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tags/tag34.xml" ContentType="application/vnd.openxmlformats-officedocument.presentationml.tags+xml"/>
  <Override PartName="/ppt/tags/tag52.xml" ContentType="application/vnd.openxmlformats-officedocument.presentationml.tags+xml"/>
  <Override PartName="/ppt/tags/tag8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tags/tag24.xml" ContentType="application/vnd.openxmlformats-officedocument.presentationml.tags+xml"/>
  <Override PartName="/ppt/tags/tag53.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notesSlides/notesSlide4.xml" ContentType="application/vnd.openxmlformats-officedocument.presentationml.notes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Default Extension="wmf" ContentType="image/x-wmf"/>
  <Override PartName="/ppt/notesSlides/notesSlide18.xml" ContentType="application/vnd.openxmlformats-officedocument.presentationml.notes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notesSlides/notesSlide10.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slides/slide28.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Default Extension="jpeg" ContentType="image/jpeg"/>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11.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3"/>
  </p:notesMasterIdLst>
  <p:sldIdLst>
    <p:sldId id="333" r:id="rId2"/>
    <p:sldId id="280" r:id="rId3"/>
    <p:sldId id="340" r:id="rId4"/>
    <p:sldId id="329" r:id="rId5"/>
    <p:sldId id="281" r:id="rId6"/>
    <p:sldId id="282" r:id="rId7"/>
    <p:sldId id="334" r:id="rId8"/>
    <p:sldId id="335" r:id="rId9"/>
    <p:sldId id="330" r:id="rId10"/>
    <p:sldId id="324" r:id="rId11"/>
    <p:sldId id="298" r:id="rId12"/>
    <p:sldId id="299" r:id="rId13"/>
    <p:sldId id="300" r:id="rId14"/>
    <p:sldId id="336" r:id="rId15"/>
    <p:sldId id="288" r:id="rId16"/>
    <p:sldId id="302" r:id="rId17"/>
    <p:sldId id="321" r:id="rId18"/>
    <p:sldId id="289" r:id="rId19"/>
    <p:sldId id="337" r:id="rId20"/>
    <p:sldId id="290" r:id="rId21"/>
    <p:sldId id="304" r:id="rId22"/>
    <p:sldId id="338" r:id="rId23"/>
    <p:sldId id="348" r:id="rId24"/>
    <p:sldId id="347" r:id="rId25"/>
    <p:sldId id="344" r:id="rId26"/>
    <p:sldId id="343" r:id="rId27"/>
    <p:sldId id="346" r:id="rId28"/>
    <p:sldId id="345" r:id="rId29"/>
    <p:sldId id="326" r:id="rId30"/>
    <p:sldId id="339" r:id="rId31"/>
    <p:sldId id="341" r:id="rId32"/>
  </p:sldIdLst>
  <p:sldSz cx="9144000" cy="6858000" type="screen4x3"/>
  <p:notesSz cx="6858000" cy="9144000"/>
  <p:custDataLst>
    <p:tags r:id="rId34"/>
  </p:custDataLst>
  <p:defaultTextStyle>
    <a:defPPr>
      <a:defRPr lang="en-US"/>
    </a:defPPr>
    <a:lvl1pPr algn="l" rtl="0" eaLnBrk="0" fontAlgn="base" hangingPunct="0">
      <a:spcBef>
        <a:spcPct val="0"/>
      </a:spcBef>
      <a:spcAft>
        <a:spcPct val="0"/>
      </a:spcAft>
      <a:defRPr sz="28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8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8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8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800" kern="1200">
        <a:solidFill>
          <a:schemeClr val="tx1"/>
        </a:solidFill>
        <a:latin typeface="Times New Roman" pitchFamily="18" charset="0"/>
        <a:ea typeface="+mn-ea"/>
        <a:cs typeface="+mn-cs"/>
      </a:defRPr>
    </a:lvl5pPr>
    <a:lvl6pPr marL="2286000" algn="l" defTabSz="914400" rtl="0" eaLnBrk="1" latinLnBrk="0" hangingPunct="1">
      <a:defRPr sz="2800" kern="1200">
        <a:solidFill>
          <a:schemeClr val="tx1"/>
        </a:solidFill>
        <a:latin typeface="Times New Roman" pitchFamily="18" charset="0"/>
        <a:ea typeface="+mn-ea"/>
        <a:cs typeface="+mn-cs"/>
      </a:defRPr>
    </a:lvl6pPr>
    <a:lvl7pPr marL="2743200" algn="l" defTabSz="914400" rtl="0" eaLnBrk="1" latinLnBrk="0" hangingPunct="1">
      <a:defRPr sz="2800" kern="1200">
        <a:solidFill>
          <a:schemeClr val="tx1"/>
        </a:solidFill>
        <a:latin typeface="Times New Roman" pitchFamily="18" charset="0"/>
        <a:ea typeface="+mn-ea"/>
        <a:cs typeface="+mn-cs"/>
      </a:defRPr>
    </a:lvl7pPr>
    <a:lvl8pPr marL="3200400" algn="l" defTabSz="914400" rtl="0" eaLnBrk="1" latinLnBrk="0" hangingPunct="1">
      <a:defRPr sz="2800" kern="1200">
        <a:solidFill>
          <a:schemeClr val="tx1"/>
        </a:solidFill>
        <a:latin typeface="Times New Roman" pitchFamily="18" charset="0"/>
        <a:ea typeface="+mn-ea"/>
        <a:cs typeface="+mn-cs"/>
      </a:defRPr>
    </a:lvl8pPr>
    <a:lvl9pPr marL="3657600" algn="l" defTabSz="914400" rtl="0" eaLnBrk="1" latinLnBrk="0" hangingPunct="1">
      <a:defRPr sz="28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allowPng="1" imgSz="1024x768" encoding="windows-1252"/>
  <p:showPr showNarration="1">
    <p:present/>
    <p:sldAll/>
    <p:penClr>
      <a:srgbClr val="FF0000"/>
    </p:penClr>
  </p:showPr>
  <p:clrMru>
    <a:srgbClr val="009900"/>
    <a:srgbClr val="00CC00"/>
    <a:srgbClr val="FF0000"/>
    <a:srgbClr val="990000"/>
    <a:srgbClr val="6600CC"/>
    <a:srgbClr val="996600"/>
    <a:srgbClr val="000099"/>
    <a:srgbClr val="FF00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123" autoAdjust="0"/>
    <p:restoredTop sz="98401" autoAdjust="0"/>
  </p:normalViewPr>
  <p:slideViewPr>
    <p:cSldViewPr>
      <p:cViewPr>
        <p:scale>
          <a:sx n="80" d="100"/>
          <a:sy n="80" d="100"/>
        </p:scale>
        <p:origin x="-924"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26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2.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8.wmf"/><Relationship Id="rId3" Type="http://schemas.openxmlformats.org/officeDocument/2006/relationships/image" Target="../media/image13.wmf"/><Relationship Id="rId7" Type="http://schemas.openxmlformats.org/officeDocument/2006/relationships/image" Target="../media/image17.wmf"/><Relationship Id="rId2" Type="http://schemas.openxmlformats.org/officeDocument/2006/relationships/image" Target="../media/image12.wmf"/><Relationship Id="rId1" Type="http://schemas.openxmlformats.org/officeDocument/2006/relationships/image" Target="../media/image11.wmf"/><Relationship Id="rId6"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14.wmf"/><Relationship Id="rId9"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 Id="rId5" Type="http://schemas.openxmlformats.org/officeDocument/2006/relationships/image" Target="../media/image30.wmf"/><Relationship Id="rId4" Type="http://schemas.openxmlformats.org/officeDocument/2006/relationships/image" Target="../media/image2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656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3796"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6656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656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656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610EAD9E-D7E7-45D4-BF7C-3BDBE1906C0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p:spPr>
        <p:txBody>
          <a:bodyPr/>
          <a:lstStyle/>
          <a:p>
            <a:endParaRPr lang="vi-VN" smtClean="0"/>
          </a:p>
        </p:txBody>
      </p:sp>
      <p:sp>
        <p:nvSpPr>
          <p:cNvPr id="34820" name="Slide Number Placeholder 3"/>
          <p:cNvSpPr>
            <a:spLocks noGrp="1"/>
          </p:cNvSpPr>
          <p:nvPr>
            <p:ph type="sldNum" sz="quarter" idx="5"/>
          </p:nvPr>
        </p:nvSpPr>
        <p:spPr>
          <a:noFill/>
          <a:ln>
            <a:miter lim="800000"/>
            <a:headEnd/>
            <a:tailEnd/>
          </a:ln>
        </p:spPr>
        <p:txBody>
          <a:bodyPr/>
          <a:lstStyle/>
          <a:p>
            <a:fld id="{63BC318D-6EA9-4A5A-A78E-8BDB0A2F9A79}"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endParaRPr lang="vi-VN" smtClean="0"/>
          </a:p>
        </p:txBody>
      </p:sp>
      <p:sp>
        <p:nvSpPr>
          <p:cNvPr id="44036" name="Slide Number Placeholder 3"/>
          <p:cNvSpPr>
            <a:spLocks noGrp="1"/>
          </p:cNvSpPr>
          <p:nvPr>
            <p:ph type="sldNum" sz="quarter" idx="5"/>
          </p:nvPr>
        </p:nvSpPr>
        <p:spPr>
          <a:noFill/>
          <a:ln>
            <a:miter lim="800000"/>
            <a:headEnd/>
            <a:tailEnd/>
          </a:ln>
        </p:spPr>
        <p:txBody>
          <a:bodyPr/>
          <a:lstStyle/>
          <a:p>
            <a:fld id="{789D2F2E-A4DC-47E8-86CA-52698CEB796A}"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p:spPr>
        <p:txBody>
          <a:bodyPr/>
          <a:lstStyle/>
          <a:p>
            <a:endParaRPr lang="vi-VN" smtClean="0"/>
          </a:p>
        </p:txBody>
      </p:sp>
      <p:sp>
        <p:nvSpPr>
          <p:cNvPr id="45060" name="Slide Number Placeholder 3"/>
          <p:cNvSpPr>
            <a:spLocks noGrp="1"/>
          </p:cNvSpPr>
          <p:nvPr>
            <p:ph type="sldNum" sz="quarter" idx="5"/>
          </p:nvPr>
        </p:nvSpPr>
        <p:spPr>
          <a:noFill/>
          <a:ln>
            <a:miter lim="800000"/>
            <a:headEnd/>
            <a:tailEnd/>
          </a:ln>
        </p:spPr>
        <p:txBody>
          <a:bodyPr/>
          <a:lstStyle/>
          <a:p>
            <a:fld id="{FD9CC865-13AD-4141-8AB7-95D2723CD0EF}"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p:spPr>
        <p:txBody>
          <a:bodyPr/>
          <a:lstStyle/>
          <a:p>
            <a:endParaRPr lang="vi-VN" smtClean="0"/>
          </a:p>
        </p:txBody>
      </p:sp>
      <p:sp>
        <p:nvSpPr>
          <p:cNvPr id="46084" name="Slide Number Placeholder 3"/>
          <p:cNvSpPr>
            <a:spLocks noGrp="1"/>
          </p:cNvSpPr>
          <p:nvPr>
            <p:ph type="sldNum" sz="quarter" idx="5"/>
          </p:nvPr>
        </p:nvSpPr>
        <p:spPr>
          <a:noFill/>
          <a:ln>
            <a:miter lim="800000"/>
            <a:headEnd/>
            <a:tailEnd/>
          </a:ln>
        </p:spPr>
        <p:txBody>
          <a:bodyPr/>
          <a:lstStyle/>
          <a:p>
            <a:fld id="{274F2AF7-A514-4145-A637-C46CD8E481F0}"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p:spPr>
        <p:txBody>
          <a:bodyPr/>
          <a:lstStyle/>
          <a:p>
            <a:endParaRPr lang="vi-VN" smtClean="0"/>
          </a:p>
        </p:txBody>
      </p:sp>
      <p:sp>
        <p:nvSpPr>
          <p:cNvPr id="47108" name="Slide Number Placeholder 3"/>
          <p:cNvSpPr>
            <a:spLocks noGrp="1"/>
          </p:cNvSpPr>
          <p:nvPr>
            <p:ph type="sldNum" sz="quarter" idx="5"/>
          </p:nvPr>
        </p:nvSpPr>
        <p:spPr>
          <a:noFill/>
          <a:ln>
            <a:miter lim="800000"/>
            <a:headEnd/>
            <a:tailEnd/>
          </a:ln>
        </p:spPr>
        <p:txBody>
          <a:bodyPr/>
          <a:lstStyle/>
          <a:p>
            <a:fld id="{8AE7E96B-0CEB-4772-B4AF-5450C67F1F21}"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p:spPr>
        <p:txBody>
          <a:bodyPr/>
          <a:lstStyle/>
          <a:p>
            <a:endParaRPr lang="vi-VN" smtClean="0"/>
          </a:p>
        </p:txBody>
      </p:sp>
      <p:sp>
        <p:nvSpPr>
          <p:cNvPr id="48132" name="Slide Number Placeholder 3"/>
          <p:cNvSpPr>
            <a:spLocks noGrp="1"/>
          </p:cNvSpPr>
          <p:nvPr>
            <p:ph type="sldNum" sz="quarter" idx="5"/>
          </p:nvPr>
        </p:nvSpPr>
        <p:spPr>
          <a:noFill/>
          <a:ln>
            <a:miter lim="800000"/>
            <a:headEnd/>
            <a:tailEnd/>
          </a:ln>
        </p:spPr>
        <p:txBody>
          <a:bodyPr/>
          <a:lstStyle/>
          <a:p>
            <a:fld id="{1AD89CB5-6FA7-48AA-AAD1-9C4BE16F5191}"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miter lim="800000"/>
            <a:headEnd/>
            <a:tailEnd/>
          </a:ln>
        </p:spPr>
        <p:txBody>
          <a:bodyPr/>
          <a:lstStyle/>
          <a:p>
            <a:fld id="{FE86702B-3790-4F6B-AD06-AAA290166E09}" type="slidenum">
              <a:rPr lang="en-US" smtClean="0"/>
              <a:pPr/>
              <a:t>15</a:t>
            </a:fld>
            <a:endParaRPr lang="en-US" smtClean="0"/>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p:spPr>
        <p:txBody>
          <a:bodyPr/>
          <a:lstStyle/>
          <a:p>
            <a:endParaRPr lang="vi-VN" smtClean="0"/>
          </a:p>
        </p:txBody>
      </p:sp>
      <p:sp>
        <p:nvSpPr>
          <p:cNvPr id="50180" name="Slide Number Placeholder 3"/>
          <p:cNvSpPr>
            <a:spLocks noGrp="1"/>
          </p:cNvSpPr>
          <p:nvPr>
            <p:ph type="sldNum" sz="quarter" idx="5"/>
          </p:nvPr>
        </p:nvSpPr>
        <p:spPr>
          <a:noFill/>
          <a:ln>
            <a:miter lim="800000"/>
            <a:headEnd/>
            <a:tailEnd/>
          </a:ln>
        </p:spPr>
        <p:txBody>
          <a:bodyPr/>
          <a:lstStyle/>
          <a:p>
            <a:fld id="{486FBB97-3997-42D5-B95A-77E7227828E8}"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p:spPr>
        <p:txBody>
          <a:bodyPr/>
          <a:lstStyle/>
          <a:p>
            <a:endParaRPr lang="vi-VN" smtClean="0"/>
          </a:p>
        </p:txBody>
      </p:sp>
      <p:sp>
        <p:nvSpPr>
          <p:cNvPr id="51204" name="Slide Number Placeholder 3"/>
          <p:cNvSpPr>
            <a:spLocks noGrp="1"/>
          </p:cNvSpPr>
          <p:nvPr>
            <p:ph type="sldNum" sz="quarter" idx="5"/>
          </p:nvPr>
        </p:nvSpPr>
        <p:spPr>
          <a:noFill/>
          <a:ln>
            <a:miter lim="800000"/>
            <a:headEnd/>
            <a:tailEnd/>
          </a:ln>
        </p:spPr>
        <p:txBody>
          <a:bodyPr/>
          <a:lstStyle/>
          <a:p>
            <a:fld id="{344A4FEF-1013-40A3-B960-F13FD4280470}"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miter lim="800000"/>
            <a:headEnd/>
            <a:tailEnd/>
          </a:ln>
        </p:spPr>
        <p:txBody>
          <a:bodyPr/>
          <a:lstStyle/>
          <a:p>
            <a:fld id="{23499DCE-E268-48E1-9C4E-098C66C8581A}" type="slidenum">
              <a:rPr lang="en-US" smtClean="0"/>
              <a:pPr/>
              <a:t>18</a:t>
            </a:fld>
            <a:endParaRPr lang="en-US" smtClean="0"/>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p:spPr>
        <p:txBody>
          <a:bodyPr/>
          <a:lstStyle/>
          <a:p>
            <a:endParaRPr lang="vi-VN" smtClean="0"/>
          </a:p>
        </p:txBody>
      </p:sp>
      <p:sp>
        <p:nvSpPr>
          <p:cNvPr id="53252" name="Slide Number Placeholder 3"/>
          <p:cNvSpPr>
            <a:spLocks noGrp="1"/>
          </p:cNvSpPr>
          <p:nvPr>
            <p:ph type="sldNum" sz="quarter" idx="5"/>
          </p:nvPr>
        </p:nvSpPr>
        <p:spPr>
          <a:noFill/>
          <a:ln>
            <a:miter lim="800000"/>
            <a:headEnd/>
            <a:tailEnd/>
          </a:ln>
        </p:spPr>
        <p:txBody>
          <a:bodyPr/>
          <a:lstStyle/>
          <a:p>
            <a:fld id="{DF4CCA75-EBB6-4E76-82E9-8AB12541565E}"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miter lim="800000"/>
            <a:headEnd/>
            <a:tailEnd/>
          </a:ln>
        </p:spPr>
        <p:txBody>
          <a:bodyPr/>
          <a:lstStyle/>
          <a:p>
            <a:fld id="{4BE73EA2-FF8B-4032-A47C-62E4D9C0E8B9}" type="slidenum">
              <a:rPr lang="en-US" smtClean="0"/>
              <a:pPr/>
              <a:t>2</a:t>
            </a:fld>
            <a:endParaRPr lang="en-US" smtClean="0"/>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miter lim="800000"/>
            <a:headEnd/>
            <a:tailEnd/>
          </a:ln>
        </p:spPr>
        <p:txBody>
          <a:bodyPr/>
          <a:lstStyle/>
          <a:p>
            <a:fld id="{0A0E63B8-FDC9-44D4-BE9A-D736C9BD167F}" type="slidenum">
              <a:rPr lang="en-US" smtClean="0"/>
              <a:pPr/>
              <a:t>20</a:t>
            </a:fld>
            <a:endParaRPr lang="en-US" smtClean="0"/>
          </a:p>
        </p:txBody>
      </p:sp>
      <p:sp>
        <p:nvSpPr>
          <p:cNvPr id="54275" name="Rectangle 2"/>
          <p:cNvSpPr>
            <a:spLocks noRo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p:spPr>
        <p:txBody>
          <a:bodyPr/>
          <a:lstStyle/>
          <a:p>
            <a:endParaRPr lang="vi-VN" smtClean="0"/>
          </a:p>
        </p:txBody>
      </p:sp>
      <p:sp>
        <p:nvSpPr>
          <p:cNvPr id="55300" name="Slide Number Placeholder 3"/>
          <p:cNvSpPr>
            <a:spLocks noGrp="1"/>
          </p:cNvSpPr>
          <p:nvPr>
            <p:ph type="sldNum" sz="quarter" idx="5"/>
          </p:nvPr>
        </p:nvSpPr>
        <p:spPr>
          <a:noFill/>
          <a:ln>
            <a:miter lim="800000"/>
            <a:headEnd/>
            <a:tailEnd/>
          </a:ln>
        </p:spPr>
        <p:txBody>
          <a:bodyPr/>
          <a:lstStyle/>
          <a:p>
            <a:fld id="{B6AA13F2-7EC7-4B9E-82A4-4EB63D726F3C}"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p:spPr>
        <p:txBody>
          <a:bodyPr/>
          <a:lstStyle/>
          <a:p>
            <a:endParaRPr lang="vi-VN" smtClean="0"/>
          </a:p>
        </p:txBody>
      </p:sp>
      <p:sp>
        <p:nvSpPr>
          <p:cNvPr id="56324" name="Slide Number Placeholder 3"/>
          <p:cNvSpPr>
            <a:spLocks noGrp="1"/>
          </p:cNvSpPr>
          <p:nvPr>
            <p:ph type="sldNum" sz="quarter" idx="5"/>
          </p:nvPr>
        </p:nvSpPr>
        <p:spPr>
          <a:noFill/>
          <a:ln>
            <a:miter lim="800000"/>
            <a:headEnd/>
            <a:tailEnd/>
          </a:ln>
        </p:spPr>
        <p:txBody>
          <a:bodyPr/>
          <a:lstStyle/>
          <a:p>
            <a:fld id="{137FF15E-F161-48E4-95F1-2597EA39CF1B}"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p:spPr>
        <p:txBody>
          <a:bodyPr/>
          <a:lstStyle/>
          <a:p>
            <a:endParaRPr lang="vi-VN" smtClean="0"/>
          </a:p>
        </p:txBody>
      </p:sp>
      <p:sp>
        <p:nvSpPr>
          <p:cNvPr id="57348" name="Slide Number Placeholder 3"/>
          <p:cNvSpPr>
            <a:spLocks noGrp="1"/>
          </p:cNvSpPr>
          <p:nvPr>
            <p:ph type="sldNum" sz="quarter" idx="5"/>
          </p:nvPr>
        </p:nvSpPr>
        <p:spPr>
          <a:noFill/>
          <a:ln>
            <a:miter lim="800000"/>
            <a:headEnd/>
            <a:tailEnd/>
          </a:ln>
        </p:spPr>
        <p:txBody>
          <a:bodyPr/>
          <a:lstStyle/>
          <a:p>
            <a:fld id="{87643B6C-0764-4F0A-B3AD-4BC5ACC62215}" type="slidenum">
              <a:rPr lang="en-US" smtClean="0"/>
              <a:pPr/>
              <a:t>29</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p:spPr>
        <p:txBody>
          <a:bodyPr/>
          <a:lstStyle/>
          <a:p>
            <a:endParaRPr lang="vi-VN" smtClean="0"/>
          </a:p>
        </p:txBody>
      </p:sp>
      <p:sp>
        <p:nvSpPr>
          <p:cNvPr id="58372" name="Slide Number Placeholder 3"/>
          <p:cNvSpPr>
            <a:spLocks noGrp="1"/>
          </p:cNvSpPr>
          <p:nvPr>
            <p:ph type="sldNum" sz="quarter" idx="5"/>
          </p:nvPr>
        </p:nvSpPr>
        <p:spPr>
          <a:noFill/>
          <a:ln>
            <a:miter lim="800000"/>
            <a:headEnd/>
            <a:tailEnd/>
          </a:ln>
        </p:spPr>
        <p:txBody>
          <a:bodyPr/>
          <a:lstStyle/>
          <a:p>
            <a:fld id="{5F2AF120-24E1-41FD-81C6-5742495F70EF}" type="slidenum">
              <a:rPr lang="en-US" smtClean="0"/>
              <a:pPr/>
              <a:t>30</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p:spPr>
        <p:txBody>
          <a:bodyPr/>
          <a:lstStyle/>
          <a:p>
            <a:endParaRPr lang="vi-VN" smtClean="0"/>
          </a:p>
        </p:txBody>
      </p:sp>
      <p:sp>
        <p:nvSpPr>
          <p:cNvPr id="59396" name="Slide Number Placeholder 3"/>
          <p:cNvSpPr>
            <a:spLocks noGrp="1"/>
          </p:cNvSpPr>
          <p:nvPr>
            <p:ph type="sldNum" sz="quarter" idx="5"/>
          </p:nvPr>
        </p:nvSpPr>
        <p:spPr>
          <a:noFill/>
          <a:ln>
            <a:miter lim="800000"/>
            <a:headEnd/>
            <a:tailEnd/>
          </a:ln>
        </p:spPr>
        <p:txBody>
          <a:bodyPr/>
          <a:lstStyle/>
          <a:p>
            <a:fld id="{7BD6854B-36A9-4B06-A3D1-417F2073492C}" type="slidenum">
              <a:rPr lang="en-US" smtClean="0"/>
              <a:pPr/>
              <a:t>31</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p:spPr>
        <p:txBody>
          <a:bodyPr/>
          <a:lstStyle/>
          <a:p>
            <a:endParaRPr lang="vi-VN" smtClean="0"/>
          </a:p>
        </p:txBody>
      </p:sp>
      <p:sp>
        <p:nvSpPr>
          <p:cNvPr id="36868" name="Slide Number Placeholder 3"/>
          <p:cNvSpPr>
            <a:spLocks noGrp="1"/>
          </p:cNvSpPr>
          <p:nvPr>
            <p:ph type="sldNum" sz="quarter" idx="5"/>
          </p:nvPr>
        </p:nvSpPr>
        <p:spPr>
          <a:noFill/>
          <a:ln>
            <a:miter lim="800000"/>
            <a:headEnd/>
            <a:tailEnd/>
          </a:ln>
        </p:spPr>
        <p:txBody>
          <a:bodyPr/>
          <a:lstStyle/>
          <a:p>
            <a:fld id="{000A8118-6505-4880-844C-838BA0492304}"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endParaRPr lang="vi-VN" smtClean="0"/>
          </a:p>
        </p:txBody>
      </p:sp>
      <p:sp>
        <p:nvSpPr>
          <p:cNvPr id="37892" name="Slide Number Placeholder 3"/>
          <p:cNvSpPr>
            <a:spLocks noGrp="1"/>
          </p:cNvSpPr>
          <p:nvPr>
            <p:ph type="sldNum" sz="quarter" idx="5"/>
          </p:nvPr>
        </p:nvSpPr>
        <p:spPr>
          <a:noFill/>
          <a:ln>
            <a:miter lim="800000"/>
            <a:headEnd/>
            <a:tailEnd/>
          </a:ln>
        </p:spPr>
        <p:txBody>
          <a:bodyPr/>
          <a:lstStyle/>
          <a:p>
            <a:fld id="{A3B28D94-90EE-4FE3-B8E2-A919D4176CC3}"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miter lim="800000"/>
            <a:headEnd/>
            <a:tailEnd/>
          </a:ln>
        </p:spPr>
        <p:txBody>
          <a:bodyPr/>
          <a:lstStyle/>
          <a:p>
            <a:fld id="{6B47214D-2753-4769-A1F3-135F3B544009}" type="slidenum">
              <a:rPr lang="en-US" smtClean="0"/>
              <a:pPr/>
              <a:t>5</a:t>
            </a:fld>
            <a:endParaRPr lang="en-US" smtClean="0"/>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miter lim="800000"/>
            <a:headEnd/>
            <a:tailEnd/>
          </a:ln>
        </p:spPr>
        <p:txBody>
          <a:bodyPr/>
          <a:lstStyle/>
          <a:p>
            <a:fld id="{BA0B91CA-575F-42A7-A04E-5560D8290167}" type="slidenum">
              <a:rPr lang="en-US" smtClean="0"/>
              <a:pPr/>
              <a:t>6</a:t>
            </a:fld>
            <a:endParaRPr lang="en-US" smtClean="0"/>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endParaRPr lang="vi-V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p:spPr>
        <p:txBody>
          <a:bodyPr/>
          <a:lstStyle/>
          <a:p>
            <a:endParaRPr lang="vi-VN" smtClean="0"/>
          </a:p>
        </p:txBody>
      </p:sp>
      <p:sp>
        <p:nvSpPr>
          <p:cNvPr id="40964" name="Slide Number Placeholder 3"/>
          <p:cNvSpPr>
            <a:spLocks noGrp="1"/>
          </p:cNvSpPr>
          <p:nvPr>
            <p:ph type="sldNum" sz="quarter" idx="5"/>
          </p:nvPr>
        </p:nvSpPr>
        <p:spPr>
          <a:noFill/>
          <a:ln>
            <a:miter lim="800000"/>
            <a:headEnd/>
            <a:tailEnd/>
          </a:ln>
        </p:spPr>
        <p:txBody>
          <a:bodyPr/>
          <a:lstStyle/>
          <a:p>
            <a:fld id="{C3117725-39A9-438E-8B9D-FEBC26ACC9D4}"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p:spPr>
        <p:txBody>
          <a:bodyPr/>
          <a:lstStyle/>
          <a:p>
            <a:endParaRPr lang="vi-VN" smtClean="0"/>
          </a:p>
        </p:txBody>
      </p:sp>
      <p:sp>
        <p:nvSpPr>
          <p:cNvPr id="41988" name="Slide Number Placeholder 3"/>
          <p:cNvSpPr>
            <a:spLocks noGrp="1"/>
          </p:cNvSpPr>
          <p:nvPr>
            <p:ph type="sldNum" sz="quarter" idx="5"/>
          </p:nvPr>
        </p:nvSpPr>
        <p:spPr>
          <a:noFill/>
          <a:ln>
            <a:miter lim="800000"/>
            <a:headEnd/>
            <a:tailEnd/>
          </a:ln>
        </p:spPr>
        <p:txBody>
          <a:bodyPr/>
          <a:lstStyle/>
          <a:p>
            <a:fld id="{83F0A21F-F691-4416-B555-A1481976C91D}"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p:spPr>
        <p:txBody>
          <a:bodyPr/>
          <a:lstStyle/>
          <a:p>
            <a:endParaRPr lang="vi-VN" smtClean="0"/>
          </a:p>
        </p:txBody>
      </p:sp>
      <p:sp>
        <p:nvSpPr>
          <p:cNvPr id="43012" name="Slide Number Placeholder 3"/>
          <p:cNvSpPr>
            <a:spLocks noGrp="1"/>
          </p:cNvSpPr>
          <p:nvPr>
            <p:ph type="sldNum" sz="quarter" idx="5"/>
          </p:nvPr>
        </p:nvSpPr>
        <p:spPr>
          <a:noFill/>
          <a:ln>
            <a:miter lim="800000"/>
            <a:headEnd/>
            <a:tailEnd/>
          </a:ln>
        </p:spPr>
        <p:txBody>
          <a:bodyPr/>
          <a:lstStyle/>
          <a:p>
            <a:fld id="{B1DC3174-956F-40F4-8E4C-37FCA568E7E8}"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vi-VN"/>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5BA2E53-6081-4360-BD8A-8C3F58B76F7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BEF60D4-F619-41DA-87ED-282F08F20E4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13B0803-002C-419D-B54B-F837B9473BC4}"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81492EA6-7BE6-40F6-9CC3-03916B4CE82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en-US" smtClean="0"/>
              <a:t>Click to edit Master title style</a:t>
            </a:r>
            <a:endParaRPr lang="vi-VN"/>
          </a:p>
        </p:txBody>
      </p:sp>
      <p:sp>
        <p:nvSpPr>
          <p:cNvPr id="3" name="Content Placeholder 2"/>
          <p:cNvSpPr>
            <a:spLocks noGrp="1"/>
          </p:cNvSpPr>
          <p:nvPr>
            <p:ph sz="quarter" idx="1"/>
          </p:nvPr>
        </p:nvSpPr>
        <p:spPr>
          <a:xfrm>
            <a:off x="457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Content Placeholder 4"/>
          <p:cNvSpPr>
            <a:spLocks noGrp="1"/>
          </p:cNvSpPr>
          <p:nvPr>
            <p:ph sz="quarter" idx="3"/>
          </p:nvPr>
        </p:nvSpPr>
        <p:spPr>
          <a:xfrm>
            <a:off x="457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Content Placeholder 5"/>
          <p:cNvSpPr>
            <a:spLocks noGrp="1"/>
          </p:cNvSpPr>
          <p:nvPr>
            <p:ph sz="quarter" idx="4"/>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32D1429-A0B9-4AA9-A251-A5EE98E4D713}"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AD4BFB0B-E087-4CB4-89E2-7ABBA61B0AA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9DB7BC0-CB7A-481A-A185-1725FF38D0A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vi-VN"/>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9A39C4A-3E50-44A8-82CF-3A174F1D238A}"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92C53CE-A666-4109-AD0E-4C6AD306BDE0}"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B3D0920-AC31-475D-A5A2-9C691454A4B2}"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39BDC5C-58C5-4435-ABC3-DC1E4FF89E4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1A267B4-EB07-434A-AD5E-DBAE47A8C04D}"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vi-VN"/>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6682993-F7E8-4889-AAD6-73F5B0C0283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vi-VN"/>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vi-VN"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A53A163-4C74-4DE6-AC8B-E462446C1A36}"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en-US"/>
          </a:p>
        </p:txBody>
      </p:sp>
      <p:sp>
        <p:nvSpPr>
          <p:cNvPr id="922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en-US"/>
          </a:p>
        </p:txBody>
      </p:sp>
      <p:sp>
        <p:nvSpPr>
          <p:cNvPr id="922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a:latin typeface="+mn-lt"/>
              </a:defRPr>
            </a:lvl1pPr>
          </a:lstStyle>
          <a:p>
            <a:pPr>
              <a:defRPr/>
            </a:pPr>
            <a:fld id="{5732684C-5976-4E7F-BF03-8A2167A7C47C}"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nuibanhnuong@gmail.com"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image" Target="../media/image8.png"/><Relationship Id="rId4" Type="http://schemas.openxmlformats.org/officeDocument/2006/relationships/image" Target="../media/image3.gi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notesSlide" Target="../notesSlides/notesSlide12.xml"/><Relationship Id="rId7" Type="http://schemas.openxmlformats.org/officeDocument/2006/relationships/oleObject" Target="../embeddings/oleObject6.bin"/><Relationship Id="rId12"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oleObject" Target="../embeddings/oleObject10.bin"/><Relationship Id="rId5" Type="http://schemas.openxmlformats.org/officeDocument/2006/relationships/oleObject" Target="../embeddings/oleObject4.bin"/><Relationship Id="rId10" Type="http://schemas.openxmlformats.org/officeDocument/2006/relationships/oleObject" Target="../embeddings/oleObject9.bin"/><Relationship Id="rId4" Type="http://schemas.openxmlformats.org/officeDocument/2006/relationships/oleObject" Target="../embeddings/oleObject3.bin"/><Relationship Id="rId9" Type="http://schemas.openxmlformats.org/officeDocument/2006/relationships/oleObject" Target="../embeddings/oleObject8.bin"/></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22.png"/><Relationship Id="rId5" Type="http://schemas.openxmlformats.org/officeDocument/2006/relationships/oleObject" Target="../embeddings/oleObject13.bin"/><Relationship Id="rId4" Type="http://schemas.openxmlformats.org/officeDocument/2006/relationships/oleObject" Target="../embeddings/oleObject12.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oleObject" Target="../embeddings/oleObject14.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19.bin"/><Relationship Id="rId3" Type="http://schemas.openxmlformats.org/officeDocument/2006/relationships/notesSlide" Target="../notesSlides/notesSlide17.xml"/><Relationship Id="rId7" Type="http://schemas.openxmlformats.org/officeDocument/2006/relationships/oleObject" Target="../embeddings/oleObject18.bin"/><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oleObject" Target="../embeddings/oleObject17.bin"/><Relationship Id="rId5" Type="http://schemas.openxmlformats.org/officeDocument/2006/relationships/oleObject" Target="../embeddings/oleObject16.bin"/><Relationship Id="rId4" Type="http://schemas.openxmlformats.org/officeDocument/2006/relationships/oleObject" Target="../embeddings/oleObject15.bin"/><Relationship Id="rId9" Type="http://schemas.openxmlformats.org/officeDocument/2006/relationships/image" Target="../media/image31.gi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vmlDrawing" Target="../drawings/vmlDrawing6.vml"/><Relationship Id="rId4" Type="http://schemas.openxmlformats.org/officeDocument/2006/relationships/oleObject" Target="../embeddings/oleObject20.bin"/></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oleObject" Target="../embeddings/oleObject23.bin"/><Relationship Id="rId2" Type="http://schemas.openxmlformats.org/officeDocument/2006/relationships/slideLayout" Target="../slideLayouts/slideLayout1.xml"/><Relationship Id="rId1" Type="http://schemas.openxmlformats.org/officeDocument/2006/relationships/vmlDrawing" Target="../drawings/vmlDrawing7.vml"/><Relationship Id="rId6" Type="http://schemas.openxmlformats.org/officeDocument/2006/relationships/image" Target="../media/image35.jpeg"/><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image" Target="../media/image40.emf"/><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image" Target="../media/image39.emf"/><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vmlDrawing" Target="../drawings/vmlDrawing8.v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oleObject" Target="../embeddings/oleObject24.bin"/><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slideLayout" Target="../slideLayouts/slideLayout6.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s>
</file>

<file path=ppt/slides/_rels/slide25.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tags" Target="../tags/tag34.xml"/><Relationship Id="rId18" Type="http://schemas.openxmlformats.org/officeDocument/2006/relationships/tags" Target="../tags/tag39.xml"/><Relationship Id="rId26" Type="http://schemas.openxmlformats.org/officeDocument/2006/relationships/image" Target="../media/image39.emf"/><Relationship Id="rId3" Type="http://schemas.openxmlformats.org/officeDocument/2006/relationships/tags" Target="../tags/tag24.xml"/><Relationship Id="rId21" Type="http://schemas.openxmlformats.org/officeDocument/2006/relationships/tags" Target="../tags/tag42.xml"/><Relationship Id="rId7" Type="http://schemas.openxmlformats.org/officeDocument/2006/relationships/tags" Target="../tags/tag28.xml"/><Relationship Id="rId12" Type="http://schemas.openxmlformats.org/officeDocument/2006/relationships/tags" Target="../tags/tag33.xml"/><Relationship Id="rId17" Type="http://schemas.openxmlformats.org/officeDocument/2006/relationships/tags" Target="../tags/tag38.xml"/><Relationship Id="rId25" Type="http://schemas.openxmlformats.org/officeDocument/2006/relationships/image" Target="../media/image40.emf"/><Relationship Id="rId2" Type="http://schemas.openxmlformats.org/officeDocument/2006/relationships/tags" Target="../tags/tag23.xml"/><Relationship Id="rId16" Type="http://schemas.openxmlformats.org/officeDocument/2006/relationships/tags" Target="../tags/tag37.xml"/><Relationship Id="rId20" Type="http://schemas.openxmlformats.org/officeDocument/2006/relationships/tags" Target="../tags/tag41.xml"/><Relationship Id="rId1" Type="http://schemas.openxmlformats.org/officeDocument/2006/relationships/vmlDrawing" Target="../drawings/vmlDrawing9.vml"/><Relationship Id="rId6" Type="http://schemas.openxmlformats.org/officeDocument/2006/relationships/tags" Target="../tags/tag27.xml"/><Relationship Id="rId11" Type="http://schemas.openxmlformats.org/officeDocument/2006/relationships/tags" Target="../tags/tag32.xml"/><Relationship Id="rId24" Type="http://schemas.openxmlformats.org/officeDocument/2006/relationships/oleObject" Target="../embeddings/oleObject25.bin"/><Relationship Id="rId5" Type="http://schemas.openxmlformats.org/officeDocument/2006/relationships/tags" Target="../tags/tag26.xml"/><Relationship Id="rId15" Type="http://schemas.openxmlformats.org/officeDocument/2006/relationships/tags" Target="../tags/tag36.xml"/><Relationship Id="rId23" Type="http://schemas.openxmlformats.org/officeDocument/2006/relationships/slideLayout" Target="../slideLayouts/slideLayout6.xml"/><Relationship Id="rId10" Type="http://schemas.openxmlformats.org/officeDocument/2006/relationships/tags" Target="../tags/tag31.xml"/><Relationship Id="rId19" Type="http://schemas.openxmlformats.org/officeDocument/2006/relationships/tags" Target="../tags/tag40.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tags" Target="../tags/tag35.xml"/><Relationship Id="rId22" Type="http://schemas.openxmlformats.org/officeDocument/2006/relationships/tags" Target="../tags/tag43.xml"/></Relationships>
</file>

<file path=ppt/slides/_rels/slide26.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tags" Target="../tags/tag56.xml"/><Relationship Id="rId18" Type="http://schemas.openxmlformats.org/officeDocument/2006/relationships/tags" Target="../tags/tag61.xml"/><Relationship Id="rId3" Type="http://schemas.openxmlformats.org/officeDocument/2006/relationships/tags" Target="../tags/tag46.xml"/><Relationship Id="rId21" Type="http://schemas.openxmlformats.org/officeDocument/2006/relationships/tags" Target="../tags/tag64.xml"/><Relationship Id="rId7" Type="http://schemas.openxmlformats.org/officeDocument/2006/relationships/tags" Target="../tags/tag50.xml"/><Relationship Id="rId12" Type="http://schemas.openxmlformats.org/officeDocument/2006/relationships/tags" Target="../tags/tag55.xml"/><Relationship Id="rId17" Type="http://schemas.openxmlformats.org/officeDocument/2006/relationships/tags" Target="../tags/tag60.xml"/><Relationship Id="rId2" Type="http://schemas.openxmlformats.org/officeDocument/2006/relationships/tags" Target="../tags/tag45.xml"/><Relationship Id="rId16" Type="http://schemas.openxmlformats.org/officeDocument/2006/relationships/tags" Target="../tags/tag59.xml"/><Relationship Id="rId20" Type="http://schemas.openxmlformats.org/officeDocument/2006/relationships/tags" Target="../tags/tag63.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tags" Target="../tags/tag54.xml"/><Relationship Id="rId24" Type="http://schemas.openxmlformats.org/officeDocument/2006/relationships/image" Target="../media/image40.emf"/><Relationship Id="rId5" Type="http://schemas.openxmlformats.org/officeDocument/2006/relationships/tags" Target="../tags/tag48.xml"/><Relationship Id="rId15" Type="http://schemas.openxmlformats.org/officeDocument/2006/relationships/tags" Target="../tags/tag58.xml"/><Relationship Id="rId23" Type="http://schemas.openxmlformats.org/officeDocument/2006/relationships/image" Target="../media/image39.emf"/><Relationship Id="rId10" Type="http://schemas.openxmlformats.org/officeDocument/2006/relationships/tags" Target="../tags/tag53.xml"/><Relationship Id="rId19" Type="http://schemas.openxmlformats.org/officeDocument/2006/relationships/tags" Target="../tags/tag62.xml"/><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 Id="rId22"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tags" Target="../tags/tag76.xml"/><Relationship Id="rId18" Type="http://schemas.openxmlformats.org/officeDocument/2006/relationships/tags" Target="../tags/tag81.xml"/><Relationship Id="rId26" Type="http://schemas.openxmlformats.org/officeDocument/2006/relationships/image" Target="../media/image39.emf"/><Relationship Id="rId3" Type="http://schemas.openxmlformats.org/officeDocument/2006/relationships/tags" Target="../tags/tag66.xml"/><Relationship Id="rId21" Type="http://schemas.openxmlformats.org/officeDocument/2006/relationships/tags" Target="../tags/tag84.xml"/><Relationship Id="rId7" Type="http://schemas.openxmlformats.org/officeDocument/2006/relationships/tags" Target="../tags/tag70.xml"/><Relationship Id="rId12" Type="http://schemas.openxmlformats.org/officeDocument/2006/relationships/tags" Target="../tags/tag75.xml"/><Relationship Id="rId17" Type="http://schemas.openxmlformats.org/officeDocument/2006/relationships/tags" Target="../tags/tag80.xml"/><Relationship Id="rId25" Type="http://schemas.openxmlformats.org/officeDocument/2006/relationships/image" Target="../media/image40.emf"/><Relationship Id="rId2" Type="http://schemas.openxmlformats.org/officeDocument/2006/relationships/tags" Target="../tags/tag65.xml"/><Relationship Id="rId16" Type="http://schemas.openxmlformats.org/officeDocument/2006/relationships/tags" Target="../tags/tag79.xml"/><Relationship Id="rId20" Type="http://schemas.openxmlformats.org/officeDocument/2006/relationships/tags" Target="../tags/tag83.xml"/><Relationship Id="rId1" Type="http://schemas.openxmlformats.org/officeDocument/2006/relationships/vmlDrawing" Target="../drawings/vmlDrawing10.vml"/><Relationship Id="rId6" Type="http://schemas.openxmlformats.org/officeDocument/2006/relationships/tags" Target="../tags/tag69.xml"/><Relationship Id="rId11" Type="http://schemas.openxmlformats.org/officeDocument/2006/relationships/tags" Target="../tags/tag74.xml"/><Relationship Id="rId24" Type="http://schemas.openxmlformats.org/officeDocument/2006/relationships/oleObject" Target="../embeddings/oleObject26.bin"/><Relationship Id="rId5" Type="http://schemas.openxmlformats.org/officeDocument/2006/relationships/tags" Target="../tags/tag68.xml"/><Relationship Id="rId15" Type="http://schemas.openxmlformats.org/officeDocument/2006/relationships/tags" Target="../tags/tag78.xml"/><Relationship Id="rId23" Type="http://schemas.openxmlformats.org/officeDocument/2006/relationships/slideLayout" Target="../slideLayouts/slideLayout6.xml"/><Relationship Id="rId10" Type="http://schemas.openxmlformats.org/officeDocument/2006/relationships/tags" Target="../tags/tag73.xml"/><Relationship Id="rId19" Type="http://schemas.openxmlformats.org/officeDocument/2006/relationships/tags" Target="../tags/tag82.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tags" Target="../tags/tag77.xml"/><Relationship Id="rId22" Type="http://schemas.openxmlformats.org/officeDocument/2006/relationships/tags" Target="../tags/tag85.xml"/></Relationships>
</file>

<file path=ppt/slides/_rels/slide28.xml.rels><?xml version="1.0" encoding="UTF-8" standalone="yes"?>
<Relationships xmlns="http://schemas.openxmlformats.org/package/2006/relationships"><Relationship Id="rId8" Type="http://schemas.openxmlformats.org/officeDocument/2006/relationships/tags" Target="../tags/tag93.xml"/><Relationship Id="rId3" Type="http://schemas.openxmlformats.org/officeDocument/2006/relationships/tags" Target="../tags/tag88.xml"/><Relationship Id="rId7" Type="http://schemas.openxmlformats.org/officeDocument/2006/relationships/tags" Target="../tags/tag92.xml"/><Relationship Id="rId2" Type="http://schemas.openxmlformats.org/officeDocument/2006/relationships/tags" Target="../tags/tag87.xml"/><Relationship Id="rId1" Type="http://schemas.openxmlformats.org/officeDocument/2006/relationships/tags" Target="../tags/tag86.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9"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8" Type="http://schemas.openxmlformats.org/officeDocument/2006/relationships/image" Target="../media/image48.png"/><Relationship Id="rId13" Type="http://schemas.openxmlformats.org/officeDocument/2006/relationships/image" Target="../media/image53.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 Id="rId14" Type="http://schemas.openxmlformats.org/officeDocument/2006/relationships/image" Target="../media/image5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3.gif"/><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381000" y="381000"/>
            <a:ext cx="8382000" cy="400050"/>
          </a:xfrm>
          <a:prstGeom prst="rect">
            <a:avLst/>
          </a:prstGeom>
          <a:noFill/>
          <a:ln w="9525">
            <a:noFill/>
            <a:miter lim="800000"/>
            <a:headEnd/>
            <a:tailEnd/>
          </a:ln>
        </p:spPr>
        <p:txBody>
          <a:bodyPr>
            <a:spAutoFit/>
          </a:bodyPr>
          <a:lstStyle/>
          <a:p>
            <a:r>
              <a:rPr lang="en-US" sz="2000">
                <a:solidFill>
                  <a:srgbClr val="FF0000"/>
                </a:solidFill>
              </a:rPr>
              <a:t>BỘ GIÁO DỤC VÀ ĐÀO TẠO		QUỸ LAWRENCE S.TING</a:t>
            </a:r>
          </a:p>
        </p:txBody>
      </p:sp>
      <p:sp>
        <p:nvSpPr>
          <p:cNvPr id="5" name="TextBox 4"/>
          <p:cNvSpPr txBox="1">
            <a:spLocks noChangeArrowheads="1"/>
          </p:cNvSpPr>
          <p:nvPr/>
        </p:nvSpPr>
        <p:spPr bwMode="auto">
          <a:xfrm>
            <a:off x="609600" y="1143000"/>
            <a:ext cx="8153400" cy="830263"/>
          </a:xfrm>
          <a:prstGeom prst="rect">
            <a:avLst/>
          </a:prstGeom>
          <a:noFill/>
          <a:ln w="9525">
            <a:noFill/>
            <a:miter lim="800000"/>
            <a:headEnd/>
            <a:tailEnd/>
          </a:ln>
        </p:spPr>
        <p:txBody>
          <a:bodyPr>
            <a:spAutoFit/>
          </a:bodyPr>
          <a:lstStyle/>
          <a:p>
            <a:pPr algn="ctr"/>
            <a:r>
              <a:rPr lang="en-US" sz="2400" b="1">
                <a:solidFill>
                  <a:srgbClr val="FF0000"/>
                </a:solidFill>
              </a:rPr>
              <a:t>Cuộc thi quốc gia thiết kế bài giảng e-Learning lần thứ 4</a:t>
            </a:r>
          </a:p>
          <a:p>
            <a:pPr algn="ctr"/>
            <a:r>
              <a:rPr lang="en-US" sz="2400" b="1">
                <a:solidFill>
                  <a:srgbClr val="FF0000"/>
                </a:solidFill>
              </a:rPr>
              <a:t>-----------</a:t>
            </a:r>
          </a:p>
        </p:txBody>
      </p:sp>
      <p:sp>
        <p:nvSpPr>
          <p:cNvPr id="6" name="TextBox 5"/>
          <p:cNvSpPr txBox="1">
            <a:spLocks noChangeArrowheads="1"/>
          </p:cNvSpPr>
          <p:nvPr/>
        </p:nvSpPr>
        <p:spPr bwMode="auto">
          <a:xfrm>
            <a:off x="609600" y="2209800"/>
            <a:ext cx="8153400" cy="584200"/>
          </a:xfrm>
          <a:prstGeom prst="rect">
            <a:avLst/>
          </a:prstGeom>
          <a:noFill/>
          <a:ln w="9525">
            <a:noFill/>
            <a:miter lim="800000"/>
            <a:headEnd/>
            <a:tailEnd/>
          </a:ln>
        </p:spPr>
        <p:txBody>
          <a:bodyPr>
            <a:spAutoFit/>
          </a:bodyPr>
          <a:lstStyle/>
          <a:p>
            <a:pPr algn="ctr"/>
            <a:r>
              <a:rPr lang="en-US" sz="3200" b="1">
                <a:solidFill>
                  <a:srgbClr val="00B050"/>
                </a:solidFill>
              </a:rPr>
              <a:t>ĐA THỨC MỘT BIẾN</a:t>
            </a:r>
          </a:p>
        </p:txBody>
      </p:sp>
      <p:sp>
        <p:nvSpPr>
          <p:cNvPr id="7" name="TextBox 6"/>
          <p:cNvSpPr txBox="1">
            <a:spLocks noChangeArrowheads="1"/>
          </p:cNvSpPr>
          <p:nvPr/>
        </p:nvSpPr>
        <p:spPr bwMode="auto">
          <a:xfrm>
            <a:off x="1219200" y="3048000"/>
            <a:ext cx="7239000" cy="3232150"/>
          </a:xfrm>
          <a:prstGeom prst="rect">
            <a:avLst/>
          </a:prstGeom>
          <a:noFill/>
          <a:ln w="9525">
            <a:noFill/>
            <a:miter lim="800000"/>
            <a:headEnd/>
            <a:tailEnd/>
          </a:ln>
        </p:spPr>
        <p:txBody>
          <a:bodyPr>
            <a:spAutoFit/>
          </a:bodyPr>
          <a:lstStyle/>
          <a:p>
            <a:pPr algn="ctr"/>
            <a:r>
              <a:rPr lang="en-US" b="1"/>
              <a:t>Môn Toán/ lớp 7</a:t>
            </a:r>
          </a:p>
          <a:p>
            <a:pPr algn="ctr"/>
            <a:r>
              <a:rPr lang="en-US" b="1"/>
              <a:t>Giáo viên: Lưu Thị Mai Anh</a:t>
            </a:r>
          </a:p>
          <a:p>
            <a:pPr algn="ctr"/>
            <a:r>
              <a:rPr lang="en-US">
                <a:hlinkClick r:id="rId3"/>
              </a:rPr>
              <a:t>nuibanhnuong@gmail.com</a:t>
            </a:r>
            <a:endParaRPr lang="en-US"/>
          </a:p>
          <a:p>
            <a:pPr algn="ctr"/>
            <a:r>
              <a:rPr lang="en-US" sz="2400"/>
              <a:t>0972920241</a:t>
            </a:r>
          </a:p>
          <a:p>
            <a:pPr algn="ctr"/>
            <a:r>
              <a:rPr lang="en-US" sz="2400"/>
              <a:t>THCS Phúc Lợi</a:t>
            </a:r>
          </a:p>
          <a:p>
            <a:pPr algn="ctr"/>
            <a:r>
              <a:rPr lang="en-US" sz="2400"/>
              <a:t>Tổ 19, P. Long Biên, Q.Long Biên, TP.  Hà Nội</a:t>
            </a:r>
          </a:p>
          <a:p>
            <a:pPr algn="ctr"/>
            <a:r>
              <a:rPr lang="en-US" sz="2400"/>
              <a:t>CC-YB</a:t>
            </a:r>
          </a:p>
          <a:p>
            <a:pPr algn="ctr"/>
            <a:r>
              <a:rPr lang="en-US" sz="2400" b="1"/>
              <a:t>Tháng 10/2016</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0" end="0"/>
                                            </p:txEl>
                                          </p:spTgt>
                                        </p:tgtEl>
                                        <p:attrNameLst>
                                          <p:attrName>style.visibility</p:attrName>
                                        </p:attrNameLst>
                                      </p:cBhvr>
                                      <p:to>
                                        <p:strVal val="visible"/>
                                      </p:to>
                                    </p:set>
                                    <p:animEffect transition="in" filter="fade">
                                      <p:cBhvr>
                                        <p:cTn id="14" dur="1000"/>
                                        <p:tgtEl>
                                          <p:spTgt spid="5">
                                            <p:txEl>
                                              <p:pRg st="0" end="0"/>
                                            </p:txEl>
                                          </p:spTgt>
                                        </p:tgtEl>
                                      </p:cBhvr>
                                    </p:animEffect>
                                    <p:anim calcmode="lin" valueType="num">
                                      <p:cBhvr>
                                        <p:cTn id="15"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1000"/>
                                        <p:tgtEl>
                                          <p:spTgt spid="5">
                                            <p:txEl>
                                              <p:pRg st="1" end="1"/>
                                            </p:txEl>
                                          </p:spTgt>
                                        </p:tgtEl>
                                      </p:cBhvr>
                                    </p:animEffect>
                                    <p:anim calcmode="lin" valueType="num">
                                      <p:cBhvr>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3000"/>
                                        <p:tgtEl>
                                          <p:spTgt spid="6"/>
                                        </p:tgtEl>
                                      </p:cBhvr>
                                    </p:animEffect>
                                    <p:anim calcmode="lin" valueType="num">
                                      <p:cBhvr>
                                        <p:cTn id="27" dur="3000" fill="hold"/>
                                        <p:tgtEl>
                                          <p:spTgt spid="6"/>
                                        </p:tgtEl>
                                        <p:attrNameLst>
                                          <p:attrName>ppt_x</p:attrName>
                                        </p:attrNameLst>
                                      </p:cBhvr>
                                      <p:tavLst>
                                        <p:tav tm="0">
                                          <p:val>
                                            <p:strVal val="#ppt_x"/>
                                          </p:val>
                                        </p:tav>
                                        <p:tav tm="100000">
                                          <p:val>
                                            <p:strVal val="#ppt_x"/>
                                          </p:val>
                                        </p:tav>
                                      </p:tavLst>
                                    </p:anim>
                                    <p:anim calcmode="lin" valueType="num">
                                      <p:cBhvr>
                                        <p:cTn id="28" dur="3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2" presetClass="entr" presetSubtype="0" fill="hold" nodeType="clickEffect">
                                  <p:stCondLst>
                                    <p:cond delay="0"/>
                                  </p:stCondLst>
                                  <p:childTnLst>
                                    <p:set>
                                      <p:cBhvr>
                                        <p:cTn id="32" dur="1" fill="hold">
                                          <p:stCondLst>
                                            <p:cond delay="0"/>
                                          </p:stCondLst>
                                        </p:cTn>
                                        <p:tgtEl>
                                          <p:spTgt spid="7">
                                            <p:txEl>
                                              <p:pRg st="0" end="0"/>
                                            </p:txEl>
                                          </p:spTgt>
                                        </p:tgtEl>
                                        <p:attrNameLst>
                                          <p:attrName>style.visibility</p:attrName>
                                        </p:attrNameLst>
                                      </p:cBhvr>
                                      <p:to>
                                        <p:strVal val="visible"/>
                                      </p:to>
                                    </p:set>
                                    <p:animEffect transition="in" filter="fade">
                                      <p:cBhvr>
                                        <p:cTn id="33" dur="4000"/>
                                        <p:tgtEl>
                                          <p:spTgt spid="7">
                                            <p:txEl>
                                              <p:pRg st="0" end="0"/>
                                            </p:txEl>
                                          </p:spTgt>
                                        </p:tgtEl>
                                      </p:cBhvr>
                                    </p:animEffect>
                                    <p:anim calcmode="lin" valueType="num">
                                      <p:cBhvr>
                                        <p:cTn id="34" dur="4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35" dur="4000" fill="hold"/>
                                        <p:tgtEl>
                                          <p:spTgt spid="7">
                                            <p:txEl>
                                              <p:pRg st="0" end="0"/>
                                            </p:txEl>
                                          </p:spTgt>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7">
                                            <p:txEl>
                                              <p:pRg st="1" end="1"/>
                                            </p:txEl>
                                          </p:spTgt>
                                        </p:tgtEl>
                                        <p:attrNameLst>
                                          <p:attrName>style.visibility</p:attrName>
                                        </p:attrNameLst>
                                      </p:cBhvr>
                                      <p:to>
                                        <p:strVal val="visible"/>
                                      </p:to>
                                    </p:set>
                                    <p:animEffect transition="in" filter="fade">
                                      <p:cBhvr>
                                        <p:cTn id="38" dur="4000"/>
                                        <p:tgtEl>
                                          <p:spTgt spid="7">
                                            <p:txEl>
                                              <p:pRg st="1" end="1"/>
                                            </p:txEl>
                                          </p:spTgt>
                                        </p:tgtEl>
                                      </p:cBhvr>
                                    </p:animEffect>
                                    <p:anim calcmode="lin" valueType="num">
                                      <p:cBhvr>
                                        <p:cTn id="39" dur="4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40" dur="4000" fill="hold"/>
                                        <p:tgtEl>
                                          <p:spTgt spid="7">
                                            <p:txEl>
                                              <p:pRg st="1" end="1"/>
                                            </p:txEl>
                                          </p:spTgt>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animEffect transition="in" filter="fade">
                                      <p:cBhvr>
                                        <p:cTn id="43" dur="4000"/>
                                        <p:tgtEl>
                                          <p:spTgt spid="7">
                                            <p:txEl>
                                              <p:pRg st="2" end="2"/>
                                            </p:txEl>
                                          </p:spTgt>
                                        </p:tgtEl>
                                      </p:cBhvr>
                                    </p:animEffect>
                                    <p:anim calcmode="lin" valueType="num">
                                      <p:cBhvr>
                                        <p:cTn id="44" dur="4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45" dur="4000" fill="hold"/>
                                        <p:tgtEl>
                                          <p:spTgt spid="7">
                                            <p:txEl>
                                              <p:pRg st="2" end="2"/>
                                            </p:txEl>
                                          </p:spTgt>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7">
                                            <p:txEl>
                                              <p:pRg st="3" end="3"/>
                                            </p:txEl>
                                          </p:spTgt>
                                        </p:tgtEl>
                                        <p:attrNameLst>
                                          <p:attrName>style.visibility</p:attrName>
                                        </p:attrNameLst>
                                      </p:cBhvr>
                                      <p:to>
                                        <p:strVal val="visible"/>
                                      </p:to>
                                    </p:set>
                                    <p:animEffect transition="in" filter="fade">
                                      <p:cBhvr>
                                        <p:cTn id="48" dur="4000"/>
                                        <p:tgtEl>
                                          <p:spTgt spid="7">
                                            <p:txEl>
                                              <p:pRg st="3" end="3"/>
                                            </p:txEl>
                                          </p:spTgt>
                                        </p:tgtEl>
                                      </p:cBhvr>
                                    </p:animEffect>
                                    <p:anim calcmode="lin" valueType="num">
                                      <p:cBhvr>
                                        <p:cTn id="49" dur="4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50" dur="4000" fill="hold"/>
                                        <p:tgtEl>
                                          <p:spTgt spid="7">
                                            <p:txEl>
                                              <p:pRg st="3" end="3"/>
                                            </p:txEl>
                                          </p:spTgt>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7">
                                            <p:txEl>
                                              <p:pRg st="4" end="4"/>
                                            </p:txEl>
                                          </p:spTgt>
                                        </p:tgtEl>
                                        <p:attrNameLst>
                                          <p:attrName>style.visibility</p:attrName>
                                        </p:attrNameLst>
                                      </p:cBhvr>
                                      <p:to>
                                        <p:strVal val="visible"/>
                                      </p:to>
                                    </p:set>
                                    <p:animEffect transition="in" filter="fade">
                                      <p:cBhvr>
                                        <p:cTn id="53" dur="4000"/>
                                        <p:tgtEl>
                                          <p:spTgt spid="7">
                                            <p:txEl>
                                              <p:pRg st="4" end="4"/>
                                            </p:txEl>
                                          </p:spTgt>
                                        </p:tgtEl>
                                      </p:cBhvr>
                                    </p:animEffect>
                                    <p:anim calcmode="lin" valueType="num">
                                      <p:cBhvr>
                                        <p:cTn id="54" dur="4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55" dur="4000" fill="hold"/>
                                        <p:tgtEl>
                                          <p:spTgt spid="7">
                                            <p:txEl>
                                              <p:pRg st="4" end="4"/>
                                            </p:txEl>
                                          </p:spTgt>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7">
                                            <p:txEl>
                                              <p:pRg st="5" end="5"/>
                                            </p:txEl>
                                          </p:spTgt>
                                        </p:tgtEl>
                                        <p:attrNameLst>
                                          <p:attrName>style.visibility</p:attrName>
                                        </p:attrNameLst>
                                      </p:cBhvr>
                                      <p:to>
                                        <p:strVal val="visible"/>
                                      </p:to>
                                    </p:set>
                                    <p:animEffect transition="in" filter="fade">
                                      <p:cBhvr>
                                        <p:cTn id="58" dur="4000"/>
                                        <p:tgtEl>
                                          <p:spTgt spid="7">
                                            <p:txEl>
                                              <p:pRg st="5" end="5"/>
                                            </p:txEl>
                                          </p:spTgt>
                                        </p:tgtEl>
                                      </p:cBhvr>
                                    </p:animEffect>
                                    <p:anim calcmode="lin" valueType="num">
                                      <p:cBhvr>
                                        <p:cTn id="59" dur="4000" fill="hold"/>
                                        <p:tgtEl>
                                          <p:spTgt spid="7">
                                            <p:txEl>
                                              <p:pRg st="5" end="5"/>
                                            </p:txEl>
                                          </p:spTgt>
                                        </p:tgtEl>
                                        <p:attrNameLst>
                                          <p:attrName>ppt_x</p:attrName>
                                        </p:attrNameLst>
                                      </p:cBhvr>
                                      <p:tavLst>
                                        <p:tav tm="0">
                                          <p:val>
                                            <p:strVal val="#ppt_x"/>
                                          </p:val>
                                        </p:tav>
                                        <p:tav tm="100000">
                                          <p:val>
                                            <p:strVal val="#ppt_x"/>
                                          </p:val>
                                        </p:tav>
                                      </p:tavLst>
                                    </p:anim>
                                    <p:anim calcmode="lin" valueType="num">
                                      <p:cBhvr>
                                        <p:cTn id="60" dur="4000" fill="hold"/>
                                        <p:tgtEl>
                                          <p:spTgt spid="7">
                                            <p:txEl>
                                              <p:pRg st="5" end="5"/>
                                            </p:txEl>
                                          </p:spTgt>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7">
                                            <p:txEl>
                                              <p:pRg st="6" end="6"/>
                                            </p:txEl>
                                          </p:spTgt>
                                        </p:tgtEl>
                                        <p:attrNameLst>
                                          <p:attrName>style.visibility</p:attrName>
                                        </p:attrNameLst>
                                      </p:cBhvr>
                                      <p:to>
                                        <p:strVal val="visible"/>
                                      </p:to>
                                    </p:set>
                                    <p:animEffect transition="in" filter="fade">
                                      <p:cBhvr>
                                        <p:cTn id="63" dur="4000"/>
                                        <p:tgtEl>
                                          <p:spTgt spid="7">
                                            <p:txEl>
                                              <p:pRg st="6" end="6"/>
                                            </p:txEl>
                                          </p:spTgt>
                                        </p:tgtEl>
                                      </p:cBhvr>
                                    </p:animEffect>
                                    <p:anim calcmode="lin" valueType="num">
                                      <p:cBhvr>
                                        <p:cTn id="64" dur="4000" fill="hold"/>
                                        <p:tgtEl>
                                          <p:spTgt spid="7">
                                            <p:txEl>
                                              <p:pRg st="6" end="6"/>
                                            </p:txEl>
                                          </p:spTgt>
                                        </p:tgtEl>
                                        <p:attrNameLst>
                                          <p:attrName>ppt_x</p:attrName>
                                        </p:attrNameLst>
                                      </p:cBhvr>
                                      <p:tavLst>
                                        <p:tav tm="0">
                                          <p:val>
                                            <p:strVal val="#ppt_x"/>
                                          </p:val>
                                        </p:tav>
                                        <p:tav tm="100000">
                                          <p:val>
                                            <p:strVal val="#ppt_x"/>
                                          </p:val>
                                        </p:tav>
                                      </p:tavLst>
                                    </p:anim>
                                    <p:anim calcmode="lin" valueType="num">
                                      <p:cBhvr>
                                        <p:cTn id="65" dur="4000" fill="hold"/>
                                        <p:tgtEl>
                                          <p:spTgt spid="7">
                                            <p:txEl>
                                              <p:pRg st="6" end="6"/>
                                            </p:txEl>
                                          </p:spTgt>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7">
                                            <p:txEl>
                                              <p:pRg st="7" end="7"/>
                                            </p:txEl>
                                          </p:spTgt>
                                        </p:tgtEl>
                                        <p:attrNameLst>
                                          <p:attrName>style.visibility</p:attrName>
                                        </p:attrNameLst>
                                      </p:cBhvr>
                                      <p:to>
                                        <p:strVal val="visible"/>
                                      </p:to>
                                    </p:set>
                                    <p:animEffect transition="in" filter="fade">
                                      <p:cBhvr>
                                        <p:cTn id="68" dur="4000"/>
                                        <p:tgtEl>
                                          <p:spTgt spid="7">
                                            <p:txEl>
                                              <p:pRg st="7" end="7"/>
                                            </p:txEl>
                                          </p:spTgt>
                                        </p:tgtEl>
                                      </p:cBhvr>
                                    </p:animEffect>
                                    <p:anim calcmode="lin" valueType="num">
                                      <p:cBhvr>
                                        <p:cTn id="69" dur="4000" fill="hold"/>
                                        <p:tgtEl>
                                          <p:spTgt spid="7">
                                            <p:txEl>
                                              <p:pRg st="7" end="7"/>
                                            </p:txEl>
                                          </p:spTgt>
                                        </p:tgtEl>
                                        <p:attrNameLst>
                                          <p:attrName>ppt_x</p:attrName>
                                        </p:attrNameLst>
                                      </p:cBhvr>
                                      <p:tavLst>
                                        <p:tav tm="0">
                                          <p:val>
                                            <p:strVal val="#ppt_x"/>
                                          </p:val>
                                        </p:tav>
                                        <p:tav tm="100000">
                                          <p:val>
                                            <p:strVal val="#ppt_x"/>
                                          </p:val>
                                        </p:tav>
                                      </p:tavLst>
                                    </p:anim>
                                    <p:anim calcmode="lin" valueType="num">
                                      <p:cBhvr>
                                        <p:cTn id="70" dur="4000" fill="hold"/>
                                        <p:tgtEl>
                                          <p:spTgt spid="7">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9" name="Text Box 5"/>
          <p:cNvSpPr txBox="1">
            <a:spLocks noChangeArrowheads="1"/>
          </p:cNvSpPr>
          <p:nvPr/>
        </p:nvSpPr>
        <p:spPr bwMode="auto">
          <a:xfrm>
            <a:off x="304800" y="1447800"/>
            <a:ext cx="8534400" cy="457200"/>
          </a:xfrm>
          <a:prstGeom prst="rect">
            <a:avLst/>
          </a:prstGeom>
          <a:noFill/>
          <a:ln w="9525">
            <a:noFill/>
            <a:miter lim="800000"/>
            <a:headEnd/>
            <a:tailEnd/>
          </a:ln>
          <a:effectLst/>
        </p:spPr>
        <p:txBody>
          <a:bodyPr>
            <a:spAutoFit/>
          </a:bodyPr>
          <a:lstStyle/>
          <a:p>
            <a:pPr eaLnBrk="1" hangingPunct="1">
              <a:spcBef>
                <a:spcPct val="50000"/>
              </a:spcBef>
            </a:pPr>
            <a:r>
              <a:rPr lang="en-US" sz="2400" b="1">
                <a:solidFill>
                  <a:srgbClr val="0000CC"/>
                </a:solidFill>
              </a:rPr>
              <a:t>Đâu nào là đa thức một biến?</a:t>
            </a:r>
          </a:p>
        </p:txBody>
      </p:sp>
      <p:sp>
        <p:nvSpPr>
          <p:cNvPr id="159750" name="Text Box 6"/>
          <p:cNvSpPr txBox="1">
            <a:spLocks noChangeArrowheads="1"/>
          </p:cNvSpPr>
          <p:nvPr/>
        </p:nvSpPr>
        <p:spPr bwMode="auto">
          <a:xfrm>
            <a:off x="914400" y="2133600"/>
            <a:ext cx="3048000" cy="579438"/>
          </a:xfrm>
          <a:prstGeom prst="rect">
            <a:avLst/>
          </a:prstGeom>
          <a:noFill/>
          <a:ln w="9525">
            <a:noFill/>
            <a:miter lim="800000"/>
            <a:headEnd/>
            <a:tailEnd/>
          </a:ln>
          <a:effectLst/>
        </p:spPr>
        <p:txBody>
          <a:bodyPr>
            <a:spAutoFit/>
          </a:bodyPr>
          <a:lstStyle/>
          <a:p>
            <a:pPr eaLnBrk="1" hangingPunct="1">
              <a:spcBef>
                <a:spcPct val="50000"/>
              </a:spcBef>
            </a:pPr>
            <a:r>
              <a:rPr lang="en-US" sz="3200"/>
              <a:t>a) 2x</a:t>
            </a:r>
            <a:r>
              <a:rPr lang="en-US" sz="3200" baseline="30000"/>
              <a:t>2</a:t>
            </a:r>
            <a:r>
              <a:rPr lang="en-US" sz="3200"/>
              <a:t> + 3y</a:t>
            </a:r>
            <a:r>
              <a:rPr lang="en-US" sz="3200" baseline="30000"/>
              <a:t>2</a:t>
            </a:r>
            <a:r>
              <a:rPr lang="en-US" sz="3200"/>
              <a:t> </a:t>
            </a:r>
          </a:p>
        </p:txBody>
      </p:sp>
      <p:sp>
        <p:nvSpPr>
          <p:cNvPr id="159751" name="Text Box 7"/>
          <p:cNvSpPr txBox="1">
            <a:spLocks noChangeArrowheads="1"/>
          </p:cNvSpPr>
          <p:nvPr/>
        </p:nvSpPr>
        <p:spPr bwMode="auto">
          <a:xfrm>
            <a:off x="914400" y="4114800"/>
            <a:ext cx="990600" cy="658813"/>
          </a:xfrm>
          <a:prstGeom prst="rect">
            <a:avLst/>
          </a:prstGeom>
          <a:noFill/>
          <a:ln w="9525">
            <a:noFill/>
            <a:miter lim="800000"/>
            <a:headEnd/>
            <a:tailEnd/>
          </a:ln>
          <a:effectLst/>
        </p:spPr>
        <p:txBody>
          <a:bodyPr>
            <a:spAutoFit/>
          </a:bodyPr>
          <a:lstStyle/>
          <a:p>
            <a:pPr eaLnBrk="1" hangingPunct="1">
              <a:spcBef>
                <a:spcPct val="50000"/>
              </a:spcBef>
            </a:pPr>
            <a:r>
              <a:rPr lang="en-US" sz="3600"/>
              <a:t>d) 7 </a:t>
            </a:r>
          </a:p>
        </p:txBody>
      </p:sp>
      <p:sp>
        <p:nvSpPr>
          <p:cNvPr id="159752" name="Text Box 8"/>
          <p:cNvSpPr txBox="1">
            <a:spLocks noChangeArrowheads="1"/>
          </p:cNvSpPr>
          <p:nvPr/>
        </p:nvSpPr>
        <p:spPr bwMode="auto">
          <a:xfrm>
            <a:off x="914400" y="2819400"/>
            <a:ext cx="3546475" cy="579438"/>
          </a:xfrm>
          <a:prstGeom prst="rect">
            <a:avLst/>
          </a:prstGeom>
          <a:noFill/>
          <a:ln w="9525">
            <a:noFill/>
            <a:miter lim="800000"/>
            <a:headEnd/>
            <a:tailEnd/>
          </a:ln>
          <a:effectLst/>
        </p:spPr>
        <p:txBody>
          <a:bodyPr>
            <a:spAutoFit/>
          </a:bodyPr>
          <a:lstStyle/>
          <a:p>
            <a:pPr eaLnBrk="1" hangingPunct="1">
              <a:spcBef>
                <a:spcPct val="50000"/>
              </a:spcBef>
            </a:pPr>
            <a:r>
              <a:rPr lang="en-US" sz="3200"/>
              <a:t>b) 2x</a:t>
            </a:r>
            <a:r>
              <a:rPr lang="en-US" sz="3200" baseline="30000"/>
              <a:t>3</a:t>
            </a:r>
            <a:r>
              <a:rPr lang="en-US" sz="3200"/>
              <a:t> + 4x</a:t>
            </a:r>
            <a:r>
              <a:rPr lang="en-US" sz="3200" baseline="30000"/>
              <a:t>2</a:t>
            </a:r>
            <a:r>
              <a:rPr lang="en-US" sz="3200"/>
              <a:t> – 5</a:t>
            </a:r>
          </a:p>
        </p:txBody>
      </p:sp>
      <p:sp>
        <p:nvSpPr>
          <p:cNvPr id="159753" name="Text Box 9"/>
          <p:cNvSpPr txBox="1">
            <a:spLocks noChangeArrowheads="1"/>
          </p:cNvSpPr>
          <p:nvPr/>
        </p:nvSpPr>
        <p:spPr bwMode="auto">
          <a:xfrm>
            <a:off x="914400" y="3505200"/>
            <a:ext cx="2438400" cy="579438"/>
          </a:xfrm>
          <a:prstGeom prst="rect">
            <a:avLst/>
          </a:prstGeom>
          <a:noFill/>
          <a:ln w="9525">
            <a:noFill/>
            <a:miter lim="800000"/>
            <a:headEnd/>
            <a:tailEnd/>
          </a:ln>
          <a:effectLst/>
        </p:spPr>
        <p:txBody>
          <a:bodyPr>
            <a:spAutoFit/>
          </a:bodyPr>
          <a:lstStyle/>
          <a:p>
            <a:pPr eaLnBrk="1" hangingPunct="1">
              <a:spcBef>
                <a:spcPct val="50000"/>
              </a:spcBef>
            </a:pPr>
            <a:r>
              <a:rPr lang="en-US" sz="3200"/>
              <a:t>c) 2xy . 3xy </a:t>
            </a:r>
          </a:p>
        </p:txBody>
      </p:sp>
      <p:sp>
        <p:nvSpPr>
          <p:cNvPr id="159754" name="Line 10"/>
          <p:cNvSpPr>
            <a:spLocks noChangeShapeType="1"/>
          </p:cNvSpPr>
          <p:nvPr/>
        </p:nvSpPr>
        <p:spPr bwMode="auto">
          <a:xfrm>
            <a:off x="3810000" y="4572000"/>
            <a:ext cx="1371600" cy="0"/>
          </a:xfrm>
          <a:prstGeom prst="line">
            <a:avLst/>
          </a:prstGeom>
          <a:noFill/>
          <a:ln w="57150">
            <a:solidFill>
              <a:srgbClr val="3366FF"/>
            </a:solidFill>
            <a:round/>
            <a:headEnd/>
            <a:tailEnd type="triangle" w="med" len="med"/>
          </a:ln>
          <a:effectLst/>
        </p:spPr>
        <p:txBody>
          <a:bodyPr/>
          <a:lstStyle/>
          <a:p>
            <a:endParaRPr lang="vi-VN"/>
          </a:p>
        </p:txBody>
      </p:sp>
      <p:sp>
        <p:nvSpPr>
          <p:cNvPr id="159755" name="Text Box 11"/>
          <p:cNvSpPr txBox="1">
            <a:spLocks noChangeArrowheads="1"/>
          </p:cNvSpPr>
          <p:nvPr/>
        </p:nvSpPr>
        <p:spPr bwMode="auto">
          <a:xfrm>
            <a:off x="5486400" y="4267200"/>
            <a:ext cx="2819400" cy="519113"/>
          </a:xfrm>
          <a:prstGeom prst="rect">
            <a:avLst/>
          </a:prstGeom>
          <a:noFill/>
          <a:ln w="9525">
            <a:noFill/>
            <a:miter lim="800000"/>
            <a:headEnd/>
            <a:tailEnd/>
          </a:ln>
          <a:effectLst/>
        </p:spPr>
        <p:txBody>
          <a:bodyPr>
            <a:spAutoFit/>
          </a:bodyPr>
          <a:lstStyle/>
          <a:p>
            <a:pPr eaLnBrk="1" hangingPunct="1">
              <a:spcBef>
                <a:spcPct val="50000"/>
              </a:spcBef>
            </a:pPr>
            <a:r>
              <a:rPr lang="en-US" b="1">
                <a:solidFill>
                  <a:srgbClr val="FF3399"/>
                </a:solidFill>
              </a:rPr>
              <a:t>đa thức một biến</a:t>
            </a:r>
          </a:p>
        </p:txBody>
      </p:sp>
      <p:sp>
        <p:nvSpPr>
          <p:cNvPr id="159756" name="Line 12"/>
          <p:cNvSpPr>
            <a:spLocks noChangeShapeType="1"/>
          </p:cNvSpPr>
          <p:nvPr/>
        </p:nvSpPr>
        <p:spPr bwMode="auto">
          <a:xfrm>
            <a:off x="3886200" y="3200400"/>
            <a:ext cx="1447800" cy="0"/>
          </a:xfrm>
          <a:prstGeom prst="line">
            <a:avLst/>
          </a:prstGeom>
          <a:noFill/>
          <a:ln w="57150">
            <a:solidFill>
              <a:srgbClr val="3366FF"/>
            </a:solidFill>
            <a:round/>
            <a:headEnd/>
            <a:tailEnd type="triangle" w="med" len="med"/>
          </a:ln>
          <a:effectLst/>
        </p:spPr>
        <p:txBody>
          <a:bodyPr/>
          <a:lstStyle/>
          <a:p>
            <a:endParaRPr lang="vi-VN"/>
          </a:p>
        </p:txBody>
      </p:sp>
      <p:sp>
        <p:nvSpPr>
          <p:cNvPr id="159757" name="Text Box 13"/>
          <p:cNvSpPr txBox="1">
            <a:spLocks noChangeArrowheads="1"/>
          </p:cNvSpPr>
          <p:nvPr/>
        </p:nvSpPr>
        <p:spPr bwMode="auto">
          <a:xfrm>
            <a:off x="5562600" y="2895600"/>
            <a:ext cx="2819400" cy="519113"/>
          </a:xfrm>
          <a:prstGeom prst="rect">
            <a:avLst/>
          </a:prstGeom>
          <a:noFill/>
          <a:ln w="9525">
            <a:noFill/>
            <a:miter lim="800000"/>
            <a:headEnd/>
            <a:tailEnd/>
          </a:ln>
          <a:effectLst/>
        </p:spPr>
        <p:txBody>
          <a:bodyPr>
            <a:spAutoFit/>
          </a:bodyPr>
          <a:lstStyle/>
          <a:p>
            <a:pPr eaLnBrk="1" hangingPunct="1">
              <a:spcBef>
                <a:spcPct val="50000"/>
              </a:spcBef>
            </a:pPr>
            <a:r>
              <a:rPr lang="en-US" b="1">
                <a:solidFill>
                  <a:srgbClr val="FF3399"/>
                </a:solidFill>
              </a:rPr>
              <a:t>đa thức một biến</a:t>
            </a:r>
          </a:p>
        </p:txBody>
      </p:sp>
      <p:pic>
        <p:nvPicPr>
          <p:cNvPr id="11275" name="Picture 14" descr="MMj02836790000[1]"/>
          <p:cNvPicPr>
            <a:picLocks noChangeAspect="1" noChangeArrowheads="1" noCrop="1"/>
          </p:cNvPicPr>
          <p:nvPr/>
        </p:nvPicPr>
        <p:blipFill>
          <a:blip r:embed="rId3"/>
          <a:srcRect/>
          <a:stretch>
            <a:fillRect/>
          </a:stretch>
        </p:blipFill>
        <p:spPr bwMode="auto">
          <a:xfrm>
            <a:off x="0" y="0"/>
            <a:ext cx="993775" cy="1219200"/>
          </a:xfrm>
          <a:prstGeom prst="rect">
            <a:avLst/>
          </a:prstGeom>
          <a:noFill/>
          <a:ln w="9525">
            <a:noFill/>
            <a:miter lim="800000"/>
            <a:headEnd/>
            <a:tailEnd/>
          </a:ln>
          <a:effectLst/>
        </p:spPr>
      </p:pic>
      <p:pic>
        <p:nvPicPr>
          <p:cNvPr id="159759" name="Picture 15" descr="QUANIMAT"/>
          <p:cNvPicPr>
            <a:picLocks noChangeAspect="1" noChangeArrowheads="1" noCrop="1"/>
          </p:cNvPicPr>
          <p:nvPr/>
        </p:nvPicPr>
        <p:blipFill>
          <a:blip r:embed="rId4"/>
          <a:srcRect/>
          <a:stretch>
            <a:fillRect/>
          </a:stretch>
        </p:blipFill>
        <p:spPr bwMode="auto">
          <a:xfrm>
            <a:off x="3352800" y="228600"/>
            <a:ext cx="1371600" cy="838200"/>
          </a:xfrm>
          <a:prstGeom prst="rect">
            <a:avLst/>
          </a:prstGeom>
          <a:noFill/>
          <a:ln w="9525">
            <a:noFill/>
            <a:miter lim="800000"/>
            <a:headEnd/>
            <a:tailEnd/>
          </a:ln>
        </p:spPr>
      </p:pic>
      <p:sp>
        <p:nvSpPr>
          <p:cNvPr id="159761" name="Text Box 17"/>
          <p:cNvSpPr txBox="1">
            <a:spLocks noChangeArrowheads="1"/>
          </p:cNvSpPr>
          <p:nvPr/>
        </p:nvSpPr>
        <p:spPr bwMode="auto">
          <a:xfrm>
            <a:off x="0" y="5257800"/>
            <a:ext cx="8763000" cy="579438"/>
          </a:xfrm>
          <a:prstGeom prst="rect">
            <a:avLst/>
          </a:prstGeom>
          <a:noFill/>
          <a:ln w="9525">
            <a:noFill/>
            <a:miter lim="800000"/>
            <a:headEnd/>
            <a:tailEnd/>
          </a:ln>
          <a:effectLst/>
        </p:spPr>
        <p:txBody>
          <a:bodyPr>
            <a:spAutoFit/>
          </a:bodyPr>
          <a:lstStyle/>
          <a:p>
            <a:pPr>
              <a:spcBef>
                <a:spcPct val="50000"/>
              </a:spcBef>
            </a:pPr>
            <a:r>
              <a:rPr lang="en-US" sz="3200" b="1" i="1">
                <a:solidFill>
                  <a:srgbClr val="000099"/>
                </a:solidFill>
              </a:rPr>
              <a:t>* Chú ý:</a:t>
            </a:r>
            <a:r>
              <a:rPr lang="en-US" sz="3200" b="1" i="1">
                <a:solidFill>
                  <a:srgbClr val="990000"/>
                </a:solidFill>
              </a:rPr>
              <a:t> Mỗi số được coi là một đa thức một biến</a:t>
            </a:r>
          </a:p>
        </p:txBody>
      </p:sp>
      <p:sp>
        <p:nvSpPr>
          <p:cNvPr id="2" name="TextBox 1"/>
          <p:cNvSpPr txBox="1">
            <a:spLocks noRot="1" noChangeAspect="1" noMove="1" noResize="1" noEditPoints="1" noAdjustHandles="1" noChangeArrowheads="1" noChangeShapeType="1" noTextEdit="1"/>
          </p:cNvSpPr>
          <p:nvPr/>
        </p:nvSpPr>
        <p:spPr>
          <a:xfrm>
            <a:off x="1905000" y="4114800"/>
            <a:ext cx="1447800" cy="658898"/>
          </a:xfrm>
          <a:prstGeom prst="rect">
            <a:avLst/>
          </a:prstGeom>
          <a:blipFill rotWithShape="1">
            <a:blip r:embed="rId5"/>
            <a:stretch>
              <a:fillRect/>
            </a:stretch>
          </a:blipFill>
        </p:spPr>
        <p:txBody>
          <a:bodyPr/>
          <a:lstStyle/>
          <a:p>
            <a:pPr>
              <a:defRPr/>
            </a:pPr>
            <a:r>
              <a:rPr lang="vi-VN">
                <a:no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6" fill="hold" nodeType="withEffect">
                                  <p:stCondLst>
                                    <p:cond delay="0"/>
                                  </p:stCondLst>
                                  <p:childTnLst>
                                    <p:set>
                                      <p:cBhvr>
                                        <p:cTn id="6" dur="1" fill="hold">
                                          <p:stCondLst>
                                            <p:cond delay="0"/>
                                          </p:stCondLst>
                                        </p:cTn>
                                        <p:tgtEl>
                                          <p:spTgt spid="159759"/>
                                        </p:tgtEl>
                                        <p:attrNameLst>
                                          <p:attrName>style.visibility</p:attrName>
                                        </p:attrNameLst>
                                      </p:cBhvr>
                                      <p:to>
                                        <p:strVal val="visible"/>
                                      </p:to>
                                    </p:set>
                                    <p:animEffect transition="in" filter="barn(inHorizontal)">
                                      <p:cBhvr>
                                        <p:cTn id="7" dur="500"/>
                                        <p:tgtEl>
                                          <p:spTgt spid="159759"/>
                                        </p:tgtEl>
                                      </p:cBhvr>
                                    </p:animEffect>
                                  </p:childTnLst>
                                </p:cTn>
                              </p:par>
                              <p:par>
                                <p:cTn id="8" presetID="16" presetClass="entr" presetSubtype="26" fill="hold" grpId="0" nodeType="withEffect">
                                  <p:stCondLst>
                                    <p:cond delay="0"/>
                                  </p:stCondLst>
                                  <p:childTnLst>
                                    <p:set>
                                      <p:cBhvr>
                                        <p:cTn id="9" dur="1" fill="hold">
                                          <p:stCondLst>
                                            <p:cond delay="0"/>
                                          </p:stCondLst>
                                        </p:cTn>
                                        <p:tgtEl>
                                          <p:spTgt spid="159749"/>
                                        </p:tgtEl>
                                        <p:attrNameLst>
                                          <p:attrName>style.visibility</p:attrName>
                                        </p:attrNameLst>
                                      </p:cBhvr>
                                      <p:to>
                                        <p:strVal val="visible"/>
                                      </p:to>
                                    </p:set>
                                    <p:animEffect transition="in" filter="barn(inHorizontal)">
                                      <p:cBhvr>
                                        <p:cTn id="10" dur="500"/>
                                        <p:tgtEl>
                                          <p:spTgt spid="159749"/>
                                        </p:tgtEl>
                                      </p:cBhvr>
                                    </p:animEffect>
                                  </p:childTnLst>
                                </p:cTn>
                              </p:par>
                              <p:par>
                                <p:cTn id="11" presetID="16" presetClass="entr" presetSubtype="26" fill="hold" grpId="0" nodeType="withEffect">
                                  <p:stCondLst>
                                    <p:cond delay="0"/>
                                  </p:stCondLst>
                                  <p:childTnLst>
                                    <p:set>
                                      <p:cBhvr>
                                        <p:cTn id="12" dur="1" fill="hold">
                                          <p:stCondLst>
                                            <p:cond delay="0"/>
                                          </p:stCondLst>
                                        </p:cTn>
                                        <p:tgtEl>
                                          <p:spTgt spid="159750"/>
                                        </p:tgtEl>
                                        <p:attrNameLst>
                                          <p:attrName>style.visibility</p:attrName>
                                        </p:attrNameLst>
                                      </p:cBhvr>
                                      <p:to>
                                        <p:strVal val="visible"/>
                                      </p:to>
                                    </p:set>
                                    <p:animEffect transition="in" filter="barn(inHorizontal)">
                                      <p:cBhvr>
                                        <p:cTn id="13" dur="500"/>
                                        <p:tgtEl>
                                          <p:spTgt spid="159750"/>
                                        </p:tgtEl>
                                      </p:cBhvr>
                                    </p:animEffect>
                                  </p:childTnLst>
                                </p:cTn>
                              </p:par>
                              <p:par>
                                <p:cTn id="14" presetID="16" presetClass="entr" presetSubtype="26" fill="hold" grpId="0" nodeType="withEffect">
                                  <p:stCondLst>
                                    <p:cond delay="0"/>
                                  </p:stCondLst>
                                  <p:childTnLst>
                                    <p:set>
                                      <p:cBhvr>
                                        <p:cTn id="15" dur="1" fill="hold">
                                          <p:stCondLst>
                                            <p:cond delay="0"/>
                                          </p:stCondLst>
                                        </p:cTn>
                                        <p:tgtEl>
                                          <p:spTgt spid="159751"/>
                                        </p:tgtEl>
                                        <p:attrNameLst>
                                          <p:attrName>style.visibility</p:attrName>
                                        </p:attrNameLst>
                                      </p:cBhvr>
                                      <p:to>
                                        <p:strVal val="visible"/>
                                      </p:to>
                                    </p:set>
                                    <p:animEffect transition="in" filter="barn(inHorizontal)">
                                      <p:cBhvr>
                                        <p:cTn id="16" dur="500"/>
                                        <p:tgtEl>
                                          <p:spTgt spid="159751"/>
                                        </p:tgtEl>
                                      </p:cBhvr>
                                    </p:animEffect>
                                  </p:childTnLst>
                                </p:cTn>
                              </p:par>
                              <p:par>
                                <p:cTn id="17" presetID="16" presetClass="entr" presetSubtype="26" fill="hold" grpId="0" nodeType="withEffect">
                                  <p:stCondLst>
                                    <p:cond delay="0"/>
                                  </p:stCondLst>
                                  <p:childTnLst>
                                    <p:set>
                                      <p:cBhvr>
                                        <p:cTn id="18" dur="1" fill="hold">
                                          <p:stCondLst>
                                            <p:cond delay="0"/>
                                          </p:stCondLst>
                                        </p:cTn>
                                        <p:tgtEl>
                                          <p:spTgt spid="159752"/>
                                        </p:tgtEl>
                                        <p:attrNameLst>
                                          <p:attrName>style.visibility</p:attrName>
                                        </p:attrNameLst>
                                      </p:cBhvr>
                                      <p:to>
                                        <p:strVal val="visible"/>
                                      </p:to>
                                    </p:set>
                                    <p:animEffect transition="in" filter="barn(inHorizontal)">
                                      <p:cBhvr>
                                        <p:cTn id="19" dur="500"/>
                                        <p:tgtEl>
                                          <p:spTgt spid="159752"/>
                                        </p:tgtEl>
                                      </p:cBhvr>
                                    </p:animEffect>
                                  </p:childTnLst>
                                </p:cTn>
                              </p:par>
                              <p:par>
                                <p:cTn id="20" presetID="16" presetClass="entr" presetSubtype="26" fill="hold" grpId="0" nodeType="withEffect">
                                  <p:stCondLst>
                                    <p:cond delay="0"/>
                                  </p:stCondLst>
                                  <p:childTnLst>
                                    <p:set>
                                      <p:cBhvr>
                                        <p:cTn id="21" dur="1" fill="hold">
                                          <p:stCondLst>
                                            <p:cond delay="0"/>
                                          </p:stCondLst>
                                        </p:cTn>
                                        <p:tgtEl>
                                          <p:spTgt spid="159753"/>
                                        </p:tgtEl>
                                        <p:attrNameLst>
                                          <p:attrName>style.visibility</p:attrName>
                                        </p:attrNameLst>
                                      </p:cBhvr>
                                      <p:to>
                                        <p:strVal val="visible"/>
                                      </p:to>
                                    </p:set>
                                    <p:animEffect transition="in" filter="barn(inHorizontal)">
                                      <p:cBhvr>
                                        <p:cTn id="22" dur="500"/>
                                        <p:tgtEl>
                                          <p:spTgt spid="15975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59756"/>
                                        </p:tgtEl>
                                        <p:attrNameLst>
                                          <p:attrName>style.visibility</p:attrName>
                                        </p:attrNameLst>
                                      </p:cBhvr>
                                      <p:to>
                                        <p:strVal val="visible"/>
                                      </p:to>
                                    </p:set>
                                    <p:animEffect transition="in" filter="box(in)">
                                      <p:cBhvr>
                                        <p:cTn id="27" dur="500"/>
                                        <p:tgtEl>
                                          <p:spTgt spid="15975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59757"/>
                                        </p:tgtEl>
                                        <p:attrNameLst>
                                          <p:attrName>style.visibility</p:attrName>
                                        </p:attrNameLst>
                                      </p:cBhvr>
                                      <p:to>
                                        <p:strVal val="visible"/>
                                      </p:to>
                                    </p:set>
                                    <p:animEffect transition="in" filter="checkerboard(across)">
                                      <p:cBhvr>
                                        <p:cTn id="32" dur="500"/>
                                        <p:tgtEl>
                                          <p:spTgt spid="15975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59754"/>
                                        </p:tgtEl>
                                        <p:attrNameLst>
                                          <p:attrName>style.visibility</p:attrName>
                                        </p:attrNameLst>
                                      </p:cBhvr>
                                      <p:to>
                                        <p:strVal val="visible"/>
                                      </p:to>
                                    </p:set>
                                    <p:animEffect transition="in" filter="box(in)">
                                      <p:cBhvr>
                                        <p:cTn id="37" dur="500"/>
                                        <p:tgtEl>
                                          <p:spTgt spid="15975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0" presetClass="entr" presetSubtype="0" decel="100000" fill="hold" grpId="0" nodeType="clickEffect">
                                  <p:stCondLst>
                                    <p:cond delay="0"/>
                                  </p:stCondLst>
                                  <p:childTnLst>
                                    <p:set>
                                      <p:cBhvr>
                                        <p:cTn id="41" dur="1" fill="hold">
                                          <p:stCondLst>
                                            <p:cond delay="0"/>
                                          </p:stCondLst>
                                        </p:cTn>
                                        <p:tgtEl>
                                          <p:spTgt spid="159755"/>
                                        </p:tgtEl>
                                        <p:attrNameLst>
                                          <p:attrName>style.visibility</p:attrName>
                                        </p:attrNameLst>
                                      </p:cBhvr>
                                      <p:to>
                                        <p:strVal val="visible"/>
                                      </p:to>
                                    </p:set>
                                    <p:anim calcmode="lin" valueType="num">
                                      <p:cBhvr>
                                        <p:cTn id="42" dur="1000" fill="hold"/>
                                        <p:tgtEl>
                                          <p:spTgt spid="159755"/>
                                        </p:tgtEl>
                                        <p:attrNameLst>
                                          <p:attrName>ppt_w</p:attrName>
                                        </p:attrNameLst>
                                      </p:cBhvr>
                                      <p:tavLst>
                                        <p:tav tm="0">
                                          <p:val>
                                            <p:strVal val="#ppt_w+.3"/>
                                          </p:val>
                                        </p:tav>
                                        <p:tav tm="100000">
                                          <p:val>
                                            <p:strVal val="#ppt_w"/>
                                          </p:val>
                                        </p:tav>
                                      </p:tavLst>
                                    </p:anim>
                                    <p:anim calcmode="lin" valueType="num">
                                      <p:cBhvr>
                                        <p:cTn id="43" dur="1000" fill="hold"/>
                                        <p:tgtEl>
                                          <p:spTgt spid="159755"/>
                                        </p:tgtEl>
                                        <p:attrNameLst>
                                          <p:attrName>ppt_h</p:attrName>
                                        </p:attrNameLst>
                                      </p:cBhvr>
                                      <p:tavLst>
                                        <p:tav tm="0">
                                          <p:val>
                                            <p:strVal val="#ppt_h"/>
                                          </p:val>
                                        </p:tav>
                                        <p:tav tm="100000">
                                          <p:val>
                                            <p:strVal val="#ppt_h"/>
                                          </p:val>
                                        </p:tav>
                                      </p:tavLst>
                                    </p:anim>
                                    <p:animEffect transition="in" filter="fade">
                                      <p:cBhvr>
                                        <p:cTn id="44" dur="1000"/>
                                        <p:tgtEl>
                                          <p:spTgt spid="15975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9761"/>
                                        </p:tgtEl>
                                        <p:attrNameLst>
                                          <p:attrName>style.visibility</p:attrName>
                                        </p:attrNameLst>
                                      </p:cBhvr>
                                      <p:to>
                                        <p:strVal val="visible"/>
                                      </p:to>
                                    </p:set>
                                    <p:anim calcmode="lin" valueType="num">
                                      <p:cBhvr additive="base">
                                        <p:cTn id="55" dur="500" fill="hold"/>
                                        <p:tgtEl>
                                          <p:spTgt spid="159761"/>
                                        </p:tgtEl>
                                        <p:attrNameLst>
                                          <p:attrName>ppt_x</p:attrName>
                                        </p:attrNameLst>
                                      </p:cBhvr>
                                      <p:tavLst>
                                        <p:tav tm="0">
                                          <p:val>
                                            <p:strVal val="#ppt_x"/>
                                          </p:val>
                                        </p:tav>
                                        <p:tav tm="100000">
                                          <p:val>
                                            <p:strVal val="#ppt_x"/>
                                          </p:val>
                                        </p:tav>
                                      </p:tavLst>
                                    </p:anim>
                                    <p:anim calcmode="lin" valueType="num">
                                      <p:cBhvr additive="base">
                                        <p:cTn id="56" dur="500" fill="hold"/>
                                        <p:tgtEl>
                                          <p:spTgt spid="1597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9" grpId="0"/>
      <p:bldP spid="159750" grpId="0"/>
      <p:bldP spid="159751" grpId="0"/>
      <p:bldP spid="159752" grpId="0"/>
      <p:bldP spid="159753" grpId="0"/>
      <p:bldP spid="159754" grpId="0" animBg="1"/>
      <p:bldP spid="159755" grpId="0"/>
      <p:bldP spid="159756" grpId="0" animBg="1"/>
      <p:bldP spid="159757" grpId="0"/>
      <p:bldP spid="1597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ChangeArrowheads="1"/>
          </p:cNvSpPr>
          <p:nvPr/>
        </p:nvSpPr>
        <p:spPr bwMode="auto">
          <a:xfrm>
            <a:off x="304800" y="914400"/>
            <a:ext cx="790575" cy="708025"/>
          </a:xfrm>
          <a:prstGeom prst="rect">
            <a:avLst/>
          </a:prstGeom>
          <a:solidFill>
            <a:schemeClr val="accent2"/>
          </a:solidFill>
          <a:ln w="9525">
            <a:noFill/>
            <a:miter lim="800000"/>
            <a:headEnd/>
            <a:tailEnd/>
          </a:ln>
          <a:effectLst/>
        </p:spPr>
        <p:txBody>
          <a:bodyPr anchor="ctr"/>
          <a:lstStyle/>
          <a:p>
            <a:pPr algn="ctr" eaLnBrk="1" hangingPunct="1"/>
            <a:r>
              <a:rPr lang="en-US" sz="4400" b="1">
                <a:solidFill>
                  <a:srgbClr val="FF0066"/>
                </a:solidFill>
              </a:rPr>
              <a:t>?1</a:t>
            </a:r>
          </a:p>
        </p:txBody>
      </p:sp>
      <p:graphicFrame>
        <p:nvGraphicFramePr>
          <p:cNvPr id="12291" name="Object 4"/>
          <p:cNvGraphicFramePr>
            <a:graphicFrameLocks noChangeAspect="1"/>
          </p:cNvGraphicFramePr>
          <p:nvPr>
            <p:ph sz="half" idx="1"/>
          </p:nvPr>
        </p:nvGraphicFramePr>
        <p:xfrm>
          <a:off x="0" y="1905000"/>
          <a:ext cx="3995738" cy="1214438"/>
        </p:xfrm>
        <a:graphic>
          <a:graphicData uri="http://schemas.openxmlformats.org/presentationml/2006/ole">
            <p:oleObj spid="_x0000_s12291" name="Equation" r:id="rId4" imgW="1295400" imgH="393700" progId="Equation.DSMT4">
              <p:embed/>
            </p:oleObj>
          </a:graphicData>
        </a:graphic>
      </p:graphicFrame>
      <p:graphicFrame>
        <p:nvGraphicFramePr>
          <p:cNvPr id="12292" name="Object 5"/>
          <p:cNvGraphicFramePr>
            <a:graphicFrameLocks noChangeAspect="1"/>
          </p:cNvGraphicFramePr>
          <p:nvPr>
            <p:ph sz="half" idx="2"/>
          </p:nvPr>
        </p:nvGraphicFramePr>
        <p:xfrm>
          <a:off x="0" y="3429000"/>
          <a:ext cx="6199188" cy="1223963"/>
        </p:xfrm>
        <a:graphic>
          <a:graphicData uri="http://schemas.openxmlformats.org/presentationml/2006/ole">
            <p:oleObj spid="_x0000_s12292" name="Equation" r:id="rId5" imgW="1993900" imgH="393700" progId="Equation.DSMT4">
              <p:embed/>
            </p:oleObj>
          </a:graphicData>
        </a:graphic>
      </p:graphicFrame>
      <p:sp>
        <p:nvSpPr>
          <p:cNvPr id="12293" name="Text Box 6"/>
          <p:cNvSpPr txBox="1">
            <a:spLocks noChangeArrowheads="1"/>
          </p:cNvSpPr>
          <p:nvPr/>
        </p:nvSpPr>
        <p:spPr bwMode="auto">
          <a:xfrm>
            <a:off x="6629400" y="3657600"/>
            <a:ext cx="2514600" cy="579438"/>
          </a:xfrm>
          <a:prstGeom prst="rect">
            <a:avLst/>
          </a:prstGeom>
          <a:noFill/>
          <a:ln w="9525">
            <a:noFill/>
            <a:miter lim="800000"/>
            <a:headEnd/>
            <a:tailEnd/>
          </a:ln>
          <a:effectLst/>
        </p:spPr>
        <p:txBody>
          <a:bodyPr>
            <a:spAutoFit/>
          </a:bodyPr>
          <a:lstStyle/>
          <a:p>
            <a:pPr>
              <a:spcBef>
                <a:spcPct val="50000"/>
              </a:spcBef>
            </a:pPr>
            <a:r>
              <a:rPr lang="en-US" sz="3200"/>
              <a:t>Tính B(-2) ?</a:t>
            </a:r>
          </a:p>
        </p:txBody>
      </p:sp>
      <p:sp>
        <p:nvSpPr>
          <p:cNvPr id="12294" name="Text Box 7"/>
          <p:cNvSpPr txBox="1">
            <a:spLocks noChangeArrowheads="1"/>
          </p:cNvSpPr>
          <p:nvPr/>
        </p:nvSpPr>
        <p:spPr bwMode="auto">
          <a:xfrm>
            <a:off x="1219200" y="990600"/>
            <a:ext cx="2590800" cy="579438"/>
          </a:xfrm>
          <a:prstGeom prst="rect">
            <a:avLst/>
          </a:prstGeom>
          <a:noFill/>
          <a:ln w="9525">
            <a:noFill/>
            <a:miter lim="800000"/>
            <a:headEnd/>
            <a:tailEnd/>
          </a:ln>
          <a:effectLst/>
        </p:spPr>
        <p:txBody>
          <a:bodyPr>
            <a:spAutoFit/>
          </a:bodyPr>
          <a:lstStyle/>
          <a:p>
            <a:pPr>
              <a:spcBef>
                <a:spcPct val="50000"/>
              </a:spcBef>
            </a:pPr>
            <a:r>
              <a:rPr lang="en-US" sz="3200" b="1">
                <a:solidFill>
                  <a:srgbClr val="0000CC"/>
                </a:solidFill>
              </a:rPr>
              <a:t>Cho đa thức</a:t>
            </a:r>
          </a:p>
        </p:txBody>
      </p:sp>
      <p:sp>
        <p:nvSpPr>
          <p:cNvPr id="12295" name="Text Box 9"/>
          <p:cNvSpPr txBox="1">
            <a:spLocks noChangeArrowheads="1"/>
          </p:cNvSpPr>
          <p:nvPr/>
        </p:nvSpPr>
        <p:spPr bwMode="auto">
          <a:xfrm>
            <a:off x="5105400" y="2209800"/>
            <a:ext cx="2514600" cy="579438"/>
          </a:xfrm>
          <a:prstGeom prst="rect">
            <a:avLst/>
          </a:prstGeom>
          <a:noFill/>
          <a:ln w="9525">
            <a:noFill/>
            <a:miter lim="800000"/>
            <a:headEnd/>
            <a:tailEnd/>
          </a:ln>
          <a:effectLst/>
        </p:spPr>
        <p:txBody>
          <a:bodyPr>
            <a:spAutoFit/>
          </a:bodyPr>
          <a:lstStyle/>
          <a:p>
            <a:pPr>
              <a:spcBef>
                <a:spcPct val="50000"/>
              </a:spcBef>
            </a:pPr>
            <a:r>
              <a:rPr lang="en-US" sz="3200"/>
              <a:t>Tính A(5) ?</a:t>
            </a:r>
          </a:p>
        </p:txBody>
      </p:sp>
      <p:sp>
        <p:nvSpPr>
          <p:cNvPr id="12296" name="Text Box 10"/>
          <p:cNvSpPr txBox="1">
            <a:spLocks noChangeArrowheads="1"/>
          </p:cNvSpPr>
          <p:nvPr/>
        </p:nvSpPr>
        <p:spPr bwMode="auto">
          <a:xfrm>
            <a:off x="1143000" y="228600"/>
            <a:ext cx="6858000" cy="579438"/>
          </a:xfrm>
          <a:prstGeom prst="rect">
            <a:avLst/>
          </a:prstGeom>
          <a:noFill/>
          <a:ln w="9525">
            <a:noFill/>
            <a:miter lim="800000"/>
            <a:headEnd/>
            <a:tailEnd/>
          </a:ln>
          <a:effectLst/>
        </p:spPr>
        <p:txBody>
          <a:bodyPr>
            <a:spAutoFit/>
          </a:bodyPr>
          <a:lstStyle/>
          <a:p>
            <a:pPr>
              <a:spcBef>
                <a:spcPct val="50000"/>
              </a:spcBef>
            </a:pPr>
            <a:r>
              <a:rPr lang="en-US" sz="3200" b="1">
                <a:solidFill>
                  <a:srgbClr val="990000"/>
                </a:solidFill>
              </a:rPr>
              <a:t> Tiết 59 :</a:t>
            </a:r>
            <a:r>
              <a:rPr lang="en-US" sz="3200"/>
              <a:t> </a:t>
            </a:r>
            <a:r>
              <a:rPr lang="en-US" sz="3200" b="1">
                <a:solidFill>
                  <a:srgbClr val="990000"/>
                </a:solidFill>
              </a:rPr>
              <a:t>§7</a:t>
            </a:r>
            <a:r>
              <a:rPr lang="en-US" sz="3200">
                <a:solidFill>
                  <a:srgbClr val="990000"/>
                </a:solidFill>
              </a:rPr>
              <a:t>.</a:t>
            </a:r>
            <a:r>
              <a:rPr lang="en-US" sz="3200"/>
              <a:t> </a:t>
            </a:r>
            <a:r>
              <a:rPr lang="en-US" sz="3200" b="1">
                <a:solidFill>
                  <a:srgbClr val="990000"/>
                </a:solidFill>
              </a:rPr>
              <a:t>ĐA THỨC MỘT BIẾN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4" name="Object 2"/>
          <p:cNvGraphicFramePr>
            <a:graphicFrameLocks noChangeAspect="1"/>
          </p:cNvGraphicFramePr>
          <p:nvPr>
            <p:ph sz="half" idx="1"/>
          </p:nvPr>
        </p:nvGraphicFramePr>
        <p:xfrm>
          <a:off x="533400" y="914400"/>
          <a:ext cx="3505200" cy="1025525"/>
        </p:xfrm>
        <a:graphic>
          <a:graphicData uri="http://schemas.openxmlformats.org/presentationml/2006/ole">
            <p:oleObj spid="_x0000_s13314" name="Equation" r:id="rId4" imgW="1345616" imgH="393529" progId="Equation.DSMT4">
              <p:embed/>
            </p:oleObj>
          </a:graphicData>
        </a:graphic>
      </p:graphicFrame>
      <p:graphicFrame>
        <p:nvGraphicFramePr>
          <p:cNvPr id="13315" name="Object 3"/>
          <p:cNvGraphicFramePr>
            <a:graphicFrameLocks noChangeAspect="1"/>
          </p:cNvGraphicFramePr>
          <p:nvPr>
            <p:ph sz="half" idx="2"/>
          </p:nvPr>
        </p:nvGraphicFramePr>
        <p:xfrm>
          <a:off x="381000" y="2971800"/>
          <a:ext cx="5770563" cy="1103313"/>
        </p:xfrm>
        <a:graphic>
          <a:graphicData uri="http://schemas.openxmlformats.org/presentationml/2006/ole">
            <p:oleObj spid="_x0000_s13315" name="Equation" r:id="rId5" imgW="2057400" imgH="393700" progId="Equation.DSMT4">
              <p:embed/>
            </p:oleObj>
          </a:graphicData>
        </a:graphic>
      </p:graphicFrame>
      <p:sp>
        <p:nvSpPr>
          <p:cNvPr id="13316" name="Text Box 4"/>
          <p:cNvSpPr txBox="1">
            <a:spLocks noChangeArrowheads="1"/>
          </p:cNvSpPr>
          <p:nvPr/>
        </p:nvSpPr>
        <p:spPr bwMode="auto">
          <a:xfrm>
            <a:off x="2133600" y="152400"/>
            <a:ext cx="4724400" cy="701675"/>
          </a:xfrm>
          <a:prstGeom prst="rect">
            <a:avLst/>
          </a:prstGeom>
          <a:noFill/>
          <a:ln w="9525">
            <a:noFill/>
            <a:miter lim="800000"/>
            <a:headEnd/>
            <a:tailEnd/>
          </a:ln>
          <a:effectLst/>
        </p:spPr>
        <p:txBody>
          <a:bodyPr>
            <a:spAutoFit/>
          </a:bodyPr>
          <a:lstStyle/>
          <a:p>
            <a:pPr>
              <a:spcBef>
                <a:spcPct val="50000"/>
              </a:spcBef>
            </a:pPr>
            <a:r>
              <a:rPr lang="en-US" sz="4000" b="1">
                <a:solidFill>
                  <a:srgbClr val="FF0066"/>
                </a:solidFill>
              </a:rPr>
              <a:t>       Kết quả:</a:t>
            </a:r>
          </a:p>
        </p:txBody>
      </p:sp>
      <p:graphicFrame>
        <p:nvGraphicFramePr>
          <p:cNvPr id="13317" name="Object 5"/>
          <p:cNvGraphicFramePr>
            <a:graphicFrameLocks noChangeAspect="1"/>
          </p:cNvGraphicFramePr>
          <p:nvPr/>
        </p:nvGraphicFramePr>
        <p:xfrm>
          <a:off x="609600" y="1752600"/>
          <a:ext cx="3995738" cy="1085850"/>
        </p:xfrm>
        <a:graphic>
          <a:graphicData uri="http://schemas.openxmlformats.org/presentationml/2006/ole">
            <p:oleObj spid="_x0000_s13317" name="Equation" r:id="rId6" imgW="1447172" imgH="393529" progId="Equation.DSMT4">
              <p:embed/>
            </p:oleObj>
          </a:graphicData>
        </a:graphic>
      </p:graphicFrame>
      <p:graphicFrame>
        <p:nvGraphicFramePr>
          <p:cNvPr id="13318" name="Object 6"/>
          <p:cNvGraphicFramePr>
            <a:graphicFrameLocks noChangeAspect="1"/>
          </p:cNvGraphicFramePr>
          <p:nvPr/>
        </p:nvGraphicFramePr>
        <p:xfrm>
          <a:off x="457200" y="4648200"/>
          <a:ext cx="5851525" cy="1019175"/>
        </p:xfrm>
        <a:graphic>
          <a:graphicData uri="http://schemas.openxmlformats.org/presentationml/2006/ole">
            <p:oleObj spid="_x0000_s13318" name="Equation" r:id="rId7" imgW="2260600" imgH="393700" progId="Equation.DSMT4">
              <p:embed/>
            </p:oleObj>
          </a:graphicData>
        </a:graphic>
      </p:graphicFrame>
      <p:graphicFrame>
        <p:nvGraphicFramePr>
          <p:cNvPr id="13319" name="Object 7"/>
          <p:cNvGraphicFramePr>
            <a:graphicFrameLocks noChangeAspect="1"/>
          </p:cNvGraphicFramePr>
          <p:nvPr/>
        </p:nvGraphicFramePr>
        <p:xfrm>
          <a:off x="4724400" y="1752600"/>
          <a:ext cx="2489200" cy="1085850"/>
        </p:xfrm>
        <a:graphic>
          <a:graphicData uri="http://schemas.openxmlformats.org/presentationml/2006/ole">
            <p:oleObj spid="_x0000_s13319" name="Equation" r:id="rId8" imgW="901309" imgH="393529" progId="Equation.DSMT4">
              <p:embed/>
            </p:oleObj>
          </a:graphicData>
        </a:graphic>
      </p:graphicFrame>
      <p:graphicFrame>
        <p:nvGraphicFramePr>
          <p:cNvPr id="13320" name="Object 8"/>
          <p:cNvGraphicFramePr>
            <a:graphicFrameLocks noChangeAspect="1"/>
          </p:cNvGraphicFramePr>
          <p:nvPr/>
        </p:nvGraphicFramePr>
        <p:xfrm>
          <a:off x="1600200" y="5638800"/>
          <a:ext cx="4470400" cy="1019175"/>
        </p:xfrm>
        <a:graphic>
          <a:graphicData uri="http://schemas.openxmlformats.org/presentationml/2006/ole">
            <p:oleObj spid="_x0000_s13320" name="Equation" r:id="rId9" imgW="1726451" imgH="393529" progId="Equation.DSMT4">
              <p:embed/>
            </p:oleObj>
          </a:graphicData>
        </a:graphic>
      </p:graphicFrame>
      <p:graphicFrame>
        <p:nvGraphicFramePr>
          <p:cNvPr id="13321" name="Object 9"/>
          <p:cNvGraphicFramePr>
            <a:graphicFrameLocks noChangeAspect="1"/>
          </p:cNvGraphicFramePr>
          <p:nvPr/>
        </p:nvGraphicFramePr>
        <p:xfrm>
          <a:off x="1524000" y="3810000"/>
          <a:ext cx="3352800" cy="1019175"/>
        </p:xfrm>
        <a:graphic>
          <a:graphicData uri="http://schemas.openxmlformats.org/presentationml/2006/ole">
            <p:oleObj spid="_x0000_s13321" name="Equation" r:id="rId10" imgW="1295400" imgH="393700" progId="Equation.DSMT4">
              <p:embed/>
            </p:oleObj>
          </a:graphicData>
        </a:graphic>
      </p:graphicFrame>
      <p:graphicFrame>
        <p:nvGraphicFramePr>
          <p:cNvPr id="13322" name="Object 10"/>
          <p:cNvGraphicFramePr>
            <a:graphicFrameLocks noChangeAspect="1"/>
          </p:cNvGraphicFramePr>
          <p:nvPr/>
        </p:nvGraphicFramePr>
        <p:xfrm>
          <a:off x="6248400" y="5638800"/>
          <a:ext cx="1316038" cy="1019175"/>
        </p:xfrm>
        <a:graphic>
          <a:graphicData uri="http://schemas.openxmlformats.org/presentationml/2006/ole">
            <p:oleObj spid="_x0000_s13322" name="Equation" r:id="rId11" imgW="507780" imgH="393529" progId="Equation.DSMT4">
              <p:embed/>
            </p:oleObj>
          </a:graphicData>
        </a:graphic>
      </p:graphicFrame>
      <p:sp>
        <p:nvSpPr>
          <p:cNvPr id="13323" name="Rectangle 11"/>
          <p:cNvSpPr>
            <a:spLocks noChangeArrowheads="1"/>
          </p:cNvSpPr>
          <p:nvPr/>
        </p:nvSpPr>
        <p:spPr bwMode="auto">
          <a:xfrm>
            <a:off x="304800" y="228600"/>
            <a:ext cx="790575" cy="708025"/>
          </a:xfrm>
          <a:prstGeom prst="rect">
            <a:avLst/>
          </a:prstGeom>
          <a:solidFill>
            <a:schemeClr val="accent2"/>
          </a:solidFill>
          <a:ln w="9525">
            <a:noFill/>
            <a:miter lim="800000"/>
            <a:headEnd/>
            <a:tailEnd/>
          </a:ln>
          <a:effectLst/>
        </p:spPr>
        <p:txBody>
          <a:bodyPr anchor="ctr"/>
          <a:lstStyle/>
          <a:p>
            <a:pPr algn="ctr" eaLnBrk="1" hangingPunct="1"/>
            <a:r>
              <a:rPr lang="en-US" sz="4400" b="1">
                <a:solidFill>
                  <a:srgbClr val="FF0066"/>
                </a:solidFill>
              </a:rPr>
              <a:t>?1</a:t>
            </a:r>
          </a:p>
        </p:txBody>
      </p:sp>
      <p:graphicFrame>
        <p:nvGraphicFramePr>
          <p:cNvPr id="13324" name="Object 12"/>
          <p:cNvGraphicFramePr>
            <a:graphicFrameLocks noChangeAspect="1"/>
          </p:cNvGraphicFramePr>
          <p:nvPr/>
        </p:nvGraphicFramePr>
        <p:xfrm>
          <a:off x="7239000" y="1752600"/>
          <a:ext cx="1123950" cy="1085850"/>
        </p:xfrm>
        <a:graphic>
          <a:graphicData uri="http://schemas.openxmlformats.org/presentationml/2006/ole">
            <p:oleObj spid="_x0000_s13324" name="Equation" r:id="rId12" imgW="406048" imgH="393359" progId="Equation.DSMT4">
              <p:embed/>
            </p:oleObj>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sz="quarter"/>
          </p:nvPr>
        </p:nvSpPr>
        <p:spPr>
          <a:xfrm>
            <a:off x="914400" y="228600"/>
            <a:ext cx="8229600" cy="1143000"/>
          </a:xfrm>
        </p:spPr>
        <p:txBody>
          <a:bodyPr/>
          <a:lstStyle/>
          <a:p>
            <a:pPr algn="l" eaLnBrk="1" hangingPunct="1"/>
            <a:r>
              <a:rPr lang="en-US" sz="3200" b="1" smtClean="0">
                <a:solidFill>
                  <a:srgbClr val="0000CC"/>
                </a:solidFill>
                <a:latin typeface="Times New Roman" pitchFamily="18" charset="0"/>
              </a:rPr>
              <a:t>   </a:t>
            </a:r>
            <a:r>
              <a:rPr lang="en-US" sz="3200" b="1" smtClean="0">
                <a:solidFill>
                  <a:schemeClr val="tx1"/>
                </a:solidFill>
                <a:latin typeface="Times New Roman" pitchFamily="18" charset="0"/>
              </a:rPr>
              <a:t>Tìm bậc của đa thức A(y) và B(x) sau đây:</a:t>
            </a:r>
            <a:r>
              <a:rPr lang="en-US" sz="3200" smtClean="0">
                <a:latin typeface="Times New Roman" pitchFamily="18" charset="0"/>
              </a:rPr>
              <a:t> </a:t>
            </a:r>
          </a:p>
        </p:txBody>
      </p:sp>
      <p:graphicFrame>
        <p:nvGraphicFramePr>
          <p:cNvPr id="14339" name="Object 3"/>
          <p:cNvGraphicFramePr>
            <a:graphicFrameLocks noChangeAspect="1"/>
          </p:cNvGraphicFramePr>
          <p:nvPr>
            <p:ph sz="quarter" idx="1"/>
          </p:nvPr>
        </p:nvGraphicFramePr>
        <p:xfrm>
          <a:off x="1066800" y="1371600"/>
          <a:ext cx="3733800" cy="1136650"/>
        </p:xfrm>
        <a:graphic>
          <a:graphicData uri="http://schemas.openxmlformats.org/presentationml/2006/ole">
            <p:oleObj spid="_x0000_s14339" name="Equation" r:id="rId4" imgW="1295400" imgH="393700" progId="Equation.DSMT4">
              <p:embed/>
            </p:oleObj>
          </a:graphicData>
        </a:graphic>
      </p:graphicFrame>
      <p:graphicFrame>
        <p:nvGraphicFramePr>
          <p:cNvPr id="14340" name="Object 5"/>
          <p:cNvGraphicFramePr>
            <a:graphicFrameLocks noChangeAspect="1"/>
          </p:cNvGraphicFramePr>
          <p:nvPr>
            <p:ph sz="quarter" idx="2"/>
          </p:nvPr>
        </p:nvGraphicFramePr>
        <p:xfrm>
          <a:off x="1066800" y="2362200"/>
          <a:ext cx="4367213" cy="1079500"/>
        </p:xfrm>
        <a:graphic>
          <a:graphicData uri="http://schemas.openxmlformats.org/presentationml/2006/ole">
            <p:oleObj spid="_x0000_s14340" name="Equation" r:id="rId5" imgW="1993900" imgH="393700" progId="Equation.DSMT4">
              <p:embed/>
            </p:oleObj>
          </a:graphicData>
        </a:graphic>
      </p:graphicFrame>
      <p:sp>
        <p:nvSpPr>
          <p:cNvPr id="14341" name="Rectangle 4"/>
          <p:cNvSpPr>
            <a:spLocks noChangeArrowheads="1"/>
          </p:cNvSpPr>
          <p:nvPr/>
        </p:nvSpPr>
        <p:spPr bwMode="auto">
          <a:xfrm>
            <a:off x="228600" y="457200"/>
            <a:ext cx="790575" cy="708025"/>
          </a:xfrm>
          <a:prstGeom prst="rect">
            <a:avLst/>
          </a:prstGeom>
          <a:solidFill>
            <a:schemeClr val="accent2"/>
          </a:solidFill>
          <a:ln w="9525">
            <a:noFill/>
            <a:miter lim="800000"/>
            <a:headEnd/>
            <a:tailEnd/>
          </a:ln>
          <a:effectLst/>
        </p:spPr>
        <p:txBody>
          <a:bodyPr anchor="ctr"/>
          <a:lstStyle/>
          <a:p>
            <a:pPr algn="ctr" eaLnBrk="1" hangingPunct="1"/>
            <a:r>
              <a:rPr lang="en-US" sz="4400" b="1">
                <a:solidFill>
                  <a:srgbClr val="FF0066"/>
                </a:solidFill>
              </a:rPr>
              <a:t>?2</a:t>
            </a:r>
          </a:p>
        </p:txBody>
      </p:sp>
      <p:sp>
        <p:nvSpPr>
          <p:cNvPr id="103430" name="Text Box 6"/>
          <p:cNvSpPr txBox="1">
            <a:spLocks noChangeArrowheads="1"/>
          </p:cNvSpPr>
          <p:nvPr/>
        </p:nvSpPr>
        <p:spPr bwMode="auto">
          <a:xfrm>
            <a:off x="6934200" y="1566863"/>
            <a:ext cx="1447800" cy="579437"/>
          </a:xfrm>
          <a:prstGeom prst="rect">
            <a:avLst/>
          </a:prstGeom>
          <a:noFill/>
          <a:ln w="9525">
            <a:noFill/>
            <a:miter lim="800000"/>
            <a:headEnd/>
            <a:tailEnd/>
          </a:ln>
          <a:effectLst/>
        </p:spPr>
        <p:txBody>
          <a:bodyPr>
            <a:spAutoFit/>
          </a:bodyPr>
          <a:lstStyle/>
          <a:p>
            <a:pPr>
              <a:spcBef>
                <a:spcPct val="50000"/>
              </a:spcBef>
            </a:pPr>
            <a:r>
              <a:rPr lang="en-US" sz="3200" b="1">
                <a:solidFill>
                  <a:srgbClr val="000099"/>
                </a:solidFill>
              </a:rPr>
              <a:t>Bậc 2</a:t>
            </a:r>
          </a:p>
        </p:txBody>
      </p:sp>
      <p:sp>
        <p:nvSpPr>
          <p:cNvPr id="103431" name="Text Box 7"/>
          <p:cNvSpPr txBox="1">
            <a:spLocks noChangeArrowheads="1"/>
          </p:cNvSpPr>
          <p:nvPr/>
        </p:nvSpPr>
        <p:spPr bwMode="auto">
          <a:xfrm>
            <a:off x="6934200" y="3514725"/>
            <a:ext cx="1371600" cy="579438"/>
          </a:xfrm>
          <a:prstGeom prst="rect">
            <a:avLst/>
          </a:prstGeom>
          <a:noFill/>
          <a:ln w="9525">
            <a:noFill/>
            <a:miter lim="800000"/>
            <a:headEnd/>
            <a:tailEnd/>
          </a:ln>
          <a:effectLst/>
        </p:spPr>
        <p:txBody>
          <a:bodyPr>
            <a:spAutoFit/>
          </a:bodyPr>
          <a:lstStyle/>
          <a:p>
            <a:pPr>
              <a:spcBef>
                <a:spcPct val="50000"/>
              </a:spcBef>
            </a:pPr>
            <a:r>
              <a:rPr lang="en-US" sz="3200" b="1">
                <a:solidFill>
                  <a:srgbClr val="FF0000"/>
                </a:solidFill>
              </a:rPr>
              <a:t>Bậc 5</a:t>
            </a:r>
          </a:p>
        </p:txBody>
      </p:sp>
      <p:sp>
        <p:nvSpPr>
          <p:cNvPr id="14344" name="Text Box 8"/>
          <p:cNvSpPr txBox="1">
            <a:spLocks noChangeArrowheads="1"/>
          </p:cNvSpPr>
          <p:nvPr/>
        </p:nvSpPr>
        <p:spPr bwMode="auto">
          <a:xfrm>
            <a:off x="457200" y="3886200"/>
            <a:ext cx="7391400" cy="579438"/>
          </a:xfrm>
          <a:prstGeom prst="rect">
            <a:avLst/>
          </a:prstGeom>
          <a:noFill/>
          <a:ln w="9525">
            <a:noFill/>
            <a:miter lim="800000"/>
            <a:headEnd/>
            <a:tailEnd/>
          </a:ln>
          <a:effectLst/>
        </p:spPr>
        <p:txBody>
          <a:bodyPr>
            <a:spAutoFit/>
          </a:bodyPr>
          <a:lstStyle/>
          <a:p>
            <a:pPr>
              <a:spcBef>
                <a:spcPct val="50000"/>
              </a:spcBef>
            </a:pPr>
            <a:endParaRPr lang="vi-VN" sz="3200"/>
          </a:p>
        </p:txBody>
      </p:sp>
      <p:sp>
        <p:nvSpPr>
          <p:cNvPr id="103433" name="Text Box 9"/>
          <p:cNvSpPr txBox="1">
            <a:spLocks noChangeArrowheads="1"/>
          </p:cNvSpPr>
          <p:nvPr/>
        </p:nvSpPr>
        <p:spPr bwMode="auto">
          <a:xfrm>
            <a:off x="609600" y="4876800"/>
            <a:ext cx="8229600" cy="1066800"/>
          </a:xfrm>
          <a:prstGeom prst="rect">
            <a:avLst/>
          </a:prstGeom>
          <a:noFill/>
          <a:ln w="9525">
            <a:noFill/>
            <a:miter lim="800000"/>
            <a:headEnd/>
            <a:tailEnd/>
          </a:ln>
          <a:effectLst/>
        </p:spPr>
        <p:txBody>
          <a:bodyPr>
            <a:spAutoFit/>
          </a:bodyPr>
          <a:lstStyle/>
          <a:p>
            <a:pPr>
              <a:spcBef>
                <a:spcPct val="50000"/>
              </a:spcBef>
            </a:pPr>
            <a:r>
              <a:rPr lang="en-US" sz="3200">
                <a:solidFill>
                  <a:srgbClr val="0000CC"/>
                </a:solidFill>
              </a:rPr>
              <a:t>Vậy, dựa vào đâu để ta xác định được bậc của đa thức một biến ?</a:t>
            </a:r>
          </a:p>
        </p:txBody>
      </p:sp>
      <p:sp>
        <p:nvSpPr>
          <p:cNvPr id="103434" name="Text Box 10"/>
          <p:cNvSpPr txBox="1">
            <a:spLocks noChangeArrowheads="1"/>
          </p:cNvSpPr>
          <p:nvPr/>
        </p:nvSpPr>
        <p:spPr bwMode="auto">
          <a:xfrm>
            <a:off x="0" y="4913313"/>
            <a:ext cx="9296400" cy="1570037"/>
          </a:xfrm>
          <a:prstGeom prst="rect">
            <a:avLst/>
          </a:prstGeom>
          <a:noFill/>
          <a:ln w="9525">
            <a:noFill/>
            <a:miter lim="800000"/>
            <a:headEnd/>
            <a:tailEnd/>
          </a:ln>
          <a:effectLst/>
        </p:spPr>
        <p:txBody>
          <a:bodyPr>
            <a:spAutoFit/>
          </a:bodyPr>
          <a:lstStyle/>
          <a:p>
            <a:pPr>
              <a:spcBef>
                <a:spcPct val="50000"/>
              </a:spcBef>
            </a:pPr>
            <a:r>
              <a:rPr lang="en-US" sz="3200" b="1">
                <a:solidFill>
                  <a:srgbClr val="0000FF"/>
                </a:solidFill>
              </a:rPr>
              <a:t>*</a:t>
            </a:r>
            <a:r>
              <a:rPr lang="en-US" sz="3200" b="1">
                <a:solidFill>
                  <a:srgbClr val="CC0099"/>
                </a:solidFill>
              </a:rPr>
              <a:t> Bậc của đa thức một biến (</a:t>
            </a:r>
            <a:r>
              <a:rPr lang="en-US" sz="3200" b="1" i="1">
                <a:solidFill>
                  <a:srgbClr val="CC0099"/>
                </a:solidFill>
              </a:rPr>
              <a:t>khác đa thức không, đã thu gọn</a:t>
            </a:r>
            <a:r>
              <a:rPr lang="en-US" sz="3200" b="1">
                <a:solidFill>
                  <a:srgbClr val="CC0099"/>
                </a:solidFill>
              </a:rPr>
              <a:t>) là số mũ lớn nhất của biến trong đa thức đó.</a:t>
            </a:r>
          </a:p>
        </p:txBody>
      </p:sp>
      <p:sp>
        <p:nvSpPr>
          <p:cNvPr id="103449" name="Text Box 25"/>
          <p:cNvSpPr txBox="1">
            <a:spLocks noChangeArrowheads="1"/>
          </p:cNvSpPr>
          <p:nvPr/>
        </p:nvSpPr>
        <p:spPr bwMode="auto">
          <a:xfrm>
            <a:off x="419100" y="4876800"/>
            <a:ext cx="8610600" cy="1066800"/>
          </a:xfrm>
          <a:prstGeom prst="rect">
            <a:avLst/>
          </a:prstGeom>
          <a:noFill/>
          <a:ln w="9525">
            <a:noFill/>
            <a:miter lim="800000"/>
            <a:headEnd/>
            <a:tailEnd/>
          </a:ln>
          <a:effectLst/>
        </p:spPr>
        <p:txBody>
          <a:bodyPr>
            <a:spAutoFit/>
          </a:bodyPr>
          <a:lstStyle/>
          <a:p>
            <a:pPr>
              <a:spcBef>
                <a:spcPct val="50000"/>
              </a:spcBef>
            </a:pPr>
            <a:r>
              <a:rPr lang="en-US" sz="3200">
                <a:solidFill>
                  <a:srgbClr val="000099"/>
                </a:solidFill>
              </a:rPr>
              <a:t>Dựa vào số mũ của biến trong đa thức để xác định bậc của đa thức một biến.</a:t>
            </a:r>
            <a:endParaRPr lang="vi-VN" sz="3200">
              <a:solidFill>
                <a:srgbClr val="000099"/>
              </a:solidFill>
            </a:endParaRPr>
          </a:p>
        </p:txBody>
      </p:sp>
      <p:sp>
        <p:nvSpPr>
          <p:cNvPr id="103450" name="Line 26"/>
          <p:cNvSpPr>
            <a:spLocks noChangeShapeType="1"/>
          </p:cNvSpPr>
          <p:nvPr/>
        </p:nvSpPr>
        <p:spPr bwMode="auto">
          <a:xfrm>
            <a:off x="5562600" y="1905000"/>
            <a:ext cx="1219200" cy="0"/>
          </a:xfrm>
          <a:prstGeom prst="line">
            <a:avLst/>
          </a:prstGeom>
          <a:noFill/>
          <a:ln w="12700">
            <a:solidFill>
              <a:srgbClr val="0000FF"/>
            </a:solidFill>
            <a:round/>
            <a:headEnd/>
            <a:tailEnd type="triangle" w="med" len="med"/>
          </a:ln>
          <a:effectLst/>
        </p:spPr>
        <p:txBody>
          <a:bodyPr/>
          <a:lstStyle/>
          <a:p>
            <a:endParaRPr lang="vi-VN"/>
          </a:p>
        </p:txBody>
      </p:sp>
      <p:sp>
        <p:nvSpPr>
          <p:cNvPr id="103451" name="Line 27"/>
          <p:cNvSpPr>
            <a:spLocks noChangeShapeType="1"/>
          </p:cNvSpPr>
          <p:nvPr/>
        </p:nvSpPr>
        <p:spPr bwMode="auto">
          <a:xfrm>
            <a:off x="5638800" y="3886200"/>
            <a:ext cx="1219200" cy="0"/>
          </a:xfrm>
          <a:prstGeom prst="line">
            <a:avLst/>
          </a:prstGeom>
          <a:noFill/>
          <a:ln w="12700">
            <a:solidFill>
              <a:srgbClr val="0000FF"/>
            </a:solidFill>
            <a:round/>
            <a:headEnd/>
            <a:tailEnd type="triangle" w="med" len="med"/>
          </a:ln>
          <a:effectLst/>
        </p:spPr>
        <p:txBody>
          <a:bodyPr/>
          <a:lstStyle/>
          <a:p>
            <a:endParaRPr lang="vi-VN"/>
          </a:p>
        </p:txBody>
      </p:sp>
      <p:sp>
        <p:nvSpPr>
          <p:cNvPr id="3" name="Rectangle 2"/>
          <p:cNvSpPr>
            <a:spLocks noRot="1" noChangeAspect="1" noMove="1" noResize="1" noEditPoints="1" noAdjustHandles="1" noChangeArrowheads="1" noChangeShapeType="1" noTextEdit="1"/>
          </p:cNvSpPr>
          <p:nvPr/>
        </p:nvSpPr>
        <p:spPr>
          <a:xfrm>
            <a:off x="1034415" y="3381532"/>
            <a:ext cx="4240456" cy="712631"/>
          </a:xfrm>
          <a:prstGeom prst="rect">
            <a:avLst/>
          </a:prstGeom>
          <a:blipFill rotWithShape="1">
            <a:blip r:embed="rId6"/>
            <a:stretch>
              <a:fillRect l="-3022" r="-3022" b="-8547"/>
            </a:stretch>
          </a:blipFill>
        </p:spPr>
        <p:txBody>
          <a:bodyPr/>
          <a:lstStyle/>
          <a:p>
            <a:pPr>
              <a:defRPr/>
            </a:pPr>
            <a:r>
              <a:rPr lang="en-US">
                <a:no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03450"/>
                                        </p:tgtEl>
                                        <p:attrNameLst>
                                          <p:attrName>style.visibility</p:attrName>
                                        </p:attrNameLst>
                                      </p:cBhvr>
                                      <p:to>
                                        <p:strVal val="visible"/>
                                      </p:to>
                                    </p:set>
                                    <p:animEffect transition="in" filter="circle(in)">
                                      <p:cBhvr>
                                        <p:cTn id="7" dur="2000"/>
                                        <p:tgtEl>
                                          <p:spTgt spid="1034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3430"/>
                                        </p:tgtEl>
                                        <p:attrNameLst>
                                          <p:attrName>style.visibility</p:attrName>
                                        </p:attrNameLst>
                                      </p:cBhvr>
                                      <p:to>
                                        <p:strVal val="visible"/>
                                      </p:to>
                                    </p:set>
                                    <p:animEffect transition="in" filter="blinds(horizontal)">
                                      <p:cBhvr>
                                        <p:cTn id="12" dur="500"/>
                                        <p:tgtEl>
                                          <p:spTgt spid="1034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2"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103451"/>
                                        </p:tgtEl>
                                        <p:attrNameLst>
                                          <p:attrName>style.visibility</p:attrName>
                                        </p:attrNameLst>
                                      </p:cBhvr>
                                      <p:to>
                                        <p:strVal val="visible"/>
                                      </p:to>
                                    </p:set>
                                    <p:animEffect transition="in" filter="circle(in)">
                                      <p:cBhvr>
                                        <p:cTn id="24" dur="2000"/>
                                        <p:tgtEl>
                                          <p:spTgt spid="10345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nodeType="clickEffect">
                                  <p:stCondLst>
                                    <p:cond delay="0"/>
                                  </p:stCondLst>
                                  <p:childTnLst>
                                    <p:set>
                                      <p:cBhvr>
                                        <p:cTn id="28" dur="1" fill="hold">
                                          <p:stCondLst>
                                            <p:cond delay="0"/>
                                          </p:stCondLst>
                                        </p:cTn>
                                        <p:tgtEl>
                                          <p:spTgt spid="103431">
                                            <p:txEl>
                                              <p:pRg st="0" end="0"/>
                                            </p:txEl>
                                          </p:spTgt>
                                        </p:tgtEl>
                                        <p:attrNameLst>
                                          <p:attrName>style.visibility</p:attrName>
                                        </p:attrNameLst>
                                      </p:cBhvr>
                                      <p:to>
                                        <p:strVal val="visible"/>
                                      </p:to>
                                    </p:set>
                                    <p:animEffect transition="in" filter="fade">
                                      <p:cBhvr>
                                        <p:cTn id="29" dur="2000"/>
                                        <p:tgtEl>
                                          <p:spTgt spid="103431">
                                            <p:txEl>
                                              <p:pRg st="0" end="0"/>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3" presetClass="entr" presetSubtype="16" fill="hold" nodeType="clickEffect">
                                  <p:stCondLst>
                                    <p:cond delay="0"/>
                                  </p:stCondLst>
                                  <p:childTnLst>
                                    <p:set>
                                      <p:cBhvr>
                                        <p:cTn id="33" dur="1" fill="hold">
                                          <p:stCondLst>
                                            <p:cond delay="0"/>
                                          </p:stCondLst>
                                        </p:cTn>
                                        <p:tgtEl>
                                          <p:spTgt spid="103433">
                                            <p:txEl>
                                              <p:pRg st="0" end="0"/>
                                            </p:txEl>
                                          </p:spTgt>
                                        </p:tgtEl>
                                        <p:attrNameLst>
                                          <p:attrName>style.visibility</p:attrName>
                                        </p:attrNameLst>
                                      </p:cBhvr>
                                      <p:to>
                                        <p:strVal val="visible"/>
                                      </p:to>
                                    </p:set>
                                    <p:animEffect transition="in" filter="plus(in)">
                                      <p:cBhvr>
                                        <p:cTn id="34" dur="2000"/>
                                        <p:tgtEl>
                                          <p:spTgt spid="103433">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xit" presetSubtype="10" fill="hold" nodeType="clickEffect">
                                  <p:stCondLst>
                                    <p:cond delay="0"/>
                                  </p:stCondLst>
                                  <p:childTnLst>
                                    <p:animEffect transition="out" filter="blinds(horizontal)">
                                      <p:cBhvr>
                                        <p:cTn id="38" dur="500"/>
                                        <p:tgtEl>
                                          <p:spTgt spid="103433">
                                            <p:txEl>
                                              <p:pRg st="0" end="0"/>
                                            </p:txEl>
                                          </p:spTgt>
                                        </p:tgtEl>
                                      </p:cBhvr>
                                    </p:animEffect>
                                    <p:set>
                                      <p:cBhvr>
                                        <p:cTn id="39" dur="1" fill="hold">
                                          <p:stCondLst>
                                            <p:cond delay="499"/>
                                          </p:stCondLst>
                                        </p:cTn>
                                        <p:tgtEl>
                                          <p:spTgt spid="103433">
                                            <p:txEl>
                                              <p:pRg st="0" end="0"/>
                                            </p:txEl>
                                          </p:spTgt>
                                        </p:tgtEl>
                                        <p:attrNameLst>
                                          <p:attrName>style.visibility</p:attrName>
                                        </p:attrNameLst>
                                      </p:cBhvr>
                                      <p:to>
                                        <p:strVal val="hidden"/>
                                      </p:to>
                                    </p:set>
                                  </p:childTnLst>
                                </p:cTn>
                              </p:par>
                            </p:childTnLst>
                          </p:cTn>
                        </p:par>
                      </p:childTnLst>
                    </p:cTn>
                  </p:par>
                  <p:par>
                    <p:cTn id="40" fill="hold" nodeType="clickPar">
                      <p:stCondLst>
                        <p:cond delay="indefinite"/>
                      </p:stCondLst>
                      <p:childTnLst>
                        <p:par>
                          <p:cTn id="41" fill="hold" nodeType="withGroup">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03449"/>
                                        </p:tgtEl>
                                        <p:attrNameLst>
                                          <p:attrName>style.visibility</p:attrName>
                                        </p:attrNameLst>
                                      </p:cBhvr>
                                      <p:to>
                                        <p:strVal val="visible"/>
                                      </p:to>
                                    </p:set>
                                    <p:animEffect transition="in" filter="checkerboard(across)">
                                      <p:cBhvr>
                                        <p:cTn id="44" dur="500"/>
                                        <p:tgtEl>
                                          <p:spTgt spid="103449"/>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 presetClass="exit" presetSubtype="10" fill="hold" grpId="1" nodeType="clickEffect">
                                  <p:stCondLst>
                                    <p:cond delay="0"/>
                                  </p:stCondLst>
                                  <p:childTnLst>
                                    <p:animEffect transition="out" filter="checkerboard(across)">
                                      <p:cBhvr>
                                        <p:cTn id="48" dur="500"/>
                                        <p:tgtEl>
                                          <p:spTgt spid="103449"/>
                                        </p:tgtEl>
                                      </p:cBhvr>
                                    </p:animEffect>
                                    <p:set>
                                      <p:cBhvr>
                                        <p:cTn id="49" dur="1" fill="hold">
                                          <p:stCondLst>
                                            <p:cond delay="499"/>
                                          </p:stCondLst>
                                        </p:cTn>
                                        <p:tgtEl>
                                          <p:spTgt spid="103449"/>
                                        </p:tgtEl>
                                        <p:attrNameLst>
                                          <p:attrName>style.visibility</p:attrName>
                                        </p:attrNameLst>
                                      </p:cBhvr>
                                      <p:to>
                                        <p:strVal val="hidden"/>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4" presetClass="entr" presetSubtype="16" fill="hold" nodeType="clickEffect">
                                  <p:stCondLst>
                                    <p:cond delay="0"/>
                                  </p:stCondLst>
                                  <p:childTnLst>
                                    <p:set>
                                      <p:cBhvr>
                                        <p:cTn id="53" dur="1" fill="hold">
                                          <p:stCondLst>
                                            <p:cond delay="0"/>
                                          </p:stCondLst>
                                        </p:cTn>
                                        <p:tgtEl>
                                          <p:spTgt spid="103434">
                                            <p:txEl>
                                              <p:pRg st="0" end="0"/>
                                            </p:txEl>
                                          </p:spTgt>
                                        </p:tgtEl>
                                        <p:attrNameLst>
                                          <p:attrName>style.visibility</p:attrName>
                                        </p:attrNameLst>
                                      </p:cBhvr>
                                      <p:to>
                                        <p:strVal val="visible"/>
                                      </p:to>
                                    </p:set>
                                    <p:animEffect transition="in" filter="box(in)">
                                      <p:cBhvr>
                                        <p:cTn id="54" dur="500"/>
                                        <p:tgtEl>
                                          <p:spTgt spid="1034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0" grpId="0"/>
      <p:bldP spid="103449" grpId="0"/>
      <p:bldP spid="103449" grpId="1"/>
      <p:bldP spid="103450" grpId="0" animBg="1"/>
      <p:bldP spid="1034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sz="quarter"/>
          </p:nvPr>
        </p:nvSpPr>
        <p:spPr/>
        <p:txBody>
          <a:bodyPr/>
          <a:lstStyle/>
          <a:p>
            <a:r>
              <a:rPr lang="en-US" b="1" smtClean="0">
                <a:solidFill>
                  <a:srgbClr val="FF0066"/>
                </a:solidFill>
              </a:rPr>
              <a:t>1. </a:t>
            </a:r>
            <a:r>
              <a:rPr lang="en-US" b="1" u="sng" smtClean="0">
                <a:solidFill>
                  <a:srgbClr val="FF0066"/>
                </a:solidFill>
              </a:rPr>
              <a:t>Đa thức một biến</a:t>
            </a:r>
            <a:endParaRPr lang="en-US" smtClean="0"/>
          </a:p>
        </p:txBody>
      </p:sp>
      <p:sp>
        <p:nvSpPr>
          <p:cNvPr id="15363" name="Rectangle 8"/>
          <p:cNvSpPr>
            <a:spLocks noChangeArrowheads="1"/>
          </p:cNvSpPr>
          <p:nvPr/>
        </p:nvSpPr>
        <p:spPr bwMode="auto">
          <a:xfrm>
            <a:off x="874713" y="1447800"/>
            <a:ext cx="7086600" cy="3540125"/>
          </a:xfrm>
          <a:prstGeom prst="rect">
            <a:avLst/>
          </a:prstGeom>
          <a:noFill/>
          <a:ln w="9525">
            <a:noFill/>
            <a:miter lim="800000"/>
            <a:headEnd/>
            <a:tailEnd/>
          </a:ln>
        </p:spPr>
        <p:txBody>
          <a:bodyPr>
            <a:spAutoFit/>
          </a:bodyPr>
          <a:lstStyle/>
          <a:p>
            <a:pPr>
              <a:spcBef>
                <a:spcPct val="50000"/>
              </a:spcBef>
            </a:pPr>
            <a:r>
              <a:rPr lang="en-US" b="1" i="1">
                <a:solidFill>
                  <a:srgbClr val="000099"/>
                </a:solidFill>
              </a:rPr>
              <a:t>*Khái niệm:</a:t>
            </a:r>
            <a:r>
              <a:rPr lang="en-US" b="1" i="1">
                <a:solidFill>
                  <a:srgbClr val="FF9900"/>
                </a:solidFill>
              </a:rPr>
              <a:t> Đa thức một biến là tổng của những đơn thức của cùng một biến.</a:t>
            </a:r>
          </a:p>
          <a:p>
            <a:pPr>
              <a:spcBef>
                <a:spcPct val="50000"/>
              </a:spcBef>
            </a:pPr>
            <a:r>
              <a:rPr lang="en-US" b="1" i="1">
                <a:solidFill>
                  <a:srgbClr val="000099"/>
                </a:solidFill>
              </a:rPr>
              <a:t>* Chú ý:</a:t>
            </a:r>
            <a:r>
              <a:rPr lang="en-US" b="1" i="1">
                <a:solidFill>
                  <a:srgbClr val="990000"/>
                </a:solidFill>
              </a:rPr>
              <a:t> Mỗi số được coi là một đa thức một biến</a:t>
            </a:r>
          </a:p>
          <a:p>
            <a:pPr>
              <a:spcBef>
                <a:spcPct val="50000"/>
              </a:spcBef>
            </a:pPr>
            <a:r>
              <a:rPr lang="en-US" b="1">
                <a:solidFill>
                  <a:srgbClr val="0000FF"/>
                </a:solidFill>
              </a:rPr>
              <a:t>*</a:t>
            </a:r>
            <a:r>
              <a:rPr lang="en-US" b="1">
                <a:solidFill>
                  <a:srgbClr val="CC0099"/>
                </a:solidFill>
              </a:rPr>
              <a:t> Bậc của đa thức một biến (</a:t>
            </a:r>
            <a:r>
              <a:rPr lang="en-US" b="1" i="1">
                <a:solidFill>
                  <a:srgbClr val="CC0099"/>
                </a:solidFill>
              </a:rPr>
              <a:t>khác đa thức không, đã thu gọn</a:t>
            </a:r>
            <a:r>
              <a:rPr lang="en-US" b="1">
                <a:solidFill>
                  <a:srgbClr val="CC0099"/>
                </a:solidFill>
              </a:rPr>
              <a:t>) là số mũ lớn nhất của biến trong đa thức đó.</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4"/>
          <p:cNvSpPr txBox="1">
            <a:spLocks noChangeArrowheads="1"/>
          </p:cNvSpPr>
          <p:nvPr/>
        </p:nvSpPr>
        <p:spPr bwMode="auto">
          <a:xfrm>
            <a:off x="304800" y="304800"/>
            <a:ext cx="6553200" cy="579438"/>
          </a:xfrm>
          <a:prstGeom prst="rect">
            <a:avLst/>
          </a:prstGeom>
          <a:noFill/>
          <a:ln w="9525">
            <a:noFill/>
            <a:miter lim="800000"/>
            <a:headEnd/>
            <a:tailEnd/>
          </a:ln>
          <a:effectLst/>
        </p:spPr>
        <p:txBody>
          <a:bodyPr>
            <a:spAutoFit/>
          </a:bodyPr>
          <a:lstStyle/>
          <a:p>
            <a:pPr eaLnBrk="1" hangingPunct="1">
              <a:spcBef>
                <a:spcPct val="50000"/>
              </a:spcBef>
            </a:pPr>
            <a:r>
              <a:rPr lang="en-US" sz="3200" b="1">
                <a:solidFill>
                  <a:srgbClr val="FF0066"/>
                </a:solidFill>
              </a:rPr>
              <a:t>2. </a:t>
            </a:r>
            <a:r>
              <a:rPr lang="en-US" sz="3200" b="1" u="sng">
                <a:solidFill>
                  <a:srgbClr val="FF0066"/>
                </a:solidFill>
              </a:rPr>
              <a:t>Sắp xếp một đa thức</a:t>
            </a:r>
          </a:p>
        </p:txBody>
      </p:sp>
      <p:sp>
        <p:nvSpPr>
          <p:cNvPr id="82949" name="Text Box 5"/>
          <p:cNvSpPr txBox="1">
            <a:spLocks noChangeArrowheads="1"/>
          </p:cNvSpPr>
          <p:nvPr/>
        </p:nvSpPr>
        <p:spPr bwMode="auto">
          <a:xfrm>
            <a:off x="914400" y="1524000"/>
            <a:ext cx="1684338" cy="396875"/>
          </a:xfrm>
          <a:prstGeom prst="rect">
            <a:avLst/>
          </a:prstGeom>
          <a:noFill/>
          <a:ln w="9525">
            <a:noFill/>
            <a:miter lim="800000"/>
            <a:headEnd/>
            <a:tailEnd/>
          </a:ln>
          <a:effectLst/>
        </p:spPr>
        <p:txBody>
          <a:bodyPr>
            <a:spAutoFit/>
          </a:bodyPr>
          <a:lstStyle/>
          <a:p>
            <a:pPr eaLnBrk="1" hangingPunct="1">
              <a:spcBef>
                <a:spcPct val="50000"/>
              </a:spcBef>
            </a:pPr>
            <a:r>
              <a:rPr lang="en-US" sz="2000"/>
              <a:t>Cho đa thức:</a:t>
            </a:r>
          </a:p>
        </p:txBody>
      </p:sp>
      <p:sp>
        <p:nvSpPr>
          <p:cNvPr id="82950" name="Text Box 6"/>
          <p:cNvSpPr txBox="1">
            <a:spLocks noChangeArrowheads="1"/>
          </p:cNvSpPr>
          <p:nvPr/>
        </p:nvSpPr>
        <p:spPr bwMode="auto">
          <a:xfrm>
            <a:off x="2286000" y="1524000"/>
            <a:ext cx="914400" cy="396875"/>
          </a:xfrm>
          <a:prstGeom prst="rect">
            <a:avLst/>
          </a:prstGeom>
          <a:noFill/>
          <a:ln w="9525">
            <a:noFill/>
            <a:miter lim="800000"/>
            <a:headEnd/>
            <a:tailEnd/>
          </a:ln>
          <a:effectLst/>
        </p:spPr>
        <p:txBody>
          <a:bodyPr>
            <a:spAutoFit/>
          </a:bodyPr>
          <a:lstStyle/>
          <a:p>
            <a:pPr eaLnBrk="1" hangingPunct="1">
              <a:spcBef>
                <a:spcPct val="50000"/>
              </a:spcBef>
            </a:pPr>
            <a:r>
              <a:rPr lang="en-US" sz="2000"/>
              <a:t>F(x) = </a:t>
            </a:r>
          </a:p>
        </p:txBody>
      </p:sp>
      <p:sp>
        <p:nvSpPr>
          <p:cNvPr id="82951" name="Text Box 7"/>
          <p:cNvSpPr txBox="1">
            <a:spLocks noChangeArrowheads="1"/>
          </p:cNvSpPr>
          <p:nvPr/>
        </p:nvSpPr>
        <p:spPr bwMode="auto">
          <a:xfrm>
            <a:off x="3125788" y="1549400"/>
            <a:ext cx="685800" cy="396875"/>
          </a:xfrm>
          <a:prstGeom prst="rect">
            <a:avLst/>
          </a:prstGeom>
          <a:noFill/>
          <a:ln w="9525">
            <a:noFill/>
            <a:miter lim="800000"/>
            <a:headEnd/>
            <a:tailEnd/>
          </a:ln>
          <a:effectLst/>
        </p:spPr>
        <p:txBody>
          <a:bodyPr>
            <a:spAutoFit/>
          </a:bodyPr>
          <a:lstStyle/>
          <a:p>
            <a:pPr eaLnBrk="1" hangingPunct="1">
              <a:spcBef>
                <a:spcPct val="50000"/>
              </a:spcBef>
            </a:pPr>
            <a:r>
              <a:rPr lang="en-US" sz="2000"/>
              <a:t>3x </a:t>
            </a:r>
          </a:p>
        </p:txBody>
      </p:sp>
      <p:sp>
        <p:nvSpPr>
          <p:cNvPr id="82952" name="Text Box 8"/>
          <p:cNvSpPr txBox="1">
            <a:spLocks noChangeArrowheads="1"/>
          </p:cNvSpPr>
          <p:nvPr/>
        </p:nvSpPr>
        <p:spPr bwMode="auto">
          <a:xfrm>
            <a:off x="3451225" y="1570038"/>
            <a:ext cx="609600" cy="396875"/>
          </a:xfrm>
          <a:prstGeom prst="rect">
            <a:avLst/>
          </a:prstGeom>
          <a:noFill/>
          <a:ln w="9525">
            <a:noFill/>
            <a:miter lim="800000"/>
            <a:headEnd/>
            <a:tailEnd/>
          </a:ln>
          <a:effectLst/>
        </p:spPr>
        <p:txBody>
          <a:bodyPr>
            <a:spAutoFit/>
          </a:bodyPr>
          <a:lstStyle/>
          <a:p>
            <a:pPr eaLnBrk="1" hangingPunct="1">
              <a:spcBef>
                <a:spcPct val="50000"/>
              </a:spcBef>
            </a:pPr>
            <a:r>
              <a:rPr lang="en-US" sz="2000"/>
              <a:t>+ 5</a:t>
            </a:r>
          </a:p>
        </p:txBody>
      </p:sp>
      <p:sp>
        <p:nvSpPr>
          <p:cNvPr id="82953" name="Text Box 9"/>
          <p:cNvSpPr txBox="1">
            <a:spLocks noChangeArrowheads="1"/>
          </p:cNvSpPr>
          <p:nvPr/>
        </p:nvSpPr>
        <p:spPr bwMode="auto">
          <a:xfrm>
            <a:off x="3873500" y="1584325"/>
            <a:ext cx="685800" cy="396875"/>
          </a:xfrm>
          <a:prstGeom prst="rect">
            <a:avLst/>
          </a:prstGeom>
          <a:noFill/>
          <a:ln w="9525">
            <a:noFill/>
            <a:miter lim="800000"/>
            <a:headEnd/>
            <a:tailEnd/>
          </a:ln>
          <a:effectLst/>
        </p:spPr>
        <p:txBody>
          <a:bodyPr>
            <a:spAutoFit/>
          </a:bodyPr>
          <a:lstStyle/>
          <a:p>
            <a:pPr eaLnBrk="1" hangingPunct="1">
              <a:spcBef>
                <a:spcPct val="50000"/>
              </a:spcBef>
            </a:pPr>
            <a:r>
              <a:rPr lang="en-US" sz="2000"/>
              <a:t>- 4x</a:t>
            </a:r>
            <a:r>
              <a:rPr lang="en-US" sz="2000" baseline="30000"/>
              <a:t>3</a:t>
            </a:r>
            <a:endParaRPr lang="en-US" sz="2000"/>
          </a:p>
        </p:txBody>
      </p:sp>
      <p:sp>
        <p:nvSpPr>
          <p:cNvPr id="82954" name="Text Box 10"/>
          <p:cNvSpPr txBox="1">
            <a:spLocks noChangeArrowheads="1"/>
          </p:cNvSpPr>
          <p:nvPr/>
        </p:nvSpPr>
        <p:spPr bwMode="auto">
          <a:xfrm>
            <a:off x="3124200" y="1555750"/>
            <a:ext cx="457200" cy="396875"/>
          </a:xfrm>
          <a:prstGeom prst="rect">
            <a:avLst/>
          </a:prstGeom>
          <a:noFill/>
          <a:ln w="9525">
            <a:noFill/>
            <a:miter lim="800000"/>
            <a:headEnd/>
            <a:tailEnd/>
          </a:ln>
          <a:effectLst/>
        </p:spPr>
        <p:txBody>
          <a:bodyPr>
            <a:spAutoFit/>
          </a:bodyPr>
          <a:lstStyle/>
          <a:p>
            <a:pPr eaLnBrk="1" hangingPunct="1">
              <a:spcBef>
                <a:spcPct val="50000"/>
              </a:spcBef>
            </a:pPr>
            <a:r>
              <a:rPr lang="en-US" sz="2000"/>
              <a:t>3x </a:t>
            </a:r>
          </a:p>
        </p:txBody>
      </p:sp>
      <p:sp>
        <p:nvSpPr>
          <p:cNvPr id="82955" name="Text Box 11"/>
          <p:cNvSpPr txBox="1">
            <a:spLocks noChangeArrowheads="1"/>
          </p:cNvSpPr>
          <p:nvPr/>
        </p:nvSpPr>
        <p:spPr bwMode="auto">
          <a:xfrm>
            <a:off x="3865563" y="1579563"/>
            <a:ext cx="685800" cy="396875"/>
          </a:xfrm>
          <a:prstGeom prst="rect">
            <a:avLst/>
          </a:prstGeom>
          <a:noFill/>
          <a:ln w="9525">
            <a:noFill/>
            <a:miter lim="800000"/>
            <a:headEnd/>
            <a:tailEnd/>
          </a:ln>
          <a:effectLst/>
        </p:spPr>
        <p:txBody>
          <a:bodyPr>
            <a:spAutoFit/>
          </a:bodyPr>
          <a:lstStyle/>
          <a:p>
            <a:pPr eaLnBrk="1" hangingPunct="1">
              <a:spcBef>
                <a:spcPct val="50000"/>
              </a:spcBef>
            </a:pPr>
            <a:r>
              <a:rPr lang="en-US" sz="2000"/>
              <a:t>- 4x</a:t>
            </a:r>
            <a:r>
              <a:rPr lang="en-US" sz="2000" baseline="30000"/>
              <a:t>3</a:t>
            </a:r>
            <a:endParaRPr lang="en-US" sz="2000"/>
          </a:p>
        </p:txBody>
      </p:sp>
      <p:sp>
        <p:nvSpPr>
          <p:cNvPr id="82956" name="Text Box 12"/>
          <p:cNvSpPr txBox="1">
            <a:spLocks noChangeArrowheads="1"/>
          </p:cNvSpPr>
          <p:nvPr/>
        </p:nvSpPr>
        <p:spPr bwMode="auto">
          <a:xfrm>
            <a:off x="4857750" y="1604963"/>
            <a:ext cx="1066800" cy="396875"/>
          </a:xfrm>
          <a:prstGeom prst="rect">
            <a:avLst/>
          </a:prstGeom>
          <a:noFill/>
          <a:ln w="9525">
            <a:noFill/>
            <a:miter lim="800000"/>
            <a:headEnd/>
            <a:tailEnd/>
          </a:ln>
          <a:effectLst/>
        </p:spPr>
        <p:txBody>
          <a:bodyPr>
            <a:spAutoFit/>
          </a:bodyPr>
          <a:lstStyle/>
          <a:p>
            <a:pPr eaLnBrk="1" hangingPunct="1">
              <a:spcBef>
                <a:spcPct val="50000"/>
              </a:spcBef>
            </a:pPr>
            <a:r>
              <a:rPr lang="en-US" sz="2000"/>
              <a:t>+ 5x</a:t>
            </a:r>
            <a:r>
              <a:rPr lang="en-US" sz="2000" baseline="30000"/>
              <a:t>6</a:t>
            </a:r>
            <a:endParaRPr lang="en-US" sz="2000"/>
          </a:p>
        </p:txBody>
      </p:sp>
      <p:sp>
        <p:nvSpPr>
          <p:cNvPr id="82957" name="Text Box 13"/>
          <p:cNvSpPr txBox="1">
            <a:spLocks noChangeArrowheads="1"/>
          </p:cNvSpPr>
          <p:nvPr/>
        </p:nvSpPr>
        <p:spPr bwMode="auto">
          <a:xfrm>
            <a:off x="5000625" y="1600200"/>
            <a:ext cx="1066800" cy="396875"/>
          </a:xfrm>
          <a:prstGeom prst="rect">
            <a:avLst/>
          </a:prstGeom>
          <a:noFill/>
          <a:ln w="9525">
            <a:noFill/>
            <a:miter lim="800000"/>
            <a:headEnd/>
            <a:tailEnd/>
          </a:ln>
          <a:effectLst/>
        </p:spPr>
        <p:txBody>
          <a:bodyPr>
            <a:spAutoFit/>
          </a:bodyPr>
          <a:lstStyle/>
          <a:p>
            <a:pPr eaLnBrk="1" hangingPunct="1">
              <a:spcBef>
                <a:spcPct val="50000"/>
              </a:spcBef>
            </a:pPr>
            <a:r>
              <a:rPr lang="en-US" sz="2000"/>
              <a:t> 5x</a:t>
            </a:r>
            <a:r>
              <a:rPr lang="en-US" sz="2000" baseline="30000"/>
              <a:t>6</a:t>
            </a:r>
            <a:endParaRPr lang="en-US" sz="2000"/>
          </a:p>
        </p:txBody>
      </p:sp>
      <p:sp>
        <p:nvSpPr>
          <p:cNvPr id="82958" name="Text Box 14"/>
          <p:cNvSpPr txBox="1">
            <a:spLocks noChangeArrowheads="1"/>
          </p:cNvSpPr>
          <p:nvPr/>
        </p:nvSpPr>
        <p:spPr bwMode="auto">
          <a:xfrm>
            <a:off x="3449638" y="1568450"/>
            <a:ext cx="609600" cy="396875"/>
          </a:xfrm>
          <a:prstGeom prst="rect">
            <a:avLst/>
          </a:prstGeom>
          <a:noFill/>
          <a:ln w="9525">
            <a:noFill/>
            <a:miter lim="800000"/>
            <a:headEnd/>
            <a:tailEnd/>
          </a:ln>
          <a:effectLst/>
        </p:spPr>
        <p:txBody>
          <a:bodyPr>
            <a:spAutoFit/>
          </a:bodyPr>
          <a:lstStyle/>
          <a:p>
            <a:pPr eaLnBrk="1" hangingPunct="1">
              <a:spcBef>
                <a:spcPct val="50000"/>
              </a:spcBef>
            </a:pPr>
            <a:r>
              <a:rPr lang="en-US" sz="2000"/>
              <a:t>+ 5</a:t>
            </a:r>
          </a:p>
        </p:txBody>
      </p:sp>
      <p:sp>
        <p:nvSpPr>
          <p:cNvPr id="82959" name="Text Box 15"/>
          <p:cNvSpPr txBox="1">
            <a:spLocks noChangeArrowheads="1"/>
          </p:cNvSpPr>
          <p:nvPr/>
        </p:nvSpPr>
        <p:spPr bwMode="auto">
          <a:xfrm>
            <a:off x="2286000" y="1524000"/>
            <a:ext cx="914400" cy="396875"/>
          </a:xfrm>
          <a:prstGeom prst="rect">
            <a:avLst/>
          </a:prstGeom>
          <a:noFill/>
          <a:ln w="9525">
            <a:noFill/>
            <a:miter lim="800000"/>
            <a:headEnd/>
            <a:tailEnd/>
          </a:ln>
          <a:effectLst/>
        </p:spPr>
        <p:txBody>
          <a:bodyPr>
            <a:spAutoFit/>
          </a:bodyPr>
          <a:lstStyle/>
          <a:p>
            <a:pPr eaLnBrk="1" hangingPunct="1">
              <a:spcBef>
                <a:spcPct val="50000"/>
              </a:spcBef>
            </a:pPr>
            <a:r>
              <a:rPr lang="en-US" sz="2000"/>
              <a:t>F(x) = </a:t>
            </a:r>
          </a:p>
        </p:txBody>
      </p:sp>
      <p:sp>
        <p:nvSpPr>
          <p:cNvPr id="82960" name="Text Box 16"/>
          <p:cNvSpPr txBox="1">
            <a:spLocks noChangeArrowheads="1"/>
          </p:cNvSpPr>
          <p:nvPr/>
        </p:nvSpPr>
        <p:spPr bwMode="auto">
          <a:xfrm>
            <a:off x="4421188" y="1590675"/>
            <a:ext cx="777875" cy="396875"/>
          </a:xfrm>
          <a:prstGeom prst="rect">
            <a:avLst/>
          </a:prstGeom>
          <a:noFill/>
          <a:ln w="9525">
            <a:noFill/>
            <a:miter lim="800000"/>
            <a:headEnd/>
            <a:tailEnd/>
          </a:ln>
          <a:effectLst/>
        </p:spPr>
        <p:txBody>
          <a:bodyPr>
            <a:spAutoFit/>
          </a:bodyPr>
          <a:lstStyle/>
          <a:p>
            <a:pPr eaLnBrk="1" hangingPunct="1"/>
            <a:r>
              <a:rPr lang="en-US" sz="2000"/>
              <a:t>+ x</a:t>
            </a:r>
            <a:r>
              <a:rPr lang="en-US" sz="2000" baseline="30000"/>
              <a:t>4</a:t>
            </a:r>
            <a:endParaRPr lang="en-US" sz="2000"/>
          </a:p>
        </p:txBody>
      </p:sp>
      <p:sp>
        <p:nvSpPr>
          <p:cNvPr id="82961" name="Text Box 17"/>
          <p:cNvSpPr txBox="1">
            <a:spLocks noChangeArrowheads="1"/>
          </p:cNvSpPr>
          <p:nvPr/>
        </p:nvSpPr>
        <p:spPr bwMode="auto">
          <a:xfrm>
            <a:off x="4419600" y="1590675"/>
            <a:ext cx="777875" cy="396875"/>
          </a:xfrm>
          <a:prstGeom prst="rect">
            <a:avLst/>
          </a:prstGeom>
          <a:noFill/>
          <a:ln w="9525">
            <a:noFill/>
            <a:miter lim="800000"/>
            <a:headEnd/>
            <a:tailEnd/>
          </a:ln>
          <a:effectLst/>
        </p:spPr>
        <p:txBody>
          <a:bodyPr>
            <a:spAutoFit/>
          </a:bodyPr>
          <a:lstStyle/>
          <a:p>
            <a:pPr eaLnBrk="1" hangingPunct="1"/>
            <a:r>
              <a:rPr lang="en-US" sz="2000"/>
              <a:t>+ x</a:t>
            </a:r>
            <a:r>
              <a:rPr lang="en-US" sz="2000" baseline="30000"/>
              <a:t>4</a:t>
            </a:r>
            <a:endParaRPr lang="en-US" sz="2000"/>
          </a:p>
        </p:txBody>
      </p:sp>
      <p:sp>
        <p:nvSpPr>
          <p:cNvPr id="82962" name="Text Box 18"/>
          <p:cNvSpPr txBox="1">
            <a:spLocks noChangeArrowheads="1"/>
          </p:cNvSpPr>
          <p:nvPr/>
        </p:nvSpPr>
        <p:spPr bwMode="auto">
          <a:xfrm>
            <a:off x="4630738" y="2032000"/>
            <a:ext cx="320675" cy="396875"/>
          </a:xfrm>
          <a:prstGeom prst="rect">
            <a:avLst/>
          </a:prstGeom>
          <a:noFill/>
          <a:ln w="9525">
            <a:noFill/>
            <a:miter lim="800000"/>
            <a:headEnd/>
            <a:tailEnd/>
          </a:ln>
          <a:effectLst/>
        </p:spPr>
        <p:txBody>
          <a:bodyPr>
            <a:spAutoFit/>
          </a:bodyPr>
          <a:lstStyle/>
          <a:p>
            <a:pPr eaLnBrk="1" hangingPunct="1">
              <a:spcBef>
                <a:spcPct val="50000"/>
              </a:spcBef>
            </a:pPr>
            <a:r>
              <a:rPr lang="en-US" sz="2000">
                <a:solidFill>
                  <a:srgbClr val="FF0000"/>
                </a:solidFill>
              </a:rPr>
              <a:t>+</a:t>
            </a:r>
          </a:p>
        </p:txBody>
      </p:sp>
      <p:sp>
        <p:nvSpPr>
          <p:cNvPr id="82963" name="Text Box 19"/>
          <p:cNvSpPr txBox="1">
            <a:spLocks noChangeArrowheads="1"/>
          </p:cNvSpPr>
          <p:nvPr/>
        </p:nvSpPr>
        <p:spPr bwMode="auto">
          <a:xfrm>
            <a:off x="6553200" y="1752600"/>
            <a:ext cx="2335213" cy="701675"/>
          </a:xfrm>
          <a:prstGeom prst="rect">
            <a:avLst/>
          </a:prstGeom>
          <a:noFill/>
          <a:ln w="9525">
            <a:noFill/>
            <a:miter lim="800000"/>
            <a:headEnd/>
            <a:tailEnd/>
          </a:ln>
          <a:effectLst/>
        </p:spPr>
        <p:txBody>
          <a:bodyPr>
            <a:spAutoFit/>
          </a:bodyPr>
          <a:lstStyle/>
          <a:p>
            <a:pPr eaLnBrk="1" hangingPunct="1">
              <a:spcBef>
                <a:spcPct val="50000"/>
              </a:spcBef>
            </a:pPr>
            <a:r>
              <a:rPr lang="en-US" sz="2000">
                <a:solidFill>
                  <a:srgbClr val="FF3399"/>
                </a:solidFill>
              </a:rPr>
              <a:t>sắp xếp theo lũy thừa </a:t>
            </a:r>
            <a:r>
              <a:rPr lang="en-US" sz="2000">
                <a:solidFill>
                  <a:srgbClr val="0000CC"/>
                </a:solidFill>
              </a:rPr>
              <a:t>giảm</a:t>
            </a:r>
            <a:r>
              <a:rPr lang="en-US" sz="2000">
                <a:solidFill>
                  <a:srgbClr val="FF3399"/>
                </a:solidFill>
              </a:rPr>
              <a:t> của biến</a:t>
            </a:r>
            <a:r>
              <a:rPr lang="en-US" sz="2000"/>
              <a:t> </a:t>
            </a:r>
          </a:p>
        </p:txBody>
      </p:sp>
      <p:sp>
        <p:nvSpPr>
          <p:cNvPr id="82964" name="Line 20"/>
          <p:cNvSpPr>
            <a:spLocks noChangeShapeType="1"/>
          </p:cNvSpPr>
          <p:nvPr/>
        </p:nvSpPr>
        <p:spPr bwMode="auto">
          <a:xfrm>
            <a:off x="6027738" y="2235200"/>
            <a:ext cx="492125" cy="0"/>
          </a:xfrm>
          <a:prstGeom prst="line">
            <a:avLst/>
          </a:prstGeom>
          <a:noFill/>
          <a:ln w="38100">
            <a:solidFill>
              <a:srgbClr val="3366FF"/>
            </a:solidFill>
            <a:round/>
            <a:headEnd/>
            <a:tailEnd type="triangle" w="med" len="med"/>
          </a:ln>
          <a:effectLst/>
        </p:spPr>
        <p:txBody>
          <a:bodyPr/>
          <a:lstStyle/>
          <a:p>
            <a:endParaRPr lang="vi-VN"/>
          </a:p>
        </p:txBody>
      </p:sp>
      <p:sp>
        <p:nvSpPr>
          <p:cNvPr id="82965" name="Text Box 21"/>
          <p:cNvSpPr txBox="1">
            <a:spLocks noChangeArrowheads="1"/>
          </p:cNvSpPr>
          <p:nvPr/>
        </p:nvSpPr>
        <p:spPr bwMode="auto">
          <a:xfrm>
            <a:off x="3124200" y="1552575"/>
            <a:ext cx="457200" cy="396875"/>
          </a:xfrm>
          <a:prstGeom prst="rect">
            <a:avLst/>
          </a:prstGeom>
          <a:noFill/>
          <a:ln w="9525">
            <a:noFill/>
            <a:miter lim="800000"/>
            <a:headEnd/>
            <a:tailEnd/>
          </a:ln>
          <a:effectLst/>
        </p:spPr>
        <p:txBody>
          <a:bodyPr>
            <a:spAutoFit/>
          </a:bodyPr>
          <a:lstStyle/>
          <a:p>
            <a:pPr eaLnBrk="1" hangingPunct="1">
              <a:spcBef>
                <a:spcPct val="50000"/>
              </a:spcBef>
            </a:pPr>
            <a:r>
              <a:rPr lang="en-US" sz="2000"/>
              <a:t>3x </a:t>
            </a:r>
          </a:p>
        </p:txBody>
      </p:sp>
      <p:sp>
        <p:nvSpPr>
          <p:cNvPr id="82966" name="Text Box 22"/>
          <p:cNvSpPr txBox="1">
            <a:spLocks noChangeArrowheads="1"/>
          </p:cNvSpPr>
          <p:nvPr/>
        </p:nvSpPr>
        <p:spPr bwMode="auto">
          <a:xfrm>
            <a:off x="3871913" y="1579563"/>
            <a:ext cx="685800" cy="396875"/>
          </a:xfrm>
          <a:prstGeom prst="rect">
            <a:avLst/>
          </a:prstGeom>
          <a:noFill/>
          <a:ln w="9525">
            <a:noFill/>
            <a:miter lim="800000"/>
            <a:headEnd/>
            <a:tailEnd/>
          </a:ln>
          <a:effectLst/>
        </p:spPr>
        <p:txBody>
          <a:bodyPr>
            <a:spAutoFit/>
          </a:bodyPr>
          <a:lstStyle/>
          <a:p>
            <a:pPr eaLnBrk="1" hangingPunct="1">
              <a:spcBef>
                <a:spcPct val="50000"/>
              </a:spcBef>
            </a:pPr>
            <a:r>
              <a:rPr lang="en-US" sz="2000"/>
              <a:t>- 4x</a:t>
            </a:r>
            <a:r>
              <a:rPr lang="en-US" sz="2000" baseline="30000"/>
              <a:t>3</a:t>
            </a:r>
            <a:endParaRPr lang="en-US" sz="2000"/>
          </a:p>
        </p:txBody>
      </p:sp>
      <p:sp>
        <p:nvSpPr>
          <p:cNvPr id="82967" name="Text Box 23"/>
          <p:cNvSpPr txBox="1">
            <a:spLocks noChangeArrowheads="1"/>
          </p:cNvSpPr>
          <p:nvPr/>
        </p:nvSpPr>
        <p:spPr bwMode="auto">
          <a:xfrm>
            <a:off x="4857750" y="1600200"/>
            <a:ext cx="1066800" cy="396875"/>
          </a:xfrm>
          <a:prstGeom prst="rect">
            <a:avLst/>
          </a:prstGeom>
          <a:noFill/>
          <a:ln w="9525">
            <a:noFill/>
            <a:miter lim="800000"/>
            <a:headEnd/>
            <a:tailEnd/>
          </a:ln>
          <a:effectLst/>
        </p:spPr>
        <p:txBody>
          <a:bodyPr>
            <a:spAutoFit/>
          </a:bodyPr>
          <a:lstStyle/>
          <a:p>
            <a:pPr eaLnBrk="1" hangingPunct="1">
              <a:spcBef>
                <a:spcPct val="50000"/>
              </a:spcBef>
            </a:pPr>
            <a:r>
              <a:rPr lang="en-US" sz="2000"/>
              <a:t>+ 5x</a:t>
            </a:r>
            <a:r>
              <a:rPr lang="en-US" sz="2000" baseline="30000"/>
              <a:t>6</a:t>
            </a:r>
            <a:endParaRPr lang="en-US" sz="2000"/>
          </a:p>
        </p:txBody>
      </p:sp>
      <p:sp>
        <p:nvSpPr>
          <p:cNvPr id="82968" name="Text Box 24"/>
          <p:cNvSpPr txBox="1">
            <a:spLocks noChangeArrowheads="1"/>
          </p:cNvSpPr>
          <p:nvPr/>
        </p:nvSpPr>
        <p:spPr bwMode="auto">
          <a:xfrm>
            <a:off x="3590925" y="1571625"/>
            <a:ext cx="609600" cy="396875"/>
          </a:xfrm>
          <a:prstGeom prst="rect">
            <a:avLst/>
          </a:prstGeom>
          <a:noFill/>
          <a:ln w="9525">
            <a:noFill/>
            <a:miter lim="800000"/>
            <a:headEnd/>
            <a:tailEnd/>
          </a:ln>
          <a:effectLst/>
        </p:spPr>
        <p:txBody>
          <a:bodyPr>
            <a:spAutoFit/>
          </a:bodyPr>
          <a:lstStyle/>
          <a:p>
            <a:pPr eaLnBrk="1" hangingPunct="1">
              <a:spcBef>
                <a:spcPct val="50000"/>
              </a:spcBef>
            </a:pPr>
            <a:r>
              <a:rPr lang="en-US" sz="2000"/>
              <a:t> 5</a:t>
            </a:r>
          </a:p>
        </p:txBody>
      </p:sp>
      <p:sp>
        <p:nvSpPr>
          <p:cNvPr id="82969" name="Text Box 25"/>
          <p:cNvSpPr txBox="1">
            <a:spLocks noChangeArrowheads="1"/>
          </p:cNvSpPr>
          <p:nvPr/>
        </p:nvSpPr>
        <p:spPr bwMode="auto">
          <a:xfrm>
            <a:off x="2286000" y="1524000"/>
            <a:ext cx="914400" cy="396875"/>
          </a:xfrm>
          <a:prstGeom prst="rect">
            <a:avLst/>
          </a:prstGeom>
          <a:noFill/>
          <a:ln w="9525">
            <a:noFill/>
            <a:miter lim="800000"/>
            <a:headEnd/>
            <a:tailEnd/>
          </a:ln>
          <a:effectLst/>
        </p:spPr>
        <p:txBody>
          <a:bodyPr>
            <a:spAutoFit/>
          </a:bodyPr>
          <a:lstStyle/>
          <a:p>
            <a:pPr eaLnBrk="1" hangingPunct="1">
              <a:spcBef>
                <a:spcPct val="50000"/>
              </a:spcBef>
            </a:pPr>
            <a:r>
              <a:rPr lang="en-US" sz="2000"/>
              <a:t>F(x) = </a:t>
            </a:r>
          </a:p>
        </p:txBody>
      </p:sp>
      <p:sp>
        <p:nvSpPr>
          <p:cNvPr id="82970" name="Text Box 26"/>
          <p:cNvSpPr txBox="1">
            <a:spLocks noChangeArrowheads="1"/>
          </p:cNvSpPr>
          <p:nvPr/>
        </p:nvSpPr>
        <p:spPr bwMode="auto">
          <a:xfrm>
            <a:off x="4419600" y="1590675"/>
            <a:ext cx="777875" cy="396875"/>
          </a:xfrm>
          <a:prstGeom prst="rect">
            <a:avLst/>
          </a:prstGeom>
          <a:noFill/>
          <a:ln w="9525">
            <a:noFill/>
            <a:miter lim="800000"/>
            <a:headEnd/>
            <a:tailEnd/>
          </a:ln>
          <a:effectLst/>
        </p:spPr>
        <p:txBody>
          <a:bodyPr>
            <a:spAutoFit/>
          </a:bodyPr>
          <a:lstStyle/>
          <a:p>
            <a:pPr eaLnBrk="1" hangingPunct="1"/>
            <a:r>
              <a:rPr lang="en-US" sz="2000"/>
              <a:t>+ x</a:t>
            </a:r>
            <a:r>
              <a:rPr lang="en-US" sz="2000" baseline="30000"/>
              <a:t>4</a:t>
            </a:r>
            <a:endParaRPr lang="en-US" sz="2000"/>
          </a:p>
        </p:txBody>
      </p:sp>
      <p:sp>
        <p:nvSpPr>
          <p:cNvPr id="82971" name="Text Box 27"/>
          <p:cNvSpPr txBox="1">
            <a:spLocks noChangeArrowheads="1"/>
          </p:cNvSpPr>
          <p:nvPr/>
        </p:nvSpPr>
        <p:spPr bwMode="auto">
          <a:xfrm>
            <a:off x="3373438" y="2489200"/>
            <a:ext cx="320675" cy="396875"/>
          </a:xfrm>
          <a:prstGeom prst="rect">
            <a:avLst/>
          </a:prstGeom>
          <a:noFill/>
          <a:ln w="9525">
            <a:noFill/>
            <a:miter lim="800000"/>
            <a:headEnd/>
            <a:tailEnd/>
          </a:ln>
          <a:effectLst/>
        </p:spPr>
        <p:txBody>
          <a:bodyPr>
            <a:spAutoFit/>
          </a:bodyPr>
          <a:lstStyle/>
          <a:p>
            <a:pPr eaLnBrk="1" hangingPunct="1">
              <a:spcBef>
                <a:spcPct val="50000"/>
              </a:spcBef>
            </a:pPr>
            <a:r>
              <a:rPr lang="en-US" sz="2000">
                <a:solidFill>
                  <a:srgbClr val="3366FF"/>
                </a:solidFill>
              </a:rPr>
              <a:t>+</a:t>
            </a:r>
          </a:p>
        </p:txBody>
      </p:sp>
      <p:sp>
        <p:nvSpPr>
          <p:cNvPr id="82972" name="Text Box 28"/>
          <p:cNvSpPr txBox="1">
            <a:spLocks noChangeArrowheads="1"/>
          </p:cNvSpPr>
          <p:nvPr/>
        </p:nvSpPr>
        <p:spPr bwMode="auto">
          <a:xfrm>
            <a:off x="6524625" y="2457450"/>
            <a:ext cx="2335213" cy="701675"/>
          </a:xfrm>
          <a:prstGeom prst="rect">
            <a:avLst/>
          </a:prstGeom>
          <a:noFill/>
          <a:ln w="9525">
            <a:noFill/>
            <a:miter lim="800000"/>
            <a:headEnd/>
            <a:tailEnd/>
          </a:ln>
          <a:effectLst/>
        </p:spPr>
        <p:txBody>
          <a:bodyPr>
            <a:spAutoFit/>
          </a:bodyPr>
          <a:lstStyle/>
          <a:p>
            <a:pPr eaLnBrk="1" hangingPunct="1">
              <a:spcBef>
                <a:spcPct val="50000"/>
              </a:spcBef>
            </a:pPr>
            <a:r>
              <a:rPr lang="en-US" sz="2000">
                <a:solidFill>
                  <a:srgbClr val="FF3399"/>
                </a:solidFill>
              </a:rPr>
              <a:t>sắp xếp theo lũy thừa </a:t>
            </a:r>
            <a:r>
              <a:rPr lang="en-US" sz="2000">
                <a:solidFill>
                  <a:srgbClr val="0000CC"/>
                </a:solidFill>
              </a:rPr>
              <a:t>tăng</a:t>
            </a:r>
            <a:r>
              <a:rPr lang="en-US" sz="2000">
                <a:solidFill>
                  <a:srgbClr val="FF3399"/>
                </a:solidFill>
              </a:rPr>
              <a:t> của biến</a:t>
            </a:r>
            <a:r>
              <a:rPr lang="en-US" sz="2000"/>
              <a:t> </a:t>
            </a:r>
          </a:p>
        </p:txBody>
      </p:sp>
      <p:sp>
        <p:nvSpPr>
          <p:cNvPr id="82973" name="Line 29"/>
          <p:cNvSpPr>
            <a:spLocks noChangeShapeType="1"/>
          </p:cNvSpPr>
          <p:nvPr/>
        </p:nvSpPr>
        <p:spPr bwMode="auto">
          <a:xfrm>
            <a:off x="6027738" y="2720975"/>
            <a:ext cx="492125" cy="0"/>
          </a:xfrm>
          <a:prstGeom prst="line">
            <a:avLst/>
          </a:prstGeom>
          <a:noFill/>
          <a:ln w="38100">
            <a:solidFill>
              <a:srgbClr val="3366FF"/>
            </a:solidFill>
            <a:round/>
            <a:headEnd/>
            <a:tailEnd type="triangle" w="med" len="med"/>
          </a:ln>
          <a:effectLst/>
        </p:spPr>
        <p:txBody>
          <a:bodyPr/>
          <a:lstStyle/>
          <a:p>
            <a:endParaRPr lang="vi-VN"/>
          </a:p>
        </p:txBody>
      </p:sp>
      <p:sp>
        <p:nvSpPr>
          <p:cNvPr id="16412" name="Title 2"/>
          <p:cNvSpPr>
            <a:spLocks noGrp="1"/>
          </p:cNvSpPr>
          <p:nvPr>
            <p:ph type="title"/>
          </p:nvPr>
        </p:nvSpPr>
        <p:spPr/>
        <p:txBody>
          <a:bodyPr/>
          <a:lstStyle/>
          <a:p>
            <a:endParaRPr lang="vi-VN" smtClean="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circle(in)">
                                      <p:cBhvr>
                                        <p:cTn id="7" dur="750"/>
                                        <p:tgtEl>
                                          <p:spTgt spid="143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82949"/>
                                        </p:tgtEl>
                                        <p:attrNameLst>
                                          <p:attrName>style.visibility</p:attrName>
                                        </p:attrNameLst>
                                      </p:cBhvr>
                                      <p:to>
                                        <p:strVal val="visible"/>
                                      </p:to>
                                    </p:set>
                                    <p:anim calcmode="lin" valueType="num">
                                      <p:cBhvr>
                                        <p:cTn id="12" dur="1000" fill="hold"/>
                                        <p:tgtEl>
                                          <p:spTgt spid="82949"/>
                                        </p:tgtEl>
                                        <p:attrNameLst>
                                          <p:attrName>ppt_w</p:attrName>
                                        </p:attrNameLst>
                                      </p:cBhvr>
                                      <p:tavLst>
                                        <p:tav tm="0">
                                          <p:val>
                                            <p:strVal val="#ppt_w*0.70"/>
                                          </p:val>
                                        </p:tav>
                                        <p:tav tm="100000">
                                          <p:val>
                                            <p:strVal val="#ppt_w"/>
                                          </p:val>
                                        </p:tav>
                                      </p:tavLst>
                                    </p:anim>
                                    <p:anim calcmode="lin" valueType="num">
                                      <p:cBhvr>
                                        <p:cTn id="13" dur="1000" fill="hold"/>
                                        <p:tgtEl>
                                          <p:spTgt spid="82949"/>
                                        </p:tgtEl>
                                        <p:attrNameLst>
                                          <p:attrName>ppt_h</p:attrName>
                                        </p:attrNameLst>
                                      </p:cBhvr>
                                      <p:tavLst>
                                        <p:tav tm="0">
                                          <p:val>
                                            <p:strVal val="#ppt_h"/>
                                          </p:val>
                                        </p:tav>
                                        <p:tav tm="100000">
                                          <p:val>
                                            <p:strVal val="#ppt_h"/>
                                          </p:val>
                                        </p:tav>
                                      </p:tavLst>
                                    </p:anim>
                                    <p:animEffect transition="in" filter="fade">
                                      <p:cBhvr>
                                        <p:cTn id="14" dur="1000"/>
                                        <p:tgtEl>
                                          <p:spTgt spid="82949"/>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82950"/>
                                        </p:tgtEl>
                                        <p:attrNameLst>
                                          <p:attrName>style.visibility</p:attrName>
                                        </p:attrNameLst>
                                      </p:cBhvr>
                                      <p:to>
                                        <p:strVal val="visible"/>
                                      </p:to>
                                    </p:set>
                                    <p:anim calcmode="lin" valueType="num">
                                      <p:cBhvr>
                                        <p:cTn id="17" dur="1000" fill="hold"/>
                                        <p:tgtEl>
                                          <p:spTgt spid="82950"/>
                                        </p:tgtEl>
                                        <p:attrNameLst>
                                          <p:attrName>ppt_w</p:attrName>
                                        </p:attrNameLst>
                                      </p:cBhvr>
                                      <p:tavLst>
                                        <p:tav tm="0">
                                          <p:val>
                                            <p:strVal val="#ppt_w*0.70"/>
                                          </p:val>
                                        </p:tav>
                                        <p:tav tm="100000">
                                          <p:val>
                                            <p:strVal val="#ppt_w"/>
                                          </p:val>
                                        </p:tav>
                                      </p:tavLst>
                                    </p:anim>
                                    <p:anim calcmode="lin" valueType="num">
                                      <p:cBhvr>
                                        <p:cTn id="18" dur="1000" fill="hold"/>
                                        <p:tgtEl>
                                          <p:spTgt spid="82950"/>
                                        </p:tgtEl>
                                        <p:attrNameLst>
                                          <p:attrName>ppt_h</p:attrName>
                                        </p:attrNameLst>
                                      </p:cBhvr>
                                      <p:tavLst>
                                        <p:tav tm="0">
                                          <p:val>
                                            <p:strVal val="#ppt_h"/>
                                          </p:val>
                                        </p:tav>
                                        <p:tav tm="100000">
                                          <p:val>
                                            <p:strVal val="#ppt_h"/>
                                          </p:val>
                                        </p:tav>
                                      </p:tavLst>
                                    </p:anim>
                                    <p:animEffect transition="in" filter="fade">
                                      <p:cBhvr>
                                        <p:cTn id="19" dur="1000"/>
                                        <p:tgtEl>
                                          <p:spTgt spid="82950"/>
                                        </p:tgtEl>
                                      </p:cBhvr>
                                    </p:animEffect>
                                  </p:childTnLst>
                                </p:cTn>
                              </p:par>
                              <p:par>
                                <p:cTn id="20" presetID="55" presetClass="entr" presetSubtype="0" fill="hold" grpId="0" nodeType="withEffect">
                                  <p:stCondLst>
                                    <p:cond delay="0"/>
                                  </p:stCondLst>
                                  <p:childTnLst>
                                    <p:set>
                                      <p:cBhvr>
                                        <p:cTn id="21" dur="1" fill="hold">
                                          <p:stCondLst>
                                            <p:cond delay="0"/>
                                          </p:stCondLst>
                                        </p:cTn>
                                        <p:tgtEl>
                                          <p:spTgt spid="82951"/>
                                        </p:tgtEl>
                                        <p:attrNameLst>
                                          <p:attrName>style.visibility</p:attrName>
                                        </p:attrNameLst>
                                      </p:cBhvr>
                                      <p:to>
                                        <p:strVal val="visible"/>
                                      </p:to>
                                    </p:set>
                                    <p:anim calcmode="lin" valueType="num">
                                      <p:cBhvr>
                                        <p:cTn id="22" dur="1000" fill="hold"/>
                                        <p:tgtEl>
                                          <p:spTgt spid="82951"/>
                                        </p:tgtEl>
                                        <p:attrNameLst>
                                          <p:attrName>ppt_w</p:attrName>
                                        </p:attrNameLst>
                                      </p:cBhvr>
                                      <p:tavLst>
                                        <p:tav tm="0">
                                          <p:val>
                                            <p:strVal val="#ppt_w*0.70"/>
                                          </p:val>
                                        </p:tav>
                                        <p:tav tm="100000">
                                          <p:val>
                                            <p:strVal val="#ppt_w"/>
                                          </p:val>
                                        </p:tav>
                                      </p:tavLst>
                                    </p:anim>
                                    <p:anim calcmode="lin" valueType="num">
                                      <p:cBhvr>
                                        <p:cTn id="23" dur="1000" fill="hold"/>
                                        <p:tgtEl>
                                          <p:spTgt spid="82951"/>
                                        </p:tgtEl>
                                        <p:attrNameLst>
                                          <p:attrName>ppt_h</p:attrName>
                                        </p:attrNameLst>
                                      </p:cBhvr>
                                      <p:tavLst>
                                        <p:tav tm="0">
                                          <p:val>
                                            <p:strVal val="#ppt_h"/>
                                          </p:val>
                                        </p:tav>
                                        <p:tav tm="100000">
                                          <p:val>
                                            <p:strVal val="#ppt_h"/>
                                          </p:val>
                                        </p:tav>
                                      </p:tavLst>
                                    </p:anim>
                                    <p:animEffect transition="in" filter="fade">
                                      <p:cBhvr>
                                        <p:cTn id="24" dur="1000"/>
                                        <p:tgtEl>
                                          <p:spTgt spid="82951"/>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82952"/>
                                        </p:tgtEl>
                                        <p:attrNameLst>
                                          <p:attrName>style.visibility</p:attrName>
                                        </p:attrNameLst>
                                      </p:cBhvr>
                                      <p:to>
                                        <p:strVal val="visible"/>
                                      </p:to>
                                    </p:set>
                                    <p:anim calcmode="lin" valueType="num">
                                      <p:cBhvr>
                                        <p:cTn id="27" dur="1000" fill="hold"/>
                                        <p:tgtEl>
                                          <p:spTgt spid="82952"/>
                                        </p:tgtEl>
                                        <p:attrNameLst>
                                          <p:attrName>ppt_w</p:attrName>
                                        </p:attrNameLst>
                                      </p:cBhvr>
                                      <p:tavLst>
                                        <p:tav tm="0">
                                          <p:val>
                                            <p:strVal val="#ppt_w*0.70"/>
                                          </p:val>
                                        </p:tav>
                                        <p:tav tm="100000">
                                          <p:val>
                                            <p:strVal val="#ppt_w"/>
                                          </p:val>
                                        </p:tav>
                                      </p:tavLst>
                                    </p:anim>
                                    <p:anim calcmode="lin" valueType="num">
                                      <p:cBhvr>
                                        <p:cTn id="28" dur="1000" fill="hold"/>
                                        <p:tgtEl>
                                          <p:spTgt spid="82952"/>
                                        </p:tgtEl>
                                        <p:attrNameLst>
                                          <p:attrName>ppt_h</p:attrName>
                                        </p:attrNameLst>
                                      </p:cBhvr>
                                      <p:tavLst>
                                        <p:tav tm="0">
                                          <p:val>
                                            <p:strVal val="#ppt_h"/>
                                          </p:val>
                                        </p:tav>
                                        <p:tav tm="100000">
                                          <p:val>
                                            <p:strVal val="#ppt_h"/>
                                          </p:val>
                                        </p:tav>
                                      </p:tavLst>
                                    </p:anim>
                                    <p:animEffect transition="in" filter="fade">
                                      <p:cBhvr>
                                        <p:cTn id="29" dur="1000"/>
                                        <p:tgtEl>
                                          <p:spTgt spid="82952"/>
                                        </p:tgtEl>
                                      </p:cBhvr>
                                    </p:animEffect>
                                  </p:childTnLst>
                                </p:cTn>
                              </p:par>
                              <p:par>
                                <p:cTn id="30" presetID="55" presetClass="entr" presetSubtype="0" fill="hold" grpId="0" nodeType="withEffect">
                                  <p:stCondLst>
                                    <p:cond delay="0"/>
                                  </p:stCondLst>
                                  <p:childTnLst>
                                    <p:set>
                                      <p:cBhvr>
                                        <p:cTn id="31" dur="1" fill="hold">
                                          <p:stCondLst>
                                            <p:cond delay="0"/>
                                          </p:stCondLst>
                                        </p:cTn>
                                        <p:tgtEl>
                                          <p:spTgt spid="82953"/>
                                        </p:tgtEl>
                                        <p:attrNameLst>
                                          <p:attrName>style.visibility</p:attrName>
                                        </p:attrNameLst>
                                      </p:cBhvr>
                                      <p:to>
                                        <p:strVal val="visible"/>
                                      </p:to>
                                    </p:set>
                                    <p:anim calcmode="lin" valueType="num">
                                      <p:cBhvr>
                                        <p:cTn id="32" dur="1000" fill="hold"/>
                                        <p:tgtEl>
                                          <p:spTgt spid="82953"/>
                                        </p:tgtEl>
                                        <p:attrNameLst>
                                          <p:attrName>ppt_w</p:attrName>
                                        </p:attrNameLst>
                                      </p:cBhvr>
                                      <p:tavLst>
                                        <p:tav tm="0">
                                          <p:val>
                                            <p:strVal val="#ppt_w*0.70"/>
                                          </p:val>
                                        </p:tav>
                                        <p:tav tm="100000">
                                          <p:val>
                                            <p:strVal val="#ppt_w"/>
                                          </p:val>
                                        </p:tav>
                                      </p:tavLst>
                                    </p:anim>
                                    <p:anim calcmode="lin" valueType="num">
                                      <p:cBhvr>
                                        <p:cTn id="33" dur="1000" fill="hold"/>
                                        <p:tgtEl>
                                          <p:spTgt spid="82953"/>
                                        </p:tgtEl>
                                        <p:attrNameLst>
                                          <p:attrName>ppt_h</p:attrName>
                                        </p:attrNameLst>
                                      </p:cBhvr>
                                      <p:tavLst>
                                        <p:tav tm="0">
                                          <p:val>
                                            <p:strVal val="#ppt_h"/>
                                          </p:val>
                                        </p:tav>
                                        <p:tav tm="100000">
                                          <p:val>
                                            <p:strVal val="#ppt_h"/>
                                          </p:val>
                                        </p:tav>
                                      </p:tavLst>
                                    </p:anim>
                                    <p:animEffect transition="in" filter="fade">
                                      <p:cBhvr>
                                        <p:cTn id="34" dur="1000"/>
                                        <p:tgtEl>
                                          <p:spTgt spid="82953"/>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82954"/>
                                        </p:tgtEl>
                                        <p:attrNameLst>
                                          <p:attrName>style.visibility</p:attrName>
                                        </p:attrNameLst>
                                      </p:cBhvr>
                                      <p:to>
                                        <p:strVal val="visible"/>
                                      </p:to>
                                    </p:set>
                                    <p:anim calcmode="lin" valueType="num">
                                      <p:cBhvr>
                                        <p:cTn id="37" dur="1000" fill="hold"/>
                                        <p:tgtEl>
                                          <p:spTgt spid="82954"/>
                                        </p:tgtEl>
                                        <p:attrNameLst>
                                          <p:attrName>ppt_w</p:attrName>
                                        </p:attrNameLst>
                                      </p:cBhvr>
                                      <p:tavLst>
                                        <p:tav tm="0">
                                          <p:val>
                                            <p:strVal val="#ppt_w*0.70"/>
                                          </p:val>
                                        </p:tav>
                                        <p:tav tm="100000">
                                          <p:val>
                                            <p:strVal val="#ppt_w"/>
                                          </p:val>
                                        </p:tav>
                                      </p:tavLst>
                                    </p:anim>
                                    <p:anim calcmode="lin" valueType="num">
                                      <p:cBhvr>
                                        <p:cTn id="38" dur="1000" fill="hold"/>
                                        <p:tgtEl>
                                          <p:spTgt spid="82954"/>
                                        </p:tgtEl>
                                        <p:attrNameLst>
                                          <p:attrName>ppt_h</p:attrName>
                                        </p:attrNameLst>
                                      </p:cBhvr>
                                      <p:tavLst>
                                        <p:tav tm="0">
                                          <p:val>
                                            <p:strVal val="#ppt_h"/>
                                          </p:val>
                                        </p:tav>
                                        <p:tav tm="100000">
                                          <p:val>
                                            <p:strVal val="#ppt_h"/>
                                          </p:val>
                                        </p:tav>
                                      </p:tavLst>
                                    </p:anim>
                                    <p:animEffect transition="in" filter="fade">
                                      <p:cBhvr>
                                        <p:cTn id="39" dur="1000"/>
                                        <p:tgtEl>
                                          <p:spTgt spid="82954"/>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82955"/>
                                        </p:tgtEl>
                                        <p:attrNameLst>
                                          <p:attrName>style.visibility</p:attrName>
                                        </p:attrNameLst>
                                      </p:cBhvr>
                                      <p:to>
                                        <p:strVal val="visible"/>
                                      </p:to>
                                    </p:set>
                                    <p:anim calcmode="lin" valueType="num">
                                      <p:cBhvr>
                                        <p:cTn id="42" dur="1000" fill="hold"/>
                                        <p:tgtEl>
                                          <p:spTgt spid="82955"/>
                                        </p:tgtEl>
                                        <p:attrNameLst>
                                          <p:attrName>ppt_w</p:attrName>
                                        </p:attrNameLst>
                                      </p:cBhvr>
                                      <p:tavLst>
                                        <p:tav tm="0">
                                          <p:val>
                                            <p:strVal val="#ppt_w*0.70"/>
                                          </p:val>
                                        </p:tav>
                                        <p:tav tm="100000">
                                          <p:val>
                                            <p:strVal val="#ppt_w"/>
                                          </p:val>
                                        </p:tav>
                                      </p:tavLst>
                                    </p:anim>
                                    <p:anim calcmode="lin" valueType="num">
                                      <p:cBhvr>
                                        <p:cTn id="43" dur="1000" fill="hold"/>
                                        <p:tgtEl>
                                          <p:spTgt spid="82955"/>
                                        </p:tgtEl>
                                        <p:attrNameLst>
                                          <p:attrName>ppt_h</p:attrName>
                                        </p:attrNameLst>
                                      </p:cBhvr>
                                      <p:tavLst>
                                        <p:tav tm="0">
                                          <p:val>
                                            <p:strVal val="#ppt_h"/>
                                          </p:val>
                                        </p:tav>
                                        <p:tav tm="100000">
                                          <p:val>
                                            <p:strVal val="#ppt_h"/>
                                          </p:val>
                                        </p:tav>
                                      </p:tavLst>
                                    </p:anim>
                                    <p:animEffect transition="in" filter="fade">
                                      <p:cBhvr>
                                        <p:cTn id="44" dur="1000"/>
                                        <p:tgtEl>
                                          <p:spTgt spid="82955"/>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82958"/>
                                        </p:tgtEl>
                                        <p:attrNameLst>
                                          <p:attrName>style.visibility</p:attrName>
                                        </p:attrNameLst>
                                      </p:cBhvr>
                                      <p:to>
                                        <p:strVal val="visible"/>
                                      </p:to>
                                    </p:set>
                                    <p:anim calcmode="lin" valueType="num">
                                      <p:cBhvr>
                                        <p:cTn id="47" dur="1000" fill="hold"/>
                                        <p:tgtEl>
                                          <p:spTgt spid="82958"/>
                                        </p:tgtEl>
                                        <p:attrNameLst>
                                          <p:attrName>ppt_w</p:attrName>
                                        </p:attrNameLst>
                                      </p:cBhvr>
                                      <p:tavLst>
                                        <p:tav tm="0">
                                          <p:val>
                                            <p:strVal val="#ppt_w*0.70"/>
                                          </p:val>
                                        </p:tav>
                                        <p:tav tm="100000">
                                          <p:val>
                                            <p:strVal val="#ppt_w"/>
                                          </p:val>
                                        </p:tav>
                                      </p:tavLst>
                                    </p:anim>
                                    <p:anim calcmode="lin" valueType="num">
                                      <p:cBhvr>
                                        <p:cTn id="48" dur="1000" fill="hold"/>
                                        <p:tgtEl>
                                          <p:spTgt spid="82958"/>
                                        </p:tgtEl>
                                        <p:attrNameLst>
                                          <p:attrName>ppt_h</p:attrName>
                                        </p:attrNameLst>
                                      </p:cBhvr>
                                      <p:tavLst>
                                        <p:tav tm="0">
                                          <p:val>
                                            <p:strVal val="#ppt_h"/>
                                          </p:val>
                                        </p:tav>
                                        <p:tav tm="100000">
                                          <p:val>
                                            <p:strVal val="#ppt_h"/>
                                          </p:val>
                                        </p:tav>
                                      </p:tavLst>
                                    </p:anim>
                                    <p:animEffect transition="in" filter="fade">
                                      <p:cBhvr>
                                        <p:cTn id="49" dur="1000"/>
                                        <p:tgtEl>
                                          <p:spTgt spid="82958"/>
                                        </p:tgtEl>
                                      </p:cBhvr>
                                    </p:animEffect>
                                  </p:childTnLst>
                                </p:cTn>
                              </p:par>
                              <p:par>
                                <p:cTn id="50" presetID="55" presetClass="entr" presetSubtype="0" fill="hold" grpId="0" nodeType="withEffect">
                                  <p:stCondLst>
                                    <p:cond delay="0"/>
                                  </p:stCondLst>
                                  <p:childTnLst>
                                    <p:set>
                                      <p:cBhvr>
                                        <p:cTn id="51" dur="1" fill="hold">
                                          <p:stCondLst>
                                            <p:cond delay="0"/>
                                          </p:stCondLst>
                                        </p:cTn>
                                        <p:tgtEl>
                                          <p:spTgt spid="82959"/>
                                        </p:tgtEl>
                                        <p:attrNameLst>
                                          <p:attrName>style.visibility</p:attrName>
                                        </p:attrNameLst>
                                      </p:cBhvr>
                                      <p:to>
                                        <p:strVal val="visible"/>
                                      </p:to>
                                    </p:set>
                                    <p:anim calcmode="lin" valueType="num">
                                      <p:cBhvr>
                                        <p:cTn id="52" dur="1000" fill="hold"/>
                                        <p:tgtEl>
                                          <p:spTgt spid="82959"/>
                                        </p:tgtEl>
                                        <p:attrNameLst>
                                          <p:attrName>ppt_w</p:attrName>
                                        </p:attrNameLst>
                                      </p:cBhvr>
                                      <p:tavLst>
                                        <p:tav tm="0">
                                          <p:val>
                                            <p:strVal val="#ppt_w*0.70"/>
                                          </p:val>
                                        </p:tav>
                                        <p:tav tm="100000">
                                          <p:val>
                                            <p:strVal val="#ppt_w"/>
                                          </p:val>
                                        </p:tav>
                                      </p:tavLst>
                                    </p:anim>
                                    <p:anim calcmode="lin" valueType="num">
                                      <p:cBhvr>
                                        <p:cTn id="53" dur="1000" fill="hold"/>
                                        <p:tgtEl>
                                          <p:spTgt spid="82959"/>
                                        </p:tgtEl>
                                        <p:attrNameLst>
                                          <p:attrName>ppt_h</p:attrName>
                                        </p:attrNameLst>
                                      </p:cBhvr>
                                      <p:tavLst>
                                        <p:tav tm="0">
                                          <p:val>
                                            <p:strVal val="#ppt_h"/>
                                          </p:val>
                                        </p:tav>
                                        <p:tav tm="100000">
                                          <p:val>
                                            <p:strVal val="#ppt_h"/>
                                          </p:val>
                                        </p:tav>
                                      </p:tavLst>
                                    </p:anim>
                                    <p:animEffect transition="in" filter="fade">
                                      <p:cBhvr>
                                        <p:cTn id="54" dur="1000"/>
                                        <p:tgtEl>
                                          <p:spTgt spid="82959"/>
                                        </p:tgtEl>
                                      </p:cBhvr>
                                    </p:animEffect>
                                  </p:childTnLst>
                                </p:cTn>
                              </p:par>
                              <p:par>
                                <p:cTn id="55" presetID="55" presetClass="entr" presetSubtype="0" fill="hold" grpId="0" nodeType="withEffect">
                                  <p:stCondLst>
                                    <p:cond delay="0"/>
                                  </p:stCondLst>
                                  <p:childTnLst>
                                    <p:set>
                                      <p:cBhvr>
                                        <p:cTn id="56" dur="1" fill="hold">
                                          <p:stCondLst>
                                            <p:cond delay="0"/>
                                          </p:stCondLst>
                                        </p:cTn>
                                        <p:tgtEl>
                                          <p:spTgt spid="82956"/>
                                        </p:tgtEl>
                                        <p:attrNameLst>
                                          <p:attrName>style.visibility</p:attrName>
                                        </p:attrNameLst>
                                      </p:cBhvr>
                                      <p:to>
                                        <p:strVal val="visible"/>
                                      </p:to>
                                    </p:set>
                                    <p:anim calcmode="lin" valueType="num">
                                      <p:cBhvr>
                                        <p:cTn id="57" dur="1000" fill="hold"/>
                                        <p:tgtEl>
                                          <p:spTgt spid="82956"/>
                                        </p:tgtEl>
                                        <p:attrNameLst>
                                          <p:attrName>ppt_w</p:attrName>
                                        </p:attrNameLst>
                                      </p:cBhvr>
                                      <p:tavLst>
                                        <p:tav tm="0">
                                          <p:val>
                                            <p:strVal val="#ppt_w*0.70"/>
                                          </p:val>
                                        </p:tav>
                                        <p:tav tm="100000">
                                          <p:val>
                                            <p:strVal val="#ppt_w"/>
                                          </p:val>
                                        </p:tav>
                                      </p:tavLst>
                                    </p:anim>
                                    <p:anim calcmode="lin" valueType="num">
                                      <p:cBhvr>
                                        <p:cTn id="58" dur="1000" fill="hold"/>
                                        <p:tgtEl>
                                          <p:spTgt spid="82956"/>
                                        </p:tgtEl>
                                        <p:attrNameLst>
                                          <p:attrName>ppt_h</p:attrName>
                                        </p:attrNameLst>
                                      </p:cBhvr>
                                      <p:tavLst>
                                        <p:tav tm="0">
                                          <p:val>
                                            <p:strVal val="#ppt_h"/>
                                          </p:val>
                                        </p:tav>
                                        <p:tav tm="100000">
                                          <p:val>
                                            <p:strVal val="#ppt_h"/>
                                          </p:val>
                                        </p:tav>
                                      </p:tavLst>
                                    </p:anim>
                                    <p:animEffect transition="in" filter="fade">
                                      <p:cBhvr>
                                        <p:cTn id="59" dur="1000"/>
                                        <p:tgtEl>
                                          <p:spTgt spid="82956"/>
                                        </p:tgtEl>
                                      </p:cBhvr>
                                    </p:animEffect>
                                  </p:childTnLst>
                                </p:cTn>
                              </p:par>
                              <p:par>
                                <p:cTn id="60" presetID="55" presetClass="entr" presetSubtype="0" fill="hold" grpId="0" nodeType="withEffect">
                                  <p:stCondLst>
                                    <p:cond delay="0"/>
                                  </p:stCondLst>
                                  <p:childTnLst>
                                    <p:set>
                                      <p:cBhvr>
                                        <p:cTn id="61" dur="1" fill="hold">
                                          <p:stCondLst>
                                            <p:cond delay="0"/>
                                          </p:stCondLst>
                                        </p:cTn>
                                        <p:tgtEl>
                                          <p:spTgt spid="82957"/>
                                        </p:tgtEl>
                                        <p:attrNameLst>
                                          <p:attrName>style.visibility</p:attrName>
                                        </p:attrNameLst>
                                      </p:cBhvr>
                                      <p:to>
                                        <p:strVal val="visible"/>
                                      </p:to>
                                    </p:set>
                                    <p:anim calcmode="lin" valueType="num">
                                      <p:cBhvr>
                                        <p:cTn id="62" dur="1000" fill="hold"/>
                                        <p:tgtEl>
                                          <p:spTgt spid="82957"/>
                                        </p:tgtEl>
                                        <p:attrNameLst>
                                          <p:attrName>ppt_w</p:attrName>
                                        </p:attrNameLst>
                                      </p:cBhvr>
                                      <p:tavLst>
                                        <p:tav tm="0">
                                          <p:val>
                                            <p:strVal val="#ppt_w*0.70"/>
                                          </p:val>
                                        </p:tav>
                                        <p:tav tm="100000">
                                          <p:val>
                                            <p:strVal val="#ppt_w"/>
                                          </p:val>
                                        </p:tav>
                                      </p:tavLst>
                                    </p:anim>
                                    <p:anim calcmode="lin" valueType="num">
                                      <p:cBhvr>
                                        <p:cTn id="63" dur="1000" fill="hold"/>
                                        <p:tgtEl>
                                          <p:spTgt spid="82957"/>
                                        </p:tgtEl>
                                        <p:attrNameLst>
                                          <p:attrName>ppt_h</p:attrName>
                                        </p:attrNameLst>
                                      </p:cBhvr>
                                      <p:tavLst>
                                        <p:tav tm="0">
                                          <p:val>
                                            <p:strVal val="#ppt_h"/>
                                          </p:val>
                                        </p:tav>
                                        <p:tav tm="100000">
                                          <p:val>
                                            <p:strVal val="#ppt_h"/>
                                          </p:val>
                                        </p:tav>
                                      </p:tavLst>
                                    </p:anim>
                                    <p:animEffect transition="in" filter="fade">
                                      <p:cBhvr>
                                        <p:cTn id="64" dur="1000"/>
                                        <p:tgtEl>
                                          <p:spTgt spid="8295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82960"/>
                                        </p:tgtEl>
                                        <p:attrNameLst>
                                          <p:attrName>style.visibility</p:attrName>
                                        </p:attrNameLst>
                                      </p:cBhvr>
                                      <p:to>
                                        <p:strVal val="visible"/>
                                      </p:to>
                                    </p:set>
                                    <p:anim calcmode="lin" valueType="num">
                                      <p:cBhvr>
                                        <p:cTn id="67" dur="1000" fill="hold"/>
                                        <p:tgtEl>
                                          <p:spTgt spid="82960"/>
                                        </p:tgtEl>
                                        <p:attrNameLst>
                                          <p:attrName>ppt_w</p:attrName>
                                        </p:attrNameLst>
                                      </p:cBhvr>
                                      <p:tavLst>
                                        <p:tav tm="0">
                                          <p:val>
                                            <p:strVal val="#ppt_w*0.70"/>
                                          </p:val>
                                        </p:tav>
                                        <p:tav tm="100000">
                                          <p:val>
                                            <p:strVal val="#ppt_w"/>
                                          </p:val>
                                        </p:tav>
                                      </p:tavLst>
                                    </p:anim>
                                    <p:anim calcmode="lin" valueType="num">
                                      <p:cBhvr>
                                        <p:cTn id="68" dur="1000" fill="hold"/>
                                        <p:tgtEl>
                                          <p:spTgt spid="82960"/>
                                        </p:tgtEl>
                                        <p:attrNameLst>
                                          <p:attrName>ppt_h</p:attrName>
                                        </p:attrNameLst>
                                      </p:cBhvr>
                                      <p:tavLst>
                                        <p:tav tm="0">
                                          <p:val>
                                            <p:strVal val="#ppt_h"/>
                                          </p:val>
                                        </p:tav>
                                        <p:tav tm="100000">
                                          <p:val>
                                            <p:strVal val="#ppt_h"/>
                                          </p:val>
                                        </p:tav>
                                      </p:tavLst>
                                    </p:anim>
                                    <p:animEffect transition="in" filter="fade">
                                      <p:cBhvr>
                                        <p:cTn id="69" dur="1000"/>
                                        <p:tgtEl>
                                          <p:spTgt spid="82960"/>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82961"/>
                                        </p:tgtEl>
                                        <p:attrNameLst>
                                          <p:attrName>style.visibility</p:attrName>
                                        </p:attrNameLst>
                                      </p:cBhvr>
                                      <p:to>
                                        <p:strVal val="visible"/>
                                      </p:to>
                                    </p:set>
                                    <p:anim calcmode="lin" valueType="num">
                                      <p:cBhvr>
                                        <p:cTn id="72" dur="1000" fill="hold"/>
                                        <p:tgtEl>
                                          <p:spTgt spid="82961"/>
                                        </p:tgtEl>
                                        <p:attrNameLst>
                                          <p:attrName>ppt_w</p:attrName>
                                        </p:attrNameLst>
                                      </p:cBhvr>
                                      <p:tavLst>
                                        <p:tav tm="0">
                                          <p:val>
                                            <p:strVal val="#ppt_w*0.70"/>
                                          </p:val>
                                        </p:tav>
                                        <p:tav tm="100000">
                                          <p:val>
                                            <p:strVal val="#ppt_w"/>
                                          </p:val>
                                        </p:tav>
                                      </p:tavLst>
                                    </p:anim>
                                    <p:anim calcmode="lin" valueType="num">
                                      <p:cBhvr>
                                        <p:cTn id="73" dur="1000" fill="hold"/>
                                        <p:tgtEl>
                                          <p:spTgt spid="82961"/>
                                        </p:tgtEl>
                                        <p:attrNameLst>
                                          <p:attrName>ppt_h</p:attrName>
                                        </p:attrNameLst>
                                      </p:cBhvr>
                                      <p:tavLst>
                                        <p:tav tm="0">
                                          <p:val>
                                            <p:strVal val="#ppt_h"/>
                                          </p:val>
                                        </p:tav>
                                        <p:tav tm="100000">
                                          <p:val>
                                            <p:strVal val="#ppt_h"/>
                                          </p:val>
                                        </p:tav>
                                      </p:tavLst>
                                    </p:anim>
                                    <p:animEffect transition="in" filter="fade">
                                      <p:cBhvr>
                                        <p:cTn id="74" dur="1000"/>
                                        <p:tgtEl>
                                          <p:spTgt spid="82961"/>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42" presetClass="path" presetSubtype="0" accel="50000" decel="50000" fill="hold" grpId="1" nodeType="clickEffect">
                                  <p:stCondLst>
                                    <p:cond delay="0"/>
                                  </p:stCondLst>
                                  <p:childTnLst>
                                    <p:animMotion origin="layout" path="M 3.33333E-6 -1.85185E-6 L 3.33333E-6 0.07107 " pathEditMode="relative" rAng="0" ptsTypes="AA">
                                      <p:cBhvr>
                                        <p:cTn id="78" dur="2000" fill="hold"/>
                                        <p:tgtEl>
                                          <p:spTgt spid="82959"/>
                                        </p:tgtEl>
                                        <p:attrNameLst>
                                          <p:attrName>ppt_x</p:attrName>
                                          <p:attrName>ppt_y</p:attrName>
                                        </p:attrNameLst>
                                      </p:cBhvr>
                                      <p:rCtr x="0" y="35"/>
                                    </p:animMotion>
                                  </p:childTnLst>
                                </p:cTn>
                              </p:par>
                            </p:childTnLst>
                          </p:cTn>
                        </p:par>
                      </p:childTnLst>
                    </p:cTn>
                  </p:par>
                  <p:par>
                    <p:cTn id="79" fill="hold" nodeType="clickPar">
                      <p:stCondLst>
                        <p:cond delay="indefinite"/>
                      </p:stCondLst>
                      <p:childTnLst>
                        <p:par>
                          <p:cTn id="80" fill="hold" nodeType="withGroup">
                            <p:stCondLst>
                              <p:cond delay="0"/>
                            </p:stCondLst>
                            <p:childTnLst>
                              <p:par>
                                <p:cTn id="81" presetID="3" presetClass="emph" presetSubtype="2" fill="hold" grpId="2" nodeType="clickEffect">
                                  <p:stCondLst>
                                    <p:cond delay="0"/>
                                  </p:stCondLst>
                                  <p:childTnLst>
                                    <p:animClr clrSpc="rgb" dir="cw">
                                      <p:cBhvr override="childStyle">
                                        <p:cTn id="82" dur="500" fill="hold"/>
                                        <p:tgtEl>
                                          <p:spTgt spid="82957"/>
                                        </p:tgtEl>
                                        <p:attrNameLst>
                                          <p:attrName>style.color</p:attrName>
                                        </p:attrNameLst>
                                      </p:cBhvr>
                                      <p:to>
                                        <a:srgbClr val="FF0000"/>
                                      </p:to>
                                    </p:animClr>
                                  </p:childTnLst>
                                </p:cTn>
                              </p:par>
                            </p:childTnLst>
                          </p:cTn>
                        </p:par>
                      </p:childTnLst>
                    </p:cTn>
                  </p:par>
                  <p:par>
                    <p:cTn id="83" fill="hold" nodeType="clickPar">
                      <p:stCondLst>
                        <p:cond delay="indefinite"/>
                      </p:stCondLst>
                      <p:childTnLst>
                        <p:par>
                          <p:cTn id="84" fill="hold" nodeType="withGroup">
                            <p:stCondLst>
                              <p:cond delay="0"/>
                            </p:stCondLst>
                            <p:childTnLst>
                              <p:par>
                                <p:cTn id="85" presetID="56" presetClass="path" presetSubtype="0" accel="50000" decel="50000" fill="hold" grpId="1" nodeType="clickEffect">
                                  <p:stCondLst>
                                    <p:cond delay="0"/>
                                  </p:stCondLst>
                                  <p:childTnLst>
                                    <p:animMotion origin="layout" path="M 0.00417 -0.01111 L -0.20121 0.06297 " pathEditMode="relative" rAng="0" ptsTypes="AA">
                                      <p:cBhvr>
                                        <p:cTn id="86" dur="2000" fill="hold"/>
                                        <p:tgtEl>
                                          <p:spTgt spid="82957"/>
                                        </p:tgtEl>
                                        <p:attrNameLst>
                                          <p:attrName>ppt_x</p:attrName>
                                          <p:attrName>ppt_y</p:attrName>
                                        </p:attrNameLst>
                                      </p:cBhvr>
                                      <p:rCtr x="-103" y="37"/>
                                    </p:animMotion>
                                  </p:childTnLst>
                                </p:cTn>
                              </p:par>
                            </p:childTnLst>
                          </p:cTn>
                        </p:par>
                      </p:childTnLst>
                    </p:cTn>
                  </p:par>
                  <p:par>
                    <p:cTn id="87" fill="hold" nodeType="clickPar">
                      <p:stCondLst>
                        <p:cond delay="indefinite"/>
                      </p:stCondLst>
                      <p:childTnLst>
                        <p:par>
                          <p:cTn id="88" fill="hold" nodeType="withGroup">
                            <p:stCondLst>
                              <p:cond delay="0"/>
                            </p:stCondLst>
                            <p:childTnLst>
                              <p:par>
                                <p:cTn id="89" presetID="3" presetClass="emph" presetSubtype="2" fill="hold" grpId="1" nodeType="clickEffect">
                                  <p:stCondLst>
                                    <p:cond delay="0"/>
                                  </p:stCondLst>
                                  <p:childTnLst>
                                    <p:animClr clrSpc="rgb" dir="cw">
                                      <p:cBhvr override="childStyle">
                                        <p:cTn id="90" dur="500" fill="hold"/>
                                        <p:tgtEl>
                                          <p:spTgt spid="82961"/>
                                        </p:tgtEl>
                                        <p:attrNameLst>
                                          <p:attrName>style.color</p:attrName>
                                        </p:attrNameLst>
                                      </p:cBhvr>
                                      <p:to>
                                        <a:srgbClr val="FF0000"/>
                                      </p:to>
                                    </p:animClr>
                                  </p:childTnLst>
                                </p:cTn>
                              </p:par>
                            </p:childTnLst>
                          </p:cTn>
                        </p:par>
                      </p:childTnLst>
                    </p:cTn>
                  </p:par>
                  <p:par>
                    <p:cTn id="91" fill="hold" nodeType="clickPar">
                      <p:stCondLst>
                        <p:cond delay="indefinite"/>
                      </p:stCondLst>
                      <p:childTnLst>
                        <p:par>
                          <p:cTn id="92" fill="hold" nodeType="withGroup">
                            <p:stCondLst>
                              <p:cond delay="0"/>
                            </p:stCondLst>
                            <p:childTnLst>
                              <p:par>
                                <p:cTn id="93" presetID="56" presetClass="path" presetSubtype="0" accel="50000" decel="50000" fill="hold" grpId="2" nodeType="clickEffect">
                                  <p:stCondLst>
                                    <p:cond delay="0"/>
                                  </p:stCondLst>
                                  <p:childTnLst>
                                    <p:animMotion origin="layout" path="M 0.01667 0.01111 L -0.09097 0.06505 " pathEditMode="relative" rAng="0" ptsTypes="AA">
                                      <p:cBhvr>
                                        <p:cTn id="94" dur="2000" fill="hold"/>
                                        <p:tgtEl>
                                          <p:spTgt spid="82961"/>
                                        </p:tgtEl>
                                        <p:attrNameLst>
                                          <p:attrName>ppt_x</p:attrName>
                                          <p:attrName>ppt_y</p:attrName>
                                        </p:attrNameLst>
                                      </p:cBhvr>
                                      <p:rCtr x="-54" y="27"/>
                                    </p:animMotion>
                                  </p:childTnLst>
                                </p:cTn>
                              </p:par>
                            </p:childTnLst>
                          </p:cTn>
                        </p:par>
                      </p:childTnLst>
                    </p:cTn>
                  </p:par>
                  <p:par>
                    <p:cTn id="95" fill="hold" nodeType="clickPar">
                      <p:stCondLst>
                        <p:cond delay="indefinite"/>
                      </p:stCondLst>
                      <p:childTnLst>
                        <p:par>
                          <p:cTn id="96" fill="hold" nodeType="withGroup">
                            <p:stCondLst>
                              <p:cond delay="0"/>
                            </p:stCondLst>
                            <p:childTnLst>
                              <p:par>
                                <p:cTn id="97" presetID="3" presetClass="emph" presetSubtype="2" fill="hold" grpId="1" nodeType="clickEffect">
                                  <p:stCondLst>
                                    <p:cond delay="0"/>
                                  </p:stCondLst>
                                  <p:childTnLst>
                                    <p:animClr clrSpc="rgb" dir="cw">
                                      <p:cBhvr override="childStyle">
                                        <p:cTn id="98" dur="500" fill="hold"/>
                                        <p:tgtEl>
                                          <p:spTgt spid="82955"/>
                                        </p:tgtEl>
                                        <p:attrNameLst>
                                          <p:attrName>style.color</p:attrName>
                                        </p:attrNameLst>
                                      </p:cBhvr>
                                      <p:to>
                                        <a:srgbClr val="FF0000"/>
                                      </p:to>
                                    </p:animClr>
                                  </p:childTnLst>
                                </p:cTn>
                              </p:par>
                            </p:childTnLst>
                          </p:cTn>
                        </p:par>
                      </p:childTnLst>
                    </p:cTn>
                  </p:par>
                  <p:par>
                    <p:cTn id="99" fill="hold" nodeType="clickPar">
                      <p:stCondLst>
                        <p:cond delay="indefinite"/>
                      </p:stCondLst>
                      <p:childTnLst>
                        <p:par>
                          <p:cTn id="100" fill="hold" nodeType="withGroup">
                            <p:stCondLst>
                              <p:cond delay="0"/>
                            </p:stCondLst>
                            <p:childTnLst>
                              <p:par>
                                <p:cTn id="101" presetID="49" presetClass="path" presetSubtype="0" accel="50000" decel="50000" fill="hold" grpId="2" nodeType="clickEffect">
                                  <p:stCondLst>
                                    <p:cond delay="0"/>
                                  </p:stCondLst>
                                  <p:childTnLst>
                                    <p:animMotion origin="layout" path="M 2.77778E-7 -4.44444E-6 L 0.02309 0.06598 " pathEditMode="relative" rAng="0" ptsTypes="AA">
                                      <p:cBhvr>
                                        <p:cTn id="102" dur="2000" fill="hold"/>
                                        <p:tgtEl>
                                          <p:spTgt spid="82955"/>
                                        </p:tgtEl>
                                        <p:attrNameLst>
                                          <p:attrName>ppt_x</p:attrName>
                                          <p:attrName>ppt_y</p:attrName>
                                        </p:attrNameLst>
                                      </p:cBhvr>
                                      <p:rCtr x="11" y="33"/>
                                    </p:animMotion>
                                  </p:childTnLst>
                                </p:cTn>
                              </p:par>
                              <p:par>
                                <p:cTn id="103" presetID="23" presetClass="entr" presetSubtype="16" fill="hold" grpId="0" nodeType="withEffect">
                                  <p:stCondLst>
                                    <p:cond delay="0"/>
                                  </p:stCondLst>
                                  <p:childTnLst>
                                    <p:set>
                                      <p:cBhvr>
                                        <p:cTn id="104" dur="1" fill="hold">
                                          <p:stCondLst>
                                            <p:cond delay="0"/>
                                          </p:stCondLst>
                                        </p:cTn>
                                        <p:tgtEl>
                                          <p:spTgt spid="82962"/>
                                        </p:tgtEl>
                                        <p:attrNameLst>
                                          <p:attrName>style.visibility</p:attrName>
                                        </p:attrNameLst>
                                      </p:cBhvr>
                                      <p:to>
                                        <p:strVal val="visible"/>
                                      </p:to>
                                    </p:set>
                                    <p:anim calcmode="lin" valueType="num">
                                      <p:cBhvr>
                                        <p:cTn id="105" dur="500" fill="hold"/>
                                        <p:tgtEl>
                                          <p:spTgt spid="82962"/>
                                        </p:tgtEl>
                                        <p:attrNameLst>
                                          <p:attrName>ppt_w</p:attrName>
                                        </p:attrNameLst>
                                      </p:cBhvr>
                                      <p:tavLst>
                                        <p:tav tm="0">
                                          <p:val>
                                            <p:fltVal val="0"/>
                                          </p:val>
                                        </p:tav>
                                        <p:tav tm="100000">
                                          <p:val>
                                            <p:strVal val="#ppt_w"/>
                                          </p:val>
                                        </p:tav>
                                      </p:tavLst>
                                    </p:anim>
                                    <p:anim calcmode="lin" valueType="num">
                                      <p:cBhvr>
                                        <p:cTn id="106" dur="500" fill="hold"/>
                                        <p:tgtEl>
                                          <p:spTgt spid="82962"/>
                                        </p:tgtEl>
                                        <p:attrNameLst>
                                          <p:attrName>ppt_h</p:attrName>
                                        </p:attrNameLst>
                                      </p:cBhvr>
                                      <p:tavLst>
                                        <p:tav tm="0">
                                          <p:val>
                                            <p:fltVal val="0"/>
                                          </p:val>
                                        </p:tav>
                                        <p:tav tm="100000">
                                          <p:val>
                                            <p:strVal val="#ppt_h"/>
                                          </p:val>
                                        </p:tav>
                                      </p:tavLst>
                                    </p:anim>
                                  </p:childTnLst>
                                </p:cTn>
                              </p:par>
                            </p:childTnLst>
                          </p:cTn>
                        </p:par>
                      </p:childTnLst>
                    </p:cTn>
                  </p:par>
                  <p:par>
                    <p:cTn id="107" fill="hold" nodeType="clickPar">
                      <p:stCondLst>
                        <p:cond delay="indefinite"/>
                      </p:stCondLst>
                      <p:childTnLst>
                        <p:par>
                          <p:cTn id="108" fill="hold" nodeType="withGroup">
                            <p:stCondLst>
                              <p:cond delay="0"/>
                            </p:stCondLst>
                            <p:childTnLst>
                              <p:par>
                                <p:cTn id="109" presetID="3" presetClass="emph" presetSubtype="2" fill="hold" grpId="1" nodeType="clickEffect">
                                  <p:stCondLst>
                                    <p:cond delay="0"/>
                                  </p:stCondLst>
                                  <p:childTnLst>
                                    <p:animClr clrSpc="rgb" dir="cw">
                                      <p:cBhvr override="childStyle">
                                        <p:cTn id="110" dur="500" fill="hold"/>
                                        <p:tgtEl>
                                          <p:spTgt spid="82954"/>
                                        </p:tgtEl>
                                        <p:attrNameLst>
                                          <p:attrName>style.color</p:attrName>
                                        </p:attrNameLst>
                                      </p:cBhvr>
                                      <p:to>
                                        <a:srgbClr val="FF0000"/>
                                      </p:to>
                                    </p:animClr>
                                  </p:childTnLst>
                                </p:cTn>
                              </p:par>
                            </p:childTnLst>
                          </p:cTn>
                        </p:par>
                      </p:childTnLst>
                    </p:cTn>
                  </p:par>
                  <p:par>
                    <p:cTn id="111" fill="hold" nodeType="clickPar">
                      <p:stCondLst>
                        <p:cond delay="indefinite"/>
                      </p:stCondLst>
                      <p:childTnLst>
                        <p:par>
                          <p:cTn id="112" fill="hold" nodeType="withGroup">
                            <p:stCondLst>
                              <p:cond delay="0"/>
                            </p:stCondLst>
                            <p:childTnLst>
                              <p:par>
                                <p:cTn id="113" presetID="49" presetClass="path" presetSubtype="0" accel="50000" decel="50000" fill="hold" grpId="2" nodeType="clickEffect">
                                  <p:stCondLst>
                                    <p:cond delay="0"/>
                                  </p:stCondLst>
                                  <p:childTnLst>
                                    <p:animMotion origin="layout" path="M -0.01094 -0.01525 L 0.19809 0.06681 " pathEditMode="relative" rAng="0" ptsTypes="AA">
                                      <p:cBhvr>
                                        <p:cTn id="114" dur="2000" fill="hold"/>
                                        <p:tgtEl>
                                          <p:spTgt spid="82954"/>
                                        </p:tgtEl>
                                        <p:attrNameLst>
                                          <p:attrName>ppt_x</p:attrName>
                                          <p:attrName>ppt_y</p:attrName>
                                        </p:attrNameLst>
                                      </p:cBhvr>
                                      <p:rCtr x="105" y="41"/>
                                    </p:animMotion>
                                  </p:childTnLst>
                                </p:cTn>
                              </p:par>
                            </p:childTnLst>
                          </p:cTn>
                        </p:par>
                      </p:childTnLst>
                    </p:cTn>
                  </p:par>
                  <p:par>
                    <p:cTn id="115" fill="hold" nodeType="clickPar">
                      <p:stCondLst>
                        <p:cond delay="indefinite"/>
                      </p:stCondLst>
                      <p:childTnLst>
                        <p:par>
                          <p:cTn id="116" fill="hold" nodeType="withGroup">
                            <p:stCondLst>
                              <p:cond delay="0"/>
                            </p:stCondLst>
                            <p:childTnLst>
                              <p:par>
                                <p:cTn id="117" presetID="3" presetClass="emph" presetSubtype="2" fill="hold" grpId="1" nodeType="clickEffect">
                                  <p:stCondLst>
                                    <p:cond delay="0"/>
                                  </p:stCondLst>
                                  <p:childTnLst>
                                    <p:animClr clrSpc="rgb" dir="cw">
                                      <p:cBhvr override="childStyle">
                                        <p:cTn id="118" dur="500" fill="hold"/>
                                        <p:tgtEl>
                                          <p:spTgt spid="82958"/>
                                        </p:tgtEl>
                                        <p:attrNameLst>
                                          <p:attrName>style.color</p:attrName>
                                        </p:attrNameLst>
                                      </p:cBhvr>
                                      <p:to>
                                        <a:srgbClr val="FF0000"/>
                                      </p:to>
                                    </p:animClr>
                                  </p:childTnLst>
                                </p:cTn>
                              </p:par>
                            </p:childTnLst>
                          </p:cTn>
                        </p:par>
                      </p:childTnLst>
                    </p:cTn>
                  </p:par>
                  <p:par>
                    <p:cTn id="119" fill="hold" nodeType="clickPar">
                      <p:stCondLst>
                        <p:cond delay="indefinite"/>
                      </p:stCondLst>
                      <p:childTnLst>
                        <p:par>
                          <p:cTn id="120" fill="hold" nodeType="withGroup">
                            <p:stCondLst>
                              <p:cond delay="0"/>
                            </p:stCondLst>
                            <p:childTnLst>
                              <p:par>
                                <p:cTn id="121" presetID="49" presetClass="path" presetSubtype="0" accel="50000" decel="50000" fill="hold" grpId="2" nodeType="clickEffect">
                                  <p:stCondLst>
                                    <p:cond delay="0"/>
                                  </p:stCondLst>
                                  <p:childTnLst>
                                    <p:animMotion origin="layout" path="M -0.02882 -0.003 L 0.20295 0.06473 " pathEditMode="relative" rAng="0" ptsTypes="AA">
                                      <p:cBhvr>
                                        <p:cTn id="122" dur="2000" fill="hold"/>
                                        <p:tgtEl>
                                          <p:spTgt spid="82958"/>
                                        </p:tgtEl>
                                        <p:attrNameLst>
                                          <p:attrName>ppt_x</p:attrName>
                                          <p:attrName>ppt_y</p:attrName>
                                        </p:attrNameLst>
                                      </p:cBhvr>
                                      <p:rCtr x="116" y="34"/>
                                    </p:animMotion>
                                  </p:childTnLst>
                                </p:cTn>
                              </p:par>
                            </p:childTnLst>
                          </p:cTn>
                        </p:par>
                      </p:childTnLst>
                    </p:cTn>
                  </p:par>
                  <p:par>
                    <p:cTn id="123" fill="hold" nodeType="clickPar">
                      <p:stCondLst>
                        <p:cond delay="indefinite"/>
                      </p:stCondLst>
                      <p:childTnLst>
                        <p:par>
                          <p:cTn id="124" fill="hold" nodeType="withGroup">
                            <p:stCondLst>
                              <p:cond delay="0"/>
                            </p:stCondLst>
                            <p:childTnLst>
                              <p:par>
                                <p:cTn id="125" presetID="17" presetClass="entr" presetSubtype="10" fill="hold" grpId="0" nodeType="clickEffect">
                                  <p:stCondLst>
                                    <p:cond delay="0"/>
                                  </p:stCondLst>
                                  <p:childTnLst>
                                    <p:set>
                                      <p:cBhvr>
                                        <p:cTn id="126" dur="1" fill="hold">
                                          <p:stCondLst>
                                            <p:cond delay="0"/>
                                          </p:stCondLst>
                                        </p:cTn>
                                        <p:tgtEl>
                                          <p:spTgt spid="82964"/>
                                        </p:tgtEl>
                                        <p:attrNameLst>
                                          <p:attrName>style.visibility</p:attrName>
                                        </p:attrNameLst>
                                      </p:cBhvr>
                                      <p:to>
                                        <p:strVal val="visible"/>
                                      </p:to>
                                    </p:set>
                                    <p:anim calcmode="lin" valueType="num">
                                      <p:cBhvr>
                                        <p:cTn id="127" dur="500" fill="hold"/>
                                        <p:tgtEl>
                                          <p:spTgt spid="82964"/>
                                        </p:tgtEl>
                                        <p:attrNameLst>
                                          <p:attrName>ppt_w</p:attrName>
                                        </p:attrNameLst>
                                      </p:cBhvr>
                                      <p:tavLst>
                                        <p:tav tm="0">
                                          <p:val>
                                            <p:fltVal val="0"/>
                                          </p:val>
                                        </p:tav>
                                        <p:tav tm="100000">
                                          <p:val>
                                            <p:strVal val="#ppt_w"/>
                                          </p:val>
                                        </p:tav>
                                      </p:tavLst>
                                    </p:anim>
                                    <p:anim calcmode="lin" valueType="num">
                                      <p:cBhvr>
                                        <p:cTn id="128" dur="500" fill="hold"/>
                                        <p:tgtEl>
                                          <p:spTgt spid="82964"/>
                                        </p:tgtEl>
                                        <p:attrNameLst>
                                          <p:attrName>ppt_h</p:attrName>
                                        </p:attrNameLst>
                                      </p:cBhvr>
                                      <p:tavLst>
                                        <p:tav tm="0">
                                          <p:val>
                                            <p:strVal val="#ppt_h"/>
                                          </p:val>
                                        </p:tav>
                                        <p:tav tm="100000">
                                          <p:val>
                                            <p:strVal val="#ppt_h"/>
                                          </p:val>
                                        </p:tav>
                                      </p:tavLst>
                                    </p:anim>
                                  </p:childTnLst>
                                </p:cTn>
                              </p:par>
                              <p:par>
                                <p:cTn id="129" presetID="17" presetClass="entr" presetSubtype="10" fill="hold" grpId="0" nodeType="withEffect">
                                  <p:stCondLst>
                                    <p:cond delay="0"/>
                                  </p:stCondLst>
                                  <p:childTnLst>
                                    <p:set>
                                      <p:cBhvr>
                                        <p:cTn id="130" dur="1" fill="hold">
                                          <p:stCondLst>
                                            <p:cond delay="0"/>
                                          </p:stCondLst>
                                        </p:cTn>
                                        <p:tgtEl>
                                          <p:spTgt spid="82963"/>
                                        </p:tgtEl>
                                        <p:attrNameLst>
                                          <p:attrName>style.visibility</p:attrName>
                                        </p:attrNameLst>
                                      </p:cBhvr>
                                      <p:to>
                                        <p:strVal val="visible"/>
                                      </p:to>
                                    </p:set>
                                    <p:anim calcmode="lin" valueType="num">
                                      <p:cBhvr>
                                        <p:cTn id="131" dur="500" fill="hold"/>
                                        <p:tgtEl>
                                          <p:spTgt spid="82963"/>
                                        </p:tgtEl>
                                        <p:attrNameLst>
                                          <p:attrName>ppt_w</p:attrName>
                                        </p:attrNameLst>
                                      </p:cBhvr>
                                      <p:tavLst>
                                        <p:tav tm="0">
                                          <p:val>
                                            <p:fltVal val="0"/>
                                          </p:val>
                                        </p:tav>
                                        <p:tav tm="100000">
                                          <p:val>
                                            <p:strVal val="#ppt_w"/>
                                          </p:val>
                                        </p:tav>
                                      </p:tavLst>
                                    </p:anim>
                                    <p:anim calcmode="lin" valueType="num">
                                      <p:cBhvr>
                                        <p:cTn id="132" dur="500" fill="hold"/>
                                        <p:tgtEl>
                                          <p:spTgt spid="82963"/>
                                        </p:tgtEl>
                                        <p:attrNameLst>
                                          <p:attrName>ppt_h</p:attrName>
                                        </p:attrNameLst>
                                      </p:cBhvr>
                                      <p:tavLst>
                                        <p:tav tm="0">
                                          <p:val>
                                            <p:strVal val="#ppt_h"/>
                                          </p:val>
                                        </p:tav>
                                        <p:tav tm="100000">
                                          <p:val>
                                            <p:strVal val="#ppt_h"/>
                                          </p:val>
                                        </p:tav>
                                      </p:tavLst>
                                    </p:anim>
                                  </p:childTnLst>
                                </p:cTn>
                              </p:par>
                              <p:par>
                                <p:cTn id="133" presetID="55" presetClass="entr" presetSubtype="0" fill="hold" grpId="0" nodeType="withEffect">
                                  <p:stCondLst>
                                    <p:cond delay="0"/>
                                  </p:stCondLst>
                                  <p:childTnLst>
                                    <p:set>
                                      <p:cBhvr>
                                        <p:cTn id="134" dur="1" fill="hold">
                                          <p:stCondLst>
                                            <p:cond delay="0"/>
                                          </p:stCondLst>
                                        </p:cTn>
                                        <p:tgtEl>
                                          <p:spTgt spid="82965"/>
                                        </p:tgtEl>
                                        <p:attrNameLst>
                                          <p:attrName>style.visibility</p:attrName>
                                        </p:attrNameLst>
                                      </p:cBhvr>
                                      <p:to>
                                        <p:strVal val="visible"/>
                                      </p:to>
                                    </p:set>
                                    <p:anim calcmode="lin" valueType="num">
                                      <p:cBhvr>
                                        <p:cTn id="135" dur="1000" fill="hold"/>
                                        <p:tgtEl>
                                          <p:spTgt spid="82965"/>
                                        </p:tgtEl>
                                        <p:attrNameLst>
                                          <p:attrName>ppt_w</p:attrName>
                                        </p:attrNameLst>
                                      </p:cBhvr>
                                      <p:tavLst>
                                        <p:tav tm="0">
                                          <p:val>
                                            <p:strVal val="#ppt_w*0.70"/>
                                          </p:val>
                                        </p:tav>
                                        <p:tav tm="100000">
                                          <p:val>
                                            <p:strVal val="#ppt_w"/>
                                          </p:val>
                                        </p:tav>
                                      </p:tavLst>
                                    </p:anim>
                                    <p:anim calcmode="lin" valueType="num">
                                      <p:cBhvr>
                                        <p:cTn id="136" dur="1000" fill="hold"/>
                                        <p:tgtEl>
                                          <p:spTgt spid="82965"/>
                                        </p:tgtEl>
                                        <p:attrNameLst>
                                          <p:attrName>ppt_h</p:attrName>
                                        </p:attrNameLst>
                                      </p:cBhvr>
                                      <p:tavLst>
                                        <p:tav tm="0">
                                          <p:val>
                                            <p:strVal val="#ppt_h"/>
                                          </p:val>
                                        </p:tav>
                                        <p:tav tm="100000">
                                          <p:val>
                                            <p:strVal val="#ppt_h"/>
                                          </p:val>
                                        </p:tav>
                                      </p:tavLst>
                                    </p:anim>
                                    <p:animEffect transition="in" filter="fade">
                                      <p:cBhvr>
                                        <p:cTn id="137" dur="1000"/>
                                        <p:tgtEl>
                                          <p:spTgt spid="82965"/>
                                        </p:tgtEl>
                                      </p:cBhvr>
                                    </p:animEffect>
                                  </p:childTnLst>
                                </p:cTn>
                              </p:par>
                              <p:par>
                                <p:cTn id="138" presetID="55" presetClass="entr" presetSubtype="0" fill="hold" grpId="0" nodeType="withEffect">
                                  <p:stCondLst>
                                    <p:cond delay="0"/>
                                  </p:stCondLst>
                                  <p:childTnLst>
                                    <p:set>
                                      <p:cBhvr>
                                        <p:cTn id="139" dur="1" fill="hold">
                                          <p:stCondLst>
                                            <p:cond delay="0"/>
                                          </p:stCondLst>
                                        </p:cTn>
                                        <p:tgtEl>
                                          <p:spTgt spid="82966"/>
                                        </p:tgtEl>
                                        <p:attrNameLst>
                                          <p:attrName>style.visibility</p:attrName>
                                        </p:attrNameLst>
                                      </p:cBhvr>
                                      <p:to>
                                        <p:strVal val="visible"/>
                                      </p:to>
                                    </p:set>
                                    <p:anim calcmode="lin" valueType="num">
                                      <p:cBhvr>
                                        <p:cTn id="140" dur="1000" fill="hold"/>
                                        <p:tgtEl>
                                          <p:spTgt spid="82966"/>
                                        </p:tgtEl>
                                        <p:attrNameLst>
                                          <p:attrName>ppt_w</p:attrName>
                                        </p:attrNameLst>
                                      </p:cBhvr>
                                      <p:tavLst>
                                        <p:tav tm="0">
                                          <p:val>
                                            <p:strVal val="#ppt_w*0.70"/>
                                          </p:val>
                                        </p:tav>
                                        <p:tav tm="100000">
                                          <p:val>
                                            <p:strVal val="#ppt_w"/>
                                          </p:val>
                                        </p:tav>
                                      </p:tavLst>
                                    </p:anim>
                                    <p:anim calcmode="lin" valueType="num">
                                      <p:cBhvr>
                                        <p:cTn id="141" dur="1000" fill="hold"/>
                                        <p:tgtEl>
                                          <p:spTgt spid="82966"/>
                                        </p:tgtEl>
                                        <p:attrNameLst>
                                          <p:attrName>ppt_h</p:attrName>
                                        </p:attrNameLst>
                                      </p:cBhvr>
                                      <p:tavLst>
                                        <p:tav tm="0">
                                          <p:val>
                                            <p:strVal val="#ppt_h"/>
                                          </p:val>
                                        </p:tav>
                                        <p:tav tm="100000">
                                          <p:val>
                                            <p:strVal val="#ppt_h"/>
                                          </p:val>
                                        </p:tav>
                                      </p:tavLst>
                                    </p:anim>
                                    <p:animEffect transition="in" filter="fade">
                                      <p:cBhvr>
                                        <p:cTn id="142" dur="1000"/>
                                        <p:tgtEl>
                                          <p:spTgt spid="82966"/>
                                        </p:tgtEl>
                                      </p:cBhvr>
                                    </p:animEffect>
                                  </p:childTnLst>
                                </p:cTn>
                              </p:par>
                              <p:par>
                                <p:cTn id="143" presetID="55" presetClass="entr" presetSubtype="0" fill="hold" grpId="0" nodeType="withEffect">
                                  <p:stCondLst>
                                    <p:cond delay="0"/>
                                  </p:stCondLst>
                                  <p:childTnLst>
                                    <p:set>
                                      <p:cBhvr>
                                        <p:cTn id="144" dur="1" fill="hold">
                                          <p:stCondLst>
                                            <p:cond delay="0"/>
                                          </p:stCondLst>
                                        </p:cTn>
                                        <p:tgtEl>
                                          <p:spTgt spid="82968"/>
                                        </p:tgtEl>
                                        <p:attrNameLst>
                                          <p:attrName>style.visibility</p:attrName>
                                        </p:attrNameLst>
                                      </p:cBhvr>
                                      <p:to>
                                        <p:strVal val="visible"/>
                                      </p:to>
                                    </p:set>
                                    <p:anim calcmode="lin" valueType="num">
                                      <p:cBhvr>
                                        <p:cTn id="145" dur="1000" fill="hold"/>
                                        <p:tgtEl>
                                          <p:spTgt spid="82968"/>
                                        </p:tgtEl>
                                        <p:attrNameLst>
                                          <p:attrName>ppt_w</p:attrName>
                                        </p:attrNameLst>
                                      </p:cBhvr>
                                      <p:tavLst>
                                        <p:tav tm="0">
                                          <p:val>
                                            <p:strVal val="#ppt_w*0.70"/>
                                          </p:val>
                                        </p:tav>
                                        <p:tav tm="100000">
                                          <p:val>
                                            <p:strVal val="#ppt_w"/>
                                          </p:val>
                                        </p:tav>
                                      </p:tavLst>
                                    </p:anim>
                                    <p:anim calcmode="lin" valueType="num">
                                      <p:cBhvr>
                                        <p:cTn id="146" dur="1000" fill="hold"/>
                                        <p:tgtEl>
                                          <p:spTgt spid="82968"/>
                                        </p:tgtEl>
                                        <p:attrNameLst>
                                          <p:attrName>ppt_h</p:attrName>
                                        </p:attrNameLst>
                                      </p:cBhvr>
                                      <p:tavLst>
                                        <p:tav tm="0">
                                          <p:val>
                                            <p:strVal val="#ppt_h"/>
                                          </p:val>
                                        </p:tav>
                                        <p:tav tm="100000">
                                          <p:val>
                                            <p:strVal val="#ppt_h"/>
                                          </p:val>
                                        </p:tav>
                                      </p:tavLst>
                                    </p:anim>
                                    <p:animEffect transition="in" filter="fade">
                                      <p:cBhvr>
                                        <p:cTn id="147" dur="1000"/>
                                        <p:tgtEl>
                                          <p:spTgt spid="82968"/>
                                        </p:tgtEl>
                                      </p:cBhvr>
                                    </p:animEffect>
                                  </p:childTnLst>
                                </p:cTn>
                              </p:par>
                              <p:par>
                                <p:cTn id="148" presetID="55" presetClass="entr" presetSubtype="0" fill="hold" grpId="0" nodeType="withEffect">
                                  <p:stCondLst>
                                    <p:cond delay="0"/>
                                  </p:stCondLst>
                                  <p:childTnLst>
                                    <p:set>
                                      <p:cBhvr>
                                        <p:cTn id="149" dur="1" fill="hold">
                                          <p:stCondLst>
                                            <p:cond delay="0"/>
                                          </p:stCondLst>
                                        </p:cTn>
                                        <p:tgtEl>
                                          <p:spTgt spid="82969"/>
                                        </p:tgtEl>
                                        <p:attrNameLst>
                                          <p:attrName>style.visibility</p:attrName>
                                        </p:attrNameLst>
                                      </p:cBhvr>
                                      <p:to>
                                        <p:strVal val="visible"/>
                                      </p:to>
                                    </p:set>
                                    <p:anim calcmode="lin" valueType="num">
                                      <p:cBhvr>
                                        <p:cTn id="150" dur="1000" fill="hold"/>
                                        <p:tgtEl>
                                          <p:spTgt spid="82969"/>
                                        </p:tgtEl>
                                        <p:attrNameLst>
                                          <p:attrName>ppt_w</p:attrName>
                                        </p:attrNameLst>
                                      </p:cBhvr>
                                      <p:tavLst>
                                        <p:tav tm="0">
                                          <p:val>
                                            <p:strVal val="#ppt_w*0.70"/>
                                          </p:val>
                                        </p:tav>
                                        <p:tav tm="100000">
                                          <p:val>
                                            <p:strVal val="#ppt_w"/>
                                          </p:val>
                                        </p:tav>
                                      </p:tavLst>
                                    </p:anim>
                                    <p:anim calcmode="lin" valueType="num">
                                      <p:cBhvr>
                                        <p:cTn id="151" dur="1000" fill="hold"/>
                                        <p:tgtEl>
                                          <p:spTgt spid="82969"/>
                                        </p:tgtEl>
                                        <p:attrNameLst>
                                          <p:attrName>ppt_h</p:attrName>
                                        </p:attrNameLst>
                                      </p:cBhvr>
                                      <p:tavLst>
                                        <p:tav tm="0">
                                          <p:val>
                                            <p:strVal val="#ppt_h"/>
                                          </p:val>
                                        </p:tav>
                                        <p:tav tm="100000">
                                          <p:val>
                                            <p:strVal val="#ppt_h"/>
                                          </p:val>
                                        </p:tav>
                                      </p:tavLst>
                                    </p:anim>
                                    <p:animEffect transition="in" filter="fade">
                                      <p:cBhvr>
                                        <p:cTn id="152" dur="1000"/>
                                        <p:tgtEl>
                                          <p:spTgt spid="82969"/>
                                        </p:tgtEl>
                                      </p:cBhvr>
                                    </p:animEffect>
                                  </p:childTnLst>
                                </p:cTn>
                              </p:par>
                              <p:par>
                                <p:cTn id="153" presetID="55" presetClass="entr" presetSubtype="0" fill="hold" grpId="0" nodeType="withEffect">
                                  <p:stCondLst>
                                    <p:cond delay="0"/>
                                  </p:stCondLst>
                                  <p:childTnLst>
                                    <p:set>
                                      <p:cBhvr>
                                        <p:cTn id="154" dur="1" fill="hold">
                                          <p:stCondLst>
                                            <p:cond delay="0"/>
                                          </p:stCondLst>
                                        </p:cTn>
                                        <p:tgtEl>
                                          <p:spTgt spid="82967"/>
                                        </p:tgtEl>
                                        <p:attrNameLst>
                                          <p:attrName>style.visibility</p:attrName>
                                        </p:attrNameLst>
                                      </p:cBhvr>
                                      <p:to>
                                        <p:strVal val="visible"/>
                                      </p:to>
                                    </p:set>
                                    <p:anim calcmode="lin" valueType="num">
                                      <p:cBhvr>
                                        <p:cTn id="155" dur="1000" fill="hold"/>
                                        <p:tgtEl>
                                          <p:spTgt spid="82967"/>
                                        </p:tgtEl>
                                        <p:attrNameLst>
                                          <p:attrName>ppt_w</p:attrName>
                                        </p:attrNameLst>
                                      </p:cBhvr>
                                      <p:tavLst>
                                        <p:tav tm="0">
                                          <p:val>
                                            <p:strVal val="#ppt_w*0.70"/>
                                          </p:val>
                                        </p:tav>
                                        <p:tav tm="100000">
                                          <p:val>
                                            <p:strVal val="#ppt_w"/>
                                          </p:val>
                                        </p:tav>
                                      </p:tavLst>
                                    </p:anim>
                                    <p:anim calcmode="lin" valueType="num">
                                      <p:cBhvr>
                                        <p:cTn id="156" dur="1000" fill="hold"/>
                                        <p:tgtEl>
                                          <p:spTgt spid="82967"/>
                                        </p:tgtEl>
                                        <p:attrNameLst>
                                          <p:attrName>ppt_h</p:attrName>
                                        </p:attrNameLst>
                                      </p:cBhvr>
                                      <p:tavLst>
                                        <p:tav tm="0">
                                          <p:val>
                                            <p:strVal val="#ppt_h"/>
                                          </p:val>
                                        </p:tav>
                                        <p:tav tm="100000">
                                          <p:val>
                                            <p:strVal val="#ppt_h"/>
                                          </p:val>
                                        </p:tav>
                                      </p:tavLst>
                                    </p:anim>
                                    <p:animEffect transition="in" filter="fade">
                                      <p:cBhvr>
                                        <p:cTn id="157" dur="1000"/>
                                        <p:tgtEl>
                                          <p:spTgt spid="82967"/>
                                        </p:tgtEl>
                                      </p:cBhvr>
                                    </p:animEffect>
                                  </p:childTnLst>
                                </p:cTn>
                              </p:par>
                              <p:par>
                                <p:cTn id="158" presetID="55" presetClass="entr" presetSubtype="0" fill="hold" grpId="0" nodeType="withEffect">
                                  <p:stCondLst>
                                    <p:cond delay="0"/>
                                  </p:stCondLst>
                                  <p:childTnLst>
                                    <p:set>
                                      <p:cBhvr>
                                        <p:cTn id="159" dur="1" fill="hold">
                                          <p:stCondLst>
                                            <p:cond delay="0"/>
                                          </p:stCondLst>
                                        </p:cTn>
                                        <p:tgtEl>
                                          <p:spTgt spid="82970"/>
                                        </p:tgtEl>
                                        <p:attrNameLst>
                                          <p:attrName>style.visibility</p:attrName>
                                        </p:attrNameLst>
                                      </p:cBhvr>
                                      <p:to>
                                        <p:strVal val="visible"/>
                                      </p:to>
                                    </p:set>
                                    <p:anim calcmode="lin" valueType="num">
                                      <p:cBhvr>
                                        <p:cTn id="160" dur="1000" fill="hold"/>
                                        <p:tgtEl>
                                          <p:spTgt spid="82970"/>
                                        </p:tgtEl>
                                        <p:attrNameLst>
                                          <p:attrName>ppt_w</p:attrName>
                                        </p:attrNameLst>
                                      </p:cBhvr>
                                      <p:tavLst>
                                        <p:tav tm="0">
                                          <p:val>
                                            <p:strVal val="#ppt_w*0.70"/>
                                          </p:val>
                                        </p:tav>
                                        <p:tav tm="100000">
                                          <p:val>
                                            <p:strVal val="#ppt_w"/>
                                          </p:val>
                                        </p:tav>
                                      </p:tavLst>
                                    </p:anim>
                                    <p:anim calcmode="lin" valueType="num">
                                      <p:cBhvr>
                                        <p:cTn id="161" dur="1000" fill="hold"/>
                                        <p:tgtEl>
                                          <p:spTgt spid="82970"/>
                                        </p:tgtEl>
                                        <p:attrNameLst>
                                          <p:attrName>ppt_h</p:attrName>
                                        </p:attrNameLst>
                                      </p:cBhvr>
                                      <p:tavLst>
                                        <p:tav tm="0">
                                          <p:val>
                                            <p:strVal val="#ppt_h"/>
                                          </p:val>
                                        </p:tav>
                                        <p:tav tm="100000">
                                          <p:val>
                                            <p:strVal val="#ppt_h"/>
                                          </p:val>
                                        </p:tav>
                                      </p:tavLst>
                                    </p:anim>
                                    <p:animEffect transition="in" filter="fade">
                                      <p:cBhvr>
                                        <p:cTn id="162" dur="1000"/>
                                        <p:tgtEl>
                                          <p:spTgt spid="82970"/>
                                        </p:tgtEl>
                                      </p:cBhvr>
                                    </p:animEffect>
                                  </p:childTnLst>
                                </p:cTn>
                              </p:par>
                            </p:childTnLst>
                          </p:cTn>
                        </p:par>
                      </p:childTnLst>
                    </p:cTn>
                  </p:par>
                  <p:par>
                    <p:cTn id="163" fill="hold" nodeType="clickPar">
                      <p:stCondLst>
                        <p:cond delay="indefinite"/>
                      </p:stCondLst>
                      <p:childTnLst>
                        <p:par>
                          <p:cTn id="164" fill="hold" nodeType="withGroup">
                            <p:stCondLst>
                              <p:cond delay="0"/>
                            </p:stCondLst>
                            <p:childTnLst>
                              <p:par>
                                <p:cTn id="165" presetID="23" presetClass="entr" presetSubtype="16" fill="hold" grpId="1" nodeType="clickEffect">
                                  <p:stCondLst>
                                    <p:cond delay="0"/>
                                  </p:stCondLst>
                                  <p:childTnLst>
                                    <p:set>
                                      <p:cBhvr>
                                        <p:cTn id="166" dur="1" fill="hold">
                                          <p:stCondLst>
                                            <p:cond delay="0"/>
                                          </p:stCondLst>
                                        </p:cTn>
                                        <p:tgtEl>
                                          <p:spTgt spid="82965"/>
                                        </p:tgtEl>
                                        <p:attrNameLst>
                                          <p:attrName>style.visibility</p:attrName>
                                        </p:attrNameLst>
                                      </p:cBhvr>
                                      <p:to>
                                        <p:strVal val="visible"/>
                                      </p:to>
                                    </p:set>
                                    <p:anim calcmode="lin" valueType="num">
                                      <p:cBhvr>
                                        <p:cTn id="167" dur="500" fill="hold"/>
                                        <p:tgtEl>
                                          <p:spTgt spid="82965"/>
                                        </p:tgtEl>
                                        <p:attrNameLst>
                                          <p:attrName>ppt_w</p:attrName>
                                        </p:attrNameLst>
                                      </p:cBhvr>
                                      <p:tavLst>
                                        <p:tav tm="0">
                                          <p:val>
                                            <p:fltVal val="0"/>
                                          </p:val>
                                        </p:tav>
                                        <p:tav tm="100000">
                                          <p:val>
                                            <p:strVal val="#ppt_w"/>
                                          </p:val>
                                        </p:tav>
                                      </p:tavLst>
                                    </p:anim>
                                    <p:anim calcmode="lin" valueType="num">
                                      <p:cBhvr>
                                        <p:cTn id="168" dur="500" fill="hold"/>
                                        <p:tgtEl>
                                          <p:spTgt spid="82965"/>
                                        </p:tgtEl>
                                        <p:attrNameLst>
                                          <p:attrName>ppt_h</p:attrName>
                                        </p:attrNameLst>
                                      </p:cBhvr>
                                      <p:tavLst>
                                        <p:tav tm="0">
                                          <p:val>
                                            <p:fltVal val="0"/>
                                          </p:val>
                                        </p:tav>
                                        <p:tav tm="100000">
                                          <p:val>
                                            <p:strVal val="#ppt_h"/>
                                          </p:val>
                                        </p:tav>
                                      </p:tavLst>
                                    </p:anim>
                                  </p:childTnLst>
                                </p:cTn>
                              </p:par>
                              <p:par>
                                <p:cTn id="169" presetID="23" presetClass="entr" presetSubtype="16" fill="hold" grpId="1" nodeType="withEffect">
                                  <p:stCondLst>
                                    <p:cond delay="0"/>
                                  </p:stCondLst>
                                  <p:childTnLst>
                                    <p:set>
                                      <p:cBhvr>
                                        <p:cTn id="170" dur="1" fill="hold">
                                          <p:stCondLst>
                                            <p:cond delay="0"/>
                                          </p:stCondLst>
                                        </p:cTn>
                                        <p:tgtEl>
                                          <p:spTgt spid="82966"/>
                                        </p:tgtEl>
                                        <p:attrNameLst>
                                          <p:attrName>style.visibility</p:attrName>
                                        </p:attrNameLst>
                                      </p:cBhvr>
                                      <p:to>
                                        <p:strVal val="visible"/>
                                      </p:to>
                                    </p:set>
                                    <p:anim calcmode="lin" valueType="num">
                                      <p:cBhvr>
                                        <p:cTn id="171" dur="500" fill="hold"/>
                                        <p:tgtEl>
                                          <p:spTgt spid="82966"/>
                                        </p:tgtEl>
                                        <p:attrNameLst>
                                          <p:attrName>ppt_w</p:attrName>
                                        </p:attrNameLst>
                                      </p:cBhvr>
                                      <p:tavLst>
                                        <p:tav tm="0">
                                          <p:val>
                                            <p:fltVal val="0"/>
                                          </p:val>
                                        </p:tav>
                                        <p:tav tm="100000">
                                          <p:val>
                                            <p:strVal val="#ppt_w"/>
                                          </p:val>
                                        </p:tav>
                                      </p:tavLst>
                                    </p:anim>
                                    <p:anim calcmode="lin" valueType="num">
                                      <p:cBhvr>
                                        <p:cTn id="172" dur="500" fill="hold"/>
                                        <p:tgtEl>
                                          <p:spTgt spid="82966"/>
                                        </p:tgtEl>
                                        <p:attrNameLst>
                                          <p:attrName>ppt_h</p:attrName>
                                        </p:attrNameLst>
                                      </p:cBhvr>
                                      <p:tavLst>
                                        <p:tav tm="0">
                                          <p:val>
                                            <p:fltVal val="0"/>
                                          </p:val>
                                        </p:tav>
                                        <p:tav tm="100000">
                                          <p:val>
                                            <p:strVal val="#ppt_h"/>
                                          </p:val>
                                        </p:tav>
                                      </p:tavLst>
                                    </p:anim>
                                  </p:childTnLst>
                                </p:cTn>
                              </p:par>
                              <p:par>
                                <p:cTn id="173" presetID="23" presetClass="entr" presetSubtype="16" fill="hold" grpId="1" nodeType="withEffect">
                                  <p:stCondLst>
                                    <p:cond delay="0"/>
                                  </p:stCondLst>
                                  <p:childTnLst>
                                    <p:set>
                                      <p:cBhvr>
                                        <p:cTn id="174" dur="1" fill="hold">
                                          <p:stCondLst>
                                            <p:cond delay="0"/>
                                          </p:stCondLst>
                                        </p:cTn>
                                        <p:tgtEl>
                                          <p:spTgt spid="82967"/>
                                        </p:tgtEl>
                                        <p:attrNameLst>
                                          <p:attrName>style.visibility</p:attrName>
                                        </p:attrNameLst>
                                      </p:cBhvr>
                                      <p:to>
                                        <p:strVal val="visible"/>
                                      </p:to>
                                    </p:set>
                                    <p:anim calcmode="lin" valueType="num">
                                      <p:cBhvr>
                                        <p:cTn id="175" dur="500" fill="hold"/>
                                        <p:tgtEl>
                                          <p:spTgt spid="82967"/>
                                        </p:tgtEl>
                                        <p:attrNameLst>
                                          <p:attrName>ppt_w</p:attrName>
                                        </p:attrNameLst>
                                      </p:cBhvr>
                                      <p:tavLst>
                                        <p:tav tm="0">
                                          <p:val>
                                            <p:fltVal val="0"/>
                                          </p:val>
                                        </p:tav>
                                        <p:tav tm="100000">
                                          <p:val>
                                            <p:strVal val="#ppt_w"/>
                                          </p:val>
                                        </p:tav>
                                      </p:tavLst>
                                    </p:anim>
                                    <p:anim calcmode="lin" valueType="num">
                                      <p:cBhvr>
                                        <p:cTn id="176" dur="500" fill="hold"/>
                                        <p:tgtEl>
                                          <p:spTgt spid="82967"/>
                                        </p:tgtEl>
                                        <p:attrNameLst>
                                          <p:attrName>ppt_h</p:attrName>
                                        </p:attrNameLst>
                                      </p:cBhvr>
                                      <p:tavLst>
                                        <p:tav tm="0">
                                          <p:val>
                                            <p:fltVal val="0"/>
                                          </p:val>
                                        </p:tav>
                                        <p:tav tm="100000">
                                          <p:val>
                                            <p:strVal val="#ppt_h"/>
                                          </p:val>
                                        </p:tav>
                                      </p:tavLst>
                                    </p:anim>
                                  </p:childTnLst>
                                </p:cTn>
                              </p:par>
                              <p:par>
                                <p:cTn id="177" presetID="23" presetClass="entr" presetSubtype="16" fill="hold" grpId="1" nodeType="withEffect">
                                  <p:stCondLst>
                                    <p:cond delay="0"/>
                                  </p:stCondLst>
                                  <p:childTnLst>
                                    <p:set>
                                      <p:cBhvr>
                                        <p:cTn id="178" dur="1" fill="hold">
                                          <p:stCondLst>
                                            <p:cond delay="0"/>
                                          </p:stCondLst>
                                        </p:cTn>
                                        <p:tgtEl>
                                          <p:spTgt spid="82968"/>
                                        </p:tgtEl>
                                        <p:attrNameLst>
                                          <p:attrName>style.visibility</p:attrName>
                                        </p:attrNameLst>
                                      </p:cBhvr>
                                      <p:to>
                                        <p:strVal val="visible"/>
                                      </p:to>
                                    </p:set>
                                    <p:anim calcmode="lin" valueType="num">
                                      <p:cBhvr>
                                        <p:cTn id="179" dur="500" fill="hold"/>
                                        <p:tgtEl>
                                          <p:spTgt spid="82968"/>
                                        </p:tgtEl>
                                        <p:attrNameLst>
                                          <p:attrName>ppt_w</p:attrName>
                                        </p:attrNameLst>
                                      </p:cBhvr>
                                      <p:tavLst>
                                        <p:tav tm="0">
                                          <p:val>
                                            <p:fltVal val="0"/>
                                          </p:val>
                                        </p:tav>
                                        <p:tav tm="100000">
                                          <p:val>
                                            <p:strVal val="#ppt_w"/>
                                          </p:val>
                                        </p:tav>
                                      </p:tavLst>
                                    </p:anim>
                                    <p:anim calcmode="lin" valueType="num">
                                      <p:cBhvr>
                                        <p:cTn id="180" dur="500" fill="hold"/>
                                        <p:tgtEl>
                                          <p:spTgt spid="82968"/>
                                        </p:tgtEl>
                                        <p:attrNameLst>
                                          <p:attrName>ppt_h</p:attrName>
                                        </p:attrNameLst>
                                      </p:cBhvr>
                                      <p:tavLst>
                                        <p:tav tm="0">
                                          <p:val>
                                            <p:fltVal val="0"/>
                                          </p:val>
                                        </p:tav>
                                        <p:tav tm="100000">
                                          <p:val>
                                            <p:strVal val="#ppt_h"/>
                                          </p:val>
                                        </p:tav>
                                      </p:tavLst>
                                    </p:anim>
                                  </p:childTnLst>
                                </p:cTn>
                              </p:par>
                              <p:par>
                                <p:cTn id="181" presetID="23" presetClass="entr" presetSubtype="16" fill="hold" grpId="1" nodeType="withEffect">
                                  <p:stCondLst>
                                    <p:cond delay="0"/>
                                  </p:stCondLst>
                                  <p:childTnLst>
                                    <p:set>
                                      <p:cBhvr>
                                        <p:cTn id="182" dur="1" fill="hold">
                                          <p:stCondLst>
                                            <p:cond delay="0"/>
                                          </p:stCondLst>
                                        </p:cTn>
                                        <p:tgtEl>
                                          <p:spTgt spid="82969"/>
                                        </p:tgtEl>
                                        <p:attrNameLst>
                                          <p:attrName>style.visibility</p:attrName>
                                        </p:attrNameLst>
                                      </p:cBhvr>
                                      <p:to>
                                        <p:strVal val="visible"/>
                                      </p:to>
                                    </p:set>
                                    <p:anim calcmode="lin" valueType="num">
                                      <p:cBhvr>
                                        <p:cTn id="183" dur="500" fill="hold"/>
                                        <p:tgtEl>
                                          <p:spTgt spid="82969"/>
                                        </p:tgtEl>
                                        <p:attrNameLst>
                                          <p:attrName>ppt_w</p:attrName>
                                        </p:attrNameLst>
                                      </p:cBhvr>
                                      <p:tavLst>
                                        <p:tav tm="0">
                                          <p:val>
                                            <p:fltVal val="0"/>
                                          </p:val>
                                        </p:tav>
                                        <p:tav tm="100000">
                                          <p:val>
                                            <p:strVal val="#ppt_w"/>
                                          </p:val>
                                        </p:tav>
                                      </p:tavLst>
                                    </p:anim>
                                    <p:anim calcmode="lin" valueType="num">
                                      <p:cBhvr>
                                        <p:cTn id="184" dur="500" fill="hold"/>
                                        <p:tgtEl>
                                          <p:spTgt spid="82969"/>
                                        </p:tgtEl>
                                        <p:attrNameLst>
                                          <p:attrName>ppt_h</p:attrName>
                                        </p:attrNameLst>
                                      </p:cBhvr>
                                      <p:tavLst>
                                        <p:tav tm="0">
                                          <p:val>
                                            <p:fltVal val="0"/>
                                          </p:val>
                                        </p:tav>
                                        <p:tav tm="100000">
                                          <p:val>
                                            <p:strVal val="#ppt_h"/>
                                          </p:val>
                                        </p:tav>
                                      </p:tavLst>
                                    </p:anim>
                                  </p:childTnLst>
                                </p:cTn>
                              </p:par>
                              <p:par>
                                <p:cTn id="185" presetID="23" presetClass="entr" presetSubtype="16" fill="hold" grpId="1" nodeType="withEffect">
                                  <p:stCondLst>
                                    <p:cond delay="0"/>
                                  </p:stCondLst>
                                  <p:childTnLst>
                                    <p:set>
                                      <p:cBhvr>
                                        <p:cTn id="186" dur="1" fill="hold">
                                          <p:stCondLst>
                                            <p:cond delay="0"/>
                                          </p:stCondLst>
                                        </p:cTn>
                                        <p:tgtEl>
                                          <p:spTgt spid="82970"/>
                                        </p:tgtEl>
                                        <p:attrNameLst>
                                          <p:attrName>style.visibility</p:attrName>
                                        </p:attrNameLst>
                                      </p:cBhvr>
                                      <p:to>
                                        <p:strVal val="visible"/>
                                      </p:to>
                                    </p:set>
                                    <p:anim calcmode="lin" valueType="num">
                                      <p:cBhvr>
                                        <p:cTn id="187" dur="500" fill="hold"/>
                                        <p:tgtEl>
                                          <p:spTgt spid="82970"/>
                                        </p:tgtEl>
                                        <p:attrNameLst>
                                          <p:attrName>ppt_w</p:attrName>
                                        </p:attrNameLst>
                                      </p:cBhvr>
                                      <p:tavLst>
                                        <p:tav tm="0">
                                          <p:val>
                                            <p:fltVal val="0"/>
                                          </p:val>
                                        </p:tav>
                                        <p:tav tm="100000">
                                          <p:val>
                                            <p:strVal val="#ppt_w"/>
                                          </p:val>
                                        </p:tav>
                                      </p:tavLst>
                                    </p:anim>
                                    <p:anim calcmode="lin" valueType="num">
                                      <p:cBhvr>
                                        <p:cTn id="188" dur="500" fill="hold"/>
                                        <p:tgtEl>
                                          <p:spTgt spid="82970"/>
                                        </p:tgtEl>
                                        <p:attrNameLst>
                                          <p:attrName>ppt_h</p:attrName>
                                        </p:attrNameLst>
                                      </p:cBhvr>
                                      <p:tavLst>
                                        <p:tav tm="0">
                                          <p:val>
                                            <p:fltVal val="0"/>
                                          </p:val>
                                        </p:tav>
                                        <p:tav tm="100000">
                                          <p:val>
                                            <p:strVal val="#ppt_h"/>
                                          </p:val>
                                        </p:tav>
                                      </p:tavLst>
                                    </p:anim>
                                  </p:childTnLst>
                                </p:cTn>
                              </p:par>
                            </p:childTnLst>
                          </p:cTn>
                        </p:par>
                      </p:childTnLst>
                    </p:cTn>
                  </p:par>
                  <p:par>
                    <p:cTn id="189" fill="hold" nodeType="clickPar">
                      <p:stCondLst>
                        <p:cond delay="indefinite"/>
                      </p:stCondLst>
                      <p:childTnLst>
                        <p:par>
                          <p:cTn id="190" fill="hold" nodeType="withGroup">
                            <p:stCondLst>
                              <p:cond delay="0"/>
                            </p:stCondLst>
                            <p:childTnLst>
                              <p:par>
                                <p:cTn id="191" presetID="42" presetClass="path" presetSubtype="0" accel="50000" decel="50000" fill="hold" grpId="2" nodeType="clickEffect">
                                  <p:stCondLst>
                                    <p:cond delay="0"/>
                                  </p:stCondLst>
                                  <p:childTnLst>
                                    <p:animMotion origin="layout" path="M 3.33333E-6 -1.85185E-6 L 3.33333E-6 0.13773 " pathEditMode="relative" rAng="0" ptsTypes="AA">
                                      <p:cBhvr>
                                        <p:cTn id="192" dur="2000" fill="hold"/>
                                        <p:tgtEl>
                                          <p:spTgt spid="82969"/>
                                        </p:tgtEl>
                                        <p:attrNameLst>
                                          <p:attrName>ppt_x</p:attrName>
                                          <p:attrName>ppt_y</p:attrName>
                                        </p:attrNameLst>
                                      </p:cBhvr>
                                      <p:rCtr x="0" y="69"/>
                                    </p:animMotion>
                                  </p:childTnLst>
                                </p:cTn>
                              </p:par>
                            </p:childTnLst>
                          </p:cTn>
                        </p:par>
                      </p:childTnLst>
                    </p:cTn>
                  </p:par>
                  <p:par>
                    <p:cTn id="193" fill="hold" nodeType="clickPar">
                      <p:stCondLst>
                        <p:cond delay="indefinite"/>
                      </p:stCondLst>
                      <p:childTnLst>
                        <p:par>
                          <p:cTn id="194" fill="hold" nodeType="withGroup">
                            <p:stCondLst>
                              <p:cond delay="0"/>
                            </p:stCondLst>
                            <p:childTnLst>
                              <p:par>
                                <p:cTn id="195" presetID="3" presetClass="emph" presetSubtype="2" fill="hold" grpId="2" nodeType="clickEffect">
                                  <p:stCondLst>
                                    <p:cond delay="0"/>
                                  </p:stCondLst>
                                  <p:childTnLst>
                                    <p:animClr clrSpc="rgb" dir="cw">
                                      <p:cBhvr override="childStyle">
                                        <p:cTn id="196" dur="500" fill="hold"/>
                                        <p:tgtEl>
                                          <p:spTgt spid="82968"/>
                                        </p:tgtEl>
                                        <p:attrNameLst>
                                          <p:attrName>style.color</p:attrName>
                                        </p:attrNameLst>
                                      </p:cBhvr>
                                      <p:to>
                                        <a:srgbClr val="3366FF"/>
                                      </p:to>
                                    </p:animClr>
                                  </p:childTnLst>
                                </p:cTn>
                              </p:par>
                            </p:childTnLst>
                          </p:cTn>
                        </p:par>
                      </p:childTnLst>
                    </p:cTn>
                  </p:par>
                  <p:par>
                    <p:cTn id="197" fill="hold" nodeType="clickPar">
                      <p:stCondLst>
                        <p:cond delay="indefinite"/>
                      </p:stCondLst>
                      <p:childTnLst>
                        <p:par>
                          <p:cTn id="198" fill="hold" nodeType="withGroup">
                            <p:stCondLst>
                              <p:cond delay="0"/>
                            </p:stCondLst>
                            <p:childTnLst>
                              <p:par>
                                <p:cTn id="199" presetID="0" presetClass="path" presetSubtype="0" accel="50000" decel="50000" fill="hold" grpId="3" nodeType="clickEffect">
                                  <p:stCondLst>
                                    <p:cond delay="0"/>
                                  </p:stCondLst>
                                  <p:childTnLst>
                                    <p:animMotion origin="layout" path="M -2.77778E-7 -2.59259E-6 L -0.05851 0.13449 " pathEditMode="relative" rAng="0" ptsTypes="AA">
                                      <p:cBhvr>
                                        <p:cTn id="200" dur="2000" fill="hold"/>
                                        <p:tgtEl>
                                          <p:spTgt spid="82968"/>
                                        </p:tgtEl>
                                        <p:attrNameLst>
                                          <p:attrName>ppt_x</p:attrName>
                                          <p:attrName>ppt_y</p:attrName>
                                        </p:attrNameLst>
                                      </p:cBhvr>
                                      <p:rCtr x="-29" y="67"/>
                                    </p:animMotion>
                                  </p:childTnLst>
                                </p:cTn>
                              </p:par>
                              <p:par>
                                <p:cTn id="201" presetID="23" presetClass="entr" presetSubtype="16" fill="hold" grpId="0" nodeType="withEffect">
                                  <p:stCondLst>
                                    <p:cond delay="0"/>
                                  </p:stCondLst>
                                  <p:childTnLst>
                                    <p:set>
                                      <p:cBhvr>
                                        <p:cTn id="202" dur="1" fill="hold">
                                          <p:stCondLst>
                                            <p:cond delay="0"/>
                                          </p:stCondLst>
                                        </p:cTn>
                                        <p:tgtEl>
                                          <p:spTgt spid="82971"/>
                                        </p:tgtEl>
                                        <p:attrNameLst>
                                          <p:attrName>style.visibility</p:attrName>
                                        </p:attrNameLst>
                                      </p:cBhvr>
                                      <p:to>
                                        <p:strVal val="visible"/>
                                      </p:to>
                                    </p:set>
                                    <p:anim calcmode="lin" valueType="num">
                                      <p:cBhvr>
                                        <p:cTn id="203" dur="500" fill="hold"/>
                                        <p:tgtEl>
                                          <p:spTgt spid="82971"/>
                                        </p:tgtEl>
                                        <p:attrNameLst>
                                          <p:attrName>ppt_w</p:attrName>
                                        </p:attrNameLst>
                                      </p:cBhvr>
                                      <p:tavLst>
                                        <p:tav tm="0">
                                          <p:val>
                                            <p:fltVal val="0"/>
                                          </p:val>
                                        </p:tav>
                                        <p:tav tm="100000">
                                          <p:val>
                                            <p:strVal val="#ppt_w"/>
                                          </p:val>
                                        </p:tav>
                                      </p:tavLst>
                                    </p:anim>
                                    <p:anim calcmode="lin" valueType="num">
                                      <p:cBhvr>
                                        <p:cTn id="204" dur="500" fill="hold"/>
                                        <p:tgtEl>
                                          <p:spTgt spid="82971"/>
                                        </p:tgtEl>
                                        <p:attrNameLst>
                                          <p:attrName>ppt_h</p:attrName>
                                        </p:attrNameLst>
                                      </p:cBhvr>
                                      <p:tavLst>
                                        <p:tav tm="0">
                                          <p:val>
                                            <p:fltVal val="0"/>
                                          </p:val>
                                        </p:tav>
                                        <p:tav tm="100000">
                                          <p:val>
                                            <p:strVal val="#ppt_h"/>
                                          </p:val>
                                        </p:tav>
                                      </p:tavLst>
                                    </p:anim>
                                  </p:childTnLst>
                                </p:cTn>
                              </p:par>
                            </p:childTnLst>
                          </p:cTn>
                        </p:par>
                      </p:childTnLst>
                    </p:cTn>
                  </p:par>
                  <p:par>
                    <p:cTn id="205" fill="hold" nodeType="clickPar">
                      <p:stCondLst>
                        <p:cond delay="indefinite"/>
                      </p:stCondLst>
                      <p:childTnLst>
                        <p:par>
                          <p:cTn id="206" fill="hold" nodeType="withGroup">
                            <p:stCondLst>
                              <p:cond delay="0"/>
                            </p:stCondLst>
                            <p:childTnLst>
                              <p:par>
                                <p:cTn id="207" presetID="3" presetClass="emph" presetSubtype="2" fill="hold" grpId="2" nodeType="clickEffect">
                                  <p:stCondLst>
                                    <p:cond delay="0"/>
                                  </p:stCondLst>
                                  <p:childTnLst>
                                    <p:animClr clrSpc="rgb" dir="cw">
                                      <p:cBhvr override="childStyle">
                                        <p:cTn id="208" dur="500" fill="hold"/>
                                        <p:tgtEl>
                                          <p:spTgt spid="82965"/>
                                        </p:tgtEl>
                                        <p:attrNameLst>
                                          <p:attrName>style.color</p:attrName>
                                        </p:attrNameLst>
                                      </p:cBhvr>
                                      <p:to>
                                        <a:srgbClr val="3366FF"/>
                                      </p:to>
                                    </p:animClr>
                                  </p:childTnLst>
                                </p:cTn>
                              </p:par>
                            </p:childTnLst>
                          </p:cTn>
                        </p:par>
                      </p:childTnLst>
                    </p:cTn>
                  </p:par>
                  <p:par>
                    <p:cTn id="209" fill="hold" nodeType="clickPar">
                      <p:stCondLst>
                        <p:cond delay="indefinite"/>
                      </p:stCondLst>
                      <p:childTnLst>
                        <p:par>
                          <p:cTn id="210" fill="hold" nodeType="withGroup">
                            <p:stCondLst>
                              <p:cond delay="0"/>
                            </p:stCondLst>
                            <p:childTnLst>
                              <p:par>
                                <p:cTn id="211" presetID="0" presetClass="path" presetSubtype="0" accel="50000" decel="50000" fill="hold" grpId="3" nodeType="clickEffect">
                                  <p:stCondLst>
                                    <p:cond delay="0"/>
                                  </p:stCondLst>
                                  <p:childTnLst>
                                    <p:animMotion origin="layout" path="M -3.33333E-6 -1.85185E-6 L 0.05 0.13773 " pathEditMode="relative" rAng="0" ptsTypes="AA">
                                      <p:cBhvr>
                                        <p:cTn id="212" dur="2000" fill="hold"/>
                                        <p:tgtEl>
                                          <p:spTgt spid="82965"/>
                                        </p:tgtEl>
                                        <p:attrNameLst>
                                          <p:attrName>ppt_x</p:attrName>
                                          <p:attrName>ppt_y</p:attrName>
                                        </p:attrNameLst>
                                      </p:cBhvr>
                                      <p:rCtr x="25" y="69"/>
                                    </p:animMotion>
                                  </p:childTnLst>
                                </p:cTn>
                              </p:par>
                            </p:childTnLst>
                          </p:cTn>
                        </p:par>
                      </p:childTnLst>
                    </p:cTn>
                  </p:par>
                  <p:par>
                    <p:cTn id="213" fill="hold" nodeType="clickPar">
                      <p:stCondLst>
                        <p:cond delay="indefinite"/>
                      </p:stCondLst>
                      <p:childTnLst>
                        <p:par>
                          <p:cTn id="214" fill="hold" nodeType="withGroup">
                            <p:stCondLst>
                              <p:cond delay="0"/>
                            </p:stCondLst>
                            <p:childTnLst>
                              <p:par>
                                <p:cTn id="215" presetID="3" presetClass="emph" presetSubtype="2" fill="hold" grpId="2" nodeType="clickEffect">
                                  <p:stCondLst>
                                    <p:cond delay="0"/>
                                  </p:stCondLst>
                                  <p:childTnLst>
                                    <p:animClr clrSpc="rgb" dir="cw">
                                      <p:cBhvr override="childStyle">
                                        <p:cTn id="216" dur="500" fill="hold"/>
                                        <p:tgtEl>
                                          <p:spTgt spid="82966"/>
                                        </p:tgtEl>
                                        <p:attrNameLst>
                                          <p:attrName>style.color</p:attrName>
                                        </p:attrNameLst>
                                      </p:cBhvr>
                                      <p:to>
                                        <a:srgbClr val="3366FF"/>
                                      </p:to>
                                    </p:animClr>
                                  </p:childTnLst>
                                </p:cTn>
                              </p:par>
                            </p:childTnLst>
                          </p:cTn>
                        </p:par>
                      </p:childTnLst>
                    </p:cTn>
                  </p:par>
                  <p:par>
                    <p:cTn id="217" fill="hold" nodeType="clickPar">
                      <p:stCondLst>
                        <p:cond delay="indefinite"/>
                      </p:stCondLst>
                      <p:childTnLst>
                        <p:par>
                          <p:cTn id="218" fill="hold" nodeType="withGroup">
                            <p:stCondLst>
                              <p:cond delay="0"/>
                            </p:stCondLst>
                            <p:childTnLst>
                              <p:par>
                                <p:cTn id="219" presetID="0" presetClass="path" presetSubtype="0" accel="50000" decel="50000" fill="hold" grpId="3" nodeType="clickEffect">
                                  <p:stCondLst>
                                    <p:cond delay="0"/>
                                  </p:stCondLst>
                                  <p:childTnLst>
                                    <p:animMotion origin="layout" path="M -0.01181 0.0111 L 0.01128 0.13269 " pathEditMode="relative" rAng="0" ptsTypes="AA">
                                      <p:cBhvr>
                                        <p:cTn id="220" dur="2000" fill="hold"/>
                                        <p:tgtEl>
                                          <p:spTgt spid="82966"/>
                                        </p:tgtEl>
                                        <p:attrNameLst>
                                          <p:attrName>ppt_x</p:attrName>
                                          <p:attrName>ppt_y</p:attrName>
                                        </p:attrNameLst>
                                      </p:cBhvr>
                                      <p:rCtr x="11" y="61"/>
                                    </p:animMotion>
                                  </p:childTnLst>
                                </p:cTn>
                              </p:par>
                            </p:childTnLst>
                          </p:cTn>
                        </p:par>
                      </p:childTnLst>
                    </p:cTn>
                  </p:par>
                  <p:par>
                    <p:cTn id="221" fill="hold" nodeType="clickPar">
                      <p:stCondLst>
                        <p:cond delay="indefinite"/>
                      </p:stCondLst>
                      <p:childTnLst>
                        <p:par>
                          <p:cTn id="222" fill="hold" nodeType="withGroup">
                            <p:stCondLst>
                              <p:cond delay="0"/>
                            </p:stCondLst>
                            <p:childTnLst>
                              <p:par>
                                <p:cTn id="223" presetID="3" presetClass="emph" presetSubtype="2" fill="hold" grpId="2" nodeType="clickEffect">
                                  <p:stCondLst>
                                    <p:cond delay="0"/>
                                  </p:stCondLst>
                                  <p:childTnLst>
                                    <p:animClr clrSpc="rgb" dir="cw">
                                      <p:cBhvr override="childStyle">
                                        <p:cTn id="224" dur="500" fill="hold"/>
                                        <p:tgtEl>
                                          <p:spTgt spid="82970"/>
                                        </p:tgtEl>
                                        <p:attrNameLst>
                                          <p:attrName>style.color</p:attrName>
                                        </p:attrNameLst>
                                      </p:cBhvr>
                                      <p:to>
                                        <a:srgbClr val="3366FF"/>
                                      </p:to>
                                    </p:animClr>
                                  </p:childTnLst>
                                </p:cTn>
                              </p:par>
                            </p:childTnLst>
                          </p:cTn>
                        </p:par>
                      </p:childTnLst>
                    </p:cTn>
                  </p:par>
                  <p:par>
                    <p:cTn id="225" fill="hold" nodeType="clickPar">
                      <p:stCondLst>
                        <p:cond delay="indefinite"/>
                      </p:stCondLst>
                      <p:childTnLst>
                        <p:par>
                          <p:cTn id="226" fill="hold" nodeType="withGroup">
                            <p:stCondLst>
                              <p:cond delay="0"/>
                            </p:stCondLst>
                            <p:childTnLst>
                              <p:par>
                                <p:cTn id="227" presetID="0" presetClass="path" presetSubtype="0" accel="50000" decel="50000" fill="hold" grpId="3" nodeType="clickEffect">
                                  <p:stCondLst>
                                    <p:cond delay="0"/>
                                  </p:stCondLst>
                                  <p:childTnLst>
                                    <p:animMotion origin="layout" path="M -0.00677 2.20065E-6 L 0.01892 0.13176 " pathEditMode="relative" rAng="0" ptsTypes="AA">
                                      <p:cBhvr>
                                        <p:cTn id="228" dur="2000" fill="hold"/>
                                        <p:tgtEl>
                                          <p:spTgt spid="82970"/>
                                        </p:tgtEl>
                                        <p:attrNameLst>
                                          <p:attrName>ppt_x</p:attrName>
                                          <p:attrName>ppt_y</p:attrName>
                                        </p:attrNameLst>
                                      </p:cBhvr>
                                      <p:rCtr x="13" y="66"/>
                                    </p:animMotion>
                                  </p:childTnLst>
                                </p:cTn>
                              </p:par>
                            </p:childTnLst>
                          </p:cTn>
                        </p:par>
                      </p:childTnLst>
                    </p:cTn>
                  </p:par>
                  <p:par>
                    <p:cTn id="229" fill="hold" nodeType="clickPar">
                      <p:stCondLst>
                        <p:cond delay="indefinite"/>
                      </p:stCondLst>
                      <p:childTnLst>
                        <p:par>
                          <p:cTn id="230" fill="hold" nodeType="withGroup">
                            <p:stCondLst>
                              <p:cond delay="0"/>
                            </p:stCondLst>
                            <p:childTnLst>
                              <p:par>
                                <p:cTn id="231" presetID="3" presetClass="emph" presetSubtype="2" fill="hold" grpId="2" nodeType="clickEffect">
                                  <p:stCondLst>
                                    <p:cond delay="0"/>
                                  </p:stCondLst>
                                  <p:childTnLst>
                                    <p:animClr clrSpc="rgb" dir="cw">
                                      <p:cBhvr override="childStyle">
                                        <p:cTn id="232" dur="500" fill="hold"/>
                                        <p:tgtEl>
                                          <p:spTgt spid="82967"/>
                                        </p:tgtEl>
                                        <p:attrNameLst>
                                          <p:attrName>style.color</p:attrName>
                                        </p:attrNameLst>
                                      </p:cBhvr>
                                      <p:to>
                                        <a:srgbClr val="3366FF"/>
                                      </p:to>
                                    </p:animClr>
                                  </p:childTnLst>
                                </p:cTn>
                              </p:par>
                            </p:childTnLst>
                          </p:cTn>
                        </p:par>
                      </p:childTnLst>
                    </p:cTn>
                  </p:par>
                  <p:par>
                    <p:cTn id="233" fill="hold" nodeType="clickPar">
                      <p:stCondLst>
                        <p:cond delay="indefinite"/>
                      </p:stCondLst>
                      <p:childTnLst>
                        <p:par>
                          <p:cTn id="234" fill="hold" nodeType="withGroup">
                            <p:stCondLst>
                              <p:cond delay="0"/>
                            </p:stCondLst>
                            <p:childTnLst>
                              <p:par>
                                <p:cTn id="235" presetID="0" presetClass="path" presetSubtype="0" accel="50000" decel="50000" fill="hold" grpId="3" nodeType="clickEffect">
                                  <p:stCondLst>
                                    <p:cond delay="0"/>
                                  </p:stCondLst>
                                  <p:childTnLst>
                                    <p:animMotion origin="layout" path="M -0.00902 0.0074 L 0.02153 0.13038 " pathEditMode="relative" rAng="0" ptsTypes="AA">
                                      <p:cBhvr>
                                        <p:cTn id="236" dur="2000" fill="hold"/>
                                        <p:tgtEl>
                                          <p:spTgt spid="82967"/>
                                        </p:tgtEl>
                                        <p:attrNameLst>
                                          <p:attrName>ppt_x</p:attrName>
                                          <p:attrName>ppt_y</p:attrName>
                                        </p:attrNameLst>
                                      </p:cBhvr>
                                      <p:rCtr x="15" y="61"/>
                                    </p:animMotion>
                                  </p:childTnLst>
                                </p:cTn>
                              </p:par>
                            </p:childTnLst>
                          </p:cTn>
                        </p:par>
                      </p:childTnLst>
                    </p:cTn>
                  </p:par>
                  <p:par>
                    <p:cTn id="237" fill="hold" nodeType="clickPar">
                      <p:stCondLst>
                        <p:cond delay="indefinite"/>
                      </p:stCondLst>
                      <p:childTnLst>
                        <p:par>
                          <p:cTn id="238" fill="hold" nodeType="withGroup">
                            <p:stCondLst>
                              <p:cond delay="0"/>
                            </p:stCondLst>
                            <p:childTnLst>
                              <p:par>
                                <p:cTn id="239" presetID="17" presetClass="entr" presetSubtype="10" fill="hold" grpId="0" nodeType="clickEffect">
                                  <p:stCondLst>
                                    <p:cond delay="0"/>
                                  </p:stCondLst>
                                  <p:childTnLst>
                                    <p:set>
                                      <p:cBhvr>
                                        <p:cTn id="240" dur="1" fill="hold">
                                          <p:stCondLst>
                                            <p:cond delay="0"/>
                                          </p:stCondLst>
                                        </p:cTn>
                                        <p:tgtEl>
                                          <p:spTgt spid="82973"/>
                                        </p:tgtEl>
                                        <p:attrNameLst>
                                          <p:attrName>style.visibility</p:attrName>
                                        </p:attrNameLst>
                                      </p:cBhvr>
                                      <p:to>
                                        <p:strVal val="visible"/>
                                      </p:to>
                                    </p:set>
                                    <p:anim calcmode="lin" valueType="num">
                                      <p:cBhvr>
                                        <p:cTn id="241" dur="500" fill="hold"/>
                                        <p:tgtEl>
                                          <p:spTgt spid="82973"/>
                                        </p:tgtEl>
                                        <p:attrNameLst>
                                          <p:attrName>ppt_w</p:attrName>
                                        </p:attrNameLst>
                                      </p:cBhvr>
                                      <p:tavLst>
                                        <p:tav tm="0">
                                          <p:val>
                                            <p:fltVal val="0"/>
                                          </p:val>
                                        </p:tav>
                                        <p:tav tm="100000">
                                          <p:val>
                                            <p:strVal val="#ppt_w"/>
                                          </p:val>
                                        </p:tav>
                                      </p:tavLst>
                                    </p:anim>
                                    <p:anim calcmode="lin" valueType="num">
                                      <p:cBhvr>
                                        <p:cTn id="242" dur="500" fill="hold"/>
                                        <p:tgtEl>
                                          <p:spTgt spid="82973"/>
                                        </p:tgtEl>
                                        <p:attrNameLst>
                                          <p:attrName>ppt_h</p:attrName>
                                        </p:attrNameLst>
                                      </p:cBhvr>
                                      <p:tavLst>
                                        <p:tav tm="0">
                                          <p:val>
                                            <p:strVal val="#ppt_h"/>
                                          </p:val>
                                        </p:tav>
                                        <p:tav tm="100000">
                                          <p:val>
                                            <p:strVal val="#ppt_h"/>
                                          </p:val>
                                        </p:tav>
                                      </p:tavLst>
                                    </p:anim>
                                  </p:childTnLst>
                                </p:cTn>
                              </p:par>
                              <p:par>
                                <p:cTn id="243" presetID="17" presetClass="entr" presetSubtype="10" fill="hold" grpId="0" nodeType="withEffect">
                                  <p:stCondLst>
                                    <p:cond delay="0"/>
                                  </p:stCondLst>
                                  <p:childTnLst>
                                    <p:set>
                                      <p:cBhvr>
                                        <p:cTn id="244" dur="1" fill="hold">
                                          <p:stCondLst>
                                            <p:cond delay="0"/>
                                          </p:stCondLst>
                                        </p:cTn>
                                        <p:tgtEl>
                                          <p:spTgt spid="82972"/>
                                        </p:tgtEl>
                                        <p:attrNameLst>
                                          <p:attrName>style.visibility</p:attrName>
                                        </p:attrNameLst>
                                      </p:cBhvr>
                                      <p:to>
                                        <p:strVal val="visible"/>
                                      </p:to>
                                    </p:set>
                                    <p:anim calcmode="lin" valueType="num">
                                      <p:cBhvr>
                                        <p:cTn id="245" dur="500" fill="hold"/>
                                        <p:tgtEl>
                                          <p:spTgt spid="82972"/>
                                        </p:tgtEl>
                                        <p:attrNameLst>
                                          <p:attrName>ppt_w</p:attrName>
                                        </p:attrNameLst>
                                      </p:cBhvr>
                                      <p:tavLst>
                                        <p:tav tm="0">
                                          <p:val>
                                            <p:fltVal val="0"/>
                                          </p:val>
                                        </p:tav>
                                        <p:tav tm="100000">
                                          <p:val>
                                            <p:strVal val="#ppt_w"/>
                                          </p:val>
                                        </p:tav>
                                      </p:tavLst>
                                    </p:anim>
                                    <p:anim calcmode="lin" valueType="num">
                                      <p:cBhvr>
                                        <p:cTn id="246" dur="500" fill="hold"/>
                                        <p:tgtEl>
                                          <p:spTgt spid="8297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82949" grpId="0"/>
      <p:bldP spid="82950" grpId="0"/>
      <p:bldP spid="82951" grpId="0"/>
      <p:bldP spid="82952" grpId="0"/>
      <p:bldP spid="82953" grpId="0"/>
      <p:bldP spid="82954" grpId="0"/>
      <p:bldP spid="82954" grpId="1"/>
      <p:bldP spid="82954" grpId="2"/>
      <p:bldP spid="82955" grpId="0"/>
      <p:bldP spid="82955" grpId="1"/>
      <p:bldP spid="82955" grpId="2"/>
      <p:bldP spid="82956" grpId="0"/>
      <p:bldP spid="82957" grpId="0"/>
      <p:bldP spid="82957" grpId="1"/>
      <p:bldP spid="82957" grpId="2"/>
      <p:bldP spid="82958" grpId="0"/>
      <p:bldP spid="82958" grpId="1"/>
      <p:bldP spid="82958" grpId="2"/>
      <p:bldP spid="82959" grpId="0"/>
      <p:bldP spid="82959" grpId="1"/>
      <p:bldP spid="82960" grpId="0"/>
      <p:bldP spid="82961" grpId="0"/>
      <p:bldP spid="82961" grpId="1"/>
      <p:bldP spid="82961" grpId="2"/>
      <p:bldP spid="82962" grpId="0"/>
      <p:bldP spid="82963" grpId="0"/>
      <p:bldP spid="82964" grpId="0" animBg="1"/>
      <p:bldP spid="82965" grpId="0"/>
      <p:bldP spid="82965" grpId="1"/>
      <p:bldP spid="82965" grpId="2"/>
      <p:bldP spid="82965" grpId="3"/>
      <p:bldP spid="82966" grpId="0"/>
      <p:bldP spid="82966" grpId="1"/>
      <p:bldP spid="82966" grpId="2"/>
      <p:bldP spid="82966" grpId="3"/>
      <p:bldP spid="82967" grpId="0"/>
      <p:bldP spid="82967" grpId="1"/>
      <p:bldP spid="82967" grpId="2"/>
      <p:bldP spid="82967" grpId="3"/>
      <p:bldP spid="82968" grpId="0"/>
      <p:bldP spid="82968" grpId="1"/>
      <p:bldP spid="82968" grpId="2"/>
      <p:bldP spid="82968" grpId="3"/>
      <p:bldP spid="82969" grpId="0"/>
      <p:bldP spid="82969" grpId="1"/>
      <p:bldP spid="82969" grpId="2"/>
      <p:bldP spid="82970" grpId="0"/>
      <p:bldP spid="82970" grpId="1"/>
      <p:bldP spid="82970" grpId="2"/>
      <p:bldP spid="82970" grpId="3"/>
      <p:bldP spid="82971" grpId="0"/>
      <p:bldP spid="82972" grpId="0"/>
      <p:bldP spid="8297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228600" y="304800"/>
            <a:ext cx="790575" cy="708025"/>
          </a:xfrm>
          <a:prstGeom prst="rect">
            <a:avLst/>
          </a:prstGeom>
          <a:solidFill>
            <a:schemeClr val="accent2"/>
          </a:solidFill>
          <a:ln w="9525">
            <a:noFill/>
            <a:miter lim="800000"/>
            <a:headEnd/>
            <a:tailEnd/>
          </a:ln>
          <a:effectLst/>
        </p:spPr>
        <p:txBody>
          <a:bodyPr anchor="ctr"/>
          <a:lstStyle/>
          <a:p>
            <a:pPr algn="ctr" eaLnBrk="1" hangingPunct="1"/>
            <a:r>
              <a:rPr lang="en-US" sz="4400" b="1">
                <a:solidFill>
                  <a:srgbClr val="FF0066"/>
                </a:solidFill>
              </a:rPr>
              <a:t>?3</a:t>
            </a:r>
          </a:p>
        </p:txBody>
      </p:sp>
      <p:sp>
        <p:nvSpPr>
          <p:cNvPr id="17411" name="Text Box 3"/>
          <p:cNvSpPr>
            <a:spLocks noChangeArrowheads="1"/>
          </p:cNvSpPr>
          <p:nvPr>
            <p:ph type="title"/>
          </p:nvPr>
        </p:nvSpPr>
        <p:spPr>
          <a:xfrm>
            <a:off x="1143000" y="152400"/>
            <a:ext cx="8001000" cy="1143000"/>
          </a:xfrm>
          <a:noFill/>
        </p:spPr>
        <p:txBody>
          <a:bodyPr/>
          <a:lstStyle/>
          <a:p>
            <a:pPr algn="l">
              <a:spcBef>
                <a:spcPct val="50000"/>
              </a:spcBef>
            </a:pPr>
            <a:r>
              <a:rPr lang="en-US" sz="2800" smtClean="0">
                <a:solidFill>
                  <a:srgbClr val="0000CC"/>
                </a:solidFill>
                <a:latin typeface="Times New Roman" pitchFamily="18" charset="0"/>
              </a:rPr>
              <a:t>Hãy sắp xếp các hạng tử của đa thức B(x) theo lũy thừa tăng của biến.</a:t>
            </a:r>
          </a:p>
        </p:txBody>
      </p:sp>
      <p:graphicFrame>
        <p:nvGraphicFramePr>
          <p:cNvPr id="17412" name="Object 4"/>
          <p:cNvGraphicFramePr>
            <a:graphicFrameLocks noChangeAspect="1"/>
          </p:cNvGraphicFramePr>
          <p:nvPr>
            <p:ph idx="1"/>
          </p:nvPr>
        </p:nvGraphicFramePr>
        <p:xfrm>
          <a:off x="1600200" y="1371600"/>
          <a:ext cx="5473700" cy="1081088"/>
        </p:xfrm>
        <a:graphic>
          <a:graphicData uri="http://schemas.openxmlformats.org/presentationml/2006/ole">
            <p:oleObj spid="_x0000_s17412" name="Equation" r:id="rId4" imgW="1993900" imgH="393700" progId="Equation.DSMT4">
              <p:embed/>
            </p:oleObj>
          </a:graphicData>
        </a:graphic>
      </p:graphicFrame>
      <p:sp>
        <p:nvSpPr>
          <p:cNvPr id="106522" name="Text Box 26"/>
          <p:cNvSpPr txBox="1">
            <a:spLocks noChangeArrowheads="1"/>
          </p:cNvSpPr>
          <p:nvPr/>
        </p:nvSpPr>
        <p:spPr bwMode="auto">
          <a:xfrm>
            <a:off x="5791200" y="5105400"/>
            <a:ext cx="3352800" cy="946150"/>
          </a:xfrm>
          <a:prstGeom prst="rect">
            <a:avLst/>
          </a:prstGeom>
          <a:noFill/>
          <a:ln w="9525">
            <a:noFill/>
            <a:miter lim="800000"/>
            <a:headEnd/>
            <a:tailEnd/>
          </a:ln>
          <a:effectLst/>
        </p:spPr>
        <p:txBody>
          <a:bodyPr>
            <a:spAutoFit/>
          </a:bodyPr>
          <a:lstStyle/>
          <a:p>
            <a:pPr eaLnBrk="1" hangingPunct="1">
              <a:spcBef>
                <a:spcPct val="50000"/>
              </a:spcBef>
            </a:pPr>
            <a:r>
              <a:rPr lang="en-US">
                <a:solidFill>
                  <a:srgbClr val="FF3399"/>
                </a:solidFill>
              </a:rPr>
              <a:t>sắp xếp theo lũy thừa </a:t>
            </a:r>
            <a:r>
              <a:rPr lang="en-US">
                <a:solidFill>
                  <a:srgbClr val="0000CC"/>
                </a:solidFill>
              </a:rPr>
              <a:t>tăng</a:t>
            </a:r>
            <a:r>
              <a:rPr lang="en-US">
                <a:solidFill>
                  <a:srgbClr val="FF3399"/>
                </a:solidFill>
              </a:rPr>
              <a:t> của biến</a:t>
            </a:r>
            <a:r>
              <a:rPr lang="en-US"/>
              <a:t> </a:t>
            </a:r>
          </a:p>
        </p:txBody>
      </p:sp>
      <p:sp>
        <p:nvSpPr>
          <p:cNvPr id="106523" name="Line 27"/>
          <p:cNvSpPr>
            <a:spLocks noChangeShapeType="1"/>
          </p:cNvSpPr>
          <p:nvPr/>
        </p:nvSpPr>
        <p:spPr bwMode="auto">
          <a:xfrm>
            <a:off x="4953000" y="4659313"/>
            <a:ext cx="1447800" cy="533400"/>
          </a:xfrm>
          <a:prstGeom prst="line">
            <a:avLst/>
          </a:prstGeom>
          <a:noFill/>
          <a:ln w="9525">
            <a:solidFill>
              <a:schemeClr val="hlink"/>
            </a:solidFill>
            <a:round/>
            <a:headEnd/>
            <a:tailEnd type="triangle" w="med" len="med"/>
          </a:ln>
          <a:effectLst/>
        </p:spPr>
        <p:txBody>
          <a:bodyPr/>
          <a:lstStyle/>
          <a:p>
            <a:endParaRPr lang="vi-VN"/>
          </a:p>
        </p:txBody>
      </p:sp>
      <p:sp>
        <p:nvSpPr>
          <p:cNvPr id="2" name="Rectangle 1"/>
          <p:cNvSpPr>
            <a:spLocks noRot="1" noChangeAspect="1" noMove="1" noResize="1" noEditPoints="1" noAdjustHandles="1" noChangeArrowheads="1" noChangeShapeType="1" noTextEdit="1"/>
          </p:cNvSpPr>
          <p:nvPr/>
        </p:nvSpPr>
        <p:spPr>
          <a:xfrm>
            <a:off x="1624229" y="4114799"/>
            <a:ext cx="3976473" cy="700705"/>
          </a:xfrm>
          <a:prstGeom prst="rect">
            <a:avLst/>
          </a:prstGeom>
          <a:blipFill rotWithShape="1">
            <a:blip r:embed="rId5"/>
            <a:stretch>
              <a:fillRect l="-3063" r="-4441" b="-10435"/>
            </a:stretch>
          </a:blipFill>
        </p:spPr>
        <p:txBody>
          <a:bodyPr/>
          <a:lstStyle/>
          <a:p>
            <a:pPr>
              <a:defRPr/>
            </a:pPr>
            <a:r>
              <a:rPr lang="en-US">
                <a:noFill/>
              </a:rPr>
              <a:t> </a:t>
            </a:r>
          </a:p>
        </p:txBody>
      </p:sp>
      <p:sp>
        <p:nvSpPr>
          <p:cNvPr id="3" name="Rectangle 2"/>
          <p:cNvSpPr>
            <a:spLocks noRot="1" noChangeAspect="1" noMove="1" noResize="1" noEditPoints="1" noAdjustHandles="1" noChangeArrowheads="1" noChangeShapeType="1" noTextEdit="1"/>
          </p:cNvSpPr>
          <p:nvPr/>
        </p:nvSpPr>
        <p:spPr>
          <a:xfrm>
            <a:off x="1656945" y="2897777"/>
            <a:ext cx="4192943" cy="700705"/>
          </a:xfrm>
          <a:prstGeom prst="rect">
            <a:avLst/>
          </a:prstGeom>
          <a:blipFill rotWithShape="1">
            <a:blip r:embed="rId6"/>
            <a:stretch>
              <a:fillRect l="-3052" r="-4070" b="-10435"/>
            </a:stretch>
          </a:blipFill>
        </p:spPr>
        <p:txBody>
          <a:bodyPr/>
          <a:lstStyle/>
          <a:p>
            <a:pPr>
              <a:defRPr/>
            </a:pPr>
            <a:r>
              <a:rPr lang="en-US">
                <a:no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06523"/>
                                        </p:tgtEl>
                                        <p:attrNameLst>
                                          <p:attrName>style.visibility</p:attrName>
                                        </p:attrNameLst>
                                      </p:cBhvr>
                                      <p:to>
                                        <p:strVal val="visible"/>
                                      </p:to>
                                    </p:set>
                                    <p:animEffect transition="in" filter="blinds(horizontal)">
                                      <p:cBhvr>
                                        <p:cTn id="21" dur="500"/>
                                        <p:tgtEl>
                                          <p:spTgt spid="10652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06522"/>
                                        </p:tgtEl>
                                        <p:attrNameLst>
                                          <p:attrName>style.visibility</p:attrName>
                                        </p:attrNameLst>
                                      </p:cBhvr>
                                      <p:to>
                                        <p:strVal val="visible"/>
                                      </p:to>
                                    </p:set>
                                    <p:anim calcmode="lin" valueType="num">
                                      <p:cBhvr additive="base">
                                        <p:cTn id="26" dur="500" fill="hold"/>
                                        <p:tgtEl>
                                          <p:spTgt spid="106522"/>
                                        </p:tgtEl>
                                        <p:attrNameLst>
                                          <p:attrName>ppt_x</p:attrName>
                                        </p:attrNameLst>
                                      </p:cBhvr>
                                      <p:tavLst>
                                        <p:tav tm="0">
                                          <p:val>
                                            <p:strVal val="#ppt_x"/>
                                          </p:val>
                                        </p:tav>
                                        <p:tav tm="100000">
                                          <p:val>
                                            <p:strVal val="#ppt_x"/>
                                          </p:val>
                                        </p:tav>
                                      </p:tavLst>
                                    </p:anim>
                                    <p:anim calcmode="lin" valueType="num">
                                      <p:cBhvr additive="base">
                                        <p:cTn id="27" dur="500" fill="hold"/>
                                        <p:tgtEl>
                                          <p:spTgt spid="1065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22" grpId="0"/>
      <p:bldP spid="1065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ChangeArrowheads="1"/>
          </p:cNvSpPr>
          <p:nvPr/>
        </p:nvSpPr>
        <p:spPr bwMode="auto">
          <a:xfrm>
            <a:off x="152400" y="152400"/>
            <a:ext cx="790575" cy="708025"/>
          </a:xfrm>
          <a:prstGeom prst="rect">
            <a:avLst/>
          </a:prstGeom>
          <a:solidFill>
            <a:schemeClr val="accent2"/>
          </a:solidFill>
          <a:ln w="9525">
            <a:noFill/>
            <a:miter lim="800000"/>
            <a:headEnd/>
            <a:tailEnd/>
          </a:ln>
          <a:effectLst/>
        </p:spPr>
        <p:txBody>
          <a:bodyPr anchor="ctr"/>
          <a:lstStyle/>
          <a:p>
            <a:pPr algn="ctr" eaLnBrk="1" hangingPunct="1"/>
            <a:r>
              <a:rPr lang="en-US" sz="4400" b="1">
                <a:solidFill>
                  <a:srgbClr val="FF0066"/>
                </a:solidFill>
              </a:rPr>
              <a:t>?4</a:t>
            </a:r>
          </a:p>
        </p:txBody>
      </p:sp>
      <p:sp>
        <p:nvSpPr>
          <p:cNvPr id="152579" name="Rectangle 3"/>
          <p:cNvSpPr>
            <a:spLocks noChangeArrowheads="1"/>
          </p:cNvSpPr>
          <p:nvPr/>
        </p:nvSpPr>
        <p:spPr bwMode="auto">
          <a:xfrm>
            <a:off x="1143000" y="228600"/>
            <a:ext cx="7772400" cy="914400"/>
          </a:xfrm>
          <a:prstGeom prst="rect">
            <a:avLst/>
          </a:prstGeom>
          <a:noFill/>
          <a:ln w="9525">
            <a:noFill/>
            <a:miter lim="800000"/>
            <a:headEnd/>
            <a:tailEnd/>
          </a:ln>
          <a:effectLst/>
        </p:spPr>
        <p:txBody>
          <a:bodyPr/>
          <a:lstStyle/>
          <a:p>
            <a:pPr marL="342900" indent="-342900" eaLnBrk="1" hangingPunct="1">
              <a:lnSpc>
                <a:spcPct val="80000"/>
              </a:lnSpc>
              <a:spcBef>
                <a:spcPct val="20000"/>
              </a:spcBef>
            </a:pPr>
            <a:r>
              <a:rPr lang="en-US">
                <a:solidFill>
                  <a:srgbClr val="0000CC"/>
                </a:solidFill>
              </a:rPr>
              <a:t>Hãy sắp xếp các hạng tử của đa thức theo lũy thừa giảm của biến</a:t>
            </a:r>
          </a:p>
        </p:txBody>
      </p:sp>
      <p:graphicFrame>
        <p:nvGraphicFramePr>
          <p:cNvPr id="18436" name="Object 4"/>
          <p:cNvGraphicFramePr>
            <a:graphicFrameLocks noChangeAspect="1"/>
          </p:cNvGraphicFramePr>
          <p:nvPr/>
        </p:nvGraphicFramePr>
        <p:xfrm>
          <a:off x="766763" y="1219200"/>
          <a:ext cx="5910262" cy="627063"/>
        </p:xfrm>
        <a:graphic>
          <a:graphicData uri="http://schemas.openxmlformats.org/presentationml/2006/ole">
            <p:oleObj spid="_x0000_s18436" name="Equation" r:id="rId4" imgW="2286000" imgH="228600" progId="Equation.DSMT4">
              <p:embed/>
            </p:oleObj>
          </a:graphicData>
        </a:graphic>
      </p:graphicFrame>
      <p:graphicFrame>
        <p:nvGraphicFramePr>
          <p:cNvPr id="152581" name="Object 5"/>
          <p:cNvGraphicFramePr>
            <a:graphicFrameLocks noChangeAspect="1"/>
          </p:cNvGraphicFramePr>
          <p:nvPr/>
        </p:nvGraphicFramePr>
        <p:xfrm>
          <a:off x="838200" y="1981200"/>
          <a:ext cx="3151188" cy="627063"/>
        </p:xfrm>
        <a:graphic>
          <a:graphicData uri="http://schemas.openxmlformats.org/presentationml/2006/ole">
            <p:oleObj spid="_x0000_s18437" name="Equation" r:id="rId5" imgW="1219200" imgH="228600" progId="Equation.DSMT4">
              <p:embed/>
            </p:oleObj>
          </a:graphicData>
        </a:graphic>
      </p:graphicFrame>
      <p:graphicFrame>
        <p:nvGraphicFramePr>
          <p:cNvPr id="18438" name="Object 6"/>
          <p:cNvGraphicFramePr>
            <a:graphicFrameLocks noChangeAspect="1"/>
          </p:cNvGraphicFramePr>
          <p:nvPr/>
        </p:nvGraphicFramePr>
        <p:xfrm>
          <a:off x="609600" y="2971800"/>
          <a:ext cx="6172200" cy="627063"/>
        </p:xfrm>
        <a:graphic>
          <a:graphicData uri="http://schemas.openxmlformats.org/presentationml/2006/ole">
            <p:oleObj spid="_x0000_s18438" name="Equation" r:id="rId6" imgW="2387600" imgH="228600" progId="Equation.DSMT4">
              <p:embed/>
            </p:oleObj>
          </a:graphicData>
        </a:graphic>
      </p:graphicFrame>
      <p:graphicFrame>
        <p:nvGraphicFramePr>
          <p:cNvPr id="152583" name="Object 7"/>
          <p:cNvGraphicFramePr>
            <a:graphicFrameLocks noChangeAspect="1"/>
          </p:cNvGraphicFramePr>
          <p:nvPr/>
        </p:nvGraphicFramePr>
        <p:xfrm>
          <a:off x="762000" y="3657600"/>
          <a:ext cx="3413125" cy="627063"/>
        </p:xfrm>
        <a:graphic>
          <a:graphicData uri="http://schemas.openxmlformats.org/presentationml/2006/ole">
            <p:oleObj spid="_x0000_s18439" name="Equation" r:id="rId7" imgW="1320800" imgH="228600" progId="Equation.DSMT4">
              <p:embed/>
            </p:oleObj>
          </a:graphicData>
        </a:graphic>
      </p:graphicFrame>
      <p:sp>
        <p:nvSpPr>
          <p:cNvPr id="152584" name="Text Box 8"/>
          <p:cNvSpPr txBox="1">
            <a:spLocks noChangeArrowheads="1"/>
          </p:cNvSpPr>
          <p:nvPr/>
        </p:nvSpPr>
        <p:spPr bwMode="auto">
          <a:xfrm>
            <a:off x="304800" y="4495800"/>
            <a:ext cx="8534400" cy="1554163"/>
          </a:xfrm>
          <a:prstGeom prst="rect">
            <a:avLst/>
          </a:prstGeom>
          <a:noFill/>
          <a:ln w="9525">
            <a:noFill/>
            <a:miter lim="800000"/>
            <a:headEnd/>
            <a:tailEnd/>
          </a:ln>
          <a:effectLst/>
        </p:spPr>
        <p:txBody>
          <a:bodyPr>
            <a:spAutoFit/>
          </a:bodyPr>
          <a:lstStyle/>
          <a:p>
            <a:pPr>
              <a:spcBef>
                <a:spcPct val="50000"/>
              </a:spcBef>
            </a:pPr>
            <a:r>
              <a:rPr lang="en-US" sz="3200"/>
              <a:t>Đa thức Q(x) và R(x) sau khi đã sắp xếp các hạng tử theo lũy thừa giảm của biến thì bậc của chúng thế nào?</a:t>
            </a:r>
          </a:p>
        </p:txBody>
      </p:sp>
      <p:grpSp>
        <p:nvGrpSpPr>
          <p:cNvPr id="152586" name="Group 10"/>
          <p:cNvGrpSpPr>
            <a:grpSpLocks/>
          </p:cNvGrpSpPr>
          <p:nvPr/>
        </p:nvGrpSpPr>
        <p:grpSpPr bwMode="auto">
          <a:xfrm>
            <a:off x="685800" y="4724400"/>
            <a:ext cx="5930900" cy="579438"/>
            <a:chOff x="384" y="3504"/>
            <a:chExt cx="3736" cy="365"/>
          </a:xfrm>
        </p:grpSpPr>
        <p:sp>
          <p:nvSpPr>
            <p:cNvPr id="18445" name="Text Box 11"/>
            <p:cNvSpPr txBox="1">
              <a:spLocks noChangeArrowheads="1"/>
            </p:cNvSpPr>
            <p:nvPr/>
          </p:nvSpPr>
          <p:spPr bwMode="auto">
            <a:xfrm>
              <a:off x="384" y="3504"/>
              <a:ext cx="2688" cy="365"/>
            </a:xfrm>
            <a:prstGeom prst="rect">
              <a:avLst/>
            </a:prstGeom>
            <a:noFill/>
            <a:ln w="9525">
              <a:noFill/>
              <a:miter lim="800000"/>
              <a:headEnd/>
              <a:tailEnd/>
            </a:ln>
            <a:effectLst/>
          </p:spPr>
          <p:txBody>
            <a:bodyPr>
              <a:spAutoFit/>
            </a:bodyPr>
            <a:lstStyle/>
            <a:p>
              <a:pPr>
                <a:spcBef>
                  <a:spcPct val="50000"/>
                </a:spcBef>
              </a:pPr>
              <a:r>
                <a:rPr lang="en-US" sz="3200">
                  <a:solidFill>
                    <a:srgbClr val="0000CC"/>
                  </a:solidFill>
                </a:rPr>
                <a:t>Q(x) và R(x) có dạng:</a:t>
              </a:r>
              <a:r>
                <a:rPr lang="en-US" sz="3200"/>
                <a:t> </a:t>
              </a:r>
            </a:p>
          </p:txBody>
        </p:sp>
        <p:graphicFrame>
          <p:nvGraphicFramePr>
            <p:cNvPr id="18446" name="Object 12"/>
            <p:cNvGraphicFramePr>
              <a:graphicFrameLocks noChangeAspect="1"/>
            </p:cNvGraphicFramePr>
            <p:nvPr/>
          </p:nvGraphicFramePr>
          <p:xfrm>
            <a:off x="2880" y="3504"/>
            <a:ext cx="1240" cy="351"/>
          </p:xfrm>
          <a:graphic>
            <a:graphicData uri="http://schemas.openxmlformats.org/presentationml/2006/ole">
              <p:oleObj spid="_x0000_s18446" name="Equation" r:id="rId8" imgW="761669" imgH="203112" progId="Equation.DSMT4">
                <p:embed/>
              </p:oleObj>
            </a:graphicData>
          </a:graphic>
        </p:graphicFrame>
      </p:grpSp>
      <p:sp>
        <p:nvSpPr>
          <p:cNvPr id="152589" name="Text Box 13"/>
          <p:cNvSpPr txBox="1">
            <a:spLocks noChangeArrowheads="1"/>
          </p:cNvSpPr>
          <p:nvPr/>
        </p:nvSpPr>
        <p:spPr bwMode="auto">
          <a:xfrm>
            <a:off x="381000" y="5257800"/>
            <a:ext cx="8305800" cy="579438"/>
          </a:xfrm>
          <a:prstGeom prst="rect">
            <a:avLst/>
          </a:prstGeom>
          <a:noFill/>
          <a:ln w="9525">
            <a:noFill/>
            <a:miter lim="800000"/>
            <a:headEnd/>
            <a:tailEnd/>
          </a:ln>
          <a:effectLst/>
        </p:spPr>
        <p:txBody>
          <a:bodyPr>
            <a:spAutoFit/>
          </a:bodyPr>
          <a:lstStyle/>
          <a:p>
            <a:pPr>
              <a:spcBef>
                <a:spcPct val="50000"/>
              </a:spcBef>
            </a:pPr>
            <a:r>
              <a:rPr lang="en-US" sz="3200">
                <a:solidFill>
                  <a:srgbClr val="0000CC"/>
                </a:solidFill>
              </a:rPr>
              <a:t>Trong đó a, b, c là các số cho trước và a khác 0</a:t>
            </a:r>
          </a:p>
        </p:txBody>
      </p:sp>
      <p:pic>
        <p:nvPicPr>
          <p:cNvPr id="18443" name="Picture 14" descr="red_rose"/>
          <p:cNvPicPr>
            <a:picLocks noChangeAspect="1" noChangeArrowheads="1" noCrop="1"/>
          </p:cNvPicPr>
          <p:nvPr/>
        </p:nvPicPr>
        <p:blipFill>
          <a:blip r:embed="rId9"/>
          <a:srcRect/>
          <a:stretch>
            <a:fillRect/>
          </a:stretch>
        </p:blipFill>
        <p:spPr bwMode="auto">
          <a:xfrm>
            <a:off x="8001000" y="5562600"/>
            <a:ext cx="812800" cy="990600"/>
          </a:xfrm>
          <a:prstGeom prst="rect">
            <a:avLst/>
          </a:prstGeom>
          <a:noFill/>
          <a:ln w="9525">
            <a:noFill/>
            <a:miter lim="800000"/>
            <a:headEnd/>
            <a:tailEnd/>
          </a:ln>
        </p:spPr>
      </p:pic>
      <p:sp>
        <p:nvSpPr>
          <p:cNvPr id="152597" name="Text Box 21"/>
          <p:cNvSpPr txBox="1">
            <a:spLocks noChangeArrowheads="1"/>
          </p:cNvSpPr>
          <p:nvPr/>
        </p:nvSpPr>
        <p:spPr bwMode="auto">
          <a:xfrm>
            <a:off x="457200" y="4724400"/>
            <a:ext cx="8229600" cy="946150"/>
          </a:xfrm>
          <a:prstGeom prst="rect">
            <a:avLst/>
          </a:prstGeom>
          <a:noFill/>
          <a:ln w="9525">
            <a:noFill/>
            <a:miter lim="800000"/>
            <a:headEnd/>
            <a:tailEnd/>
          </a:ln>
          <a:effectLst/>
        </p:spPr>
        <p:txBody>
          <a:bodyPr>
            <a:spAutoFit/>
          </a:bodyPr>
          <a:lstStyle/>
          <a:p>
            <a:pPr>
              <a:spcBef>
                <a:spcPct val="50000"/>
              </a:spcBef>
            </a:pPr>
            <a:r>
              <a:rPr lang="en-US"/>
              <a:t>Đa thức Q(x) và R(x) sau khi đã sắp xếp các hạng tử theo lũy thừa giảm của biến thì đều có bậc là 2</a:t>
            </a:r>
            <a:endParaRPr lang="vi-VN"/>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52579"/>
                                        </p:tgtEl>
                                        <p:attrNameLst>
                                          <p:attrName>style.visibility</p:attrName>
                                        </p:attrNameLst>
                                      </p:cBhvr>
                                      <p:to>
                                        <p:strVal val="visible"/>
                                      </p:to>
                                    </p:set>
                                    <p:anim calcmode="lin" valueType="num">
                                      <p:cBhvr>
                                        <p:cTn id="7" dur="1000" fill="hold"/>
                                        <p:tgtEl>
                                          <p:spTgt spid="152579"/>
                                        </p:tgtEl>
                                        <p:attrNameLst>
                                          <p:attrName>ppt_w</p:attrName>
                                        </p:attrNameLst>
                                      </p:cBhvr>
                                      <p:tavLst>
                                        <p:tav tm="0">
                                          <p:val>
                                            <p:fltVal val="0"/>
                                          </p:val>
                                        </p:tav>
                                        <p:tav tm="100000">
                                          <p:val>
                                            <p:strVal val="#ppt_w"/>
                                          </p:val>
                                        </p:tav>
                                      </p:tavLst>
                                    </p:anim>
                                    <p:anim calcmode="lin" valueType="num">
                                      <p:cBhvr>
                                        <p:cTn id="8" dur="1000" fill="hold"/>
                                        <p:tgtEl>
                                          <p:spTgt spid="152579"/>
                                        </p:tgtEl>
                                        <p:attrNameLst>
                                          <p:attrName>ppt_h</p:attrName>
                                        </p:attrNameLst>
                                      </p:cBhvr>
                                      <p:tavLst>
                                        <p:tav tm="0">
                                          <p:val>
                                            <p:fltVal val="0"/>
                                          </p:val>
                                        </p:tav>
                                        <p:tav tm="100000">
                                          <p:val>
                                            <p:strVal val="#ppt_h"/>
                                          </p:val>
                                        </p:tav>
                                      </p:tavLst>
                                    </p:anim>
                                    <p:animEffect transition="in" filter="fade">
                                      <p:cBhvr>
                                        <p:cTn id="9" dur="1000"/>
                                        <p:tgtEl>
                                          <p:spTgt spid="152579"/>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 presetClass="entr" presetSubtype="16" fill="hold" nodeType="clickEffect">
                                  <p:stCondLst>
                                    <p:cond delay="0"/>
                                  </p:stCondLst>
                                  <p:childTnLst>
                                    <p:set>
                                      <p:cBhvr>
                                        <p:cTn id="13" dur="1" fill="hold">
                                          <p:stCondLst>
                                            <p:cond delay="0"/>
                                          </p:stCondLst>
                                        </p:cTn>
                                        <p:tgtEl>
                                          <p:spTgt spid="152581"/>
                                        </p:tgtEl>
                                        <p:attrNameLst>
                                          <p:attrName>style.visibility</p:attrName>
                                        </p:attrNameLst>
                                      </p:cBhvr>
                                      <p:to>
                                        <p:strVal val="visible"/>
                                      </p:to>
                                    </p:set>
                                    <p:animEffect transition="in" filter="box(in)">
                                      <p:cBhvr>
                                        <p:cTn id="14" dur="500"/>
                                        <p:tgtEl>
                                          <p:spTgt spid="152581"/>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10" presetClass="entr" presetSubtype="0" fill="hold" nodeType="clickEffect">
                                  <p:stCondLst>
                                    <p:cond delay="0"/>
                                  </p:stCondLst>
                                  <p:childTnLst>
                                    <p:set>
                                      <p:cBhvr>
                                        <p:cTn id="18" dur="1" fill="hold">
                                          <p:stCondLst>
                                            <p:cond delay="0"/>
                                          </p:stCondLst>
                                        </p:cTn>
                                        <p:tgtEl>
                                          <p:spTgt spid="152583"/>
                                        </p:tgtEl>
                                        <p:attrNameLst>
                                          <p:attrName>style.visibility</p:attrName>
                                        </p:attrNameLst>
                                      </p:cBhvr>
                                      <p:to>
                                        <p:strVal val="visible"/>
                                      </p:to>
                                    </p:set>
                                    <p:animEffect transition="in" filter="fade">
                                      <p:cBhvr>
                                        <p:cTn id="19" dur="2000"/>
                                        <p:tgtEl>
                                          <p:spTgt spid="15258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3" presetClass="entr" presetSubtype="16" fill="hold" grpId="0" nodeType="clickEffect">
                                  <p:stCondLst>
                                    <p:cond delay="0"/>
                                  </p:stCondLst>
                                  <p:childTnLst>
                                    <p:set>
                                      <p:cBhvr>
                                        <p:cTn id="23" dur="1" fill="hold">
                                          <p:stCondLst>
                                            <p:cond delay="0"/>
                                          </p:stCondLst>
                                        </p:cTn>
                                        <p:tgtEl>
                                          <p:spTgt spid="152584"/>
                                        </p:tgtEl>
                                        <p:attrNameLst>
                                          <p:attrName>style.visibility</p:attrName>
                                        </p:attrNameLst>
                                      </p:cBhvr>
                                      <p:to>
                                        <p:strVal val="visible"/>
                                      </p:to>
                                    </p:set>
                                    <p:animEffect transition="in" filter="plus(in)">
                                      <p:cBhvr>
                                        <p:cTn id="24" dur="2000"/>
                                        <p:tgtEl>
                                          <p:spTgt spid="15258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xit" presetSubtype="4" fill="hold" grpId="1" nodeType="clickEffect">
                                  <p:stCondLst>
                                    <p:cond delay="0"/>
                                  </p:stCondLst>
                                  <p:childTnLst>
                                    <p:anim calcmode="lin" valueType="num">
                                      <p:cBhvr additive="base">
                                        <p:cTn id="28" dur="500"/>
                                        <p:tgtEl>
                                          <p:spTgt spid="152584"/>
                                        </p:tgtEl>
                                        <p:attrNameLst>
                                          <p:attrName>ppt_x</p:attrName>
                                        </p:attrNameLst>
                                      </p:cBhvr>
                                      <p:tavLst>
                                        <p:tav tm="0">
                                          <p:val>
                                            <p:strVal val="ppt_x"/>
                                          </p:val>
                                        </p:tav>
                                        <p:tav tm="100000">
                                          <p:val>
                                            <p:strVal val="ppt_x"/>
                                          </p:val>
                                        </p:tav>
                                      </p:tavLst>
                                    </p:anim>
                                    <p:anim calcmode="lin" valueType="num">
                                      <p:cBhvr additive="base">
                                        <p:cTn id="29" dur="500"/>
                                        <p:tgtEl>
                                          <p:spTgt spid="152584"/>
                                        </p:tgtEl>
                                        <p:attrNameLst>
                                          <p:attrName>ppt_y</p:attrName>
                                        </p:attrNameLst>
                                      </p:cBhvr>
                                      <p:tavLst>
                                        <p:tav tm="0">
                                          <p:val>
                                            <p:strVal val="ppt_y"/>
                                          </p:val>
                                        </p:tav>
                                        <p:tav tm="100000">
                                          <p:val>
                                            <p:strVal val="1+ppt_h/2"/>
                                          </p:val>
                                        </p:tav>
                                      </p:tavLst>
                                    </p:anim>
                                    <p:set>
                                      <p:cBhvr>
                                        <p:cTn id="30" dur="1" fill="hold">
                                          <p:stCondLst>
                                            <p:cond delay="499"/>
                                          </p:stCondLst>
                                        </p:cTn>
                                        <p:tgtEl>
                                          <p:spTgt spid="152584"/>
                                        </p:tgtEl>
                                        <p:attrNameLst>
                                          <p:attrName>style.visibility</p:attrName>
                                        </p:attrNameLst>
                                      </p:cBhvr>
                                      <p:to>
                                        <p:strVal val="hidden"/>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52597"/>
                                        </p:tgtEl>
                                        <p:attrNameLst>
                                          <p:attrName>style.visibility</p:attrName>
                                        </p:attrNameLst>
                                      </p:cBhvr>
                                      <p:to>
                                        <p:strVal val="visible"/>
                                      </p:to>
                                    </p:set>
                                    <p:animEffect transition="in" filter="blinds(horizontal)">
                                      <p:cBhvr>
                                        <p:cTn id="35" dur="500"/>
                                        <p:tgtEl>
                                          <p:spTgt spid="15259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3" presetClass="exit" presetSubtype="10" fill="hold" grpId="1" nodeType="clickEffect">
                                  <p:stCondLst>
                                    <p:cond delay="0"/>
                                  </p:stCondLst>
                                  <p:childTnLst>
                                    <p:animEffect transition="out" filter="blinds(horizontal)">
                                      <p:cBhvr>
                                        <p:cTn id="39" dur="500"/>
                                        <p:tgtEl>
                                          <p:spTgt spid="152597"/>
                                        </p:tgtEl>
                                      </p:cBhvr>
                                    </p:animEffect>
                                    <p:set>
                                      <p:cBhvr>
                                        <p:cTn id="40" dur="1" fill="hold">
                                          <p:stCondLst>
                                            <p:cond delay="499"/>
                                          </p:stCondLst>
                                        </p:cTn>
                                        <p:tgtEl>
                                          <p:spTgt spid="152597"/>
                                        </p:tgtEl>
                                        <p:attrNameLst>
                                          <p:attrName>style.visibility</p:attrName>
                                        </p:attrNameLst>
                                      </p:cBhvr>
                                      <p:to>
                                        <p:strVal val="hidden"/>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5" presetClass="entr" presetSubtype="10" fill="hold" nodeType="clickEffect">
                                  <p:stCondLst>
                                    <p:cond delay="0"/>
                                  </p:stCondLst>
                                  <p:childTnLst>
                                    <p:set>
                                      <p:cBhvr>
                                        <p:cTn id="44" dur="1" fill="hold">
                                          <p:stCondLst>
                                            <p:cond delay="0"/>
                                          </p:stCondLst>
                                        </p:cTn>
                                        <p:tgtEl>
                                          <p:spTgt spid="152586"/>
                                        </p:tgtEl>
                                        <p:attrNameLst>
                                          <p:attrName>style.visibility</p:attrName>
                                        </p:attrNameLst>
                                      </p:cBhvr>
                                      <p:to>
                                        <p:strVal val="visible"/>
                                      </p:to>
                                    </p:set>
                                    <p:animEffect transition="in" filter="checkerboard(across)">
                                      <p:cBhvr>
                                        <p:cTn id="45" dur="500"/>
                                        <p:tgtEl>
                                          <p:spTgt spid="15258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6" presetClass="entr" presetSubtype="16" fill="hold" grpId="0" nodeType="clickEffect">
                                  <p:stCondLst>
                                    <p:cond delay="0"/>
                                  </p:stCondLst>
                                  <p:childTnLst>
                                    <p:set>
                                      <p:cBhvr>
                                        <p:cTn id="49" dur="1" fill="hold">
                                          <p:stCondLst>
                                            <p:cond delay="0"/>
                                          </p:stCondLst>
                                        </p:cTn>
                                        <p:tgtEl>
                                          <p:spTgt spid="152589"/>
                                        </p:tgtEl>
                                        <p:attrNameLst>
                                          <p:attrName>style.visibility</p:attrName>
                                        </p:attrNameLst>
                                      </p:cBhvr>
                                      <p:to>
                                        <p:strVal val="visible"/>
                                      </p:to>
                                    </p:set>
                                    <p:animEffect transition="in" filter="circle(in)">
                                      <p:cBhvr>
                                        <p:cTn id="50" dur="2000"/>
                                        <p:tgtEl>
                                          <p:spTgt spid="152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p:bldP spid="152584" grpId="0"/>
      <p:bldP spid="152584" grpId="1"/>
      <p:bldP spid="152589" grpId="0"/>
      <p:bldP spid="152597" grpId="0"/>
      <p:bldP spid="152597"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Text Box 6"/>
          <p:cNvSpPr txBox="1">
            <a:spLocks noChangeArrowheads="1"/>
          </p:cNvSpPr>
          <p:nvPr/>
        </p:nvSpPr>
        <p:spPr bwMode="auto">
          <a:xfrm>
            <a:off x="0" y="1066800"/>
            <a:ext cx="9144000" cy="1373188"/>
          </a:xfrm>
          <a:prstGeom prst="rect">
            <a:avLst/>
          </a:prstGeom>
          <a:noFill/>
          <a:ln w="9525">
            <a:noFill/>
            <a:miter lim="800000"/>
            <a:headEnd/>
            <a:tailEnd/>
          </a:ln>
          <a:effectLst/>
        </p:spPr>
        <p:txBody>
          <a:bodyPr>
            <a:spAutoFit/>
          </a:bodyPr>
          <a:lstStyle/>
          <a:p>
            <a:pPr eaLnBrk="1" hangingPunct="1">
              <a:spcBef>
                <a:spcPct val="50000"/>
              </a:spcBef>
            </a:pPr>
            <a:r>
              <a:rPr lang="en-US" b="1" i="1" u="sng">
                <a:solidFill>
                  <a:srgbClr val="990000"/>
                </a:solidFill>
              </a:rPr>
              <a:t>Nhận xét:</a:t>
            </a:r>
            <a:r>
              <a:rPr lang="en-US"/>
              <a:t> </a:t>
            </a:r>
            <a:r>
              <a:rPr lang="en-US">
                <a:solidFill>
                  <a:srgbClr val="0000CC"/>
                </a:solidFill>
              </a:rPr>
              <a:t>Mọi đa thức bậc 2 của biến x, sau khi đã sắp xếp các hạng tử của chúng theo lũy thừa giảm của biến đều có dạng: </a:t>
            </a:r>
            <a:r>
              <a:rPr lang="en-US" b="1" i="1">
                <a:solidFill>
                  <a:srgbClr val="FF0000"/>
                </a:solidFill>
              </a:rPr>
              <a:t>a</a:t>
            </a:r>
            <a:r>
              <a:rPr lang="en-US" b="1" i="1">
                <a:solidFill>
                  <a:srgbClr val="0000CC"/>
                </a:solidFill>
              </a:rPr>
              <a:t>x</a:t>
            </a:r>
            <a:r>
              <a:rPr lang="en-US" b="1" i="1" baseline="30000">
                <a:solidFill>
                  <a:srgbClr val="0000CC"/>
                </a:solidFill>
              </a:rPr>
              <a:t>2</a:t>
            </a:r>
            <a:r>
              <a:rPr lang="en-US" b="1" i="1">
                <a:solidFill>
                  <a:srgbClr val="0000CC"/>
                </a:solidFill>
              </a:rPr>
              <a:t> + </a:t>
            </a:r>
            <a:r>
              <a:rPr lang="en-US" b="1" i="1">
                <a:solidFill>
                  <a:srgbClr val="FF0000"/>
                </a:solidFill>
              </a:rPr>
              <a:t>b</a:t>
            </a:r>
            <a:r>
              <a:rPr lang="en-US" b="1" i="1">
                <a:solidFill>
                  <a:srgbClr val="0000CC"/>
                </a:solidFill>
              </a:rPr>
              <a:t>x + </a:t>
            </a:r>
            <a:r>
              <a:rPr lang="en-US" b="1" i="1">
                <a:solidFill>
                  <a:srgbClr val="FF0000"/>
                </a:solidFill>
              </a:rPr>
              <a:t>c</a:t>
            </a:r>
            <a:r>
              <a:rPr lang="en-US">
                <a:solidFill>
                  <a:srgbClr val="FF0000"/>
                </a:solidFill>
              </a:rPr>
              <a:t>  </a:t>
            </a:r>
            <a:r>
              <a:rPr lang="en-US">
                <a:solidFill>
                  <a:srgbClr val="0000CC"/>
                </a:solidFill>
              </a:rPr>
              <a:t> (a; b; c là các số cho trước và a khác 0)</a:t>
            </a:r>
          </a:p>
        </p:txBody>
      </p:sp>
      <p:sp>
        <p:nvSpPr>
          <p:cNvPr id="84999" name="Text Box 7"/>
          <p:cNvSpPr txBox="1">
            <a:spLocks noChangeArrowheads="1"/>
          </p:cNvSpPr>
          <p:nvPr/>
        </p:nvSpPr>
        <p:spPr bwMode="auto">
          <a:xfrm>
            <a:off x="0" y="3276600"/>
            <a:ext cx="8839200" cy="1373188"/>
          </a:xfrm>
          <a:prstGeom prst="rect">
            <a:avLst/>
          </a:prstGeom>
          <a:noFill/>
          <a:ln w="9525">
            <a:noFill/>
            <a:miter lim="800000"/>
            <a:headEnd/>
            <a:tailEnd/>
          </a:ln>
          <a:effectLst/>
        </p:spPr>
        <p:txBody>
          <a:bodyPr>
            <a:spAutoFit/>
          </a:bodyPr>
          <a:lstStyle/>
          <a:p>
            <a:pPr eaLnBrk="1" hangingPunct="1">
              <a:spcBef>
                <a:spcPct val="50000"/>
              </a:spcBef>
            </a:pPr>
            <a:r>
              <a:rPr lang="en-US" b="1" i="1">
                <a:solidFill>
                  <a:srgbClr val="990000"/>
                </a:solidFill>
              </a:rPr>
              <a:t>  </a:t>
            </a:r>
            <a:r>
              <a:rPr lang="en-US" b="1" i="1" u="sng">
                <a:solidFill>
                  <a:srgbClr val="990000"/>
                </a:solidFill>
              </a:rPr>
              <a:t>Chú ý</a:t>
            </a:r>
            <a:r>
              <a:rPr lang="en-US">
                <a:solidFill>
                  <a:srgbClr val="990000"/>
                </a:solidFill>
              </a:rPr>
              <a:t>:</a:t>
            </a:r>
            <a:r>
              <a:rPr lang="en-US"/>
              <a:t> </a:t>
            </a:r>
            <a:r>
              <a:rPr lang="en-US">
                <a:solidFill>
                  <a:srgbClr val="0000CC"/>
                </a:solidFill>
              </a:rPr>
              <a:t>Trong các biểu thức đại số mà các chữ đại diện cho các số xác định cho trước. Để phân biệt với biến, người ta gọi những chữ như vậy là </a:t>
            </a:r>
            <a:r>
              <a:rPr lang="en-US" b="1" i="1">
                <a:solidFill>
                  <a:srgbClr val="0000CC"/>
                </a:solidFill>
              </a:rPr>
              <a:t>hằng số</a:t>
            </a:r>
            <a:r>
              <a:rPr lang="en-US">
                <a:solidFill>
                  <a:srgbClr val="0000CC"/>
                </a:solidFill>
              </a:rPr>
              <a:t> (gọi tắt là </a:t>
            </a:r>
            <a:r>
              <a:rPr lang="en-US" b="1" i="1">
                <a:solidFill>
                  <a:srgbClr val="0000CC"/>
                </a:solidFill>
              </a:rPr>
              <a:t>hằng</a:t>
            </a:r>
            <a:r>
              <a:rPr lang="en-US">
                <a:solidFill>
                  <a:srgbClr val="0000CC"/>
                </a:solidFill>
              </a:rPr>
              <a:t>) </a:t>
            </a:r>
          </a:p>
        </p:txBody>
      </p:sp>
      <p:graphicFrame>
        <p:nvGraphicFramePr>
          <p:cNvPr id="4" name="Object 12"/>
          <p:cNvGraphicFramePr>
            <a:graphicFrameLocks noChangeAspect="1"/>
          </p:cNvGraphicFramePr>
          <p:nvPr/>
        </p:nvGraphicFramePr>
        <p:xfrm>
          <a:off x="2133600" y="5453063"/>
          <a:ext cx="1968500" cy="557212"/>
        </p:xfrm>
        <a:graphic>
          <a:graphicData uri="http://schemas.openxmlformats.org/presentationml/2006/ole">
            <p:oleObj spid="_x0000_s19460" name="Equation" r:id="rId4" imgW="761669" imgH="203112" progId="Equation.DSMT4">
              <p:embed/>
            </p:oleObj>
          </a:graphicData>
        </a:graphic>
      </p:graphicFrame>
      <p:sp>
        <p:nvSpPr>
          <p:cNvPr id="3" name="TextBox 2"/>
          <p:cNvSpPr txBox="1">
            <a:spLocks noChangeArrowheads="1"/>
          </p:cNvSpPr>
          <p:nvPr/>
        </p:nvSpPr>
        <p:spPr bwMode="auto">
          <a:xfrm>
            <a:off x="990600" y="5505450"/>
            <a:ext cx="6553200" cy="523875"/>
          </a:xfrm>
          <a:prstGeom prst="rect">
            <a:avLst/>
          </a:prstGeom>
          <a:noFill/>
          <a:ln w="9525">
            <a:noFill/>
            <a:miter lim="800000"/>
            <a:headEnd/>
            <a:tailEnd/>
          </a:ln>
        </p:spPr>
        <p:txBody>
          <a:bodyPr>
            <a:spAutoFit/>
          </a:bodyPr>
          <a:lstStyle/>
          <a:p>
            <a:r>
              <a:rPr lang="en-US"/>
              <a:t>Ví dụ:                           thì a, b, c là hằng số</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84998"/>
                                        </p:tgtEl>
                                        <p:attrNameLst>
                                          <p:attrName>style.visibility</p:attrName>
                                        </p:attrNameLst>
                                      </p:cBhvr>
                                      <p:to>
                                        <p:strVal val="visible"/>
                                      </p:to>
                                    </p:set>
                                    <p:animEffect transition="in" filter="blinds(horizontal)">
                                      <p:cBhvr>
                                        <p:cTn id="7" dur="500"/>
                                        <p:tgtEl>
                                          <p:spTgt spid="849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4999"/>
                                        </p:tgtEl>
                                        <p:attrNameLst>
                                          <p:attrName>style.visibility</p:attrName>
                                        </p:attrNameLst>
                                      </p:cBhvr>
                                      <p:to>
                                        <p:strVal val="visible"/>
                                      </p:to>
                                    </p:set>
                                    <p:animEffect transition="in" filter="blinds(horizontal)">
                                      <p:cBhvr>
                                        <p:cTn id="12" dur="500"/>
                                        <p:tgtEl>
                                          <p:spTgt spid="849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8" grpId="0"/>
      <p:bldP spid="84999"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57200" y="274638"/>
            <a:ext cx="8229600" cy="792162"/>
          </a:xfrm>
        </p:spPr>
        <p:txBody>
          <a:bodyPr/>
          <a:lstStyle/>
          <a:p>
            <a:r>
              <a:rPr lang="en-US" sz="4000" b="1" smtClean="0">
                <a:solidFill>
                  <a:srgbClr val="FF0066"/>
                </a:solidFill>
              </a:rPr>
              <a:t>2. </a:t>
            </a:r>
            <a:r>
              <a:rPr lang="en-US" sz="4000" b="1" u="sng" smtClean="0">
                <a:solidFill>
                  <a:srgbClr val="FF0066"/>
                </a:solidFill>
              </a:rPr>
              <a:t>Sắp xếp một đa thức</a:t>
            </a:r>
            <a:endParaRPr lang="en-US" sz="4000" smtClean="0"/>
          </a:p>
        </p:txBody>
      </p:sp>
      <p:sp>
        <p:nvSpPr>
          <p:cNvPr id="5" name="TextBox 4"/>
          <p:cNvSpPr txBox="1"/>
          <p:nvPr/>
        </p:nvSpPr>
        <p:spPr>
          <a:xfrm>
            <a:off x="457200" y="1219200"/>
            <a:ext cx="8382000" cy="6002338"/>
          </a:xfrm>
          <a:prstGeom prst="rect">
            <a:avLst/>
          </a:prstGeom>
          <a:noFill/>
        </p:spPr>
        <p:txBody>
          <a:bodyPr>
            <a:spAutoFit/>
          </a:bodyPr>
          <a:lstStyle/>
          <a:p>
            <a:pPr marL="457200" indent="-457200">
              <a:buFont typeface="Arial" charset="0"/>
              <a:buChar char="•"/>
              <a:defRPr/>
            </a:pPr>
            <a:r>
              <a:rPr lang="en-US" sz="2400" b="1" u="sng" dirty="0" err="1">
                <a:solidFill>
                  <a:srgbClr val="C00000"/>
                </a:solidFill>
              </a:rPr>
              <a:t>Có</a:t>
            </a:r>
            <a:r>
              <a:rPr lang="en-US" sz="2400" b="1" u="sng" dirty="0">
                <a:solidFill>
                  <a:srgbClr val="C00000"/>
                </a:solidFill>
              </a:rPr>
              <a:t> 2 </a:t>
            </a:r>
            <a:r>
              <a:rPr lang="en-US" sz="2400" b="1" u="sng" dirty="0" err="1">
                <a:solidFill>
                  <a:srgbClr val="C00000"/>
                </a:solidFill>
              </a:rPr>
              <a:t>cách</a:t>
            </a:r>
            <a:r>
              <a:rPr lang="en-US" sz="2400" b="1" u="sng" dirty="0">
                <a:solidFill>
                  <a:srgbClr val="C00000"/>
                </a:solidFill>
              </a:rPr>
              <a:t> </a:t>
            </a:r>
            <a:r>
              <a:rPr lang="en-US" sz="2400" b="1" u="sng" dirty="0" err="1">
                <a:solidFill>
                  <a:srgbClr val="C00000"/>
                </a:solidFill>
              </a:rPr>
              <a:t>sắp</a:t>
            </a:r>
            <a:r>
              <a:rPr lang="en-US" sz="2400" b="1" u="sng" dirty="0">
                <a:solidFill>
                  <a:srgbClr val="C00000"/>
                </a:solidFill>
              </a:rPr>
              <a:t> </a:t>
            </a:r>
            <a:r>
              <a:rPr lang="en-US" sz="2400" b="1" u="sng" dirty="0" err="1">
                <a:solidFill>
                  <a:srgbClr val="C00000"/>
                </a:solidFill>
              </a:rPr>
              <a:t>xếp</a:t>
            </a:r>
            <a:r>
              <a:rPr lang="en-US" sz="2400" b="1" u="sng" dirty="0">
                <a:solidFill>
                  <a:srgbClr val="C00000"/>
                </a:solidFill>
              </a:rPr>
              <a:t> </a:t>
            </a:r>
            <a:r>
              <a:rPr lang="en-US" sz="2400" b="1" u="sng" dirty="0" err="1">
                <a:solidFill>
                  <a:srgbClr val="C00000"/>
                </a:solidFill>
              </a:rPr>
              <a:t>một</a:t>
            </a:r>
            <a:r>
              <a:rPr lang="en-US" sz="2400" b="1" u="sng" dirty="0">
                <a:solidFill>
                  <a:srgbClr val="C00000"/>
                </a:solidFill>
              </a:rPr>
              <a:t> </a:t>
            </a:r>
            <a:r>
              <a:rPr lang="en-US" sz="2400" b="1" u="sng" dirty="0" err="1">
                <a:solidFill>
                  <a:srgbClr val="C00000"/>
                </a:solidFill>
              </a:rPr>
              <a:t>đa</a:t>
            </a:r>
            <a:r>
              <a:rPr lang="en-US" sz="2400" b="1" u="sng" dirty="0">
                <a:solidFill>
                  <a:srgbClr val="C00000"/>
                </a:solidFill>
              </a:rPr>
              <a:t> </a:t>
            </a:r>
            <a:r>
              <a:rPr lang="en-US" sz="2400" b="1" u="sng" dirty="0" err="1">
                <a:solidFill>
                  <a:srgbClr val="C00000"/>
                </a:solidFill>
              </a:rPr>
              <a:t>thức</a:t>
            </a:r>
            <a:r>
              <a:rPr lang="en-US" sz="2400" b="1" u="sng" dirty="0">
                <a:solidFill>
                  <a:srgbClr val="C00000"/>
                </a:solidFill>
              </a:rPr>
              <a:t> </a:t>
            </a:r>
          </a:p>
          <a:p>
            <a:pPr>
              <a:defRPr/>
            </a:pPr>
            <a:r>
              <a:rPr lang="en-US" sz="2400" dirty="0"/>
              <a:t>C1: </a:t>
            </a:r>
            <a:r>
              <a:rPr lang="en-US" sz="2400" dirty="0" err="1"/>
              <a:t>Sắp</a:t>
            </a:r>
            <a:r>
              <a:rPr lang="en-US" sz="2400" dirty="0"/>
              <a:t> </a:t>
            </a:r>
            <a:r>
              <a:rPr lang="en-US" sz="2400" dirty="0" err="1"/>
              <a:t>xếp</a:t>
            </a:r>
            <a:r>
              <a:rPr lang="en-US" sz="2400" dirty="0"/>
              <a:t> </a:t>
            </a:r>
            <a:r>
              <a:rPr lang="en-US" sz="2400" dirty="0" err="1"/>
              <a:t>các</a:t>
            </a:r>
            <a:r>
              <a:rPr lang="en-US" sz="2400" dirty="0"/>
              <a:t> </a:t>
            </a:r>
            <a:r>
              <a:rPr lang="en-US" sz="2400" dirty="0" err="1"/>
              <a:t>hạng</a:t>
            </a:r>
            <a:r>
              <a:rPr lang="en-US" sz="2400" dirty="0"/>
              <a:t> </a:t>
            </a:r>
            <a:r>
              <a:rPr lang="en-US" sz="2400" dirty="0" err="1"/>
              <a:t>tử</a:t>
            </a:r>
            <a:r>
              <a:rPr lang="en-US" sz="2400" dirty="0"/>
              <a:t> </a:t>
            </a:r>
            <a:r>
              <a:rPr lang="en-US" sz="2400" dirty="0" err="1"/>
              <a:t>của</a:t>
            </a:r>
            <a:r>
              <a:rPr lang="en-US" sz="2400" dirty="0"/>
              <a:t> </a:t>
            </a:r>
            <a:r>
              <a:rPr lang="en-US" sz="2400" dirty="0" err="1"/>
              <a:t>chúng</a:t>
            </a:r>
            <a:r>
              <a:rPr lang="en-US" sz="2400" dirty="0"/>
              <a:t> </a:t>
            </a:r>
            <a:r>
              <a:rPr lang="en-US" sz="2400" dirty="0" err="1"/>
              <a:t>theo</a:t>
            </a:r>
            <a:r>
              <a:rPr lang="en-US" sz="2400" dirty="0"/>
              <a:t> </a:t>
            </a:r>
            <a:r>
              <a:rPr lang="en-US" sz="2400" dirty="0" err="1"/>
              <a:t>lũy</a:t>
            </a:r>
            <a:r>
              <a:rPr lang="en-US" sz="2400" dirty="0"/>
              <a:t> </a:t>
            </a:r>
            <a:r>
              <a:rPr lang="en-US" sz="2400" dirty="0" err="1"/>
              <a:t>thừa</a:t>
            </a:r>
            <a:r>
              <a:rPr lang="en-US" sz="2400" dirty="0"/>
              <a:t> </a:t>
            </a:r>
            <a:r>
              <a:rPr lang="en-US" sz="2400" dirty="0" err="1"/>
              <a:t>tăng</a:t>
            </a:r>
            <a:r>
              <a:rPr lang="en-US" sz="2400" dirty="0"/>
              <a:t> </a:t>
            </a:r>
            <a:r>
              <a:rPr lang="en-US" sz="2400" dirty="0" err="1"/>
              <a:t>của</a:t>
            </a:r>
            <a:r>
              <a:rPr lang="en-US" sz="2400" dirty="0"/>
              <a:t> </a:t>
            </a:r>
            <a:r>
              <a:rPr lang="en-US" sz="2400" dirty="0" err="1"/>
              <a:t>biến</a:t>
            </a:r>
            <a:endParaRPr lang="en-US" sz="2400" dirty="0"/>
          </a:p>
          <a:p>
            <a:pPr>
              <a:defRPr/>
            </a:pPr>
            <a:r>
              <a:rPr lang="en-US" sz="2400" dirty="0"/>
              <a:t>C2: </a:t>
            </a:r>
            <a:r>
              <a:rPr lang="en-US" sz="2400" dirty="0" err="1"/>
              <a:t>Sắp</a:t>
            </a:r>
            <a:r>
              <a:rPr lang="en-US" sz="2400" dirty="0"/>
              <a:t> </a:t>
            </a:r>
            <a:r>
              <a:rPr lang="en-US" sz="2400" dirty="0" err="1"/>
              <a:t>xếp</a:t>
            </a:r>
            <a:r>
              <a:rPr lang="en-US" sz="2400" dirty="0"/>
              <a:t> </a:t>
            </a:r>
            <a:r>
              <a:rPr lang="en-US" sz="2400" dirty="0" err="1"/>
              <a:t>các</a:t>
            </a:r>
            <a:r>
              <a:rPr lang="en-US" sz="2400" dirty="0"/>
              <a:t> </a:t>
            </a:r>
            <a:r>
              <a:rPr lang="en-US" sz="2400" dirty="0" err="1"/>
              <a:t>hạng</a:t>
            </a:r>
            <a:r>
              <a:rPr lang="en-US" sz="2400" dirty="0"/>
              <a:t> </a:t>
            </a:r>
            <a:r>
              <a:rPr lang="en-US" sz="2400" dirty="0" err="1"/>
              <a:t>tử</a:t>
            </a:r>
            <a:r>
              <a:rPr lang="en-US" sz="2400" dirty="0"/>
              <a:t> </a:t>
            </a:r>
            <a:r>
              <a:rPr lang="en-US" sz="2400" dirty="0" err="1"/>
              <a:t>theo</a:t>
            </a:r>
            <a:r>
              <a:rPr lang="en-US" sz="2400" dirty="0"/>
              <a:t> </a:t>
            </a:r>
            <a:r>
              <a:rPr lang="en-US" sz="2400" dirty="0" err="1"/>
              <a:t>lũy</a:t>
            </a:r>
            <a:r>
              <a:rPr lang="en-US" sz="2400" dirty="0"/>
              <a:t> </a:t>
            </a:r>
            <a:r>
              <a:rPr lang="en-US" sz="2400" dirty="0" err="1"/>
              <a:t>thừa</a:t>
            </a:r>
            <a:r>
              <a:rPr lang="en-US" sz="2400" dirty="0"/>
              <a:t> </a:t>
            </a:r>
            <a:r>
              <a:rPr lang="en-US" sz="2400" dirty="0" err="1"/>
              <a:t>giảm</a:t>
            </a:r>
            <a:r>
              <a:rPr lang="en-US" sz="2400" dirty="0"/>
              <a:t> </a:t>
            </a:r>
            <a:r>
              <a:rPr lang="en-US" sz="2400" dirty="0" err="1"/>
              <a:t>của</a:t>
            </a:r>
            <a:r>
              <a:rPr lang="en-US" sz="2400" dirty="0"/>
              <a:t> </a:t>
            </a:r>
            <a:r>
              <a:rPr lang="en-US" sz="2400" dirty="0" err="1"/>
              <a:t>biến</a:t>
            </a:r>
            <a:endParaRPr lang="en-US" sz="2400" dirty="0"/>
          </a:p>
          <a:p>
            <a:pPr>
              <a:defRPr/>
            </a:pPr>
            <a:endParaRPr lang="en-US" sz="2400" dirty="0"/>
          </a:p>
          <a:p>
            <a:pPr marL="457200" indent="-457200">
              <a:buFont typeface="Arial" charset="0"/>
              <a:buChar char="•"/>
              <a:defRPr/>
            </a:pPr>
            <a:r>
              <a:rPr lang="en-US" sz="2400" b="1" u="sng" dirty="0" err="1">
                <a:solidFill>
                  <a:srgbClr val="C00000"/>
                </a:solidFill>
              </a:rPr>
              <a:t>Chú</a:t>
            </a:r>
            <a:r>
              <a:rPr lang="en-US" sz="2400" b="1" u="sng" dirty="0">
                <a:solidFill>
                  <a:srgbClr val="C00000"/>
                </a:solidFill>
              </a:rPr>
              <a:t> ý: </a:t>
            </a:r>
            <a:r>
              <a:rPr lang="en-US" sz="2400" dirty="0" err="1"/>
              <a:t>Để</a:t>
            </a:r>
            <a:r>
              <a:rPr lang="en-US" sz="2400" dirty="0"/>
              <a:t> </a:t>
            </a:r>
            <a:r>
              <a:rPr lang="en-US" sz="2400" dirty="0" err="1"/>
              <a:t>sắp</a:t>
            </a:r>
            <a:r>
              <a:rPr lang="en-US" sz="2400" dirty="0"/>
              <a:t> </a:t>
            </a:r>
            <a:r>
              <a:rPr lang="en-US" sz="2400" dirty="0" err="1"/>
              <a:t>xếp</a:t>
            </a:r>
            <a:r>
              <a:rPr lang="en-US" sz="2400" dirty="0"/>
              <a:t> </a:t>
            </a:r>
            <a:r>
              <a:rPr lang="en-US" sz="2400" dirty="0" err="1"/>
              <a:t>các</a:t>
            </a:r>
            <a:r>
              <a:rPr lang="en-US" sz="2400" dirty="0"/>
              <a:t> </a:t>
            </a:r>
            <a:r>
              <a:rPr lang="en-US" sz="2400" dirty="0" err="1"/>
              <a:t>hạng</a:t>
            </a:r>
            <a:r>
              <a:rPr lang="en-US" sz="2400" dirty="0"/>
              <a:t> </a:t>
            </a:r>
            <a:r>
              <a:rPr lang="en-US" sz="2400" dirty="0" err="1"/>
              <a:t>tử</a:t>
            </a:r>
            <a:r>
              <a:rPr lang="en-US" sz="2400" dirty="0"/>
              <a:t> </a:t>
            </a:r>
            <a:r>
              <a:rPr lang="en-US" sz="2400" dirty="0" err="1"/>
              <a:t>của</a:t>
            </a:r>
            <a:r>
              <a:rPr lang="en-US" sz="2400" dirty="0"/>
              <a:t> </a:t>
            </a:r>
            <a:r>
              <a:rPr lang="en-US" sz="2400" dirty="0" err="1"/>
              <a:t>một</a:t>
            </a:r>
            <a:r>
              <a:rPr lang="en-US" sz="2400" dirty="0"/>
              <a:t> </a:t>
            </a:r>
            <a:r>
              <a:rPr lang="en-US" sz="2400" dirty="0" err="1"/>
              <a:t>đa</a:t>
            </a:r>
            <a:r>
              <a:rPr lang="en-US" sz="2400" dirty="0"/>
              <a:t> </a:t>
            </a:r>
            <a:r>
              <a:rPr lang="en-US" sz="2400" dirty="0" err="1"/>
              <a:t>thức</a:t>
            </a:r>
            <a:r>
              <a:rPr lang="en-US" sz="2400" dirty="0"/>
              <a:t>, </a:t>
            </a:r>
            <a:r>
              <a:rPr lang="en-US" sz="2400" dirty="0" err="1"/>
              <a:t>trước</a:t>
            </a:r>
            <a:r>
              <a:rPr lang="en-US" sz="2400" dirty="0"/>
              <a:t> </a:t>
            </a:r>
            <a:r>
              <a:rPr lang="en-US" sz="2400" dirty="0" err="1"/>
              <a:t>hết</a:t>
            </a:r>
            <a:r>
              <a:rPr lang="en-US" sz="2400" dirty="0"/>
              <a:t> </a:t>
            </a:r>
            <a:r>
              <a:rPr lang="en-US" sz="2400" dirty="0" err="1"/>
              <a:t>phải</a:t>
            </a:r>
            <a:r>
              <a:rPr lang="en-US" sz="2400" dirty="0"/>
              <a:t> </a:t>
            </a:r>
            <a:r>
              <a:rPr lang="en-US" sz="2400" dirty="0" err="1"/>
              <a:t>thu</a:t>
            </a:r>
            <a:r>
              <a:rPr lang="en-US" sz="2400" dirty="0"/>
              <a:t> </a:t>
            </a:r>
            <a:r>
              <a:rPr lang="en-US" sz="2400" dirty="0" err="1"/>
              <a:t>gọn</a:t>
            </a:r>
            <a:r>
              <a:rPr lang="en-US" sz="2400" dirty="0"/>
              <a:t> </a:t>
            </a:r>
            <a:r>
              <a:rPr lang="en-US" sz="2400" dirty="0" err="1"/>
              <a:t>đa</a:t>
            </a:r>
            <a:r>
              <a:rPr lang="en-US" sz="2400" dirty="0"/>
              <a:t> </a:t>
            </a:r>
            <a:r>
              <a:rPr lang="en-US" sz="2400" dirty="0" err="1"/>
              <a:t>thức</a:t>
            </a:r>
            <a:r>
              <a:rPr lang="en-US" sz="2400" dirty="0"/>
              <a:t> </a:t>
            </a:r>
            <a:r>
              <a:rPr lang="en-US" sz="2400" dirty="0" err="1"/>
              <a:t>đó</a:t>
            </a:r>
            <a:r>
              <a:rPr lang="en-US" sz="2400" dirty="0"/>
              <a:t>.</a:t>
            </a:r>
          </a:p>
          <a:p>
            <a:pPr marL="457200" indent="-457200">
              <a:buFont typeface="Arial" charset="0"/>
              <a:buChar char="•"/>
              <a:defRPr/>
            </a:pPr>
            <a:endParaRPr lang="en-US" sz="2400" dirty="0"/>
          </a:p>
          <a:p>
            <a:pPr marL="457200" indent="-457200">
              <a:buFont typeface="Arial" charset="0"/>
              <a:buChar char="•"/>
              <a:defRPr/>
            </a:pPr>
            <a:r>
              <a:rPr lang="en-US" sz="2400" b="1" i="1" u="sng" dirty="0" err="1">
                <a:solidFill>
                  <a:srgbClr val="990000"/>
                </a:solidFill>
              </a:rPr>
              <a:t>Nhận</a:t>
            </a:r>
            <a:r>
              <a:rPr lang="en-US" sz="2400" b="1" i="1" u="sng" dirty="0">
                <a:solidFill>
                  <a:srgbClr val="990000"/>
                </a:solidFill>
              </a:rPr>
              <a:t> </a:t>
            </a:r>
            <a:r>
              <a:rPr lang="en-US" sz="2400" b="1" i="1" u="sng" dirty="0" err="1">
                <a:solidFill>
                  <a:srgbClr val="990000"/>
                </a:solidFill>
              </a:rPr>
              <a:t>xét</a:t>
            </a:r>
            <a:r>
              <a:rPr lang="en-US" sz="2400" b="1" i="1" u="sng" dirty="0">
                <a:solidFill>
                  <a:srgbClr val="990000"/>
                </a:solidFill>
              </a:rPr>
              <a:t>:</a:t>
            </a:r>
            <a:r>
              <a:rPr lang="en-US" sz="2400" dirty="0"/>
              <a:t> </a:t>
            </a:r>
            <a:r>
              <a:rPr lang="en-US" sz="2400" dirty="0" err="1">
                <a:solidFill>
                  <a:srgbClr val="0000CC"/>
                </a:solidFill>
              </a:rPr>
              <a:t>Mọi</a:t>
            </a:r>
            <a:r>
              <a:rPr lang="en-US" sz="2400" dirty="0">
                <a:solidFill>
                  <a:srgbClr val="0000CC"/>
                </a:solidFill>
              </a:rPr>
              <a:t> </a:t>
            </a:r>
            <a:r>
              <a:rPr lang="en-US" sz="2400" dirty="0" err="1">
                <a:solidFill>
                  <a:srgbClr val="0000CC"/>
                </a:solidFill>
              </a:rPr>
              <a:t>đa</a:t>
            </a:r>
            <a:r>
              <a:rPr lang="en-US" sz="2400" dirty="0">
                <a:solidFill>
                  <a:srgbClr val="0000CC"/>
                </a:solidFill>
              </a:rPr>
              <a:t> </a:t>
            </a:r>
            <a:r>
              <a:rPr lang="en-US" sz="2400" dirty="0" err="1">
                <a:solidFill>
                  <a:srgbClr val="0000CC"/>
                </a:solidFill>
              </a:rPr>
              <a:t>thức</a:t>
            </a:r>
            <a:r>
              <a:rPr lang="en-US" sz="2400" dirty="0">
                <a:solidFill>
                  <a:srgbClr val="0000CC"/>
                </a:solidFill>
              </a:rPr>
              <a:t> </a:t>
            </a:r>
            <a:r>
              <a:rPr lang="en-US" sz="2400" dirty="0" err="1">
                <a:solidFill>
                  <a:srgbClr val="0000CC"/>
                </a:solidFill>
              </a:rPr>
              <a:t>bậc</a:t>
            </a:r>
            <a:r>
              <a:rPr lang="en-US" sz="2400" dirty="0">
                <a:solidFill>
                  <a:srgbClr val="0000CC"/>
                </a:solidFill>
              </a:rPr>
              <a:t> 2 </a:t>
            </a:r>
            <a:r>
              <a:rPr lang="en-US" sz="2400" dirty="0" err="1">
                <a:solidFill>
                  <a:srgbClr val="0000CC"/>
                </a:solidFill>
              </a:rPr>
              <a:t>của</a:t>
            </a:r>
            <a:r>
              <a:rPr lang="en-US" sz="2400" dirty="0">
                <a:solidFill>
                  <a:srgbClr val="0000CC"/>
                </a:solidFill>
              </a:rPr>
              <a:t> </a:t>
            </a:r>
            <a:r>
              <a:rPr lang="en-US" sz="2400" dirty="0" err="1">
                <a:solidFill>
                  <a:srgbClr val="0000CC"/>
                </a:solidFill>
              </a:rPr>
              <a:t>biến</a:t>
            </a:r>
            <a:r>
              <a:rPr lang="en-US" sz="2400" dirty="0">
                <a:solidFill>
                  <a:srgbClr val="0000CC"/>
                </a:solidFill>
              </a:rPr>
              <a:t> x, </a:t>
            </a:r>
            <a:r>
              <a:rPr lang="en-US" sz="2400" dirty="0" err="1">
                <a:solidFill>
                  <a:srgbClr val="0000CC"/>
                </a:solidFill>
              </a:rPr>
              <a:t>sau</a:t>
            </a:r>
            <a:r>
              <a:rPr lang="en-US" sz="2400" dirty="0">
                <a:solidFill>
                  <a:srgbClr val="0000CC"/>
                </a:solidFill>
              </a:rPr>
              <a:t> </a:t>
            </a:r>
            <a:r>
              <a:rPr lang="en-US" sz="2400" dirty="0" err="1">
                <a:solidFill>
                  <a:srgbClr val="0000CC"/>
                </a:solidFill>
              </a:rPr>
              <a:t>khi</a:t>
            </a:r>
            <a:r>
              <a:rPr lang="en-US" sz="2400" dirty="0">
                <a:solidFill>
                  <a:srgbClr val="0000CC"/>
                </a:solidFill>
              </a:rPr>
              <a:t> </a:t>
            </a:r>
            <a:r>
              <a:rPr lang="en-US" sz="2400" dirty="0" err="1">
                <a:solidFill>
                  <a:srgbClr val="0000CC"/>
                </a:solidFill>
              </a:rPr>
              <a:t>đã</a:t>
            </a:r>
            <a:r>
              <a:rPr lang="en-US" sz="2400" dirty="0">
                <a:solidFill>
                  <a:srgbClr val="0000CC"/>
                </a:solidFill>
              </a:rPr>
              <a:t> </a:t>
            </a:r>
            <a:r>
              <a:rPr lang="en-US" sz="2400" dirty="0" err="1">
                <a:solidFill>
                  <a:srgbClr val="0000CC"/>
                </a:solidFill>
              </a:rPr>
              <a:t>xếp</a:t>
            </a:r>
            <a:r>
              <a:rPr lang="en-US" sz="2400" dirty="0">
                <a:solidFill>
                  <a:srgbClr val="0000CC"/>
                </a:solidFill>
              </a:rPr>
              <a:t> </a:t>
            </a:r>
            <a:r>
              <a:rPr lang="en-US" sz="2400" dirty="0" err="1">
                <a:solidFill>
                  <a:srgbClr val="0000CC"/>
                </a:solidFill>
              </a:rPr>
              <a:t>các</a:t>
            </a:r>
            <a:r>
              <a:rPr lang="en-US" sz="2400" dirty="0">
                <a:solidFill>
                  <a:srgbClr val="0000CC"/>
                </a:solidFill>
              </a:rPr>
              <a:t> </a:t>
            </a:r>
            <a:r>
              <a:rPr lang="en-US" sz="2400" dirty="0" err="1">
                <a:solidFill>
                  <a:srgbClr val="0000CC"/>
                </a:solidFill>
              </a:rPr>
              <a:t>hạng</a:t>
            </a:r>
            <a:r>
              <a:rPr lang="en-US" sz="2400" dirty="0">
                <a:solidFill>
                  <a:srgbClr val="0000CC"/>
                </a:solidFill>
              </a:rPr>
              <a:t> </a:t>
            </a:r>
            <a:r>
              <a:rPr lang="en-US" sz="2400" dirty="0" err="1">
                <a:solidFill>
                  <a:srgbClr val="0000CC"/>
                </a:solidFill>
              </a:rPr>
              <a:t>tử</a:t>
            </a:r>
            <a:r>
              <a:rPr lang="en-US" sz="2400" dirty="0">
                <a:solidFill>
                  <a:srgbClr val="0000CC"/>
                </a:solidFill>
              </a:rPr>
              <a:t> </a:t>
            </a:r>
            <a:r>
              <a:rPr lang="en-US" sz="2400" dirty="0" err="1">
                <a:solidFill>
                  <a:srgbClr val="0000CC"/>
                </a:solidFill>
              </a:rPr>
              <a:t>của</a:t>
            </a:r>
            <a:r>
              <a:rPr lang="en-US" sz="2400" dirty="0">
                <a:solidFill>
                  <a:srgbClr val="0000CC"/>
                </a:solidFill>
              </a:rPr>
              <a:t> </a:t>
            </a:r>
            <a:r>
              <a:rPr lang="en-US" sz="2400" dirty="0" err="1">
                <a:solidFill>
                  <a:srgbClr val="0000CC"/>
                </a:solidFill>
              </a:rPr>
              <a:t>chúng</a:t>
            </a:r>
            <a:r>
              <a:rPr lang="en-US" sz="2400" dirty="0">
                <a:solidFill>
                  <a:srgbClr val="0000CC"/>
                </a:solidFill>
              </a:rPr>
              <a:t> </a:t>
            </a:r>
            <a:r>
              <a:rPr lang="en-US" sz="2400" dirty="0" err="1">
                <a:solidFill>
                  <a:srgbClr val="0000CC"/>
                </a:solidFill>
              </a:rPr>
              <a:t>theo</a:t>
            </a:r>
            <a:r>
              <a:rPr lang="en-US" sz="2400" dirty="0">
                <a:solidFill>
                  <a:srgbClr val="0000CC"/>
                </a:solidFill>
              </a:rPr>
              <a:t> </a:t>
            </a:r>
            <a:r>
              <a:rPr lang="en-US" sz="2400" dirty="0" err="1">
                <a:solidFill>
                  <a:srgbClr val="0000CC"/>
                </a:solidFill>
              </a:rPr>
              <a:t>lũy</a:t>
            </a:r>
            <a:r>
              <a:rPr lang="en-US" sz="2400" dirty="0">
                <a:solidFill>
                  <a:srgbClr val="0000CC"/>
                </a:solidFill>
              </a:rPr>
              <a:t> </a:t>
            </a:r>
            <a:r>
              <a:rPr lang="en-US" sz="2400" dirty="0" err="1">
                <a:solidFill>
                  <a:srgbClr val="0000CC"/>
                </a:solidFill>
              </a:rPr>
              <a:t>thừa</a:t>
            </a:r>
            <a:r>
              <a:rPr lang="en-US" sz="2400" dirty="0">
                <a:solidFill>
                  <a:srgbClr val="0000CC"/>
                </a:solidFill>
              </a:rPr>
              <a:t> </a:t>
            </a:r>
            <a:r>
              <a:rPr lang="en-US" sz="2400" dirty="0" err="1">
                <a:solidFill>
                  <a:srgbClr val="0000CC"/>
                </a:solidFill>
              </a:rPr>
              <a:t>giảm</a:t>
            </a:r>
            <a:r>
              <a:rPr lang="en-US" sz="2400" dirty="0">
                <a:solidFill>
                  <a:srgbClr val="0000CC"/>
                </a:solidFill>
              </a:rPr>
              <a:t> </a:t>
            </a:r>
            <a:r>
              <a:rPr lang="en-US" sz="2400" dirty="0" err="1">
                <a:solidFill>
                  <a:srgbClr val="0000CC"/>
                </a:solidFill>
              </a:rPr>
              <a:t>của</a:t>
            </a:r>
            <a:r>
              <a:rPr lang="en-US" sz="2400" dirty="0">
                <a:solidFill>
                  <a:srgbClr val="0000CC"/>
                </a:solidFill>
              </a:rPr>
              <a:t> </a:t>
            </a:r>
            <a:r>
              <a:rPr lang="en-US" sz="2400" dirty="0" err="1">
                <a:solidFill>
                  <a:srgbClr val="0000CC"/>
                </a:solidFill>
              </a:rPr>
              <a:t>biến</a:t>
            </a:r>
            <a:r>
              <a:rPr lang="en-US" sz="2400" dirty="0">
                <a:solidFill>
                  <a:srgbClr val="0000CC"/>
                </a:solidFill>
              </a:rPr>
              <a:t> </a:t>
            </a:r>
            <a:r>
              <a:rPr lang="en-US" sz="2400" dirty="0" err="1">
                <a:solidFill>
                  <a:srgbClr val="0000CC"/>
                </a:solidFill>
              </a:rPr>
              <a:t>đều</a:t>
            </a:r>
            <a:r>
              <a:rPr lang="en-US" sz="2400" dirty="0">
                <a:solidFill>
                  <a:srgbClr val="0000CC"/>
                </a:solidFill>
              </a:rPr>
              <a:t> </a:t>
            </a:r>
            <a:r>
              <a:rPr lang="en-US" sz="2400" dirty="0" err="1">
                <a:solidFill>
                  <a:srgbClr val="0000CC"/>
                </a:solidFill>
              </a:rPr>
              <a:t>có</a:t>
            </a:r>
            <a:r>
              <a:rPr lang="en-US" sz="2400" dirty="0">
                <a:solidFill>
                  <a:srgbClr val="0000CC"/>
                </a:solidFill>
              </a:rPr>
              <a:t> </a:t>
            </a:r>
            <a:r>
              <a:rPr lang="en-US" sz="2400" dirty="0" err="1">
                <a:solidFill>
                  <a:srgbClr val="0000CC"/>
                </a:solidFill>
              </a:rPr>
              <a:t>dạng</a:t>
            </a:r>
            <a:r>
              <a:rPr lang="en-US" sz="2400" dirty="0">
                <a:solidFill>
                  <a:srgbClr val="0000CC"/>
                </a:solidFill>
              </a:rPr>
              <a:t>: </a:t>
            </a:r>
            <a:r>
              <a:rPr lang="en-US" sz="2400" b="1" i="1" dirty="0">
                <a:solidFill>
                  <a:srgbClr val="FF0000"/>
                </a:solidFill>
              </a:rPr>
              <a:t>a</a:t>
            </a:r>
            <a:r>
              <a:rPr lang="en-US" sz="2400" b="1" i="1" dirty="0">
                <a:solidFill>
                  <a:srgbClr val="0000CC"/>
                </a:solidFill>
              </a:rPr>
              <a:t>x</a:t>
            </a:r>
            <a:r>
              <a:rPr lang="en-US" sz="2400" b="1" i="1" baseline="30000" dirty="0">
                <a:solidFill>
                  <a:srgbClr val="0000CC"/>
                </a:solidFill>
              </a:rPr>
              <a:t>2</a:t>
            </a:r>
            <a:r>
              <a:rPr lang="en-US" sz="2400" b="1" i="1" dirty="0">
                <a:solidFill>
                  <a:srgbClr val="0000CC"/>
                </a:solidFill>
              </a:rPr>
              <a:t> + </a:t>
            </a:r>
            <a:r>
              <a:rPr lang="en-US" sz="2400" b="1" i="1" dirty="0" err="1">
                <a:solidFill>
                  <a:srgbClr val="FF0000"/>
                </a:solidFill>
              </a:rPr>
              <a:t>b</a:t>
            </a:r>
            <a:r>
              <a:rPr lang="en-US" sz="2400" b="1" i="1" dirty="0" err="1">
                <a:solidFill>
                  <a:srgbClr val="0000CC"/>
                </a:solidFill>
              </a:rPr>
              <a:t>x</a:t>
            </a:r>
            <a:r>
              <a:rPr lang="en-US" sz="2400" b="1" i="1" dirty="0">
                <a:solidFill>
                  <a:srgbClr val="0000CC"/>
                </a:solidFill>
              </a:rPr>
              <a:t> + </a:t>
            </a:r>
            <a:r>
              <a:rPr lang="en-US" sz="2400" b="1" i="1" dirty="0">
                <a:solidFill>
                  <a:srgbClr val="FF0000"/>
                </a:solidFill>
              </a:rPr>
              <a:t>c</a:t>
            </a:r>
            <a:r>
              <a:rPr lang="en-US" sz="2400" dirty="0">
                <a:solidFill>
                  <a:srgbClr val="FF0000"/>
                </a:solidFill>
              </a:rPr>
              <a:t>  </a:t>
            </a:r>
            <a:r>
              <a:rPr lang="en-US" sz="2400" dirty="0">
                <a:solidFill>
                  <a:srgbClr val="0000CC"/>
                </a:solidFill>
              </a:rPr>
              <a:t> (a; b; c </a:t>
            </a:r>
            <a:r>
              <a:rPr lang="en-US" sz="2400" dirty="0" err="1">
                <a:solidFill>
                  <a:srgbClr val="0000CC"/>
                </a:solidFill>
              </a:rPr>
              <a:t>là</a:t>
            </a:r>
            <a:r>
              <a:rPr lang="en-US" sz="2400" dirty="0">
                <a:solidFill>
                  <a:srgbClr val="0000CC"/>
                </a:solidFill>
              </a:rPr>
              <a:t> </a:t>
            </a:r>
            <a:r>
              <a:rPr lang="en-US" sz="2400" dirty="0" err="1">
                <a:solidFill>
                  <a:srgbClr val="0000CC"/>
                </a:solidFill>
              </a:rPr>
              <a:t>các</a:t>
            </a:r>
            <a:r>
              <a:rPr lang="en-US" sz="2400" dirty="0">
                <a:solidFill>
                  <a:srgbClr val="0000CC"/>
                </a:solidFill>
              </a:rPr>
              <a:t> </a:t>
            </a:r>
            <a:r>
              <a:rPr lang="en-US" sz="2400" dirty="0" err="1">
                <a:solidFill>
                  <a:srgbClr val="0000CC"/>
                </a:solidFill>
              </a:rPr>
              <a:t>số</a:t>
            </a:r>
            <a:r>
              <a:rPr lang="en-US" sz="2400" dirty="0">
                <a:solidFill>
                  <a:srgbClr val="0000CC"/>
                </a:solidFill>
              </a:rPr>
              <a:t> </a:t>
            </a:r>
            <a:r>
              <a:rPr lang="en-US" sz="2400" dirty="0" err="1">
                <a:solidFill>
                  <a:srgbClr val="0000CC"/>
                </a:solidFill>
              </a:rPr>
              <a:t>cho</a:t>
            </a:r>
            <a:r>
              <a:rPr lang="en-US" sz="2400" dirty="0">
                <a:solidFill>
                  <a:srgbClr val="0000CC"/>
                </a:solidFill>
              </a:rPr>
              <a:t> </a:t>
            </a:r>
            <a:r>
              <a:rPr lang="en-US" sz="2400" dirty="0" err="1">
                <a:solidFill>
                  <a:srgbClr val="0000CC"/>
                </a:solidFill>
              </a:rPr>
              <a:t>trước</a:t>
            </a:r>
            <a:r>
              <a:rPr lang="en-US" sz="2400" dirty="0">
                <a:solidFill>
                  <a:srgbClr val="0000CC"/>
                </a:solidFill>
              </a:rPr>
              <a:t> </a:t>
            </a:r>
            <a:r>
              <a:rPr lang="en-US" sz="2400" dirty="0" err="1">
                <a:solidFill>
                  <a:srgbClr val="0000CC"/>
                </a:solidFill>
              </a:rPr>
              <a:t>và</a:t>
            </a:r>
            <a:r>
              <a:rPr lang="en-US" sz="2400" dirty="0">
                <a:solidFill>
                  <a:srgbClr val="0000CC"/>
                </a:solidFill>
              </a:rPr>
              <a:t> a </a:t>
            </a:r>
            <a:r>
              <a:rPr lang="en-US" sz="2400" dirty="0" err="1">
                <a:solidFill>
                  <a:srgbClr val="0000CC"/>
                </a:solidFill>
              </a:rPr>
              <a:t>khác</a:t>
            </a:r>
            <a:r>
              <a:rPr lang="en-US" sz="2400" dirty="0">
                <a:solidFill>
                  <a:srgbClr val="0000CC"/>
                </a:solidFill>
              </a:rPr>
              <a:t> 0)</a:t>
            </a:r>
          </a:p>
          <a:p>
            <a:pPr marL="457200" indent="-457200">
              <a:buFont typeface="Arial" charset="0"/>
              <a:buChar char="•"/>
              <a:defRPr/>
            </a:pPr>
            <a:endParaRPr lang="en-US" sz="2400" dirty="0">
              <a:solidFill>
                <a:srgbClr val="0000CC"/>
              </a:solidFill>
            </a:endParaRPr>
          </a:p>
          <a:p>
            <a:pPr marL="457200" indent="-457200">
              <a:buFont typeface="Arial" charset="0"/>
              <a:buChar char="•"/>
              <a:defRPr/>
            </a:pPr>
            <a:r>
              <a:rPr lang="en-US" sz="2400" b="1" i="1" dirty="0">
                <a:solidFill>
                  <a:srgbClr val="990000"/>
                </a:solidFill>
              </a:rPr>
              <a:t> </a:t>
            </a:r>
            <a:r>
              <a:rPr lang="en-US" sz="2400" b="1" i="1" u="sng" dirty="0" err="1">
                <a:solidFill>
                  <a:srgbClr val="990000"/>
                </a:solidFill>
              </a:rPr>
              <a:t>Chú</a:t>
            </a:r>
            <a:r>
              <a:rPr lang="en-US" sz="2400" b="1" i="1" u="sng" dirty="0">
                <a:solidFill>
                  <a:srgbClr val="990000"/>
                </a:solidFill>
              </a:rPr>
              <a:t> ý</a:t>
            </a:r>
            <a:r>
              <a:rPr lang="en-US" sz="2400" dirty="0">
                <a:solidFill>
                  <a:srgbClr val="990000"/>
                </a:solidFill>
              </a:rPr>
              <a:t>:</a:t>
            </a:r>
            <a:r>
              <a:rPr lang="en-US" sz="2400" dirty="0"/>
              <a:t> </a:t>
            </a:r>
            <a:r>
              <a:rPr lang="en-US" sz="2400" dirty="0" err="1">
                <a:solidFill>
                  <a:srgbClr val="0000CC"/>
                </a:solidFill>
              </a:rPr>
              <a:t>Trong</a:t>
            </a:r>
            <a:r>
              <a:rPr lang="en-US" sz="2400" dirty="0">
                <a:solidFill>
                  <a:srgbClr val="0000CC"/>
                </a:solidFill>
              </a:rPr>
              <a:t> </a:t>
            </a:r>
            <a:r>
              <a:rPr lang="en-US" sz="2400" dirty="0" err="1">
                <a:solidFill>
                  <a:srgbClr val="0000CC"/>
                </a:solidFill>
              </a:rPr>
              <a:t>các</a:t>
            </a:r>
            <a:r>
              <a:rPr lang="en-US" sz="2400" dirty="0">
                <a:solidFill>
                  <a:srgbClr val="0000CC"/>
                </a:solidFill>
              </a:rPr>
              <a:t> </a:t>
            </a:r>
            <a:r>
              <a:rPr lang="en-US" sz="2400" dirty="0" err="1">
                <a:solidFill>
                  <a:srgbClr val="0000CC"/>
                </a:solidFill>
              </a:rPr>
              <a:t>biểu</a:t>
            </a:r>
            <a:r>
              <a:rPr lang="en-US" sz="2400" dirty="0">
                <a:solidFill>
                  <a:srgbClr val="0000CC"/>
                </a:solidFill>
              </a:rPr>
              <a:t> </a:t>
            </a:r>
            <a:r>
              <a:rPr lang="en-US" sz="2400" dirty="0" err="1">
                <a:solidFill>
                  <a:srgbClr val="0000CC"/>
                </a:solidFill>
              </a:rPr>
              <a:t>thức</a:t>
            </a:r>
            <a:r>
              <a:rPr lang="en-US" sz="2400" dirty="0">
                <a:solidFill>
                  <a:srgbClr val="0000CC"/>
                </a:solidFill>
              </a:rPr>
              <a:t> </a:t>
            </a:r>
            <a:r>
              <a:rPr lang="en-US" sz="2400" dirty="0" err="1">
                <a:solidFill>
                  <a:srgbClr val="0000CC"/>
                </a:solidFill>
              </a:rPr>
              <a:t>đại</a:t>
            </a:r>
            <a:r>
              <a:rPr lang="en-US" sz="2400" dirty="0">
                <a:solidFill>
                  <a:srgbClr val="0000CC"/>
                </a:solidFill>
              </a:rPr>
              <a:t> </a:t>
            </a:r>
            <a:r>
              <a:rPr lang="en-US" sz="2400" dirty="0" err="1">
                <a:solidFill>
                  <a:srgbClr val="0000CC"/>
                </a:solidFill>
              </a:rPr>
              <a:t>số</a:t>
            </a:r>
            <a:r>
              <a:rPr lang="en-US" sz="2400" dirty="0">
                <a:solidFill>
                  <a:srgbClr val="0000CC"/>
                </a:solidFill>
              </a:rPr>
              <a:t> </a:t>
            </a:r>
            <a:r>
              <a:rPr lang="en-US" sz="2400" dirty="0" err="1">
                <a:solidFill>
                  <a:srgbClr val="0000CC"/>
                </a:solidFill>
              </a:rPr>
              <a:t>mà</a:t>
            </a:r>
            <a:r>
              <a:rPr lang="en-US" sz="2400" dirty="0">
                <a:solidFill>
                  <a:srgbClr val="0000CC"/>
                </a:solidFill>
              </a:rPr>
              <a:t> </a:t>
            </a:r>
            <a:r>
              <a:rPr lang="en-US" sz="2400" dirty="0" err="1">
                <a:solidFill>
                  <a:srgbClr val="0000CC"/>
                </a:solidFill>
              </a:rPr>
              <a:t>các</a:t>
            </a:r>
            <a:r>
              <a:rPr lang="en-US" sz="2400" dirty="0">
                <a:solidFill>
                  <a:srgbClr val="0000CC"/>
                </a:solidFill>
              </a:rPr>
              <a:t> </a:t>
            </a:r>
            <a:r>
              <a:rPr lang="en-US" sz="2400" dirty="0" err="1">
                <a:solidFill>
                  <a:srgbClr val="0000CC"/>
                </a:solidFill>
              </a:rPr>
              <a:t>chữ</a:t>
            </a:r>
            <a:r>
              <a:rPr lang="en-US" sz="2400" dirty="0">
                <a:solidFill>
                  <a:srgbClr val="0000CC"/>
                </a:solidFill>
              </a:rPr>
              <a:t> </a:t>
            </a:r>
            <a:r>
              <a:rPr lang="en-US" sz="2400" dirty="0" err="1">
                <a:solidFill>
                  <a:srgbClr val="0000CC"/>
                </a:solidFill>
              </a:rPr>
              <a:t>đại</a:t>
            </a:r>
            <a:r>
              <a:rPr lang="en-US" sz="2400" dirty="0">
                <a:solidFill>
                  <a:srgbClr val="0000CC"/>
                </a:solidFill>
              </a:rPr>
              <a:t> </a:t>
            </a:r>
            <a:r>
              <a:rPr lang="en-US" sz="2400" dirty="0" err="1">
                <a:solidFill>
                  <a:srgbClr val="0000CC"/>
                </a:solidFill>
              </a:rPr>
              <a:t>diện</a:t>
            </a:r>
            <a:r>
              <a:rPr lang="en-US" sz="2400" dirty="0">
                <a:solidFill>
                  <a:srgbClr val="0000CC"/>
                </a:solidFill>
              </a:rPr>
              <a:t> </a:t>
            </a:r>
            <a:r>
              <a:rPr lang="en-US" sz="2400" dirty="0" err="1">
                <a:solidFill>
                  <a:srgbClr val="0000CC"/>
                </a:solidFill>
              </a:rPr>
              <a:t>cho</a:t>
            </a:r>
            <a:r>
              <a:rPr lang="en-US" sz="2400" dirty="0">
                <a:solidFill>
                  <a:srgbClr val="0000CC"/>
                </a:solidFill>
              </a:rPr>
              <a:t> </a:t>
            </a:r>
            <a:r>
              <a:rPr lang="en-US" sz="2400" dirty="0" err="1">
                <a:solidFill>
                  <a:srgbClr val="0000CC"/>
                </a:solidFill>
              </a:rPr>
              <a:t>các</a:t>
            </a:r>
            <a:r>
              <a:rPr lang="en-US" sz="2400" dirty="0">
                <a:solidFill>
                  <a:srgbClr val="0000CC"/>
                </a:solidFill>
              </a:rPr>
              <a:t> </a:t>
            </a:r>
            <a:r>
              <a:rPr lang="en-US" sz="2400" dirty="0" err="1">
                <a:solidFill>
                  <a:srgbClr val="0000CC"/>
                </a:solidFill>
              </a:rPr>
              <a:t>số</a:t>
            </a:r>
            <a:r>
              <a:rPr lang="en-US" sz="2400" dirty="0">
                <a:solidFill>
                  <a:srgbClr val="0000CC"/>
                </a:solidFill>
              </a:rPr>
              <a:t> </a:t>
            </a:r>
            <a:r>
              <a:rPr lang="en-US" sz="2400" dirty="0" err="1">
                <a:solidFill>
                  <a:srgbClr val="0000CC"/>
                </a:solidFill>
              </a:rPr>
              <a:t>xác</a:t>
            </a:r>
            <a:r>
              <a:rPr lang="en-US" sz="2400" dirty="0">
                <a:solidFill>
                  <a:srgbClr val="0000CC"/>
                </a:solidFill>
              </a:rPr>
              <a:t> </a:t>
            </a:r>
            <a:r>
              <a:rPr lang="en-US" sz="2400" dirty="0" err="1">
                <a:solidFill>
                  <a:srgbClr val="0000CC"/>
                </a:solidFill>
              </a:rPr>
              <a:t>định</a:t>
            </a:r>
            <a:r>
              <a:rPr lang="en-US" sz="2400" dirty="0">
                <a:solidFill>
                  <a:srgbClr val="0000CC"/>
                </a:solidFill>
              </a:rPr>
              <a:t> </a:t>
            </a:r>
            <a:r>
              <a:rPr lang="en-US" sz="2400" dirty="0" err="1">
                <a:solidFill>
                  <a:srgbClr val="0000CC"/>
                </a:solidFill>
              </a:rPr>
              <a:t>cho</a:t>
            </a:r>
            <a:r>
              <a:rPr lang="en-US" sz="2400" dirty="0">
                <a:solidFill>
                  <a:srgbClr val="0000CC"/>
                </a:solidFill>
              </a:rPr>
              <a:t> </a:t>
            </a:r>
            <a:r>
              <a:rPr lang="en-US" sz="2400" dirty="0" err="1">
                <a:solidFill>
                  <a:srgbClr val="0000CC"/>
                </a:solidFill>
              </a:rPr>
              <a:t>trước</a:t>
            </a:r>
            <a:r>
              <a:rPr lang="en-US" sz="2400" dirty="0">
                <a:solidFill>
                  <a:srgbClr val="0000CC"/>
                </a:solidFill>
              </a:rPr>
              <a:t>. </a:t>
            </a:r>
            <a:r>
              <a:rPr lang="en-US" sz="2400" dirty="0" err="1">
                <a:solidFill>
                  <a:srgbClr val="0000CC"/>
                </a:solidFill>
              </a:rPr>
              <a:t>Để</a:t>
            </a:r>
            <a:r>
              <a:rPr lang="en-US" sz="2400" dirty="0">
                <a:solidFill>
                  <a:srgbClr val="0000CC"/>
                </a:solidFill>
              </a:rPr>
              <a:t> </a:t>
            </a:r>
            <a:r>
              <a:rPr lang="en-US" sz="2400" dirty="0" err="1">
                <a:solidFill>
                  <a:srgbClr val="0000CC"/>
                </a:solidFill>
              </a:rPr>
              <a:t>phân</a:t>
            </a:r>
            <a:r>
              <a:rPr lang="en-US" sz="2400" dirty="0">
                <a:solidFill>
                  <a:srgbClr val="0000CC"/>
                </a:solidFill>
              </a:rPr>
              <a:t> </a:t>
            </a:r>
            <a:r>
              <a:rPr lang="en-US" sz="2400" dirty="0" err="1">
                <a:solidFill>
                  <a:srgbClr val="0000CC"/>
                </a:solidFill>
              </a:rPr>
              <a:t>biệt</a:t>
            </a:r>
            <a:r>
              <a:rPr lang="en-US" sz="2400" dirty="0">
                <a:solidFill>
                  <a:srgbClr val="0000CC"/>
                </a:solidFill>
              </a:rPr>
              <a:t> </a:t>
            </a:r>
            <a:r>
              <a:rPr lang="en-US" sz="2400" dirty="0" err="1">
                <a:solidFill>
                  <a:srgbClr val="0000CC"/>
                </a:solidFill>
              </a:rPr>
              <a:t>với</a:t>
            </a:r>
            <a:r>
              <a:rPr lang="en-US" sz="2400" dirty="0">
                <a:solidFill>
                  <a:srgbClr val="0000CC"/>
                </a:solidFill>
              </a:rPr>
              <a:t> </a:t>
            </a:r>
            <a:r>
              <a:rPr lang="en-US" sz="2400" dirty="0" err="1">
                <a:solidFill>
                  <a:srgbClr val="0000CC"/>
                </a:solidFill>
              </a:rPr>
              <a:t>biến</a:t>
            </a:r>
            <a:r>
              <a:rPr lang="en-US" sz="2400" dirty="0">
                <a:solidFill>
                  <a:srgbClr val="0000CC"/>
                </a:solidFill>
              </a:rPr>
              <a:t>, </a:t>
            </a:r>
            <a:r>
              <a:rPr lang="en-US" sz="2400" dirty="0" err="1">
                <a:solidFill>
                  <a:srgbClr val="0000CC"/>
                </a:solidFill>
              </a:rPr>
              <a:t>người</a:t>
            </a:r>
            <a:r>
              <a:rPr lang="en-US" sz="2400" dirty="0">
                <a:solidFill>
                  <a:srgbClr val="0000CC"/>
                </a:solidFill>
              </a:rPr>
              <a:t> ta </a:t>
            </a:r>
            <a:r>
              <a:rPr lang="en-US" sz="2400" dirty="0" err="1">
                <a:solidFill>
                  <a:srgbClr val="0000CC"/>
                </a:solidFill>
              </a:rPr>
              <a:t>gọi</a:t>
            </a:r>
            <a:r>
              <a:rPr lang="en-US" sz="2400" dirty="0">
                <a:solidFill>
                  <a:srgbClr val="0000CC"/>
                </a:solidFill>
              </a:rPr>
              <a:t> </a:t>
            </a:r>
            <a:r>
              <a:rPr lang="en-US" sz="2400" dirty="0" err="1">
                <a:solidFill>
                  <a:srgbClr val="0000CC"/>
                </a:solidFill>
              </a:rPr>
              <a:t>những</a:t>
            </a:r>
            <a:r>
              <a:rPr lang="en-US" sz="2400" dirty="0">
                <a:solidFill>
                  <a:srgbClr val="0000CC"/>
                </a:solidFill>
              </a:rPr>
              <a:t> </a:t>
            </a:r>
            <a:r>
              <a:rPr lang="en-US" sz="2400" dirty="0" err="1">
                <a:solidFill>
                  <a:srgbClr val="0000CC"/>
                </a:solidFill>
              </a:rPr>
              <a:t>chữ</a:t>
            </a:r>
            <a:r>
              <a:rPr lang="en-US" sz="2400" dirty="0">
                <a:solidFill>
                  <a:srgbClr val="0000CC"/>
                </a:solidFill>
              </a:rPr>
              <a:t> </a:t>
            </a:r>
            <a:r>
              <a:rPr lang="en-US" sz="2400" dirty="0" err="1">
                <a:solidFill>
                  <a:srgbClr val="0000CC"/>
                </a:solidFill>
              </a:rPr>
              <a:t>như</a:t>
            </a:r>
            <a:r>
              <a:rPr lang="en-US" sz="2400" dirty="0">
                <a:solidFill>
                  <a:srgbClr val="0000CC"/>
                </a:solidFill>
              </a:rPr>
              <a:t> </a:t>
            </a:r>
            <a:r>
              <a:rPr lang="en-US" sz="2400" dirty="0" err="1">
                <a:solidFill>
                  <a:srgbClr val="0000CC"/>
                </a:solidFill>
              </a:rPr>
              <a:t>vậy</a:t>
            </a:r>
            <a:r>
              <a:rPr lang="en-US" sz="2400" dirty="0">
                <a:solidFill>
                  <a:srgbClr val="0000CC"/>
                </a:solidFill>
              </a:rPr>
              <a:t> </a:t>
            </a:r>
            <a:r>
              <a:rPr lang="en-US" sz="2400" dirty="0" err="1">
                <a:solidFill>
                  <a:srgbClr val="0000CC"/>
                </a:solidFill>
              </a:rPr>
              <a:t>là</a:t>
            </a:r>
            <a:r>
              <a:rPr lang="en-US" sz="2400" dirty="0">
                <a:solidFill>
                  <a:srgbClr val="0000CC"/>
                </a:solidFill>
              </a:rPr>
              <a:t> </a:t>
            </a:r>
            <a:r>
              <a:rPr lang="en-US" sz="2400" b="1" i="1" dirty="0" err="1">
                <a:solidFill>
                  <a:srgbClr val="0000CC"/>
                </a:solidFill>
              </a:rPr>
              <a:t>hằng</a:t>
            </a:r>
            <a:r>
              <a:rPr lang="en-US" sz="2400" b="1" i="1" dirty="0">
                <a:solidFill>
                  <a:srgbClr val="0000CC"/>
                </a:solidFill>
              </a:rPr>
              <a:t> </a:t>
            </a:r>
            <a:r>
              <a:rPr lang="en-US" sz="2400" b="1" i="1" dirty="0" err="1">
                <a:solidFill>
                  <a:srgbClr val="0000CC"/>
                </a:solidFill>
              </a:rPr>
              <a:t>số</a:t>
            </a:r>
            <a:r>
              <a:rPr lang="en-US" sz="2400" dirty="0">
                <a:solidFill>
                  <a:srgbClr val="0000CC"/>
                </a:solidFill>
              </a:rPr>
              <a:t> (</a:t>
            </a:r>
            <a:r>
              <a:rPr lang="en-US" sz="2400" dirty="0" err="1">
                <a:solidFill>
                  <a:srgbClr val="0000CC"/>
                </a:solidFill>
              </a:rPr>
              <a:t>gọi</a:t>
            </a:r>
            <a:r>
              <a:rPr lang="en-US" sz="2400" dirty="0">
                <a:solidFill>
                  <a:srgbClr val="0000CC"/>
                </a:solidFill>
              </a:rPr>
              <a:t> </a:t>
            </a:r>
            <a:r>
              <a:rPr lang="en-US" sz="2400" dirty="0" err="1">
                <a:solidFill>
                  <a:srgbClr val="0000CC"/>
                </a:solidFill>
              </a:rPr>
              <a:t>tắt</a:t>
            </a:r>
            <a:r>
              <a:rPr lang="en-US" sz="2400" dirty="0">
                <a:solidFill>
                  <a:srgbClr val="0000CC"/>
                </a:solidFill>
              </a:rPr>
              <a:t> </a:t>
            </a:r>
            <a:r>
              <a:rPr lang="en-US" sz="2400" dirty="0" err="1">
                <a:solidFill>
                  <a:srgbClr val="0000CC"/>
                </a:solidFill>
              </a:rPr>
              <a:t>là</a:t>
            </a:r>
            <a:r>
              <a:rPr lang="en-US" sz="2400" dirty="0">
                <a:solidFill>
                  <a:srgbClr val="0000CC"/>
                </a:solidFill>
              </a:rPr>
              <a:t> </a:t>
            </a:r>
            <a:r>
              <a:rPr lang="en-US" sz="2400" b="1" i="1" dirty="0" err="1">
                <a:solidFill>
                  <a:srgbClr val="0000CC"/>
                </a:solidFill>
              </a:rPr>
              <a:t>hằng</a:t>
            </a:r>
            <a:r>
              <a:rPr lang="en-US" sz="2400" dirty="0">
                <a:solidFill>
                  <a:srgbClr val="0000CC"/>
                </a:solidFill>
              </a:rPr>
              <a:t>) </a:t>
            </a:r>
          </a:p>
          <a:p>
            <a:pPr marL="457200" indent="-457200">
              <a:buFont typeface="Arial" charset="0"/>
              <a:buChar char="•"/>
              <a:defRPr/>
            </a:pPr>
            <a:endParaRPr lang="en-US" sz="2400" dirty="0"/>
          </a:p>
          <a:p>
            <a:pPr>
              <a:defRPr/>
            </a:pPr>
            <a:endParaRPr lang="en-US" sz="24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WordArt 2"/>
          <p:cNvSpPr>
            <a:spLocks noChangeArrowheads="1" noChangeShapeType="1" noTextEdit="1"/>
          </p:cNvSpPr>
          <p:nvPr/>
        </p:nvSpPr>
        <p:spPr bwMode="auto">
          <a:xfrm>
            <a:off x="1905000" y="0"/>
            <a:ext cx="4581525" cy="952500"/>
          </a:xfrm>
          <a:prstGeom prst="rect">
            <a:avLst/>
          </a:prstGeom>
        </p:spPr>
        <p:txBody>
          <a:bodyPr wrap="none" fromWordArt="1">
            <a:prstTxWarp prst="textPlain">
              <a:avLst>
                <a:gd name="adj" fmla="val 50000"/>
              </a:avLst>
            </a:prstTxWarp>
          </a:bodyPr>
          <a:lstStyle/>
          <a:p>
            <a:pPr algn="ctr"/>
            <a:r>
              <a:rPr lang="vi-VN" sz="3600" kern="10">
                <a:ln w="9525">
                  <a:solidFill>
                    <a:schemeClr val="tx1"/>
                  </a:solidFill>
                  <a:round/>
                  <a:headEnd/>
                  <a:tailEnd/>
                </a:ln>
                <a:solidFill>
                  <a:srgbClr val="FF0000"/>
                </a:solidFill>
                <a:latin typeface="Times New Roman"/>
                <a:cs typeface="Times New Roman"/>
              </a:rPr>
              <a:t>KIỂM TRA BÀI CŨ</a:t>
            </a:r>
          </a:p>
        </p:txBody>
      </p:sp>
      <p:sp>
        <p:nvSpPr>
          <p:cNvPr id="3075" name="Text Box 3"/>
          <p:cNvSpPr txBox="1">
            <a:spLocks noChangeArrowheads="1"/>
          </p:cNvSpPr>
          <p:nvPr/>
        </p:nvSpPr>
        <p:spPr bwMode="auto">
          <a:xfrm>
            <a:off x="990600" y="1143000"/>
            <a:ext cx="6858000" cy="2832100"/>
          </a:xfrm>
          <a:prstGeom prst="rect">
            <a:avLst/>
          </a:prstGeom>
          <a:noFill/>
          <a:ln w="9525">
            <a:noFill/>
            <a:miter lim="800000"/>
            <a:headEnd/>
            <a:tailEnd/>
          </a:ln>
          <a:effectLst/>
        </p:spPr>
        <p:txBody>
          <a:bodyPr>
            <a:spAutoFit/>
          </a:bodyPr>
          <a:lstStyle/>
          <a:p>
            <a:pPr eaLnBrk="1" hangingPunct="1">
              <a:spcBef>
                <a:spcPct val="50000"/>
              </a:spcBef>
            </a:pPr>
            <a:r>
              <a:rPr lang="en-US" sz="3600" b="1" u="sng">
                <a:solidFill>
                  <a:srgbClr val="000099"/>
                </a:solidFill>
              </a:rPr>
              <a:t>Câu hỏi:</a:t>
            </a:r>
            <a:r>
              <a:rPr lang="en-US"/>
              <a:t>    </a:t>
            </a:r>
            <a:r>
              <a:rPr lang="en-US" sz="3200" b="1" i="1">
                <a:solidFill>
                  <a:srgbClr val="000099"/>
                </a:solidFill>
              </a:rPr>
              <a:t>Cho hai đa thức.</a:t>
            </a:r>
            <a:endParaRPr lang="en-US" sz="2400" b="1" i="1">
              <a:solidFill>
                <a:srgbClr val="000099"/>
              </a:solidFill>
            </a:endParaRPr>
          </a:p>
          <a:p>
            <a:pPr eaLnBrk="1" hangingPunct="1">
              <a:spcBef>
                <a:spcPct val="50000"/>
              </a:spcBef>
            </a:pPr>
            <a:r>
              <a:rPr lang="en-US" sz="2400" b="1"/>
              <a:t>        M = x</a:t>
            </a:r>
            <a:r>
              <a:rPr lang="en-US" sz="2400" b="1" baseline="30000"/>
              <a:t>2</a:t>
            </a:r>
            <a:r>
              <a:rPr lang="en-US" sz="2400" b="1"/>
              <a:t> + y</a:t>
            </a:r>
            <a:r>
              <a:rPr lang="en-US" sz="2400" b="1" baseline="30000"/>
              <a:t>2</a:t>
            </a:r>
            <a:r>
              <a:rPr lang="en-US" sz="2400" b="1"/>
              <a:t> + 2x</a:t>
            </a:r>
            <a:r>
              <a:rPr lang="en-US" sz="2400" b="1" baseline="30000"/>
              <a:t>3</a:t>
            </a:r>
            <a:r>
              <a:rPr lang="en-US" sz="2400" b="1"/>
              <a:t> + z</a:t>
            </a:r>
            <a:r>
              <a:rPr lang="en-US" sz="2400" b="1" baseline="30000"/>
              <a:t>2</a:t>
            </a:r>
            <a:r>
              <a:rPr lang="en-US" sz="2400" b="1"/>
              <a:t> </a:t>
            </a:r>
          </a:p>
          <a:p>
            <a:pPr eaLnBrk="1" hangingPunct="1">
              <a:spcBef>
                <a:spcPct val="50000"/>
              </a:spcBef>
            </a:pPr>
            <a:r>
              <a:rPr lang="en-US" sz="2400" b="1"/>
              <a:t>        N = x</a:t>
            </a:r>
            <a:r>
              <a:rPr lang="en-US" sz="2400" b="1" baseline="30000"/>
              <a:t>2</a:t>
            </a:r>
            <a:r>
              <a:rPr lang="en-US" sz="2400" b="1"/>
              <a:t> – y</a:t>
            </a:r>
            <a:r>
              <a:rPr lang="en-US" sz="2400" b="1" baseline="30000"/>
              <a:t>2</a:t>
            </a:r>
            <a:r>
              <a:rPr lang="en-US" sz="2400" b="1"/>
              <a:t> + x</a:t>
            </a:r>
            <a:r>
              <a:rPr lang="en-US" sz="2400" b="1" baseline="30000"/>
              <a:t>3</a:t>
            </a:r>
            <a:r>
              <a:rPr lang="en-US" sz="2400" b="1"/>
              <a:t> – z</a:t>
            </a:r>
            <a:r>
              <a:rPr lang="en-US" sz="2400" b="1" baseline="30000"/>
              <a:t>2</a:t>
            </a:r>
            <a:r>
              <a:rPr lang="en-US" sz="2400" b="1"/>
              <a:t>  </a:t>
            </a:r>
          </a:p>
          <a:p>
            <a:pPr eaLnBrk="1" hangingPunct="1">
              <a:spcBef>
                <a:spcPct val="50000"/>
              </a:spcBef>
              <a:buFontTx/>
              <a:buChar char="-"/>
            </a:pPr>
            <a:r>
              <a:rPr lang="en-US" sz="2400" b="1"/>
              <a:t> Tính P = M + N</a:t>
            </a:r>
          </a:p>
          <a:p>
            <a:pPr eaLnBrk="1" hangingPunct="1">
              <a:spcBef>
                <a:spcPct val="50000"/>
              </a:spcBef>
              <a:buFontTx/>
              <a:buChar char="-"/>
            </a:pPr>
            <a:r>
              <a:rPr lang="en-US" sz="2400" b="1"/>
              <a:t> Tìm bậc của đa thức P</a:t>
            </a:r>
          </a:p>
        </p:txBody>
      </p:sp>
      <p:sp>
        <p:nvSpPr>
          <p:cNvPr id="65540" name="Text Box 4"/>
          <p:cNvSpPr txBox="1">
            <a:spLocks noChangeArrowheads="1"/>
          </p:cNvSpPr>
          <p:nvPr/>
        </p:nvSpPr>
        <p:spPr bwMode="auto">
          <a:xfrm>
            <a:off x="2819400" y="3962400"/>
            <a:ext cx="2133600" cy="579438"/>
          </a:xfrm>
          <a:prstGeom prst="rect">
            <a:avLst/>
          </a:prstGeom>
          <a:noFill/>
          <a:ln w="9525">
            <a:noFill/>
            <a:miter lim="800000"/>
            <a:headEnd/>
            <a:tailEnd/>
          </a:ln>
          <a:effectLst/>
        </p:spPr>
        <p:txBody>
          <a:bodyPr>
            <a:spAutoFit/>
          </a:bodyPr>
          <a:lstStyle/>
          <a:p>
            <a:pPr eaLnBrk="1" hangingPunct="1">
              <a:spcBef>
                <a:spcPct val="50000"/>
              </a:spcBef>
            </a:pPr>
            <a:r>
              <a:rPr lang="en-US" sz="3200" b="1" u="sng">
                <a:solidFill>
                  <a:srgbClr val="0000CC"/>
                </a:solidFill>
              </a:rPr>
              <a:t>Đáp án:</a:t>
            </a:r>
            <a:endParaRPr lang="en-US" sz="3200" b="1" i="1">
              <a:solidFill>
                <a:srgbClr val="3366FF"/>
              </a:solidFill>
            </a:endParaRPr>
          </a:p>
        </p:txBody>
      </p:sp>
      <p:sp>
        <p:nvSpPr>
          <p:cNvPr id="65543" name="Rectangle 7"/>
          <p:cNvSpPr>
            <a:spLocks noChangeArrowheads="1"/>
          </p:cNvSpPr>
          <p:nvPr/>
        </p:nvSpPr>
        <p:spPr bwMode="auto">
          <a:xfrm>
            <a:off x="2286000" y="4724400"/>
            <a:ext cx="2482850" cy="579438"/>
          </a:xfrm>
          <a:prstGeom prst="rect">
            <a:avLst/>
          </a:prstGeom>
          <a:noFill/>
          <a:ln w="9525">
            <a:noFill/>
            <a:miter lim="800000"/>
            <a:headEnd/>
            <a:tailEnd/>
          </a:ln>
          <a:effectLst/>
        </p:spPr>
        <p:txBody>
          <a:bodyPr wrap="none">
            <a:spAutoFit/>
          </a:bodyPr>
          <a:lstStyle/>
          <a:p>
            <a:r>
              <a:rPr lang="en-US" sz="3200" b="1" i="1">
                <a:solidFill>
                  <a:srgbClr val="FF0066"/>
                </a:solidFill>
              </a:rPr>
              <a:t>P = 2x</a:t>
            </a:r>
            <a:r>
              <a:rPr lang="en-US" sz="3200" b="1" i="1" baseline="30000">
                <a:solidFill>
                  <a:srgbClr val="FF0066"/>
                </a:solidFill>
              </a:rPr>
              <a:t>2</a:t>
            </a:r>
            <a:r>
              <a:rPr lang="en-US" sz="3200" b="1" i="1">
                <a:solidFill>
                  <a:srgbClr val="FF0066"/>
                </a:solidFill>
              </a:rPr>
              <a:t>  + 3x</a:t>
            </a:r>
            <a:r>
              <a:rPr lang="en-US" sz="3200" b="1" i="1" baseline="30000">
                <a:solidFill>
                  <a:srgbClr val="FF0066"/>
                </a:solidFill>
              </a:rPr>
              <a:t>3</a:t>
            </a:r>
          </a:p>
        </p:txBody>
      </p:sp>
      <p:sp>
        <p:nvSpPr>
          <p:cNvPr id="65544" name="Rectangle 8"/>
          <p:cNvSpPr>
            <a:spLocks noChangeArrowheads="1"/>
          </p:cNvSpPr>
          <p:nvPr/>
        </p:nvSpPr>
        <p:spPr bwMode="auto">
          <a:xfrm>
            <a:off x="2209800" y="5410200"/>
            <a:ext cx="3790950" cy="579438"/>
          </a:xfrm>
          <a:prstGeom prst="rect">
            <a:avLst/>
          </a:prstGeom>
          <a:noFill/>
          <a:ln w="9525">
            <a:noFill/>
            <a:miter lim="800000"/>
            <a:headEnd/>
            <a:tailEnd/>
          </a:ln>
          <a:effectLst/>
        </p:spPr>
        <p:txBody>
          <a:bodyPr wrap="none">
            <a:spAutoFit/>
          </a:bodyPr>
          <a:lstStyle/>
          <a:p>
            <a:r>
              <a:rPr lang="en-US" sz="3200" b="1" i="1">
                <a:solidFill>
                  <a:srgbClr val="FF0066"/>
                </a:solidFill>
              </a:rPr>
              <a:t>Đa thức P có bậc là 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animEffect transition="in" filter="strips(downRight)">
                                      <p:cBhvr>
                                        <p:cTn id="7" dur="2000"/>
                                        <p:tgtEl>
                                          <p:spTgt spid="65540"/>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65543"/>
                                        </p:tgtEl>
                                        <p:attrNameLst>
                                          <p:attrName>style.visibility</p:attrName>
                                        </p:attrNameLst>
                                      </p:cBhvr>
                                      <p:to>
                                        <p:strVal val="visible"/>
                                      </p:to>
                                    </p:set>
                                    <p:animEffect transition="in" filter="diamond(in)">
                                      <p:cBhvr>
                                        <p:cTn id="10" dur="500"/>
                                        <p:tgtEl>
                                          <p:spTgt spid="65543"/>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65544"/>
                                        </p:tgtEl>
                                        <p:attrNameLst>
                                          <p:attrName>style.visibility</p:attrName>
                                        </p:attrNameLst>
                                      </p:cBhvr>
                                      <p:to>
                                        <p:strVal val="visible"/>
                                      </p:to>
                                    </p:set>
                                    <p:animEffect transition="in" filter="box(in)">
                                      <p:cBhvr>
                                        <p:cTn id="13" dur="500"/>
                                        <p:tgtEl>
                                          <p:spTgt spid="65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p:bldP spid="65543" grpId="0"/>
      <p:bldP spid="655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828800" y="914400"/>
            <a:ext cx="5410200" cy="457200"/>
          </a:xfrm>
          <a:prstGeom prst="rect">
            <a:avLst/>
          </a:prstGeom>
          <a:noFill/>
          <a:ln w="9525">
            <a:noFill/>
            <a:miter lim="800000"/>
            <a:headEnd/>
            <a:tailEnd/>
          </a:ln>
          <a:effectLst/>
        </p:spPr>
        <p:txBody>
          <a:bodyPr>
            <a:spAutoFit/>
          </a:bodyPr>
          <a:lstStyle/>
          <a:p>
            <a:pPr eaLnBrk="1" hangingPunct="1">
              <a:spcBef>
                <a:spcPct val="50000"/>
              </a:spcBef>
            </a:pPr>
            <a:r>
              <a:rPr lang="en-US" sz="2400" b="1"/>
              <a:t>Xét đa thức:  P(x) = 6x</a:t>
            </a:r>
            <a:r>
              <a:rPr lang="en-US" sz="2400" b="1" baseline="30000"/>
              <a:t>5</a:t>
            </a:r>
            <a:r>
              <a:rPr lang="en-US" sz="2400" b="1"/>
              <a:t> + 7x</a:t>
            </a:r>
            <a:r>
              <a:rPr lang="en-US" sz="2400" b="1" baseline="30000"/>
              <a:t>3</a:t>
            </a:r>
            <a:r>
              <a:rPr lang="en-US" sz="2400" b="1"/>
              <a:t> – 3x +</a:t>
            </a:r>
            <a:r>
              <a:rPr lang="en-US" sz="2000"/>
              <a:t> </a:t>
            </a:r>
          </a:p>
        </p:txBody>
      </p:sp>
      <p:sp>
        <p:nvSpPr>
          <p:cNvPr id="21507" name="Rectangle 3"/>
          <p:cNvSpPr>
            <a:spLocks noGrp="1" noChangeArrowheads="1"/>
          </p:cNvSpPr>
          <p:nvPr>
            <p:ph type="subTitle" idx="1"/>
          </p:nvPr>
        </p:nvSpPr>
        <p:spPr/>
        <p:txBody>
          <a:bodyPr/>
          <a:lstStyle/>
          <a:p>
            <a:pPr eaLnBrk="1" hangingPunct="1"/>
            <a:endParaRPr lang="vi-VN" smtClean="0"/>
          </a:p>
        </p:txBody>
      </p:sp>
      <p:graphicFrame>
        <p:nvGraphicFramePr>
          <p:cNvPr id="87044" name="Object 4"/>
          <p:cNvGraphicFramePr>
            <a:graphicFrameLocks noGrp="1" noChangeAspect="1"/>
          </p:cNvGraphicFramePr>
          <p:nvPr>
            <p:ph sz="half" idx="4294967295"/>
          </p:nvPr>
        </p:nvGraphicFramePr>
        <p:xfrm>
          <a:off x="6324600" y="3124200"/>
          <a:ext cx="241300" cy="628650"/>
        </p:xfrm>
        <a:graphic>
          <a:graphicData uri="http://schemas.openxmlformats.org/presentationml/2006/ole">
            <p:oleObj spid="_x0000_s21508" name="Equation" r:id="rId4" imgW="152334" imgH="393529" progId="Equation.DSMT4">
              <p:embed/>
            </p:oleObj>
          </a:graphicData>
        </a:graphic>
      </p:graphicFrame>
      <p:sp>
        <p:nvSpPr>
          <p:cNvPr id="87045" name="Text Box 5"/>
          <p:cNvSpPr txBox="1">
            <a:spLocks noChangeArrowheads="1"/>
          </p:cNvSpPr>
          <p:nvPr/>
        </p:nvSpPr>
        <p:spPr bwMode="auto">
          <a:xfrm>
            <a:off x="692150" y="3062288"/>
            <a:ext cx="1905000" cy="701675"/>
          </a:xfrm>
          <a:prstGeom prst="rect">
            <a:avLst/>
          </a:prstGeom>
          <a:noFill/>
          <a:ln w="9525">
            <a:noFill/>
            <a:miter lim="800000"/>
            <a:headEnd/>
            <a:tailEnd/>
          </a:ln>
          <a:effectLst/>
        </p:spPr>
        <p:txBody>
          <a:bodyPr>
            <a:spAutoFit/>
          </a:bodyPr>
          <a:lstStyle/>
          <a:p>
            <a:pPr eaLnBrk="1" hangingPunct="1">
              <a:spcBef>
                <a:spcPct val="50000"/>
              </a:spcBef>
            </a:pPr>
            <a:r>
              <a:rPr lang="en-US" sz="2000" b="1">
                <a:solidFill>
                  <a:srgbClr val="FF0000"/>
                </a:solidFill>
              </a:rPr>
              <a:t>6 là hệ số của lũy thừa bậc 5</a:t>
            </a:r>
          </a:p>
        </p:txBody>
      </p:sp>
      <p:sp>
        <p:nvSpPr>
          <p:cNvPr id="87046" name="Text Box 6"/>
          <p:cNvSpPr txBox="1">
            <a:spLocks noChangeArrowheads="1"/>
          </p:cNvSpPr>
          <p:nvPr/>
        </p:nvSpPr>
        <p:spPr bwMode="auto">
          <a:xfrm>
            <a:off x="2586038" y="3054350"/>
            <a:ext cx="1905000" cy="701675"/>
          </a:xfrm>
          <a:prstGeom prst="rect">
            <a:avLst/>
          </a:prstGeom>
          <a:noFill/>
          <a:ln w="9525">
            <a:noFill/>
            <a:miter lim="800000"/>
            <a:headEnd/>
            <a:tailEnd/>
          </a:ln>
          <a:effectLst/>
        </p:spPr>
        <p:txBody>
          <a:bodyPr>
            <a:spAutoFit/>
          </a:bodyPr>
          <a:lstStyle/>
          <a:p>
            <a:pPr eaLnBrk="1" hangingPunct="1">
              <a:spcBef>
                <a:spcPct val="50000"/>
              </a:spcBef>
            </a:pPr>
            <a:r>
              <a:rPr lang="en-US" sz="2000" b="1">
                <a:solidFill>
                  <a:srgbClr val="CC00CC"/>
                </a:solidFill>
              </a:rPr>
              <a:t>7 là hệ số của lũy thừa bậc 3</a:t>
            </a:r>
          </a:p>
        </p:txBody>
      </p:sp>
      <p:sp>
        <p:nvSpPr>
          <p:cNvPr id="87047" name="Text Box 7"/>
          <p:cNvSpPr txBox="1">
            <a:spLocks noChangeArrowheads="1"/>
          </p:cNvSpPr>
          <p:nvPr/>
        </p:nvSpPr>
        <p:spPr bwMode="auto">
          <a:xfrm>
            <a:off x="4267200" y="3124200"/>
            <a:ext cx="1905000" cy="701675"/>
          </a:xfrm>
          <a:prstGeom prst="rect">
            <a:avLst/>
          </a:prstGeom>
          <a:noFill/>
          <a:ln w="9525">
            <a:noFill/>
            <a:miter lim="800000"/>
            <a:headEnd/>
            <a:tailEnd/>
          </a:ln>
          <a:effectLst/>
        </p:spPr>
        <p:txBody>
          <a:bodyPr>
            <a:spAutoFit/>
          </a:bodyPr>
          <a:lstStyle/>
          <a:p>
            <a:pPr eaLnBrk="1" hangingPunct="1">
              <a:spcBef>
                <a:spcPct val="50000"/>
              </a:spcBef>
            </a:pPr>
            <a:r>
              <a:rPr lang="en-US" sz="2000" b="1">
                <a:solidFill>
                  <a:srgbClr val="9900FF"/>
                </a:solidFill>
              </a:rPr>
              <a:t>-3 là hệ số của lũy thừa bậc 1</a:t>
            </a:r>
          </a:p>
        </p:txBody>
      </p:sp>
      <p:sp>
        <p:nvSpPr>
          <p:cNvPr id="87048" name="Text Box 8"/>
          <p:cNvSpPr txBox="1">
            <a:spLocks noChangeArrowheads="1"/>
          </p:cNvSpPr>
          <p:nvPr/>
        </p:nvSpPr>
        <p:spPr bwMode="auto">
          <a:xfrm>
            <a:off x="6400800" y="3200400"/>
            <a:ext cx="1905000" cy="701675"/>
          </a:xfrm>
          <a:prstGeom prst="rect">
            <a:avLst/>
          </a:prstGeom>
          <a:noFill/>
          <a:ln w="9525">
            <a:noFill/>
            <a:miter lim="800000"/>
            <a:headEnd/>
            <a:tailEnd/>
          </a:ln>
          <a:effectLst/>
        </p:spPr>
        <p:txBody>
          <a:bodyPr>
            <a:spAutoFit/>
          </a:bodyPr>
          <a:lstStyle/>
          <a:p>
            <a:pPr eaLnBrk="1" hangingPunct="1">
              <a:spcBef>
                <a:spcPct val="50000"/>
              </a:spcBef>
            </a:pPr>
            <a:r>
              <a:rPr lang="en-US" sz="2000" b="1"/>
              <a:t> </a:t>
            </a:r>
            <a:r>
              <a:rPr lang="en-US" sz="2000" b="1">
                <a:solidFill>
                  <a:srgbClr val="3366FF"/>
                </a:solidFill>
              </a:rPr>
              <a:t>là hệ số của lũy thừa bậc 0                         </a:t>
            </a:r>
          </a:p>
        </p:txBody>
      </p:sp>
      <p:graphicFrame>
        <p:nvGraphicFramePr>
          <p:cNvPr id="21513" name="Object 9"/>
          <p:cNvGraphicFramePr>
            <a:graphicFrameLocks noGrp="1" noChangeAspect="1"/>
          </p:cNvGraphicFramePr>
          <p:nvPr>
            <p:ph sz="half" idx="4294967295"/>
          </p:nvPr>
        </p:nvGraphicFramePr>
        <p:xfrm>
          <a:off x="6629400" y="762000"/>
          <a:ext cx="288925" cy="741363"/>
        </p:xfrm>
        <a:graphic>
          <a:graphicData uri="http://schemas.openxmlformats.org/presentationml/2006/ole">
            <p:oleObj spid="_x0000_s21513" name="Equation" r:id="rId5" imgW="152334" imgH="393529" progId="Equation.DSMT4">
              <p:embed/>
            </p:oleObj>
          </a:graphicData>
        </a:graphic>
      </p:graphicFrame>
      <p:pic>
        <p:nvPicPr>
          <p:cNvPr id="21514" name="Picture 10" descr="mèo"/>
          <p:cNvPicPr>
            <a:picLocks noChangeAspect="1" noChangeArrowheads="1"/>
          </p:cNvPicPr>
          <p:nvPr/>
        </p:nvPicPr>
        <p:blipFill>
          <a:blip r:embed="rId6"/>
          <a:srcRect/>
          <a:stretch>
            <a:fillRect/>
          </a:stretch>
        </p:blipFill>
        <p:spPr bwMode="auto">
          <a:xfrm>
            <a:off x="533400" y="3954463"/>
            <a:ext cx="8382000" cy="2903537"/>
          </a:xfrm>
          <a:prstGeom prst="rect">
            <a:avLst/>
          </a:prstGeom>
          <a:solidFill>
            <a:srgbClr val="FF0000"/>
          </a:solidFill>
          <a:ln w="9525">
            <a:noFill/>
            <a:miter lim="800000"/>
            <a:headEnd/>
            <a:tailEnd/>
          </a:ln>
        </p:spPr>
      </p:pic>
      <p:sp>
        <p:nvSpPr>
          <p:cNvPr id="87051" name="Line 11"/>
          <p:cNvSpPr>
            <a:spLocks noChangeShapeType="1"/>
          </p:cNvSpPr>
          <p:nvPr/>
        </p:nvSpPr>
        <p:spPr bwMode="auto">
          <a:xfrm flipV="1">
            <a:off x="3262313" y="3657600"/>
            <a:ext cx="14287" cy="1166813"/>
          </a:xfrm>
          <a:prstGeom prst="line">
            <a:avLst/>
          </a:prstGeom>
          <a:noFill/>
          <a:ln w="28575">
            <a:solidFill>
              <a:srgbClr val="CC00CC"/>
            </a:solidFill>
            <a:round/>
            <a:headEnd/>
            <a:tailEnd type="triangle" w="med" len="med"/>
          </a:ln>
          <a:effectLst/>
        </p:spPr>
        <p:txBody>
          <a:bodyPr/>
          <a:lstStyle/>
          <a:p>
            <a:endParaRPr lang="vi-VN"/>
          </a:p>
        </p:txBody>
      </p:sp>
      <p:sp>
        <p:nvSpPr>
          <p:cNvPr id="87052" name="Line 12"/>
          <p:cNvSpPr>
            <a:spLocks noChangeShapeType="1"/>
          </p:cNvSpPr>
          <p:nvPr/>
        </p:nvSpPr>
        <p:spPr bwMode="auto">
          <a:xfrm flipV="1">
            <a:off x="5029200" y="3810000"/>
            <a:ext cx="20638" cy="1090613"/>
          </a:xfrm>
          <a:prstGeom prst="line">
            <a:avLst/>
          </a:prstGeom>
          <a:noFill/>
          <a:ln w="28575">
            <a:solidFill>
              <a:srgbClr val="9900FF"/>
            </a:solidFill>
            <a:round/>
            <a:headEnd/>
            <a:tailEnd type="triangle" w="med" len="med"/>
          </a:ln>
          <a:effectLst/>
        </p:spPr>
        <p:txBody>
          <a:bodyPr/>
          <a:lstStyle/>
          <a:p>
            <a:endParaRPr lang="vi-VN"/>
          </a:p>
        </p:txBody>
      </p:sp>
      <p:sp>
        <p:nvSpPr>
          <p:cNvPr id="87053" name="Line 13"/>
          <p:cNvSpPr>
            <a:spLocks noChangeShapeType="1"/>
          </p:cNvSpPr>
          <p:nvPr/>
        </p:nvSpPr>
        <p:spPr bwMode="auto">
          <a:xfrm flipV="1">
            <a:off x="7086600" y="3886200"/>
            <a:ext cx="0" cy="973138"/>
          </a:xfrm>
          <a:prstGeom prst="line">
            <a:avLst/>
          </a:prstGeom>
          <a:noFill/>
          <a:ln w="28575">
            <a:solidFill>
              <a:srgbClr val="3366FF"/>
            </a:solidFill>
            <a:round/>
            <a:headEnd/>
            <a:tailEnd type="triangle" w="med" len="med"/>
          </a:ln>
          <a:effectLst/>
        </p:spPr>
        <p:txBody>
          <a:bodyPr/>
          <a:lstStyle/>
          <a:p>
            <a:endParaRPr lang="vi-VN"/>
          </a:p>
        </p:txBody>
      </p:sp>
      <p:sp>
        <p:nvSpPr>
          <p:cNvPr id="87059" name="Text Box 19"/>
          <p:cNvSpPr txBox="1">
            <a:spLocks noChangeArrowheads="1"/>
          </p:cNvSpPr>
          <p:nvPr/>
        </p:nvSpPr>
        <p:spPr bwMode="auto">
          <a:xfrm>
            <a:off x="304800" y="381000"/>
            <a:ext cx="2971800" cy="579438"/>
          </a:xfrm>
          <a:prstGeom prst="rect">
            <a:avLst/>
          </a:prstGeom>
          <a:noFill/>
          <a:ln w="9525">
            <a:noFill/>
            <a:miter lim="800000"/>
            <a:headEnd/>
            <a:tailEnd/>
          </a:ln>
          <a:effectLst/>
        </p:spPr>
        <p:txBody>
          <a:bodyPr>
            <a:spAutoFit/>
          </a:bodyPr>
          <a:lstStyle/>
          <a:p>
            <a:pPr eaLnBrk="1" hangingPunct="1">
              <a:spcBef>
                <a:spcPct val="50000"/>
              </a:spcBef>
            </a:pPr>
            <a:r>
              <a:rPr lang="en-US" sz="3200" b="1">
                <a:solidFill>
                  <a:srgbClr val="FF0066"/>
                </a:solidFill>
              </a:rPr>
              <a:t>3. </a:t>
            </a:r>
            <a:r>
              <a:rPr lang="en-US" sz="3200" b="1" u="sng">
                <a:solidFill>
                  <a:srgbClr val="FF0066"/>
                </a:solidFill>
              </a:rPr>
              <a:t>Hệ số</a:t>
            </a:r>
          </a:p>
        </p:txBody>
      </p:sp>
      <p:sp>
        <p:nvSpPr>
          <p:cNvPr id="87060" name="Text Box 20"/>
          <p:cNvSpPr txBox="1">
            <a:spLocks noChangeArrowheads="1"/>
          </p:cNvSpPr>
          <p:nvPr/>
        </p:nvSpPr>
        <p:spPr bwMode="auto">
          <a:xfrm>
            <a:off x="0" y="1447800"/>
            <a:ext cx="8915400" cy="822325"/>
          </a:xfrm>
          <a:prstGeom prst="rect">
            <a:avLst/>
          </a:prstGeom>
          <a:noFill/>
          <a:ln w="9525">
            <a:noFill/>
            <a:miter lim="800000"/>
            <a:headEnd/>
            <a:tailEnd/>
          </a:ln>
          <a:effectLst/>
        </p:spPr>
        <p:txBody>
          <a:bodyPr>
            <a:spAutoFit/>
          </a:bodyPr>
          <a:lstStyle/>
          <a:p>
            <a:pPr eaLnBrk="1" hangingPunct="1">
              <a:spcBef>
                <a:spcPct val="50000"/>
              </a:spcBef>
            </a:pPr>
            <a:r>
              <a:rPr lang="en-US" sz="2400">
                <a:solidFill>
                  <a:srgbClr val="3366FF"/>
                </a:solidFill>
              </a:rPr>
              <a:t>* Bậc của  P(x) bằng 5 nên hệ số của lũy thừa bậc 5 gọi là hệ số cao nhất (số 6)</a:t>
            </a:r>
          </a:p>
        </p:txBody>
      </p:sp>
      <p:sp>
        <p:nvSpPr>
          <p:cNvPr id="87061" name="Text Box 21"/>
          <p:cNvSpPr txBox="1">
            <a:spLocks noChangeArrowheads="1"/>
          </p:cNvSpPr>
          <p:nvPr/>
        </p:nvSpPr>
        <p:spPr bwMode="auto">
          <a:xfrm>
            <a:off x="0" y="2362200"/>
            <a:ext cx="8229600" cy="457200"/>
          </a:xfrm>
          <a:prstGeom prst="rect">
            <a:avLst/>
          </a:prstGeom>
          <a:noFill/>
          <a:ln w="9525">
            <a:noFill/>
            <a:miter lim="800000"/>
            <a:headEnd/>
            <a:tailEnd/>
          </a:ln>
          <a:effectLst/>
        </p:spPr>
        <p:txBody>
          <a:bodyPr>
            <a:spAutoFit/>
          </a:bodyPr>
          <a:lstStyle/>
          <a:p>
            <a:pPr eaLnBrk="1" hangingPunct="1">
              <a:spcBef>
                <a:spcPct val="50000"/>
              </a:spcBef>
            </a:pPr>
            <a:r>
              <a:rPr lang="en-US" sz="2400">
                <a:solidFill>
                  <a:srgbClr val="3366FF"/>
                </a:solidFill>
              </a:rPr>
              <a:t>* Hạng tử      là hệ số của lũy thừa bậc 0 còn gọi là hệ số tự do</a:t>
            </a:r>
          </a:p>
        </p:txBody>
      </p:sp>
      <p:graphicFrame>
        <p:nvGraphicFramePr>
          <p:cNvPr id="87062" name="Object 22"/>
          <p:cNvGraphicFramePr>
            <a:graphicFrameLocks noChangeAspect="1"/>
          </p:cNvGraphicFramePr>
          <p:nvPr/>
        </p:nvGraphicFramePr>
        <p:xfrm>
          <a:off x="1447800" y="2286000"/>
          <a:ext cx="268288" cy="692150"/>
        </p:xfrm>
        <a:graphic>
          <a:graphicData uri="http://schemas.openxmlformats.org/presentationml/2006/ole">
            <p:oleObj spid="_x0000_s21521" name="Equation" r:id="rId7" imgW="152334" imgH="393529" progId="Equation.DSMT4">
              <p:embed/>
            </p:oleObj>
          </a:graphicData>
        </a:graphic>
      </p:graphicFrame>
      <p:sp>
        <p:nvSpPr>
          <p:cNvPr id="21522" name="Rectangle 25"/>
          <p:cNvSpPr>
            <a:spLocks noChangeArrowheads="1"/>
          </p:cNvSpPr>
          <p:nvPr/>
        </p:nvSpPr>
        <p:spPr bwMode="auto">
          <a:xfrm>
            <a:off x="1066800" y="4876800"/>
            <a:ext cx="838200" cy="457200"/>
          </a:xfrm>
          <a:prstGeom prst="rect">
            <a:avLst/>
          </a:prstGeom>
          <a:solidFill>
            <a:srgbClr val="00CC00"/>
          </a:solidFill>
          <a:ln w="9525">
            <a:solidFill>
              <a:srgbClr val="009900"/>
            </a:solidFill>
            <a:miter lim="800000"/>
            <a:headEnd/>
            <a:tailEnd/>
          </a:ln>
          <a:effectLst/>
        </p:spPr>
        <p:txBody>
          <a:bodyPr wrap="none" anchor="ctr"/>
          <a:lstStyle/>
          <a:p>
            <a:pPr algn="ctr" eaLnBrk="1" hangingPunct="1"/>
            <a:r>
              <a:rPr lang="en-US" b="1"/>
              <a:t>6x</a:t>
            </a:r>
            <a:r>
              <a:rPr lang="en-US" b="1" baseline="30000"/>
              <a:t>5</a:t>
            </a:r>
            <a:endParaRPr lang="en-US" b="1"/>
          </a:p>
        </p:txBody>
      </p:sp>
      <p:sp>
        <p:nvSpPr>
          <p:cNvPr id="87067" name="Line 27"/>
          <p:cNvSpPr>
            <a:spLocks noChangeShapeType="1"/>
          </p:cNvSpPr>
          <p:nvPr/>
        </p:nvSpPr>
        <p:spPr bwMode="auto">
          <a:xfrm flipV="1">
            <a:off x="1295400" y="3733800"/>
            <a:ext cx="0" cy="1093788"/>
          </a:xfrm>
          <a:prstGeom prst="line">
            <a:avLst/>
          </a:prstGeom>
          <a:noFill/>
          <a:ln w="28575">
            <a:solidFill>
              <a:srgbClr val="FF0000"/>
            </a:solidFill>
            <a:round/>
            <a:headEnd/>
            <a:tailEnd type="triangle" w="med" len="med"/>
          </a:ln>
          <a:effectLst/>
        </p:spPr>
        <p:txBody>
          <a:bodyPr/>
          <a:lstStyle/>
          <a:p>
            <a:endParaRPr lang="vi-VN"/>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87059"/>
                                        </p:tgtEl>
                                        <p:attrNameLst>
                                          <p:attrName>style.visibility</p:attrName>
                                        </p:attrNameLst>
                                      </p:cBhvr>
                                      <p:to>
                                        <p:strVal val="visible"/>
                                      </p:to>
                                    </p:set>
                                    <p:anim calcmode="lin" valueType="num">
                                      <p:cBhvr>
                                        <p:cTn id="7" dur="13000" fill="hold"/>
                                        <p:tgtEl>
                                          <p:spTgt spid="87059"/>
                                        </p:tgtEl>
                                        <p:attrNameLst>
                                          <p:attrName>ppt_w</p:attrName>
                                        </p:attrNameLst>
                                      </p:cBhvr>
                                      <p:tavLst>
                                        <p:tav tm="0">
                                          <p:val>
                                            <p:fltVal val="0"/>
                                          </p:val>
                                        </p:tav>
                                        <p:tav tm="100000">
                                          <p:val>
                                            <p:strVal val="#ppt_w"/>
                                          </p:val>
                                        </p:tav>
                                      </p:tavLst>
                                    </p:anim>
                                    <p:anim calcmode="lin" valueType="num">
                                      <p:cBhvr>
                                        <p:cTn id="8" dur="13000" fill="hold"/>
                                        <p:tgtEl>
                                          <p:spTgt spid="87059"/>
                                        </p:tgtEl>
                                        <p:attrNameLst>
                                          <p:attrName>ppt_h</p:attrName>
                                        </p:attrNameLst>
                                      </p:cBhvr>
                                      <p:tavLst>
                                        <p:tav tm="0">
                                          <p:val>
                                            <p:fltVal val="0"/>
                                          </p:val>
                                        </p:tav>
                                        <p:tav tm="100000">
                                          <p:val>
                                            <p:strVal val="#ppt_h"/>
                                          </p:val>
                                        </p:tav>
                                      </p:tavLst>
                                    </p:anim>
                                    <p:anim calcmode="lin" valueType="num">
                                      <p:cBhvr>
                                        <p:cTn id="9" dur="13000" fill="hold"/>
                                        <p:tgtEl>
                                          <p:spTgt spid="87059"/>
                                        </p:tgtEl>
                                        <p:attrNameLst>
                                          <p:attrName>style.rotation</p:attrName>
                                        </p:attrNameLst>
                                      </p:cBhvr>
                                      <p:tavLst>
                                        <p:tav tm="0">
                                          <p:val>
                                            <p:fltVal val="90"/>
                                          </p:val>
                                        </p:tav>
                                        <p:tav tm="100000">
                                          <p:val>
                                            <p:fltVal val="0"/>
                                          </p:val>
                                        </p:tav>
                                      </p:tavLst>
                                    </p:anim>
                                    <p:animEffect transition="in" filter="fade">
                                      <p:cBhvr>
                                        <p:cTn id="10" dur="13000"/>
                                        <p:tgtEl>
                                          <p:spTgt spid="8705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12" fill="hold" grpId="0" nodeType="clickEffect">
                                  <p:stCondLst>
                                    <p:cond delay="0"/>
                                  </p:stCondLst>
                                  <p:childTnLst>
                                    <p:set>
                                      <p:cBhvr>
                                        <p:cTn id="14" dur="1" fill="hold">
                                          <p:stCondLst>
                                            <p:cond delay="0"/>
                                          </p:stCondLst>
                                        </p:cTn>
                                        <p:tgtEl>
                                          <p:spTgt spid="87067"/>
                                        </p:tgtEl>
                                        <p:attrNameLst>
                                          <p:attrName>style.visibility</p:attrName>
                                        </p:attrNameLst>
                                      </p:cBhvr>
                                      <p:to>
                                        <p:strVal val="visible"/>
                                      </p:to>
                                    </p:set>
                                    <p:animEffect transition="in" filter="strips(downLeft)">
                                      <p:cBhvr>
                                        <p:cTn id="15" dur="500"/>
                                        <p:tgtEl>
                                          <p:spTgt spid="87067"/>
                                        </p:tgtEl>
                                      </p:cBhvr>
                                    </p:animEffect>
                                  </p:childTnLst>
                                </p:cTn>
                              </p:par>
                              <p:par>
                                <p:cTn id="16" presetID="18" presetClass="entr" presetSubtype="12" fill="hold" grpId="0" nodeType="withEffect">
                                  <p:stCondLst>
                                    <p:cond delay="0"/>
                                  </p:stCondLst>
                                  <p:childTnLst>
                                    <p:set>
                                      <p:cBhvr>
                                        <p:cTn id="17" dur="1" fill="hold">
                                          <p:stCondLst>
                                            <p:cond delay="0"/>
                                          </p:stCondLst>
                                        </p:cTn>
                                        <p:tgtEl>
                                          <p:spTgt spid="87045"/>
                                        </p:tgtEl>
                                        <p:attrNameLst>
                                          <p:attrName>style.visibility</p:attrName>
                                        </p:attrNameLst>
                                      </p:cBhvr>
                                      <p:to>
                                        <p:strVal val="visible"/>
                                      </p:to>
                                    </p:set>
                                    <p:animEffect transition="in" filter="strips(downLeft)">
                                      <p:cBhvr>
                                        <p:cTn id="18" dur="2000"/>
                                        <p:tgtEl>
                                          <p:spTgt spid="8704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87051"/>
                                        </p:tgtEl>
                                        <p:attrNameLst>
                                          <p:attrName>style.visibility</p:attrName>
                                        </p:attrNameLst>
                                      </p:cBhvr>
                                      <p:to>
                                        <p:strVal val="visible"/>
                                      </p:to>
                                    </p:set>
                                    <p:anim calcmode="lin" valueType="num">
                                      <p:cBhvr>
                                        <p:cTn id="23" dur="500" fill="hold"/>
                                        <p:tgtEl>
                                          <p:spTgt spid="87051"/>
                                        </p:tgtEl>
                                        <p:attrNameLst>
                                          <p:attrName>ppt_w</p:attrName>
                                        </p:attrNameLst>
                                      </p:cBhvr>
                                      <p:tavLst>
                                        <p:tav tm="0">
                                          <p:val>
                                            <p:fltVal val="0"/>
                                          </p:val>
                                        </p:tav>
                                        <p:tav tm="100000">
                                          <p:val>
                                            <p:strVal val="#ppt_w"/>
                                          </p:val>
                                        </p:tav>
                                      </p:tavLst>
                                    </p:anim>
                                    <p:anim calcmode="lin" valueType="num">
                                      <p:cBhvr>
                                        <p:cTn id="24" dur="500" fill="hold"/>
                                        <p:tgtEl>
                                          <p:spTgt spid="87051"/>
                                        </p:tgtEl>
                                        <p:attrNameLst>
                                          <p:attrName>ppt_h</p:attrName>
                                        </p:attrNameLst>
                                      </p:cBhvr>
                                      <p:tavLst>
                                        <p:tav tm="0">
                                          <p:val>
                                            <p:strVal val="#ppt_h"/>
                                          </p:val>
                                        </p:tav>
                                        <p:tav tm="100000">
                                          <p:val>
                                            <p:strVal val="#ppt_h"/>
                                          </p:val>
                                        </p:tav>
                                      </p:tavLst>
                                    </p:anim>
                                  </p:childTnLst>
                                </p:cTn>
                              </p:par>
                              <p:par>
                                <p:cTn id="25" presetID="17" presetClass="entr" presetSubtype="10" fill="hold" grpId="0" nodeType="withEffect">
                                  <p:stCondLst>
                                    <p:cond delay="0"/>
                                  </p:stCondLst>
                                  <p:childTnLst>
                                    <p:set>
                                      <p:cBhvr>
                                        <p:cTn id="26" dur="1" fill="hold">
                                          <p:stCondLst>
                                            <p:cond delay="0"/>
                                          </p:stCondLst>
                                        </p:cTn>
                                        <p:tgtEl>
                                          <p:spTgt spid="87046"/>
                                        </p:tgtEl>
                                        <p:attrNameLst>
                                          <p:attrName>style.visibility</p:attrName>
                                        </p:attrNameLst>
                                      </p:cBhvr>
                                      <p:to>
                                        <p:strVal val="visible"/>
                                      </p:to>
                                    </p:set>
                                    <p:anim calcmode="lin" valueType="num">
                                      <p:cBhvr>
                                        <p:cTn id="27" dur="2000" fill="hold"/>
                                        <p:tgtEl>
                                          <p:spTgt spid="87046"/>
                                        </p:tgtEl>
                                        <p:attrNameLst>
                                          <p:attrName>ppt_w</p:attrName>
                                        </p:attrNameLst>
                                      </p:cBhvr>
                                      <p:tavLst>
                                        <p:tav tm="0">
                                          <p:val>
                                            <p:fltVal val="0"/>
                                          </p:val>
                                        </p:tav>
                                        <p:tav tm="100000">
                                          <p:val>
                                            <p:strVal val="#ppt_w"/>
                                          </p:val>
                                        </p:tav>
                                      </p:tavLst>
                                    </p:anim>
                                    <p:anim calcmode="lin" valueType="num">
                                      <p:cBhvr>
                                        <p:cTn id="28" dur="2000" fill="hold"/>
                                        <p:tgtEl>
                                          <p:spTgt spid="87046"/>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8" presetClass="entr" presetSubtype="12" fill="hold" grpId="0" nodeType="clickEffect">
                                  <p:stCondLst>
                                    <p:cond delay="0"/>
                                  </p:stCondLst>
                                  <p:childTnLst>
                                    <p:set>
                                      <p:cBhvr>
                                        <p:cTn id="32" dur="1" fill="hold">
                                          <p:stCondLst>
                                            <p:cond delay="0"/>
                                          </p:stCondLst>
                                        </p:cTn>
                                        <p:tgtEl>
                                          <p:spTgt spid="87052"/>
                                        </p:tgtEl>
                                        <p:attrNameLst>
                                          <p:attrName>style.visibility</p:attrName>
                                        </p:attrNameLst>
                                      </p:cBhvr>
                                      <p:to>
                                        <p:strVal val="visible"/>
                                      </p:to>
                                    </p:set>
                                    <p:animEffect transition="in" filter="strips(downLeft)">
                                      <p:cBhvr>
                                        <p:cTn id="33" dur="500"/>
                                        <p:tgtEl>
                                          <p:spTgt spid="87052"/>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87047"/>
                                        </p:tgtEl>
                                        <p:attrNameLst>
                                          <p:attrName>style.visibility</p:attrName>
                                        </p:attrNameLst>
                                      </p:cBhvr>
                                      <p:to>
                                        <p:strVal val="visible"/>
                                      </p:to>
                                    </p:set>
                                    <p:animEffect transition="in" filter="strips(downLeft)">
                                      <p:cBhvr>
                                        <p:cTn id="36" dur="3000"/>
                                        <p:tgtEl>
                                          <p:spTgt spid="87047"/>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8" presetClass="entr" presetSubtype="0" accel="100000" fill="hold" grpId="0" nodeType="clickEffect">
                                  <p:stCondLst>
                                    <p:cond delay="0"/>
                                  </p:stCondLst>
                                  <p:childTnLst>
                                    <p:set>
                                      <p:cBhvr>
                                        <p:cTn id="40" dur="1" fill="hold">
                                          <p:stCondLst>
                                            <p:cond delay="0"/>
                                          </p:stCondLst>
                                        </p:cTn>
                                        <p:tgtEl>
                                          <p:spTgt spid="87053"/>
                                        </p:tgtEl>
                                        <p:attrNameLst>
                                          <p:attrName>style.visibility</p:attrName>
                                        </p:attrNameLst>
                                      </p:cBhvr>
                                      <p:to>
                                        <p:strVal val="visible"/>
                                      </p:to>
                                    </p:set>
                                    <p:anim calcmode="lin" valueType="num">
                                      <p:cBhvr>
                                        <p:cTn id="41" dur="500" fill="hold"/>
                                        <p:tgtEl>
                                          <p:spTgt spid="87053"/>
                                        </p:tgtEl>
                                        <p:attrNameLst>
                                          <p:attrName>ppt_w</p:attrName>
                                        </p:attrNameLst>
                                      </p:cBhvr>
                                      <p:tavLst>
                                        <p:tav tm="0">
                                          <p:val>
                                            <p:strVal val="#ppt_w*2.5"/>
                                          </p:val>
                                        </p:tav>
                                        <p:tav tm="100000">
                                          <p:val>
                                            <p:strVal val="#ppt_w"/>
                                          </p:val>
                                        </p:tav>
                                      </p:tavLst>
                                    </p:anim>
                                    <p:anim calcmode="lin" valueType="num">
                                      <p:cBhvr>
                                        <p:cTn id="42" dur="500" fill="hold"/>
                                        <p:tgtEl>
                                          <p:spTgt spid="87053"/>
                                        </p:tgtEl>
                                        <p:attrNameLst>
                                          <p:attrName>ppt_h</p:attrName>
                                        </p:attrNameLst>
                                      </p:cBhvr>
                                      <p:tavLst>
                                        <p:tav tm="0">
                                          <p:val>
                                            <p:strVal val="#ppt_h*0.01"/>
                                          </p:val>
                                        </p:tav>
                                        <p:tav tm="100000">
                                          <p:val>
                                            <p:strVal val="#ppt_h"/>
                                          </p:val>
                                        </p:tav>
                                      </p:tavLst>
                                    </p:anim>
                                    <p:anim calcmode="lin" valueType="num">
                                      <p:cBhvr>
                                        <p:cTn id="43" dur="500" fill="hold"/>
                                        <p:tgtEl>
                                          <p:spTgt spid="87053"/>
                                        </p:tgtEl>
                                        <p:attrNameLst>
                                          <p:attrName>ppt_x</p:attrName>
                                        </p:attrNameLst>
                                      </p:cBhvr>
                                      <p:tavLst>
                                        <p:tav tm="0">
                                          <p:val>
                                            <p:strVal val="#ppt_x"/>
                                          </p:val>
                                        </p:tav>
                                        <p:tav tm="100000">
                                          <p:val>
                                            <p:strVal val="#ppt_x"/>
                                          </p:val>
                                        </p:tav>
                                      </p:tavLst>
                                    </p:anim>
                                    <p:anim calcmode="lin" valueType="num">
                                      <p:cBhvr>
                                        <p:cTn id="44" dur="500" fill="hold"/>
                                        <p:tgtEl>
                                          <p:spTgt spid="87053"/>
                                        </p:tgtEl>
                                        <p:attrNameLst>
                                          <p:attrName>ppt_y</p:attrName>
                                        </p:attrNameLst>
                                      </p:cBhvr>
                                      <p:tavLst>
                                        <p:tav tm="0">
                                          <p:val>
                                            <p:strVal val="#ppt_h+1"/>
                                          </p:val>
                                        </p:tav>
                                        <p:tav tm="100000">
                                          <p:val>
                                            <p:strVal val="#ppt_y"/>
                                          </p:val>
                                        </p:tav>
                                      </p:tavLst>
                                    </p:anim>
                                    <p:animEffect transition="in" filter="fade">
                                      <p:cBhvr>
                                        <p:cTn id="45" dur="500"/>
                                        <p:tgtEl>
                                          <p:spTgt spid="87053"/>
                                        </p:tgtEl>
                                      </p:cBhvr>
                                    </p:animEffect>
                                  </p:childTnLst>
                                </p:cTn>
                              </p:par>
                              <p:par>
                                <p:cTn id="46" presetID="58" presetClass="entr" presetSubtype="0" accel="100000" fill="hold" grpId="0" nodeType="withEffect">
                                  <p:stCondLst>
                                    <p:cond delay="0"/>
                                  </p:stCondLst>
                                  <p:childTnLst>
                                    <p:set>
                                      <p:cBhvr>
                                        <p:cTn id="47" dur="1" fill="hold">
                                          <p:stCondLst>
                                            <p:cond delay="0"/>
                                          </p:stCondLst>
                                        </p:cTn>
                                        <p:tgtEl>
                                          <p:spTgt spid="87048"/>
                                        </p:tgtEl>
                                        <p:attrNameLst>
                                          <p:attrName>style.visibility</p:attrName>
                                        </p:attrNameLst>
                                      </p:cBhvr>
                                      <p:to>
                                        <p:strVal val="visible"/>
                                      </p:to>
                                    </p:set>
                                    <p:anim calcmode="lin" valueType="num">
                                      <p:cBhvr>
                                        <p:cTn id="48" dur="3000" fill="hold"/>
                                        <p:tgtEl>
                                          <p:spTgt spid="87048"/>
                                        </p:tgtEl>
                                        <p:attrNameLst>
                                          <p:attrName>ppt_w</p:attrName>
                                        </p:attrNameLst>
                                      </p:cBhvr>
                                      <p:tavLst>
                                        <p:tav tm="0">
                                          <p:val>
                                            <p:strVal val="#ppt_w*2.5"/>
                                          </p:val>
                                        </p:tav>
                                        <p:tav tm="100000">
                                          <p:val>
                                            <p:strVal val="#ppt_w"/>
                                          </p:val>
                                        </p:tav>
                                      </p:tavLst>
                                    </p:anim>
                                    <p:anim calcmode="lin" valueType="num">
                                      <p:cBhvr>
                                        <p:cTn id="49" dur="3000" fill="hold"/>
                                        <p:tgtEl>
                                          <p:spTgt spid="87048"/>
                                        </p:tgtEl>
                                        <p:attrNameLst>
                                          <p:attrName>ppt_h</p:attrName>
                                        </p:attrNameLst>
                                      </p:cBhvr>
                                      <p:tavLst>
                                        <p:tav tm="0">
                                          <p:val>
                                            <p:strVal val="#ppt_h*0.01"/>
                                          </p:val>
                                        </p:tav>
                                        <p:tav tm="100000">
                                          <p:val>
                                            <p:strVal val="#ppt_h"/>
                                          </p:val>
                                        </p:tav>
                                      </p:tavLst>
                                    </p:anim>
                                    <p:anim calcmode="lin" valueType="num">
                                      <p:cBhvr>
                                        <p:cTn id="50" dur="3000" fill="hold"/>
                                        <p:tgtEl>
                                          <p:spTgt spid="87048"/>
                                        </p:tgtEl>
                                        <p:attrNameLst>
                                          <p:attrName>ppt_x</p:attrName>
                                        </p:attrNameLst>
                                      </p:cBhvr>
                                      <p:tavLst>
                                        <p:tav tm="0">
                                          <p:val>
                                            <p:strVal val="#ppt_x"/>
                                          </p:val>
                                        </p:tav>
                                        <p:tav tm="100000">
                                          <p:val>
                                            <p:strVal val="#ppt_x"/>
                                          </p:val>
                                        </p:tav>
                                      </p:tavLst>
                                    </p:anim>
                                    <p:anim calcmode="lin" valueType="num">
                                      <p:cBhvr>
                                        <p:cTn id="51" dur="3000" fill="hold"/>
                                        <p:tgtEl>
                                          <p:spTgt spid="87048"/>
                                        </p:tgtEl>
                                        <p:attrNameLst>
                                          <p:attrName>ppt_y</p:attrName>
                                        </p:attrNameLst>
                                      </p:cBhvr>
                                      <p:tavLst>
                                        <p:tav tm="0">
                                          <p:val>
                                            <p:strVal val="#ppt_h+1"/>
                                          </p:val>
                                        </p:tav>
                                        <p:tav tm="100000">
                                          <p:val>
                                            <p:strVal val="#ppt_y"/>
                                          </p:val>
                                        </p:tav>
                                      </p:tavLst>
                                    </p:anim>
                                    <p:animEffect transition="in" filter="fade">
                                      <p:cBhvr>
                                        <p:cTn id="52" dur="3000"/>
                                        <p:tgtEl>
                                          <p:spTgt spid="87048"/>
                                        </p:tgtEl>
                                      </p:cBhvr>
                                    </p:animEffect>
                                  </p:childTnLst>
                                </p:cTn>
                              </p:par>
                              <p:par>
                                <p:cTn id="53" presetID="58" presetClass="entr" presetSubtype="0" accel="100000" fill="hold" nodeType="withEffect">
                                  <p:stCondLst>
                                    <p:cond delay="0"/>
                                  </p:stCondLst>
                                  <p:childTnLst>
                                    <p:set>
                                      <p:cBhvr>
                                        <p:cTn id="54" dur="1" fill="hold">
                                          <p:stCondLst>
                                            <p:cond delay="0"/>
                                          </p:stCondLst>
                                        </p:cTn>
                                        <p:tgtEl>
                                          <p:spTgt spid="87044"/>
                                        </p:tgtEl>
                                        <p:attrNameLst>
                                          <p:attrName>style.visibility</p:attrName>
                                        </p:attrNameLst>
                                      </p:cBhvr>
                                      <p:to>
                                        <p:strVal val="visible"/>
                                      </p:to>
                                    </p:set>
                                    <p:anim calcmode="lin" valueType="num">
                                      <p:cBhvr>
                                        <p:cTn id="55" dur="500" fill="hold"/>
                                        <p:tgtEl>
                                          <p:spTgt spid="87044"/>
                                        </p:tgtEl>
                                        <p:attrNameLst>
                                          <p:attrName>ppt_w</p:attrName>
                                        </p:attrNameLst>
                                      </p:cBhvr>
                                      <p:tavLst>
                                        <p:tav tm="0">
                                          <p:val>
                                            <p:strVal val="#ppt_w*2.5"/>
                                          </p:val>
                                        </p:tav>
                                        <p:tav tm="100000">
                                          <p:val>
                                            <p:strVal val="#ppt_w"/>
                                          </p:val>
                                        </p:tav>
                                      </p:tavLst>
                                    </p:anim>
                                    <p:anim calcmode="lin" valueType="num">
                                      <p:cBhvr>
                                        <p:cTn id="56" dur="500" fill="hold"/>
                                        <p:tgtEl>
                                          <p:spTgt spid="87044"/>
                                        </p:tgtEl>
                                        <p:attrNameLst>
                                          <p:attrName>ppt_h</p:attrName>
                                        </p:attrNameLst>
                                      </p:cBhvr>
                                      <p:tavLst>
                                        <p:tav tm="0">
                                          <p:val>
                                            <p:strVal val="#ppt_h*0.01"/>
                                          </p:val>
                                        </p:tav>
                                        <p:tav tm="100000">
                                          <p:val>
                                            <p:strVal val="#ppt_h"/>
                                          </p:val>
                                        </p:tav>
                                      </p:tavLst>
                                    </p:anim>
                                    <p:anim calcmode="lin" valueType="num">
                                      <p:cBhvr>
                                        <p:cTn id="57" dur="500" fill="hold"/>
                                        <p:tgtEl>
                                          <p:spTgt spid="87044"/>
                                        </p:tgtEl>
                                        <p:attrNameLst>
                                          <p:attrName>ppt_x</p:attrName>
                                        </p:attrNameLst>
                                      </p:cBhvr>
                                      <p:tavLst>
                                        <p:tav tm="0">
                                          <p:val>
                                            <p:strVal val="#ppt_x"/>
                                          </p:val>
                                        </p:tav>
                                        <p:tav tm="100000">
                                          <p:val>
                                            <p:strVal val="#ppt_x"/>
                                          </p:val>
                                        </p:tav>
                                      </p:tavLst>
                                    </p:anim>
                                    <p:anim calcmode="lin" valueType="num">
                                      <p:cBhvr>
                                        <p:cTn id="58" dur="500" fill="hold"/>
                                        <p:tgtEl>
                                          <p:spTgt spid="87044"/>
                                        </p:tgtEl>
                                        <p:attrNameLst>
                                          <p:attrName>ppt_y</p:attrName>
                                        </p:attrNameLst>
                                      </p:cBhvr>
                                      <p:tavLst>
                                        <p:tav tm="0">
                                          <p:val>
                                            <p:strVal val="#ppt_h+1"/>
                                          </p:val>
                                        </p:tav>
                                        <p:tav tm="100000">
                                          <p:val>
                                            <p:strVal val="#ppt_y"/>
                                          </p:val>
                                        </p:tav>
                                      </p:tavLst>
                                    </p:anim>
                                    <p:animEffect transition="in" filter="fade">
                                      <p:cBhvr>
                                        <p:cTn id="59" dur="500"/>
                                        <p:tgtEl>
                                          <p:spTgt spid="87044"/>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7" presetClass="entr" presetSubtype="0" fill="hold" grpId="0" nodeType="clickEffect">
                                  <p:stCondLst>
                                    <p:cond delay="0"/>
                                  </p:stCondLst>
                                  <p:iterate type="lt">
                                    <p:tmPct val="50000"/>
                                  </p:iterate>
                                  <p:childTnLst>
                                    <p:set>
                                      <p:cBhvr>
                                        <p:cTn id="63" dur="1" fill="hold">
                                          <p:stCondLst>
                                            <p:cond delay="0"/>
                                          </p:stCondLst>
                                        </p:cTn>
                                        <p:tgtEl>
                                          <p:spTgt spid="87060"/>
                                        </p:tgtEl>
                                        <p:attrNameLst>
                                          <p:attrName>style.visibility</p:attrName>
                                        </p:attrNameLst>
                                      </p:cBhvr>
                                      <p:to>
                                        <p:strVal val="visible"/>
                                      </p:to>
                                    </p:set>
                                    <p:anim calcmode="discrete" valueType="clr">
                                      <p:cBhvr override="childStyle">
                                        <p:cTn id="64" dur="80"/>
                                        <p:tgtEl>
                                          <p:spTgt spid="87060"/>
                                        </p:tgtEl>
                                        <p:attrNameLst>
                                          <p:attrName>style.color</p:attrName>
                                        </p:attrNameLst>
                                      </p:cBhvr>
                                      <p:tavLst>
                                        <p:tav tm="0">
                                          <p:val>
                                            <p:clrVal>
                                              <a:schemeClr val="accent2"/>
                                            </p:clrVal>
                                          </p:val>
                                        </p:tav>
                                        <p:tav tm="50000">
                                          <p:val>
                                            <p:clrVal>
                                              <a:schemeClr val="hlink"/>
                                            </p:clrVal>
                                          </p:val>
                                        </p:tav>
                                      </p:tavLst>
                                    </p:anim>
                                    <p:anim calcmode="discrete" valueType="clr">
                                      <p:cBhvr>
                                        <p:cTn id="65" dur="80"/>
                                        <p:tgtEl>
                                          <p:spTgt spid="87060"/>
                                        </p:tgtEl>
                                        <p:attrNameLst>
                                          <p:attrName>fillcolor</p:attrName>
                                        </p:attrNameLst>
                                      </p:cBhvr>
                                      <p:tavLst>
                                        <p:tav tm="0">
                                          <p:val>
                                            <p:clrVal>
                                              <a:schemeClr val="accent2"/>
                                            </p:clrVal>
                                          </p:val>
                                        </p:tav>
                                        <p:tav tm="50000">
                                          <p:val>
                                            <p:clrVal>
                                              <a:schemeClr val="hlink"/>
                                            </p:clrVal>
                                          </p:val>
                                        </p:tav>
                                      </p:tavLst>
                                    </p:anim>
                                    <p:set>
                                      <p:cBhvr>
                                        <p:cTn id="66" dur="80"/>
                                        <p:tgtEl>
                                          <p:spTgt spid="87060"/>
                                        </p:tgtEl>
                                        <p:attrNameLst>
                                          <p:attrName>fill.type</p:attrName>
                                        </p:attrNameLst>
                                      </p:cBhvr>
                                      <p:to>
                                        <p:strVal val="solid"/>
                                      </p:to>
                                    </p:set>
                                  </p:childTnLst>
                                </p:cTn>
                              </p:par>
                            </p:childTnLst>
                          </p:cTn>
                        </p:par>
                      </p:childTnLst>
                    </p:cTn>
                  </p:par>
                  <p:par>
                    <p:cTn id="67" fill="hold" nodeType="clickPar">
                      <p:stCondLst>
                        <p:cond delay="indefinite"/>
                      </p:stCondLst>
                      <p:childTnLst>
                        <p:par>
                          <p:cTn id="68" fill="hold" nodeType="withGroup">
                            <p:stCondLst>
                              <p:cond delay="0"/>
                            </p:stCondLst>
                            <p:childTnLst>
                              <p:par>
                                <p:cTn id="69" presetID="55" presetClass="entr" presetSubtype="0" fill="hold" nodeType="clickEffect">
                                  <p:stCondLst>
                                    <p:cond delay="0"/>
                                  </p:stCondLst>
                                  <p:childTnLst>
                                    <p:set>
                                      <p:cBhvr>
                                        <p:cTn id="70" dur="1" fill="hold">
                                          <p:stCondLst>
                                            <p:cond delay="0"/>
                                          </p:stCondLst>
                                        </p:cTn>
                                        <p:tgtEl>
                                          <p:spTgt spid="87062"/>
                                        </p:tgtEl>
                                        <p:attrNameLst>
                                          <p:attrName>style.visibility</p:attrName>
                                        </p:attrNameLst>
                                      </p:cBhvr>
                                      <p:to>
                                        <p:strVal val="visible"/>
                                      </p:to>
                                    </p:set>
                                    <p:anim calcmode="lin" valueType="num">
                                      <p:cBhvr>
                                        <p:cTn id="71" dur="1000" fill="hold"/>
                                        <p:tgtEl>
                                          <p:spTgt spid="87062"/>
                                        </p:tgtEl>
                                        <p:attrNameLst>
                                          <p:attrName>ppt_w</p:attrName>
                                        </p:attrNameLst>
                                      </p:cBhvr>
                                      <p:tavLst>
                                        <p:tav tm="0">
                                          <p:val>
                                            <p:strVal val="#ppt_w*0.70"/>
                                          </p:val>
                                        </p:tav>
                                        <p:tav tm="100000">
                                          <p:val>
                                            <p:strVal val="#ppt_w"/>
                                          </p:val>
                                        </p:tav>
                                      </p:tavLst>
                                    </p:anim>
                                    <p:anim calcmode="lin" valueType="num">
                                      <p:cBhvr>
                                        <p:cTn id="72" dur="1000" fill="hold"/>
                                        <p:tgtEl>
                                          <p:spTgt spid="87062"/>
                                        </p:tgtEl>
                                        <p:attrNameLst>
                                          <p:attrName>ppt_h</p:attrName>
                                        </p:attrNameLst>
                                      </p:cBhvr>
                                      <p:tavLst>
                                        <p:tav tm="0">
                                          <p:val>
                                            <p:strVal val="#ppt_h"/>
                                          </p:val>
                                        </p:tav>
                                        <p:tav tm="100000">
                                          <p:val>
                                            <p:strVal val="#ppt_h"/>
                                          </p:val>
                                        </p:tav>
                                      </p:tavLst>
                                    </p:anim>
                                    <p:animEffect transition="in" filter="fade">
                                      <p:cBhvr>
                                        <p:cTn id="73" dur="1000"/>
                                        <p:tgtEl>
                                          <p:spTgt spid="87062"/>
                                        </p:tgtEl>
                                      </p:cBhvr>
                                    </p:animEffect>
                                  </p:childTnLst>
                                </p:cTn>
                              </p:par>
                              <p:par>
                                <p:cTn id="74" presetID="55" presetClass="entr" presetSubtype="0" fill="hold" grpId="0" nodeType="withEffect">
                                  <p:stCondLst>
                                    <p:cond delay="0"/>
                                  </p:stCondLst>
                                  <p:childTnLst>
                                    <p:set>
                                      <p:cBhvr>
                                        <p:cTn id="75" dur="1" fill="hold">
                                          <p:stCondLst>
                                            <p:cond delay="0"/>
                                          </p:stCondLst>
                                        </p:cTn>
                                        <p:tgtEl>
                                          <p:spTgt spid="87061"/>
                                        </p:tgtEl>
                                        <p:attrNameLst>
                                          <p:attrName>style.visibility</p:attrName>
                                        </p:attrNameLst>
                                      </p:cBhvr>
                                      <p:to>
                                        <p:strVal val="visible"/>
                                      </p:to>
                                    </p:set>
                                    <p:anim calcmode="lin" valueType="num">
                                      <p:cBhvr>
                                        <p:cTn id="76" dur="1000" fill="hold"/>
                                        <p:tgtEl>
                                          <p:spTgt spid="87061"/>
                                        </p:tgtEl>
                                        <p:attrNameLst>
                                          <p:attrName>ppt_w</p:attrName>
                                        </p:attrNameLst>
                                      </p:cBhvr>
                                      <p:tavLst>
                                        <p:tav tm="0">
                                          <p:val>
                                            <p:strVal val="#ppt_w*0.70"/>
                                          </p:val>
                                        </p:tav>
                                        <p:tav tm="100000">
                                          <p:val>
                                            <p:strVal val="#ppt_w"/>
                                          </p:val>
                                        </p:tav>
                                      </p:tavLst>
                                    </p:anim>
                                    <p:anim calcmode="lin" valueType="num">
                                      <p:cBhvr>
                                        <p:cTn id="77" dur="1000" fill="hold"/>
                                        <p:tgtEl>
                                          <p:spTgt spid="87061"/>
                                        </p:tgtEl>
                                        <p:attrNameLst>
                                          <p:attrName>ppt_h</p:attrName>
                                        </p:attrNameLst>
                                      </p:cBhvr>
                                      <p:tavLst>
                                        <p:tav tm="0">
                                          <p:val>
                                            <p:strVal val="#ppt_h"/>
                                          </p:val>
                                        </p:tav>
                                        <p:tav tm="100000">
                                          <p:val>
                                            <p:strVal val="#ppt_h"/>
                                          </p:val>
                                        </p:tav>
                                      </p:tavLst>
                                    </p:anim>
                                    <p:animEffect transition="in" filter="fade">
                                      <p:cBhvr>
                                        <p:cTn id="78" dur="1000"/>
                                        <p:tgtEl>
                                          <p:spTgt spid="870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p:bldP spid="87046" grpId="0"/>
      <p:bldP spid="87047" grpId="0"/>
      <p:bldP spid="87048" grpId="0"/>
      <p:bldP spid="87051" grpId="0" animBg="1"/>
      <p:bldP spid="87052" grpId="0" animBg="1"/>
      <p:bldP spid="87053" grpId="0" animBg="1"/>
      <p:bldP spid="87059" grpId="0"/>
      <p:bldP spid="87060" grpId="0"/>
      <p:bldP spid="87061" grpId="0"/>
      <p:bldP spid="8706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57" name="Text Box 13"/>
          <p:cNvSpPr txBox="1">
            <a:spLocks noChangeArrowheads="1"/>
          </p:cNvSpPr>
          <p:nvPr/>
        </p:nvSpPr>
        <p:spPr bwMode="auto">
          <a:xfrm>
            <a:off x="0" y="1066800"/>
            <a:ext cx="9144000" cy="946150"/>
          </a:xfrm>
          <a:prstGeom prst="rect">
            <a:avLst/>
          </a:prstGeom>
          <a:noFill/>
          <a:ln w="9525">
            <a:noFill/>
            <a:miter lim="800000"/>
            <a:headEnd/>
            <a:tailEnd/>
          </a:ln>
          <a:effectLst/>
        </p:spPr>
        <p:txBody>
          <a:bodyPr>
            <a:spAutoFit/>
          </a:bodyPr>
          <a:lstStyle/>
          <a:p>
            <a:pPr eaLnBrk="1" hangingPunct="1">
              <a:spcBef>
                <a:spcPct val="50000"/>
              </a:spcBef>
            </a:pPr>
            <a:r>
              <a:rPr lang="en-US" b="1" i="1" u="sng">
                <a:solidFill>
                  <a:srgbClr val="990000"/>
                </a:solidFill>
              </a:rPr>
              <a:t>Chú ý</a:t>
            </a:r>
            <a:r>
              <a:rPr lang="en-US">
                <a:solidFill>
                  <a:srgbClr val="990000"/>
                </a:solidFill>
              </a:rPr>
              <a:t>:</a:t>
            </a:r>
            <a:r>
              <a:rPr lang="en-US"/>
              <a:t> </a:t>
            </a:r>
            <a:r>
              <a:rPr lang="en-US">
                <a:solidFill>
                  <a:srgbClr val="0000CC"/>
                </a:solidFill>
              </a:rPr>
              <a:t>Còn có thể viết đa thức P(x) </a:t>
            </a:r>
            <a:r>
              <a:rPr lang="en-US">
                <a:solidFill>
                  <a:srgbClr val="990000"/>
                </a:solidFill>
              </a:rPr>
              <a:t>đầy đủ</a:t>
            </a:r>
            <a:r>
              <a:rPr lang="en-US">
                <a:solidFill>
                  <a:srgbClr val="0000CC"/>
                </a:solidFill>
              </a:rPr>
              <a:t> từ lũy thừa bậc cao nhất đến lũy thừa bậc 0 là:</a:t>
            </a:r>
          </a:p>
        </p:txBody>
      </p:sp>
      <p:sp>
        <p:nvSpPr>
          <p:cNvPr id="108561" name="Text Box 17"/>
          <p:cNvSpPr txBox="1">
            <a:spLocks noChangeArrowheads="1"/>
          </p:cNvSpPr>
          <p:nvPr/>
        </p:nvSpPr>
        <p:spPr bwMode="auto">
          <a:xfrm>
            <a:off x="0" y="4495800"/>
            <a:ext cx="9220200" cy="579438"/>
          </a:xfrm>
          <a:prstGeom prst="rect">
            <a:avLst/>
          </a:prstGeom>
          <a:noFill/>
          <a:ln w="9525">
            <a:noFill/>
            <a:miter lim="800000"/>
            <a:headEnd/>
            <a:tailEnd/>
          </a:ln>
          <a:effectLst/>
        </p:spPr>
        <p:txBody>
          <a:bodyPr>
            <a:spAutoFit/>
          </a:bodyPr>
          <a:lstStyle/>
          <a:p>
            <a:pPr>
              <a:spcBef>
                <a:spcPct val="50000"/>
              </a:spcBef>
            </a:pPr>
            <a:r>
              <a:rPr lang="en-US" sz="3200">
                <a:solidFill>
                  <a:srgbClr val="0000CC"/>
                </a:solidFill>
              </a:rPr>
              <a:t>Ta nói hệ số của lũy thừa bậc 4, bậc 2 của P(x) bằng </a:t>
            </a:r>
            <a:r>
              <a:rPr lang="en-US" sz="3200">
                <a:solidFill>
                  <a:srgbClr val="FF00FF"/>
                </a:solidFill>
              </a:rPr>
              <a:t>0</a:t>
            </a:r>
            <a:endParaRPr lang="vi-VN" sz="3200">
              <a:solidFill>
                <a:srgbClr val="FF00FF"/>
              </a:solidFill>
            </a:endParaRPr>
          </a:p>
        </p:txBody>
      </p:sp>
      <p:sp>
        <p:nvSpPr>
          <p:cNvPr id="2" name="Rectangle 1"/>
          <p:cNvSpPr>
            <a:spLocks noRot="1" noChangeAspect="1" noMove="1" noResize="1" noEditPoints="1" noAdjustHandles="1" noChangeArrowheads="1" noChangeShapeType="1" noTextEdit="1"/>
          </p:cNvSpPr>
          <p:nvPr/>
        </p:nvSpPr>
        <p:spPr>
          <a:xfrm>
            <a:off x="1828800" y="2286000"/>
            <a:ext cx="3972562" cy="739754"/>
          </a:xfrm>
          <a:prstGeom prst="rect">
            <a:avLst/>
          </a:prstGeom>
          <a:blipFill rotWithShape="1">
            <a:blip r:embed="rId3"/>
            <a:stretch>
              <a:fillRect l="-3067" r="-1227" b="-5785"/>
            </a:stretch>
          </a:blipFill>
        </p:spPr>
        <p:txBody>
          <a:bodyPr/>
          <a:lstStyle/>
          <a:p>
            <a:pPr>
              <a:defRPr/>
            </a:pPr>
            <a:r>
              <a:rPr lang="en-US">
                <a:noFill/>
              </a:rPr>
              <a:t> </a:t>
            </a:r>
          </a:p>
        </p:txBody>
      </p:sp>
      <p:sp>
        <p:nvSpPr>
          <p:cNvPr id="3" name="Rectangle 2"/>
          <p:cNvSpPr>
            <a:spLocks noRot="1" noChangeAspect="1" noMove="1" noResize="1" noEditPoints="1" noAdjustHandles="1" noChangeArrowheads="1" noChangeShapeType="1" noTextEdit="1"/>
          </p:cNvSpPr>
          <p:nvPr/>
        </p:nvSpPr>
        <p:spPr>
          <a:xfrm>
            <a:off x="1676400" y="3074862"/>
            <a:ext cx="5840573" cy="712631"/>
          </a:xfrm>
          <a:prstGeom prst="rect">
            <a:avLst/>
          </a:prstGeom>
          <a:blipFill rotWithShape="1">
            <a:blip r:embed="rId4"/>
            <a:stretch>
              <a:fillRect l="-2088" r="-1983" b="-9402"/>
            </a:stretch>
          </a:blipFill>
        </p:spPr>
        <p:txBody>
          <a:bodyPr/>
          <a:lstStyle/>
          <a:p>
            <a:pPr>
              <a:defRPr/>
            </a:pPr>
            <a:r>
              <a:rPr lang="en-US">
                <a:no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8557"/>
                                        </p:tgtEl>
                                        <p:attrNameLst>
                                          <p:attrName>style.visibility</p:attrName>
                                        </p:attrNameLst>
                                      </p:cBhvr>
                                      <p:to>
                                        <p:strVal val="visible"/>
                                      </p:to>
                                    </p:set>
                                    <p:animEffect transition="in" filter="blinds(horizontal)">
                                      <p:cBhvr>
                                        <p:cTn id="7" dur="500"/>
                                        <p:tgtEl>
                                          <p:spTgt spid="1085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8561"/>
                                        </p:tgtEl>
                                        <p:attrNameLst>
                                          <p:attrName>style.visibility</p:attrName>
                                        </p:attrNameLst>
                                      </p:cBhvr>
                                      <p:to>
                                        <p:strVal val="visible"/>
                                      </p:to>
                                    </p:set>
                                    <p:anim calcmode="lin" valueType="num">
                                      <p:cBhvr additive="base">
                                        <p:cTn id="19" dur="500" fill="hold"/>
                                        <p:tgtEl>
                                          <p:spTgt spid="108561"/>
                                        </p:tgtEl>
                                        <p:attrNameLst>
                                          <p:attrName>ppt_x</p:attrName>
                                        </p:attrNameLst>
                                      </p:cBhvr>
                                      <p:tavLst>
                                        <p:tav tm="0">
                                          <p:val>
                                            <p:strVal val="#ppt_x"/>
                                          </p:val>
                                        </p:tav>
                                        <p:tav tm="100000">
                                          <p:val>
                                            <p:strVal val="#ppt_x"/>
                                          </p:val>
                                        </p:tav>
                                      </p:tavLst>
                                    </p:anim>
                                    <p:anim calcmode="lin" valueType="num">
                                      <p:cBhvr additive="base">
                                        <p:cTn id="20" dur="500" fill="hold"/>
                                        <p:tgtEl>
                                          <p:spTgt spid="1085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7" grpId="0"/>
      <p:bldP spid="1085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1143000" y="533400"/>
            <a:ext cx="2667000" cy="646113"/>
          </a:xfrm>
          <a:prstGeom prst="rect">
            <a:avLst/>
          </a:prstGeom>
          <a:noFill/>
          <a:ln w="9525">
            <a:noFill/>
            <a:miter lim="800000"/>
            <a:headEnd/>
            <a:tailEnd/>
          </a:ln>
        </p:spPr>
        <p:txBody>
          <a:bodyPr>
            <a:spAutoFit/>
          </a:bodyPr>
          <a:lstStyle/>
          <a:p>
            <a:pPr eaLnBrk="1" hangingPunct="1">
              <a:spcBef>
                <a:spcPct val="50000"/>
              </a:spcBef>
            </a:pPr>
            <a:r>
              <a:rPr lang="en-US" sz="3600" b="1">
                <a:solidFill>
                  <a:srgbClr val="FF0066"/>
                </a:solidFill>
              </a:rPr>
              <a:t>3. </a:t>
            </a:r>
            <a:r>
              <a:rPr lang="en-US" sz="3600" b="1" u="sng">
                <a:solidFill>
                  <a:srgbClr val="FF0066"/>
                </a:solidFill>
              </a:rPr>
              <a:t>Hệ số</a:t>
            </a:r>
          </a:p>
        </p:txBody>
      </p:sp>
      <p:sp>
        <p:nvSpPr>
          <p:cNvPr id="4" name="TextBox 3"/>
          <p:cNvSpPr txBox="1">
            <a:spLocks noChangeArrowheads="1"/>
          </p:cNvSpPr>
          <p:nvPr/>
        </p:nvSpPr>
        <p:spPr bwMode="auto">
          <a:xfrm>
            <a:off x="609600" y="1447800"/>
            <a:ext cx="7772400" cy="2000250"/>
          </a:xfrm>
          <a:prstGeom prst="rect">
            <a:avLst/>
          </a:prstGeom>
          <a:noFill/>
          <a:ln w="9525">
            <a:noFill/>
            <a:miter lim="800000"/>
            <a:headEnd/>
            <a:tailEnd/>
          </a:ln>
        </p:spPr>
        <p:txBody>
          <a:bodyPr>
            <a:spAutoFit/>
          </a:bodyPr>
          <a:lstStyle/>
          <a:p>
            <a:pPr marL="457200" indent="-457200">
              <a:buFont typeface="Arial" charset="0"/>
              <a:buChar char="•"/>
            </a:pPr>
            <a:r>
              <a:rPr lang="en-US" sz="3200">
                <a:solidFill>
                  <a:srgbClr val="00CC00"/>
                </a:solidFill>
              </a:rPr>
              <a:t>Hệ số cao nhất là hệ số của lũy thừa bậc cao nhất trong đa thức.</a:t>
            </a:r>
          </a:p>
          <a:p>
            <a:pPr marL="457200" indent="-457200">
              <a:buFont typeface="Arial" charset="0"/>
              <a:buChar char="•"/>
            </a:pPr>
            <a:r>
              <a:rPr lang="en-US" sz="3200">
                <a:solidFill>
                  <a:srgbClr val="00CC00"/>
                </a:solidFill>
              </a:rPr>
              <a:t>Hệ số tự do là hệ số của lũy thừa bậc 0.</a:t>
            </a:r>
          </a:p>
          <a:p>
            <a:pPr marL="457200" indent="-457200">
              <a:buFont typeface="Arial" charset="0"/>
              <a:buChar char="•"/>
            </a:pPr>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3000"/>
                                        <p:tgtEl>
                                          <p:spTgt spid="4">
                                            <p:txEl>
                                              <p:pRg st="0" end="0"/>
                                            </p:txEl>
                                          </p:spTgt>
                                        </p:tgtEl>
                                      </p:cBhvr>
                                    </p:animEffect>
                                    <p:anim calcmode="lin" valueType="num">
                                      <p:cBhvr>
                                        <p:cTn id="8" dur="3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3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3000"/>
                                        <p:tgtEl>
                                          <p:spTgt spid="4">
                                            <p:txEl>
                                              <p:pRg st="1" end="1"/>
                                            </p:txEl>
                                          </p:spTgt>
                                        </p:tgtEl>
                                      </p:cBhvr>
                                    </p:animEffect>
                                    <p:anim calcmode="lin" valueType="num">
                                      <p:cBhvr>
                                        <p:cTn id="15" dur="3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3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57400" y="2209800"/>
            <a:ext cx="5410199" cy="923330"/>
          </a:xfrm>
          <a:prstGeom prst="rect">
            <a:avLst/>
          </a:prstGeom>
          <a:noFill/>
        </p:spPr>
        <p:txBody>
          <a:bodyPr>
            <a:spAutoFit/>
          </a:bodyPr>
          <a:lstStyle/>
          <a:p>
            <a:pPr algn="ctr">
              <a:defRPr/>
            </a:pPr>
            <a:r>
              <a:rPr lang="en-US" sz="5400" b="1" dirty="0" err="1">
                <a:ln w="24500" cmpd="dbl">
                  <a:solidFill>
                    <a:schemeClr val="accent2">
                      <a:shade val="85000"/>
                      <a:satMod val="155000"/>
                    </a:schemeClr>
                  </a:solidFill>
                  <a:prstDash val="solid"/>
                  <a:miter lim="800000"/>
                </a:ln>
                <a:solidFill>
                  <a:schemeClr val="accent2">
                    <a:lumMod val="75000"/>
                  </a:schemeClr>
                </a:solidFill>
                <a:effectLst>
                  <a:outerShdw blurRad="38100" dist="38100" dir="7020000" algn="tl">
                    <a:srgbClr val="000000">
                      <a:alpha val="35000"/>
                    </a:srgbClr>
                  </a:outerShdw>
                </a:effectLst>
              </a:rPr>
              <a:t>Luyện</a:t>
            </a:r>
            <a:r>
              <a:rPr lang="en-US" sz="5400" b="1" dirty="0">
                <a:ln w="24500" cmpd="dbl">
                  <a:solidFill>
                    <a:schemeClr val="accent2">
                      <a:shade val="85000"/>
                      <a:satMod val="155000"/>
                    </a:schemeClr>
                  </a:solidFill>
                  <a:prstDash val="solid"/>
                  <a:miter lim="800000"/>
                </a:ln>
                <a:solidFill>
                  <a:schemeClr val="accent2">
                    <a:lumMod val="75000"/>
                  </a:schemeClr>
                </a:solidFill>
                <a:effectLst>
                  <a:outerShdw blurRad="38100" dist="38100" dir="7020000" algn="tl">
                    <a:srgbClr val="000000">
                      <a:alpha val="35000"/>
                    </a:srgbClr>
                  </a:outerShdw>
                </a:effectLst>
              </a:rPr>
              <a:t> </a:t>
            </a:r>
            <a:r>
              <a:rPr lang="en-US" sz="5400" b="1" dirty="0" err="1">
                <a:ln w="24500" cmpd="dbl">
                  <a:solidFill>
                    <a:schemeClr val="accent2">
                      <a:shade val="85000"/>
                      <a:satMod val="155000"/>
                    </a:schemeClr>
                  </a:solidFill>
                  <a:prstDash val="solid"/>
                  <a:miter lim="800000"/>
                </a:ln>
                <a:solidFill>
                  <a:schemeClr val="accent2">
                    <a:lumMod val="75000"/>
                  </a:schemeClr>
                </a:solidFill>
                <a:effectLst>
                  <a:outerShdw blurRad="38100" dist="38100" dir="7020000" algn="tl">
                    <a:srgbClr val="000000">
                      <a:alpha val="35000"/>
                    </a:srgbClr>
                  </a:outerShdw>
                </a:effectLst>
              </a:rPr>
              <a:t>tập</a:t>
            </a:r>
            <a:endParaRPr lang="en-US" sz="5400" b="1" dirty="0">
              <a:ln w="24500" cmpd="dbl">
                <a:solidFill>
                  <a:schemeClr val="accent2">
                    <a:shade val="85000"/>
                    <a:satMod val="155000"/>
                  </a:schemeClr>
                </a:solidFill>
                <a:prstDash val="solid"/>
                <a:miter lim="800000"/>
              </a:ln>
              <a:solidFill>
                <a:schemeClr val="accent2">
                  <a:lumMod val="75000"/>
                </a:schemeClr>
              </a:solidFill>
              <a:effectLst>
                <a:outerShdw blurRad="38100" dist="38100" dir="7020000" algn="tl">
                  <a:srgbClr val="000000">
                    <a:alpha val="35000"/>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mmprod_title"/>
          <p:cNvSpPr>
            <a:spLocks noGrp="1"/>
          </p:cNvSpPr>
          <p:nvPr>
            <p:ph type="title"/>
            <p:custDataLst>
              <p:tags r:id="rId3"/>
            </p:custDataLst>
          </p:nvPr>
        </p:nvSpPr>
        <p:spPr>
          <a:xfrm>
            <a:off x="469900" y="990600"/>
            <a:ext cx="8229600" cy="1143000"/>
          </a:xfrm>
        </p:spPr>
        <p:txBody>
          <a:bodyPr lIns="0" tIns="0" rIns="0" bIns="0"/>
          <a:lstStyle/>
          <a:p>
            <a:r>
              <a:rPr lang="vi-VN" sz="2800" b="1" smtClean="0">
                <a:solidFill>
                  <a:srgbClr val="FF0000"/>
                </a:solidFill>
                <a:latin typeface="Times New Roman" pitchFamily="18" charset="0"/>
                <a:cs typeface="Times New Roman" pitchFamily="18" charset="0"/>
              </a:rPr>
              <a:t>Cho đa thức                                 thì P(-3)= 36.</a:t>
            </a:r>
            <a:endParaRPr lang="en-US" sz="2800" b="1" smtClean="0">
              <a:solidFill>
                <a:schemeClr val="tx1"/>
              </a:solidFill>
              <a:latin typeface="Times New Roman" pitchFamily="18" charset="0"/>
              <a:cs typeface="Times New Roman" pitchFamily="18" charset="0"/>
            </a:endParaRPr>
          </a:p>
        </p:txBody>
      </p:sp>
      <p:sp>
        <p:nvSpPr>
          <p:cNvPr id="25603" name="Rectangle 25"/>
          <p:cNvSpPr>
            <a:spLocks noChangeArrowheads="1"/>
          </p:cNvSpPr>
          <p:nvPr/>
        </p:nvSpPr>
        <p:spPr bwMode="auto">
          <a:xfrm>
            <a:off x="777875" y="609600"/>
            <a:ext cx="6305550" cy="523875"/>
          </a:xfrm>
          <a:prstGeom prst="rect">
            <a:avLst/>
          </a:prstGeom>
          <a:noFill/>
          <a:ln w="9525">
            <a:noFill/>
            <a:miter lim="800000"/>
            <a:headEnd/>
            <a:tailEnd/>
          </a:ln>
        </p:spPr>
        <p:txBody>
          <a:bodyPr>
            <a:spAutoFit/>
          </a:bodyPr>
          <a:lstStyle/>
          <a:p>
            <a:r>
              <a:rPr lang="en-US" b="1">
                <a:solidFill>
                  <a:srgbClr val="00B0F0"/>
                </a:solidFill>
              </a:rPr>
              <a:t>Khẳng định sau đúng hay sai ?</a:t>
            </a:r>
          </a:p>
        </p:txBody>
      </p:sp>
      <p:sp>
        <p:nvSpPr>
          <p:cNvPr id="27" name="mmprod_feedback_7000"/>
          <p:cNvSpPr>
            <a:spLocks noChangeArrowheads="1"/>
          </p:cNvSpPr>
          <p:nvPr>
            <p:custDataLst>
              <p:tags r:id="rId4"/>
            </p:custDataLst>
          </p:nvPr>
        </p:nvSpPr>
        <p:spPr bwMode="auto">
          <a:xfrm>
            <a:off x="1143000" y="5446713"/>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Chính xác - nhấp chuột để tiếp tục</a:t>
            </a:r>
            <a:endParaRPr lang="en-US" sz="1800">
              <a:latin typeface="Arial" charset="0"/>
            </a:endParaRPr>
          </a:p>
        </p:txBody>
      </p:sp>
      <p:sp>
        <p:nvSpPr>
          <p:cNvPr id="28" name="mmprod_feedback_7002"/>
          <p:cNvSpPr>
            <a:spLocks noChangeArrowheads="1"/>
          </p:cNvSpPr>
          <p:nvPr>
            <p:custDataLst>
              <p:tags r:id="rId5"/>
            </p:custDataLst>
          </p:nvPr>
        </p:nvSpPr>
        <p:spPr bwMode="auto">
          <a:xfrm>
            <a:off x="3014663" y="5472113"/>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Chưa chính xác- nhấp chuột để tiếp tục</a:t>
            </a:r>
            <a:endParaRPr lang="en-US" sz="1800">
              <a:latin typeface="Arial" charset="0"/>
            </a:endParaRPr>
          </a:p>
        </p:txBody>
      </p:sp>
      <p:sp>
        <p:nvSpPr>
          <p:cNvPr id="29" name="mmprod_feedback_7009"/>
          <p:cNvSpPr>
            <a:spLocks noChangeArrowheads="1"/>
          </p:cNvSpPr>
          <p:nvPr>
            <p:custDataLst>
              <p:tags r:id="rId6"/>
            </p:custDataLst>
          </p:nvPr>
        </p:nvSpPr>
        <p:spPr bwMode="auto">
          <a:xfrm>
            <a:off x="1343025" y="5286375"/>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en-US" sz="1800">
                <a:latin typeface="Arial" charset="0"/>
              </a:rPr>
              <a:t>You answered this correctly!</a:t>
            </a:r>
          </a:p>
        </p:txBody>
      </p:sp>
      <p:sp>
        <p:nvSpPr>
          <p:cNvPr id="30" name="mmprod_feedback_7006"/>
          <p:cNvSpPr>
            <a:spLocks noChangeArrowheads="1"/>
          </p:cNvSpPr>
          <p:nvPr>
            <p:custDataLst>
              <p:tags r:id="rId7"/>
            </p:custDataLst>
          </p:nvPr>
        </p:nvSpPr>
        <p:spPr bwMode="auto">
          <a:xfrm>
            <a:off x="1254125" y="5626100"/>
            <a:ext cx="6584950"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lstStyle/>
          <a:p>
            <a:r>
              <a:rPr lang="en-US" sz="1800">
                <a:latin typeface="Arial" charset="0"/>
              </a:rPr>
              <a:t>Your answer:</a:t>
            </a:r>
          </a:p>
        </p:txBody>
      </p:sp>
      <p:sp>
        <p:nvSpPr>
          <p:cNvPr id="31" name="mmprod_feedback_7010"/>
          <p:cNvSpPr>
            <a:spLocks noChangeArrowheads="1"/>
          </p:cNvSpPr>
          <p:nvPr>
            <p:custDataLst>
              <p:tags r:id="rId8"/>
            </p:custDataLst>
          </p:nvPr>
        </p:nvSpPr>
        <p:spPr bwMode="auto">
          <a:xfrm>
            <a:off x="1409700" y="5626100"/>
            <a:ext cx="6583363"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lstStyle/>
          <a:p>
            <a:r>
              <a:rPr lang="en-US" sz="1800">
                <a:latin typeface="Arial" charset="0"/>
              </a:rPr>
              <a:t>The correct answer is:</a:t>
            </a:r>
          </a:p>
        </p:txBody>
      </p:sp>
      <p:sp>
        <p:nvSpPr>
          <p:cNvPr id="32" name="mmprod_feedback_7011"/>
          <p:cNvSpPr>
            <a:spLocks noChangeArrowheads="1"/>
          </p:cNvSpPr>
          <p:nvPr>
            <p:custDataLst>
              <p:tags r:id="rId9"/>
            </p:custDataLst>
          </p:nvPr>
        </p:nvSpPr>
        <p:spPr bwMode="auto">
          <a:xfrm>
            <a:off x="2159000" y="5461000"/>
            <a:ext cx="3290888" cy="677863"/>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en-US" sz="1800">
                <a:latin typeface="Arial" charset="0"/>
              </a:rPr>
              <a:t>You did not answer this question completely</a:t>
            </a:r>
          </a:p>
        </p:txBody>
      </p:sp>
      <p:sp>
        <p:nvSpPr>
          <p:cNvPr id="33" name="mmprod_feedback_7007"/>
          <p:cNvSpPr>
            <a:spLocks noChangeArrowheads="1"/>
          </p:cNvSpPr>
          <p:nvPr>
            <p:custDataLst>
              <p:tags r:id="rId10"/>
            </p:custDataLst>
          </p:nvPr>
        </p:nvSpPr>
        <p:spPr bwMode="auto">
          <a:xfrm>
            <a:off x="1973263" y="5583238"/>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Bạn phải trả lời câu hỏi trước khi tiếp tục</a:t>
            </a:r>
            <a:endParaRPr lang="en-US" sz="1800">
              <a:latin typeface="Arial" charset="0"/>
            </a:endParaRPr>
          </a:p>
        </p:txBody>
      </p:sp>
      <p:grpSp>
        <p:nvGrpSpPr>
          <p:cNvPr id="25611" name="mmprod_Button104"/>
          <p:cNvGrpSpPr>
            <a:grpSpLocks/>
          </p:cNvGrpSpPr>
          <p:nvPr>
            <p:custDataLst>
              <p:tags r:id="rId11"/>
            </p:custDataLst>
          </p:nvPr>
        </p:nvGrpSpPr>
        <p:grpSpPr bwMode="auto">
          <a:xfrm>
            <a:off x="6307138" y="5718175"/>
            <a:ext cx="1144587" cy="407988"/>
            <a:chOff x="6306820" y="5718826"/>
            <a:chExt cx="1145540" cy="407337"/>
          </a:xfrm>
        </p:grpSpPr>
        <p:sp>
          <p:nvSpPr>
            <p:cNvPr id="25624" name="mmprod_ButtonShape104"/>
            <p:cNvSpPr>
              <a:spLocks noChangeArrowheads="1"/>
            </p:cNvSpPr>
            <p:nvPr/>
          </p:nvSpPr>
          <p:spPr bwMode="auto">
            <a:xfrm>
              <a:off x="6306820" y="5718826"/>
              <a:ext cx="11455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5625" name="mmprod_ButtonText105"/>
            <p:cNvSpPr>
              <a:spLocks noChangeArrowheads="1"/>
            </p:cNvSpPr>
            <p:nvPr>
              <p:custDataLst>
                <p:tags r:id="rId22"/>
              </p:custDataLst>
            </p:nvPr>
          </p:nvSpPr>
          <p:spPr bwMode="auto">
            <a:xfrm>
              <a:off x="6332220" y="5744226"/>
              <a:ext cx="10947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Đồng ý</a:t>
              </a:r>
            </a:p>
          </p:txBody>
        </p:sp>
      </p:grpSp>
      <p:grpSp>
        <p:nvGrpSpPr>
          <p:cNvPr id="25612" name="mmprod_Button106"/>
          <p:cNvGrpSpPr>
            <a:grpSpLocks/>
          </p:cNvGrpSpPr>
          <p:nvPr>
            <p:custDataLst>
              <p:tags r:id="rId12"/>
            </p:custDataLst>
          </p:nvPr>
        </p:nvGrpSpPr>
        <p:grpSpPr bwMode="auto">
          <a:xfrm>
            <a:off x="7540625" y="5718175"/>
            <a:ext cx="1146175" cy="407988"/>
            <a:chOff x="7541260" y="5718826"/>
            <a:chExt cx="1145540" cy="407337"/>
          </a:xfrm>
        </p:grpSpPr>
        <p:sp>
          <p:nvSpPr>
            <p:cNvPr id="25622" name="mmprod_ButtonShape106"/>
            <p:cNvSpPr>
              <a:spLocks noChangeArrowheads="1"/>
            </p:cNvSpPr>
            <p:nvPr/>
          </p:nvSpPr>
          <p:spPr bwMode="auto">
            <a:xfrm>
              <a:off x="7541260" y="5718826"/>
              <a:ext cx="11455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5623" name="mmprod_ButtonText107"/>
            <p:cNvSpPr>
              <a:spLocks noChangeArrowheads="1"/>
            </p:cNvSpPr>
            <p:nvPr>
              <p:custDataLst>
                <p:tags r:id="rId21"/>
              </p:custDataLst>
            </p:nvPr>
          </p:nvSpPr>
          <p:spPr bwMode="auto">
            <a:xfrm>
              <a:off x="7566660" y="5744226"/>
              <a:ext cx="10947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Xóa</a:t>
              </a:r>
            </a:p>
          </p:txBody>
        </p:sp>
      </p:grpSp>
      <p:graphicFrame>
        <p:nvGraphicFramePr>
          <p:cNvPr id="25613" name="Object 39"/>
          <p:cNvGraphicFramePr>
            <a:graphicFrameLocks noChangeAspect="1"/>
          </p:cNvGraphicFramePr>
          <p:nvPr/>
        </p:nvGraphicFramePr>
        <p:xfrm>
          <a:off x="3133725" y="1295400"/>
          <a:ext cx="2825750" cy="571500"/>
        </p:xfrm>
        <a:graphic>
          <a:graphicData uri="http://schemas.openxmlformats.org/presentationml/2006/ole">
            <p:oleObj spid="_x0000_s25613" name="Equation" r:id="rId24" imgW="1130300" imgH="228600" progId="Equation.DSMT4">
              <p:embed/>
            </p:oleObj>
          </a:graphicData>
        </a:graphic>
      </p:graphicFrame>
      <p:grpSp>
        <p:nvGrpSpPr>
          <p:cNvPr id="25614" name="mmprod_answer10150"/>
          <p:cNvGrpSpPr>
            <a:grpSpLocks/>
          </p:cNvGrpSpPr>
          <p:nvPr>
            <p:custDataLst>
              <p:tags r:id="rId13"/>
            </p:custDataLst>
          </p:nvPr>
        </p:nvGrpSpPr>
        <p:grpSpPr bwMode="auto">
          <a:xfrm>
            <a:off x="704850" y="2320925"/>
            <a:ext cx="5754688" cy="427038"/>
            <a:chOff x="704850" y="2320925"/>
            <a:chExt cx="5754688" cy="427038"/>
          </a:xfrm>
        </p:grpSpPr>
        <p:sp>
          <p:nvSpPr>
            <p:cNvPr id="25619" name="mmprod_s2_1041"/>
            <p:cNvSpPr txBox="1">
              <a:spLocks noChangeArrowheads="1"/>
            </p:cNvSpPr>
            <p:nvPr>
              <p:custDataLst>
                <p:tags r:id="rId18"/>
              </p:custDataLst>
            </p:nvPr>
          </p:nvSpPr>
          <p:spPr bwMode="auto">
            <a:xfrm>
              <a:off x="1111183" y="2320925"/>
              <a:ext cx="552359" cy="427038"/>
            </a:xfrm>
            <a:prstGeom prst="rect">
              <a:avLst/>
            </a:prstGeom>
            <a:noFill/>
            <a:ln w="9525">
              <a:noFill/>
              <a:miter lim="800000"/>
              <a:headEnd/>
              <a:tailEnd/>
            </a:ln>
            <a:effectLst/>
          </p:spPr>
          <p:txBody>
            <a:bodyPr wrap="none" lIns="0" tIns="0" rIns="0" bIns="0" anchor="ctr"/>
            <a:lstStyle/>
            <a:p>
              <a:r>
                <a:rPr lang="en-US">
                  <a:latin typeface="Arial" charset="0"/>
                </a:rPr>
                <a:t>A) </a:t>
              </a:r>
            </a:p>
          </p:txBody>
        </p:sp>
        <p:sp>
          <p:nvSpPr>
            <p:cNvPr id="25620" name="mmprod_s1_1021"/>
            <p:cNvSpPr txBox="1">
              <a:spLocks noChangeArrowheads="1"/>
            </p:cNvSpPr>
            <p:nvPr>
              <p:custDataLst>
                <p:tags r:id="rId19"/>
              </p:custDataLst>
            </p:nvPr>
          </p:nvSpPr>
          <p:spPr bwMode="auto">
            <a:xfrm>
              <a:off x="1657192" y="2320925"/>
              <a:ext cx="4802346" cy="427038"/>
            </a:xfrm>
            <a:prstGeom prst="rect">
              <a:avLst/>
            </a:prstGeom>
            <a:noFill/>
            <a:ln w="9525">
              <a:noFill/>
              <a:miter lim="800000"/>
              <a:headEnd/>
              <a:tailEnd/>
            </a:ln>
            <a:effectLst/>
          </p:spPr>
          <p:txBody>
            <a:bodyPr lIns="0" tIns="0" rIns="0" bIns="0" anchor="ctr"/>
            <a:lstStyle/>
            <a:p>
              <a:r>
                <a:rPr lang="en-US">
                  <a:latin typeface="Arial" charset="0"/>
                </a:rPr>
                <a:t>Đúng</a:t>
              </a:r>
            </a:p>
          </p:txBody>
        </p:sp>
        <p:pic>
          <p:nvPicPr>
            <p:cNvPr id="25621" name="mmprod_answer_input10150"/>
            <p:cNvPicPr>
              <a:picLocks noChangeAspect="1"/>
            </p:cNvPicPr>
            <p:nvPr>
              <p:custDataLst>
                <p:tags r:id="rId20"/>
              </p:custDataLst>
            </p:nvPr>
          </p:nvPicPr>
          <p:blipFill>
            <a:blip r:embed="rId25"/>
            <a:srcRect/>
            <a:stretch>
              <a:fillRect/>
            </a:stretch>
          </p:blipFill>
          <p:spPr bwMode="auto">
            <a:xfrm>
              <a:off x="704850" y="2432107"/>
              <a:ext cx="205646" cy="204522"/>
            </a:xfrm>
            <a:prstGeom prst="rect">
              <a:avLst/>
            </a:prstGeom>
            <a:noFill/>
            <a:ln w="9525">
              <a:noFill/>
              <a:miter lim="800000"/>
              <a:headEnd/>
              <a:tailEnd/>
            </a:ln>
          </p:spPr>
        </p:pic>
      </p:grpSp>
      <p:grpSp>
        <p:nvGrpSpPr>
          <p:cNvPr id="25615" name="mmprod_answer10152"/>
          <p:cNvGrpSpPr>
            <a:grpSpLocks/>
          </p:cNvGrpSpPr>
          <p:nvPr>
            <p:custDataLst>
              <p:tags r:id="rId14"/>
            </p:custDataLst>
          </p:nvPr>
        </p:nvGrpSpPr>
        <p:grpSpPr bwMode="auto">
          <a:xfrm>
            <a:off x="741363" y="2928938"/>
            <a:ext cx="5756275" cy="425450"/>
            <a:chOff x="741363" y="2928938"/>
            <a:chExt cx="5756275" cy="425450"/>
          </a:xfrm>
        </p:grpSpPr>
        <p:sp>
          <p:nvSpPr>
            <p:cNvPr id="25616" name="mmprod_s2_1042"/>
            <p:cNvSpPr txBox="1">
              <a:spLocks noChangeArrowheads="1"/>
            </p:cNvSpPr>
            <p:nvPr>
              <p:custDataLst>
                <p:tags r:id="rId15"/>
              </p:custDataLst>
            </p:nvPr>
          </p:nvSpPr>
          <p:spPr bwMode="auto">
            <a:xfrm>
              <a:off x="1147808" y="2928938"/>
              <a:ext cx="552511" cy="425450"/>
            </a:xfrm>
            <a:prstGeom prst="rect">
              <a:avLst/>
            </a:prstGeom>
            <a:noFill/>
            <a:ln w="9525">
              <a:noFill/>
              <a:miter lim="800000"/>
              <a:headEnd/>
              <a:tailEnd/>
            </a:ln>
            <a:effectLst/>
          </p:spPr>
          <p:txBody>
            <a:bodyPr wrap="none" lIns="0" tIns="0" rIns="0" bIns="0" anchor="ctr"/>
            <a:lstStyle/>
            <a:p>
              <a:r>
                <a:rPr lang="en-US">
                  <a:latin typeface="Arial" charset="0"/>
                </a:rPr>
                <a:t>B) </a:t>
              </a:r>
            </a:p>
          </p:txBody>
        </p:sp>
        <p:sp>
          <p:nvSpPr>
            <p:cNvPr id="25617" name="mmprod_s1_1022"/>
            <p:cNvSpPr txBox="1">
              <a:spLocks noChangeArrowheads="1"/>
            </p:cNvSpPr>
            <p:nvPr>
              <p:custDataLst>
                <p:tags r:id="rId16"/>
              </p:custDataLst>
            </p:nvPr>
          </p:nvSpPr>
          <p:spPr bwMode="auto">
            <a:xfrm>
              <a:off x="1693968" y="2928938"/>
              <a:ext cx="4803670" cy="425450"/>
            </a:xfrm>
            <a:prstGeom prst="rect">
              <a:avLst/>
            </a:prstGeom>
            <a:noFill/>
            <a:ln w="9525">
              <a:noFill/>
              <a:miter lim="800000"/>
              <a:headEnd/>
              <a:tailEnd/>
            </a:ln>
            <a:effectLst/>
          </p:spPr>
          <p:txBody>
            <a:bodyPr lIns="0" tIns="0" rIns="0" bIns="0" anchor="ctr"/>
            <a:lstStyle/>
            <a:p>
              <a:r>
                <a:rPr lang="en-US">
                  <a:latin typeface="Arial" charset="0"/>
                </a:rPr>
                <a:t>Sai</a:t>
              </a:r>
            </a:p>
          </p:txBody>
        </p:sp>
        <p:pic>
          <p:nvPicPr>
            <p:cNvPr id="25618" name="mmprod_answer_input10152"/>
            <p:cNvPicPr>
              <a:picLocks noChangeAspect="1"/>
            </p:cNvPicPr>
            <p:nvPr>
              <p:custDataLst>
                <p:tags r:id="rId17"/>
              </p:custDataLst>
            </p:nvPr>
          </p:nvPicPr>
          <p:blipFill>
            <a:blip r:embed="rId26"/>
            <a:srcRect/>
            <a:stretch>
              <a:fillRect/>
            </a:stretch>
          </p:blipFill>
          <p:spPr bwMode="auto">
            <a:xfrm>
              <a:off x="741363" y="3039706"/>
              <a:ext cx="205646" cy="204522"/>
            </a:xfrm>
            <a:prstGeom prst="rect">
              <a:avLst/>
            </a:prstGeom>
            <a:noFill/>
            <a:ln w="9525">
              <a:noFill/>
              <a:miter lim="800000"/>
              <a:headEnd/>
              <a:tailEnd/>
            </a:ln>
          </p:spPr>
        </p:pic>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autoUpdateAnimBg="0"/>
      <p:bldP spid="28" grpId="0" animBg="1" autoUpdateAnimBg="0"/>
      <p:bldP spid="29" grpId="0" animBg="1" autoUpdateAnimBg="0"/>
      <p:bldP spid="30" grpId="0" animBg="1" autoUpdateAnimBg="0"/>
      <p:bldP spid="31" grpId="0" animBg="1" autoUpdateAnimBg="0"/>
      <p:bldP spid="32" grpId="0" animBg="1" autoUpdateAnimBg="0"/>
      <p:bldP spid="33"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mprod_title"/>
          <p:cNvSpPr>
            <a:spLocks noGrp="1"/>
          </p:cNvSpPr>
          <p:nvPr>
            <p:ph type="title"/>
            <p:custDataLst>
              <p:tags r:id="rId3"/>
            </p:custDataLst>
          </p:nvPr>
        </p:nvSpPr>
        <p:spPr>
          <a:xfrm>
            <a:off x="338138" y="1066800"/>
            <a:ext cx="8548687" cy="1143000"/>
          </a:xfrm>
        </p:spPr>
        <p:txBody>
          <a:bodyPr lIns="0" tIns="0" rIns="0" bIns="0"/>
          <a:lstStyle/>
          <a:p>
            <a:pPr algn="l"/>
            <a:r>
              <a:rPr lang="vi-VN" sz="3600" b="1" smtClean="0">
                <a:solidFill>
                  <a:srgbClr val="FF0000"/>
                </a:solidFill>
                <a:latin typeface="Times New Roman" pitchFamily="18" charset="0"/>
                <a:cs typeface="Times New Roman" pitchFamily="18" charset="0"/>
              </a:rPr>
              <a:t>Bậc của đa thức:</a:t>
            </a:r>
            <a:br>
              <a:rPr lang="vi-VN" sz="3600" b="1" smtClean="0">
                <a:solidFill>
                  <a:srgbClr val="FF0000"/>
                </a:solidFill>
                <a:latin typeface="Times New Roman" pitchFamily="18" charset="0"/>
                <a:cs typeface="Times New Roman" pitchFamily="18" charset="0"/>
              </a:rPr>
            </a:br>
            <a:r>
              <a:rPr lang="vi-VN" sz="3600" b="1" smtClean="0">
                <a:solidFill>
                  <a:srgbClr val="FF0000"/>
                </a:solidFill>
                <a:latin typeface="Times New Roman" pitchFamily="18" charset="0"/>
                <a:cs typeface="Times New Roman" pitchFamily="18" charset="0"/>
              </a:rPr>
              <a:t>R(x)=                                              là 5.</a:t>
            </a:r>
            <a:endParaRPr lang="en-US" sz="3600" b="1" smtClean="0">
              <a:solidFill>
                <a:srgbClr val="FF0000"/>
              </a:solidFill>
              <a:latin typeface="Times New Roman" pitchFamily="18" charset="0"/>
              <a:cs typeface="Times New Roman" pitchFamily="18" charset="0"/>
            </a:endParaRPr>
          </a:p>
        </p:txBody>
      </p:sp>
      <p:sp>
        <p:nvSpPr>
          <p:cNvPr id="26627" name="Rectangle 42"/>
          <p:cNvSpPr>
            <a:spLocks noChangeArrowheads="1"/>
          </p:cNvSpPr>
          <p:nvPr/>
        </p:nvSpPr>
        <p:spPr bwMode="auto">
          <a:xfrm>
            <a:off x="714375" y="261938"/>
            <a:ext cx="6134100" cy="522287"/>
          </a:xfrm>
          <a:prstGeom prst="rect">
            <a:avLst/>
          </a:prstGeom>
          <a:noFill/>
          <a:ln w="9525">
            <a:noFill/>
            <a:miter lim="800000"/>
            <a:headEnd/>
            <a:tailEnd/>
          </a:ln>
        </p:spPr>
        <p:txBody>
          <a:bodyPr>
            <a:spAutoFit/>
          </a:bodyPr>
          <a:lstStyle/>
          <a:p>
            <a:r>
              <a:rPr lang="en-US" b="1">
                <a:solidFill>
                  <a:srgbClr val="00B0F0"/>
                </a:solidFill>
              </a:rPr>
              <a:t>Khẳng định sau đúng hay sai ?</a:t>
            </a:r>
          </a:p>
        </p:txBody>
      </p:sp>
      <p:sp>
        <p:nvSpPr>
          <p:cNvPr id="44" name="mmprod_feedback_7000"/>
          <p:cNvSpPr>
            <a:spLocks noChangeArrowheads="1"/>
          </p:cNvSpPr>
          <p:nvPr>
            <p:custDataLst>
              <p:tags r:id="rId4"/>
            </p:custDataLst>
          </p:nvPr>
        </p:nvSpPr>
        <p:spPr bwMode="auto">
          <a:xfrm>
            <a:off x="1143000" y="5446713"/>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Chính xác - nhấp chuột để tiếp tục</a:t>
            </a:r>
            <a:endParaRPr lang="en-US" sz="1800">
              <a:latin typeface="Arial" charset="0"/>
            </a:endParaRPr>
          </a:p>
        </p:txBody>
      </p:sp>
      <p:sp>
        <p:nvSpPr>
          <p:cNvPr id="45" name="mmprod_feedback_7002"/>
          <p:cNvSpPr>
            <a:spLocks noChangeArrowheads="1"/>
          </p:cNvSpPr>
          <p:nvPr>
            <p:custDataLst>
              <p:tags r:id="rId5"/>
            </p:custDataLst>
          </p:nvPr>
        </p:nvSpPr>
        <p:spPr bwMode="auto">
          <a:xfrm>
            <a:off x="3014663" y="5472113"/>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Chưa chính xác- nhấp chuột để tiếp tục</a:t>
            </a:r>
            <a:endParaRPr lang="en-US" sz="1800">
              <a:latin typeface="Arial" charset="0"/>
            </a:endParaRPr>
          </a:p>
        </p:txBody>
      </p:sp>
      <p:sp>
        <p:nvSpPr>
          <p:cNvPr id="46" name="mmprod_feedback_7009"/>
          <p:cNvSpPr>
            <a:spLocks noChangeArrowheads="1"/>
          </p:cNvSpPr>
          <p:nvPr>
            <p:custDataLst>
              <p:tags r:id="rId6"/>
            </p:custDataLst>
          </p:nvPr>
        </p:nvSpPr>
        <p:spPr bwMode="auto">
          <a:xfrm>
            <a:off x="1343025" y="5286375"/>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en-US" sz="1800">
                <a:latin typeface="Arial" charset="0"/>
              </a:rPr>
              <a:t>You answered this correctly!</a:t>
            </a:r>
          </a:p>
        </p:txBody>
      </p:sp>
      <p:sp>
        <p:nvSpPr>
          <p:cNvPr id="47" name="mmprod_feedback_7006"/>
          <p:cNvSpPr>
            <a:spLocks noChangeArrowheads="1"/>
          </p:cNvSpPr>
          <p:nvPr>
            <p:custDataLst>
              <p:tags r:id="rId7"/>
            </p:custDataLst>
          </p:nvPr>
        </p:nvSpPr>
        <p:spPr bwMode="auto">
          <a:xfrm>
            <a:off x="1254125" y="5626100"/>
            <a:ext cx="6584950"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lstStyle/>
          <a:p>
            <a:r>
              <a:rPr lang="en-US" sz="1800">
                <a:latin typeface="Arial" charset="0"/>
              </a:rPr>
              <a:t>Your answer:</a:t>
            </a:r>
          </a:p>
        </p:txBody>
      </p:sp>
      <p:sp>
        <p:nvSpPr>
          <p:cNvPr id="48" name="mmprod_feedback_7010"/>
          <p:cNvSpPr>
            <a:spLocks noChangeArrowheads="1"/>
          </p:cNvSpPr>
          <p:nvPr>
            <p:custDataLst>
              <p:tags r:id="rId8"/>
            </p:custDataLst>
          </p:nvPr>
        </p:nvSpPr>
        <p:spPr bwMode="auto">
          <a:xfrm>
            <a:off x="1409700" y="5626100"/>
            <a:ext cx="6583363"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lstStyle/>
          <a:p>
            <a:r>
              <a:rPr lang="en-US" sz="1800">
                <a:latin typeface="Arial" charset="0"/>
              </a:rPr>
              <a:t>The correct answer is:</a:t>
            </a:r>
          </a:p>
        </p:txBody>
      </p:sp>
      <p:sp>
        <p:nvSpPr>
          <p:cNvPr id="49" name="mmprod_feedback_7011"/>
          <p:cNvSpPr>
            <a:spLocks noChangeArrowheads="1"/>
          </p:cNvSpPr>
          <p:nvPr>
            <p:custDataLst>
              <p:tags r:id="rId9"/>
            </p:custDataLst>
          </p:nvPr>
        </p:nvSpPr>
        <p:spPr bwMode="auto">
          <a:xfrm>
            <a:off x="2159000" y="5461000"/>
            <a:ext cx="3290888" cy="677863"/>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en-US" sz="1800">
                <a:latin typeface="Arial" charset="0"/>
              </a:rPr>
              <a:t>You did not answer this question completely</a:t>
            </a:r>
          </a:p>
        </p:txBody>
      </p:sp>
      <p:sp>
        <p:nvSpPr>
          <p:cNvPr id="50" name="mmprod_feedback_7007"/>
          <p:cNvSpPr>
            <a:spLocks noChangeArrowheads="1"/>
          </p:cNvSpPr>
          <p:nvPr>
            <p:custDataLst>
              <p:tags r:id="rId10"/>
            </p:custDataLst>
          </p:nvPr>
        </p:nvSpPr>
        <p:spPr bwMode="auto">
          <a:xfrm>
            <a:off x="1973263" y="5583238"/>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Bạn phải trả lời câu hỏi trước khi tiếp tục</a:t>
            </a:r>
            <a:endParaRPr lang="en-US" sz="1800">
              <a:latin typeface="Arial" charset="0"/>
            </a:endParaRPr>
          </a:p>
        </p:txBody>
      </p:sp>
      <p:grpSp>
        <p:nvGrpSpPr>
          <p:cNvPr id="26635" name="mmprod_Button104"/>
          <p:cNvGrpSpPr>
            <a:grpSpLocks/>
          </p:cNvGrpSpPr>
          <p:nvPr>
            <p:custDataLst>
              <p:tags r:id="rId11"/>
            </p:custDataLst>
          </p:nvPr>
        </p:nvGrpSpPr>
        <p:grpSpPr bwMode="auto">
          <a:xfrm>
            <a:off x="6307138" y="5718175"/>
            <a:ext cx="1144587" cy="407988"/>
            <a:chOff x="6306820" y="5718826"/>
            <a:chExt cx="1145540" cy="407337"/>
          </a:xfrm>
        </p:grpSpPr>
        <p:sp>
          <p:nvSpPr>
            <p:cNvPr id="26648" name="mmprod_ButtonShape104"/>
            <p:cNvSpPr>
              <a:spLocks noChangeArrowheads="1"/>
            </p:cNvSpPr>
            <p:nvPr/>
          </p:nvSpPr>
          <p:spPr bwMode="auto">
            <a:xfrm>
              <a:off x="6306820" y="5718826"/>
              <a:ext cx="11455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6649" name="mmprod_ButtonText105"/>
            <p:cNvSpPr>
              <a:spLocks noChangeArrowheads="1"/>
            </p:cNvSpPr>
            <p:nvPr>
              <p:custDataLst>
                <p:tags r:id="rId22"/>
              </p:custDataLst>
            </p:nvPr>
          </p:nvSpPr>
          <p:spPr bwMode="auto">
            <a:xfrm>
              <a:off x="6332220" y="5744226"/>
              <a:ext cx="10947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Đồng ý</a:t>
              </a:r>
            </a:p>
          </p:txBody>
        </p:sp>
      </p:grpSp>
      <p:grpSp>
        <p:nvGrpSpPr>
          <p:cNvPr id="26636" name="mmprod_Button106"/>
          <p:cNvGrpSpPr>
            <a:grpSpLocks/>
          </p:cNvGrpSpPr>
          <p:nvPr>
            <p:custDataLst>
              <p:tags r:id="rId12"/>
            </p:custDataLst>
          </p:nvPr>
        </p:nvGrpSpPr>
        <p:grpSpPr bwMode="auto">
          <a:xfrm>
            <a:off x="7540625" y="5718175"/>
            <a:ext cx="1146175" cy="407988"/>
            <a:chOff x="7541260" y="5718826"/>
            <a:chExt cx="1145540" cy="407337"/>
          </a:xfrm>
        </p:grpSpPr>
        <p:sp>
          <p:nvSpPr>
            <p:cNvPr id="26646" name="mmprod_ButtonShape106"/>
            <p:cNvSpPr>
              <a:spLocks noChangeArrowheads="1"/>
            </p:cNvSpPr>
            <p:nvPr/>
          </p:nvSpPr>
          <p:spPr bwMode="auto">
            <a:xfrm>
              <a:off x="7541260" y="5718826"/>
              <a:ext cx="11455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6647" name="mmprod_ButtonText107"/>
            <p:cNvSpPr>
              <a:spLocks noChangeArrowheads="1"/>
            </p:cNvSpPr>
            <p:nvPr>
              <p:custDataLst>
                <p:tags r:id="rId21"/>
              </p:custDataLst>
            </p:nvPr>
          </p:nvSpPr>
          <p:spPr bwMode="auto">
            <a:xfrm>
              <a:off x="7566660" y="5744226"/>
              <a:ext cx="10947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Xóa</a:t>
              </a:r>
            </a:p>
          </p:txBody>
        </p:sp>
      </p:grpSp>
      <p:graphicFrame>
        <p:nvGraphicFramePr>
          <p:cNvPr id="26637" name="Object 56"/>
          <p:cNvGraphicFramePr>
            <a:graphicFrameLocks noChangeAspect="1"/>
          </p:cNvGraphicFramePr>
          <p:nvPr/>
        </p:nvGraphicFramePr>
        <p:xfrm>
          <a:off x="1773238" y="1600200"/>
          <a:ext cx="4556125" cy="528638"/>
        </p:xfrm>
        <a:graphic>
          <a:graphicData uri="http://schemas.openxmlformats.org/presentationml/2006/ole">
            <p:oleObj spid="_x0000_s26637" name="Equation" r:id="rId24" imgW="1752600" imgH="203200" progId="Equation.DSMT4">
              <p:embed/>
            </p:oleObj>
          </a:graphicData>
        </a:graphic>
      </p:graphicFrame>
      <p:grpSp>
        <p:nvGrpSpPr>
          <p:cNvPr id="26638" name="mmprod_answer10131"/>
          <p:cNvGrpSpPr>
            <a:grpSpLocks/>
          </p:cNvGrpSpPr>
          <p:nvPr>
            <p:custDataLst>
              <p:tags r:id="rId13"/>
            </p:custDataLst>
          </p:nvPr>
        </p:nvGrpSpPr>
        <p:grpSpPr bwMode="auto">
          <a:xfrm>
            <a:off x="609600" y="2789238"/>
            <a:ext cx="5756275" cy="427037"/>
            <a:chOff x="609600" y="2789238"/>
            <a:chExt cx="5756275" cy="427037"/>
          </a:xfrm>
        </p:grpSpPr>
        <p:sp>
          <p:nvSpPr>
            <p:cNvPr id="26643" name="mmprod_s2_1041"/>
            <p:cNvSpPr txBox="1">
              <a:spLocks noChangeArrowheads="1"/>
            </p:cNvSpPr>
            <p:nvPr>
              <p:custDataLst>
                <p:tags r:id="rId18"/>
              </p:custDataLst>
            </p:nvPr>
          </p:nvSpPr>
          <p:spPr bwMode="auto">
            <a:xfrm>
              <a:off x="1016045" y="2789238"/>
              <a:ext cx="552511" cy="427037"/>
            </a:xfrm>
            <a:prstGeom prst="rect">
              <a:avLst/>
            </a:prstGeom>
            <a:noFill/>
            <a:ln w="9525">
              <a:noFill/>
              <a:miter lim="800000"/>
              <a:headEnd/>
              <a:tailEnd/>
            </a:ln>
            <a:effectLst/>
          </p:spPr>
          <p:txBody>
            <a:bodyPr wrap="none" lIns="0" tIns="0" rIns="0" bIns="0" anchor="ctr"/>
            <a:lstStyle/>
            <a:p>
              <a:r>
                <a:rPr lang="en-US">
                  <a:latin typeface="Arial" charset="0"/>
                </a:rPr>
                <a:t>A) </a:t>
              </a:r>
            </a:p>
          </p:txBody>
        </p:sp>
        <p:sp>
          <p:nvSpPr>
            <p:cNvPr id="26644" name="mmprod_s1_1021"/>
            <p:cNvSpPr txBox="1">
              <a:spLocks noChangeArrowheads="1"/>
            </p:cNvSpPr>
            <p:nvPr>
              <p:custDataLst>
                <p:tags r:id="rId19"/>
              </p:custDataLst>
            </p:nvPr>
          </p:nvSpPr>
          <p:spPr bwMode="auto">
            <a:xfrm>
              <a:off x="1562205" y="2789238"/>
              <a:ext cx="4803670" cy="427037"/>
            </a:xfrm>
            <a:prstGeom prst="rect">
              <a:avLst/>
            </a:prstGeom>
            <a:noFill/>
            <a:ln w="9525">
              <a:noFill/>
              <a:miter lim="800000"/>
              <a:headEnd/>
              <a:tailEnd/>
            </a:ln>
            <a:effectLst/>
          </p:spPr>
          <p:txBody>
            <a:bodyPr lIns="0" tIns="0" rIns="0" bIns="0" anchor="ctr"/>
            <a:lstStyle/>
            <a:p>
              <a:r>
                <a:rPr lang="en-US">
                  <a:latin typeface="Arial" charset="0"/>
                </a:rPr>
                <a:t>Đúng</a:t>
              </a:r>
            </a:p>
          </p:txBody>
        </p:sp>
        <p:pic>
          <p:nvPicPr>
            <p:cNvPr id="26645" name="mmprod_answer_input10131"/>
            <p:cNvPicPr>
              <a:picLocks noChangeAspect="1"/>
            </p:cNvPicPr>
            <p:nvPr>
              <p:custDataLst>
                <p:tags r:id="rId20"/>
              </p:custDataLst>
            </p:nvPr>
          </p:nvPicPr>
          <p:blipFill>
            <a:blip r:embed="rId25"/>
            <a:srcRect/>
            <a:stretch>
              <a:fillRect/>
            </a:stretch>
          </p:blipFill>
          <p:spPr bwMode="auto">
            <a:xfrm>
              <a:off x="609600" y="2900420"/>
              <a:ext cx="205646" cy="204522"/>
            </a:xfrm>
            <a:prstGeom prst="rect">
              <a:avLst/>
            </a:prstGeom>
            <a:noFill/>
            <a:ln w="9525">
              <a:noFill/>
              <a:miter lim="800000"/>
              <a:headEnd/>
              <a:tailEnd/>
            </a:ln>
          </p:spPr>
        </p:pic>
      </p:grpSp>
      <p:grpSp>
        <p:nvGrpSpPr>
          <p:cNvPr id="26639" name="mmprod_answer10133"/>
          <p:cNvGrpSpPr>
            <a:grpSpLocks/>
          </p:cNvGrpSpPr>
          <p:nvPr>
            <p:custDataLst>
              <p:tags r:id="rId14"/>
            </p:custDataLst>
          </p:nvPr>
        </p:nvGrpSpPr>
        <p:grpSpPr bwMode="auto">
          <a:xfrm>
            <a:off x="593725" y="3371850"/>
            <a:ext cx="5754688" cy="427038"/>
            <a:chOff x="593725" y="3371850"/>
            <a:chExt cx="5754688" cy="427038"/>
          </a:xfrm>
        </p:grpSpPr>
        <p:sp>
          <p:nvSpPr>
            <p:cNvPr id="26640" name="mmprod_s2_1042"/>
            <p:cNvSpPr txBox="1">
              <a:spLocks noChangeArrowheads="1"/>
            </p:cNvSpPr>
            <p:nvPr>
              <p:custDataLst>
                <p:tags r:id="rId15"/>
              </p:custDataLst>
            </p:nvPr>
          </p:nvSpPr>
          <p:spPr bwMode="auto">
            <a:xfrm>
              <a:off x="1000058" y="3371850"/>
              <a:ext cx="552359" cy="427038"/>
            </a:xfrm>
            <a:prstGeom prst="rect">
              <a:avLst/>
            </a:prstGeom>
            <a:noFill/>
            <a:ln w="9525">
              <a:noFill/>
              <a:miter lim="800000"/>
              <a:headEnd/>
              <a:tailEnd/>
            </a:ln>
            <a:effectLst/>
          </p:spPr>
          <p:txBody>
            <a:bodyPr wrap="none" lIns="0" tIns="0" rIns="0" bIns="0" anchor="ctr"/>
            <a:lstStyle/>
            <a:p>
              <a:r>
                <a:rPr lang="en-US">
                  <a:latin typeface="Arial" charset="0"/>
                </a:rPr>
                <a:t>B) </a:t>
              </a:r>
            </a:p>
          </p:txBody>
        </p:sp>
        <p:sp>
          <p:nvSpPr>
            <p:cNvPr id="26641" name="mmprod_s1_1022"/>
            <p:cNvSpPr txBox="1">
              <a:spLocks noChangeArrowheads="1"/>
            </p:cNvSpPr>
            <p:nvPr>
              <p:custDataLst>
                <p:tags r:id="rId16"/>
              </p:custDataLst>
            </p:nvPr>
          </p:nvSpPr>
          <p:spPr bwMode="auto">
            <a:xfrm>
              <a:off x="1546067" y="3371850"/>
              <a:ext cx="4802346" cy="427038"/>
            </a:xfrm>
            <a:prstGeom prst="rect">
              <a:avLst/>
            </a:prstGeom>
            <a:noFill/>
            <a:ln w="9525">
              <a:noFill/>
              <a:miter lim="800000"/>
              <a:headEnd/>
              <a:tailEnd/>
            </a:ln>
            <a:effectLst/>
          </p:spPr>
          <p:txBody>
            <a:bodyPr lIns="0" tIns="0" rIns="0" bIns="0" anchor="ctr"/>
            <a:lstStyle/>
            <a:p>
              <a:r>
                <a:rPr lang="en-US">
                  <a:latin typeface="Arial" charset="0"/>
                </a:rPr>
                <a:t>Sai</a:t>
              </a:r>
            </a:p>
          </p:txBody>
        </p:sp>
        <p:pic>
          <p:nvPicPr>
            <p:cNvPr id="26642" name="mmprod_answer_input10133"/>
            <p:cNvPicPr>
              <a:picLocks noChangeAspect="1"/>
            </p:cNvPicPr>
            <p:nvPr>
              <p:custDataLst>
                <p:tags r:id="rId17"/>
              </p:custDataLst>
            </p:nvPr>
          </p:nvPicPr>
          <p:blipFill>
            <a:blip r:embed="rId26"/>
            <a:srcRect/>
            <a:stretch>
              <a:fillRect/>
            </a:stretch>
          </p:blipFill>
          <p:spPr bwMode="auto">
            <a:xfrm>
              <a:off x="593725" y="3483032"/>
              <a:ext cx="205646" cy="204522"/>
            </a:xfrm>
            <a:prstGeom prst="rect">
              <a:avLst/>
            </a:prstGeom>
            <a:noFill/>
            <a:ln w="9525">
              <a:noFill/>
              <a:miter lim="800000"/>
              <a:headEnd/>
              <a:tailEnd/>
            </a:ln>
          </p:spPr>
        </p:pic>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4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4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4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autoUpdateAnimBg="0"/>
      <p:bldP spid="45" grpId="0" animBg="1" autoUpdateAnimBg="0"/>
      <p:bldP spid="46" grpId="0" animBg="1" autoUpdateAnimBg="0"/>
      <p:bldP spid="47" grpId="0" animBg="1" autoUpdateAnimBg="0"/>
      <p:bldP spid="48" grpId="0" animBg="1" autoUpdateAnimBg="0"/>
      <p:bldP spid="49" grpId="0" animBg="1" autoUpdateAnimBg="0"/>
      <p:bldP spid="50"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mmprod_title"/>
          <p:cNvSpPr>
            <a:spLocks noGrp="1"/>
          </p:cNvSpPr>
          <p:nvPr>
            <p:ph type="title"/>
            <p:custDataLst>
              <p:tags r:id="rId2"/>
            </p:custDataLst>
          </p:nvPr>
        </p:nvSpPr>
        <p:spPr>
          <a:xfrm>
            <a:off x="552450" y="1143000"/>
            <a:ext cx="8229600" cy="1143000"/>
          </a:xfrm>
        </p:spPr>
        <p:txBody>
          <a:bodyPr lIns="0" tIns="0" rIns="0" bIns="0"/>
          <a:lstStyle/>
          <a:p>
            <a:r>
              <a:rPr lang="vi-VN" sz="3200" b="1" smtClean="0">
                <a:solidFill>
                  <a:srgbClr val="FF0000"/>
                </a:solidFill>
                <a:latin typeface="Times New Roman" pitchFamily="18" charset="0"/>
                <a:cs typeface="Times New Roman" pitchFamily="18" charset="0"/>
              </a:rPr>
              <a:t>Mỗi số thực là một đa thức một biến</a:t>
            </a:r>
            <a:endParaRPr lang="en-US" sz="3200" b="1" smtClean="0">
              <a:solidFill>
                <a:srgbClr val="FF0000"/>
              </a:solidFill>
              <a:latin typeface="Times New Roman" pitchFamily="18" charset="0"/>
              <a:cs typeface="Times New Roman" pitchFamily="18" charset="0"/>
            </a:endParaRPr>
          </a:p>
        </p:txBody>
      </p:sp>
      <p:sp>
        <p:nvSpPr>
          <p:cNvPr id="26" name="mmprod_feedback_7000"/>
          <p:cNvSpPr>
            <a:spLocks noChangeArrowheads="1"/>
          </p:cNvSpPr>
          <p:nvPr>
            <p:custDataLst>
              <p:tags r:id="rId3"/>
            </p:custDataLst>
          </p:nvPr>
        </p:nvSpPr>
        <p:spPr bwMode="auto">
          <a:xfrm>
            <a:off x="1143000" y="5446713"/>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Chính xác - nhấp chuột để tiếp tục</a:t>
            </a:r>
            <a:endParaRPr lang="en-US" sz="1800">
              <a:latin typeface="Arial" charset="0"/>
            </a:endParaRPr>
          </a:p>
        </p:txBody>
      </p:sp>
      <p:sp>
        <p:nvSpPr>
          <p:cNvPr id="27" name="mmprod_feedback_7002"/>
          <p:cNvSpPr>
            <a:spLocks noChangeArrowheads="1"/>
          </p:cNvSpPr>
          <p:nvPr>
            <p:custDataLst>
              <p:tags r:id="rId4"/>
            </p:custDataLst>
          </p:nvPr>
        </p:nvSpPr>
        <p:spPr bwMode="auto">
          <a:xfrm>
            <a:off x="3014663" y="5472113"/>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Chưa chính xác- nhấp chuột để tiếp tục</a:t>
            </a:r>
            <a:endParaRPr lang="en-US" sz="1800">
              <a:latin typeface="Arial" charset="0"/>
            </a:endParaRPr>
          </a:p>
        </p:txBody>
      </p:sp>
      <p:sp>
        <p:nvSpPr>
          <p:cNvPr id="28" name="mmprod_feedback_7009"/>
          <p:cNvSpPr>
            <a:spLocks noChangeArrowheads="1"/>
          </p:cNvSpPr>
          <p:nvPr>
            <p:custDataLst>
              <p:tags r:id="rId5"/>
            </p:custDataLst>
          </p:nvPr>
        </p:nvSpPr>
        <p:spPr bwMode="auto">
          <a:xfrm>
            <a:off x="1343025" y="5286375"/>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en-US" sz="1800">
                <a:latin typeface="Arial" charset="0"/>
              </a:rPr>
              <a:t>You answered this correctly!</a:t>
            </a:r>
          </a:p>
        </p:txBody>
      </p:sp>
      <p:sp>
        <p:nvSpPr>
          <p:cNvPr id="29" name="mmprod_feedback_7006"/>
          <p:cNvSpPr>
            <a:spLocks noChangeArrowheads="1"/>
          </p:cNvSpPr>
          <p:nvPr>
            <p:custDataLst>
              <p:tags r:id="rId6"/>
            </p:custDataLst>
          </p:nvPr>
        </p:nvSpPr>
        <p:spPr bwMode="auto">
          <a:xfrm>
            <a:off x="1254125" y="5626100"/>
            <a:ext cx="6584950"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lstStyle/>
          <a:p>
            <a:r>
              <a:rPr lang="en-US" sz="1800">
                <a:latin typeface="Arial" charset="0"/>
              </a:rPr>
              <a:t>Your answer:</a:t>
            </a:r>
          </a:p>
        </p:txBody>
      </p:sp>
      <p:sp>
        <p:nvSpPr>
          <p:cNvPr id="30" name="mmprod_feedback_7010"/>
          <p:cNvSpPr>
            <a:spLocks noChangeArrowheads="1"/>
          </p:cNvSpPr>
          <p:nvPr>
            <p:custDataLst>
              <p:tags r:id="rId7"/>
            </p:custDataLst>
          </p:nvPr>
        </p:nvSpPr>
        <p:spPr bwMode="auto">
          <a:xfrm>
            <a:off x="1409700" y="5626100"/>
            <a:ext cx="6583363"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lstStyle/>
          <a:p>
            <a:r>
              <a:rPr lang="en-US" sz="1800">
                <a:latin typeface="Arial" charset="0"/>
              </a:rPr>
              <a:t>The correct answer is:</a:t>
            </a:r>
          </a:p>
        </p:txBody>
      </p:sp>
      <p:sp>
        <p:nvSpPr>
          <p:cNvPr id="31" name="mmprod_feedback_7011"/>
          <p:cNvSpPr>
            <a:spLocks noChangeArrowheads="1"/>
          </p:cNvSpPr>
          <p:nvPr>
            <p:custDataLst>
              <p:tags r:id="rId8"/>
            </p:custDataLst>
          </p:nvPr>
        </p:nvSpPr>
        <p:spPr bwMode="auto">
          <a:xfrm>
            <a:off x="2159000" y="5461000"/>
            <a:ext cx="3290888" cy="677863"/>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en-US" sz="1800">
                <a:latin typeface="Arial" charset="0"/>
              </a:rPr>
              <a:t>You did not answer this question completely</a:t>
            </a:r>
          </a:p>
        </p:txBody>
      </p:sp>
      <p:sp>
        <p:nvSpPr>
          <p:cNvPr id="32" name="mmprod_feedback_7007"/>
          <p:cNvSpPr>
            <a:spLocks noChangeArrowheads="1"/>
          </p:cNvSpPr>
          <p:nvPr>
            <p:custDataLst>
              <p:tags r:id="rId9"/>
            </p:custDataLst>
          </p:nvPr>
        </p:nvSpPr>
        <p:spPr bwMode="auto">
          <a:xfrm>
            <a:off x="1973263" y="5583238"/>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Bạn phải trả lời câu hỏi trước khi tiếp tục</a:t>
            </a:r>
            <a:endParaRPr lang="en-US" sz="1800">
              <a:latin typeface="Arial" charset="0"/>
            </a:endParaRPr>
          </a:p>
        </p:txBody>
      </p:sp>
      <p:grpSp>
        <p:nvGrpSpPr>
          <p:cNvPr id="27658" name="mmprod_Button104"/>
          <p:cNvGrpSpPr>
            <a:grpSpLocks/>
          </p:cNvGrpSpPr>
          <p:nvPr>
            <p:custDataLst>
              <p:tags r:id="rId10"/>
            </p:custDataLst>
          </p:nvPr>
        </p:nvGrpSpPr>
        <p:grpSpPr bwMode="auto">
          <a:xfrm>
            <a:off x="6307138" y="5718175"/>
            <a:ext cx="1144587" cy="407988"/>
            <a:chOff x="6306820" y="5718826"/>
            <a:chExt cx="1145540" cy="407337"/>
          </a:xfrm>
        </p:grpSpPr>
        <p:sp>
          <p:nvSpPr>
            <p:cNvPr id="27671" name="mmprod_ButtonShape104"/>
            <p:cNvSpPr>
              <a:spLocks noChangeArrowheads="1"/>
            </p:cNvSpPr>
            <p:nvPr/>
          </p:nvSpPr>
          <p:spPr bwMode="auto">
            <a:xfrm>
              <a:off x="6306820" y="5718826"/>
              <a:ext cx="11455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7672" name="mmprod_ButtonText105"/>
            <p:cNvSpPr>
              <a:spLocks noChangeArrowheads="1"/>
            </p:cNvSpPr>
            <p:nvPr>
              <p:custDataLst>
                <p:tags r:id="rId21"/>
              </p:custDataLst>
            </p:nvPr>
          </p:nvSpPr>
          <p:spPr bwMode="auto">
            <a:xfrm>
              <a:off x="6332220" y="5744226"/>
              <a:ext cx="10947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Đồng ý</a:t>
              </a:r>
            </a:p>
          </p:txBody>
        </p:sp>
      </p:grpSp>
      <p:grpSp>
        <p:nvGrpSpPr>
          <p:cNvPr id="27659" name="mmprod_Button106"/>
          <p:cNvGrpSpPr>
            <a:grpSpLocks/>
          </p:cNvGrpSpPr>
          <p:nvPr>
            <p:custDataLst>
              <p:tags r:id="rId11"/>
            </p:custDataLst>
          </p:nvPr>
        </p:nvGrpSpPr>
        <p:grpSpPr bwMode="auto">
          <a:xfrm>
            <a:off x="7540625" y="5718175"/>
            <a:ext cx="1146175" cy="407988"/>
            <a:chOff x="7541260" y="5718826"/>
            <a:chExt cx="1145540" cy="407337"/>
          </a:xfrm>
        </p:grpSpPr>
        <p:sp>
          <p:nvSpPr>
            <p:cNvPr id="27669" name="mmprod_ButtonShape106"/>
            <p:cNvSpPr>
              <a:spLocks noChangeArrowheads="1"/>
            </p:cNvSpPr>
            <p:nvPr/>
          </p:nvSpPr>
          <p:spPr bwMode="auto">
            <a:xfrm>
              <a:off x="7541260" y="5718826"/>
              <a:ext cx="11455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7670" name="mmprod_ButtonText107"/>
            <p:cNvSpPr>
              <a:spLocks noChangeArrowheads="1"/>
            </p:cNvSpPr>
            <p:nvPr>
              <p:custDataLst>
                <p:tags r:id="rId20"/>
              </p:custDataLst>
            </p:nvPr>
          </p:nvSpPr>
          <p:spPr bwMode="auto">
            <a:xfrm>
              <a:off x="7566660" y="5744226"/>
              <a:ext cx="10947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Xóa</a:t>
              </a:r>
            </a:p>
          </p:txBody>
        </p:sp>
      </p:grpSp>
      <p:sp>
        <p:nvSpPr>
          <p:cNvPr id="27660" name="Rectangle 43"/>
          <p:cNvSpPr>
            <a:spLocks noChangeArrowheads="1"/>
          </p:cNvSpPr>
          <p:nvPr/>
        </p:nvSpPr>
        <p:spPr bwMode="auto">
          <a:xfrm>
            <a:off x="769938" y="473075"/>
            <a:ext cx="7329487" cy="522288"/>
          </a:xfrm>
          <a:prstGeom prst="rect">
            <a:avLst/>
          </a:prstGeom>
          <a:noFill/>
          <a:ln w="9525">
            <a:noFill/>
            <a:miter lim="800000"/>
            <a:headEnd/>
            <a:tailEnd/>
          </a:ln>
        </p:spPr>
        <p:txBody>
          <a:bodyPr>
            <a:spAutoFit/>
          </a:bodyPr>
          <a:lstStyle/>
          <a:p>
            <a:r>
              <a:rPr lang="en-US" b="1">
                <a:solidFill>
                  <a:srgbClr val="00B0F0"/>
                </a:solidFill>
              </a:rPr>
              <a:t>Khẳng định sau đúng hay sai ?</a:t>
            </a:r>
          </a:p>
        </p:txBody>
      </p:sp>
      <p:grpSp>
        <p:nvGrpSpPr>
          <p:cNvPr id="27661" name="mmprod_answer10123"/>
          <p:cNvGrpSpPr>
            <a:grpSpLocks/>
          </p:cNvGrpSpPr>
          <p:nvPr>
            <p:custDataLst>
              <p:tags r:id="rId12"/>
            </p:custDataLst>
          </p:nvPr>
        </p:nvGrpSpPr>
        <p:grpSpPr bwMode="auto">
          <a:xfrm>
            <a:off x="450850" y="2590800"/>
            <a:ext cx="5754688" cy="427038"/>
            <a:chOff x="450850" y="2590800"/>
            <a:chExt cx="5754688" cy="427038"/>
          </a:xfrm>
        </p:grpSpPr>
        <p:sp>
          <p:nvSpPr>
            <p:cNvPr id="27666" name="mmprod_s2_1041"/>
            <p:cNvSpPr txBox="1">
              <a:spLocks noChangeArrowheads="1"/>
            </p:cNvSpPr>
            <p:nvPr>
              <p:custDataLst>
                <p:tags r:id="rId17"/>
              </p:custDataLst>
            </p:nvPr>
          </p:nvSpPr>
          <p:spPr bwMode="auto">
            <a:xfrm>
              <a:off x="857183" y="2590800"/>
              <a:ext cx="552359" cy="427038"/>
            </a:xfrm>
            <a:prstGeom prst="rect">
              <a:avLst/>
            </a:prstGeom>
            <a:noFill/>
            <a:ln w="9525">
              <a:noFill/>
              <a:miter lim="800000"/>
              <a:headEnd/>
              <a:tailEnd/>
            </a:ln>
            <a:effectLst/>
          </p:spPr>
          <p:txBody>
            <a:bodyPr wrap="none" lIns="0" tIns="0" rIns="0" bIns="0" anchor="ctr"/>
            <a:lstStyle/>
            <a:p>
              <a:r>
                <a:rPr lang="en-US">
                  <a:latin typeface="Arial" charset="0"/>
                </a:rPr>
                <a:t>A) </a:t>
              </a:r>
            </a:p>
          </p:txBody>
        </p:sp>
        <p:sp>
          <p:nvSpPr>
            <p:cNvPr id="27667" name="mmprod_s1_1021"/>
            <p:cNvSpPr txBox="1">
              <a:spLocks noChangeArrowheads="1"/>
            </p:cNvSpPr>
            <p:nvPr>
              <p:custDataLst>
                <p:tags r:id="rId18"/>
              </p:custDataLst>
            </p:nvPr>
          </p:nvSpPr>
          <p:spPr bwMode="auto">
            <a:xfrm>
              <a:off x="1403192" y="2590800"/>
              <a:ext cx="4802346" cy="427038"/>
            </a:xfrm>
            <a:prstGeom prst="rect">
              <a:avLst/>
            </a:prstGeom>
            <a:noFill/>
            <a:ln w="9525">
              <a:noFill/>
              <a:miter lim="800000"/>
              <a:headEnd/>
              <a:tailEnd/>
            </a:ln>
            <a:effectLst/>
          </p:spPr>
          <p:txBody>
            <a:bodyPr lIns="0" tIns="0" rIns="0" bIns="0" anchor="ctr"/>
            <a:lstStyle/>
            <a:p>
              <a:r>
                <a:rPr lang="en-US">
                  <a:latin typeface="Arial" charset="0"/>
                </a:rPr>
                <a:t>Đúng</a:t>
              </a:r>
            </a:p>
          </p:txBody>
        </p:sp>
        <p:pic>
          <p:nvPicPr>
            <p:cNvPr id="27668" name="mmprod_answer_input10123"/>
            <p:cNvPicPr>
              <a:picLocks noChangeAspect="1"/>
            </p:cNvPicPr>
            <p:nvPr>
              <p:custDataLst>
                <p:tags r:id="rId19"/>
              </p:custDataLst>
            </p:nvPr>
          </p:nvPicPr>
          <p:blipFill>
            <a:blip r:embed="rId23"/>
            <a:srcRect/>
            <a:stretch>
              <a:fillRect/>
            </a:stretch>
          </p:blipFill>
          <p:spPr bwMode="auto">
            <a:xfrm>
              <a:off x="450850" y="2701982"/>
              <a:ext cx="205646" cy="204522"/>
            </a:xfrm>
            <a:prstGeom prst="rect">
              <a:avLst/>
            </a:prstGeom>
            <a:noFill/>
            <a:ln w="9525">
              <a:noFill/>
              <a:miter lim="800000"/>
              <a:headEnd/>
              <a:tailEnd/>
            </a:ln>
          </p:spPr>
        </p:pic>
      </p:grpSp>
      <p:grpSp>
        <p:nvGrpSpPr>
          <p:cNvPr id="27662" name="mmprod_answer10125"/>
          <p:cNvGrpSpPr>
            <a:grpSpLocks/>
          </p:cNvGrpSpPr>
          <p:nvPr>
            <p:custDataLst>
              <p:tags r:id="rId13"/>
            </p:custDataLst>
          </p:nvPr>
        </p:nvGrpSpPr>
        <p:grpSpPr bwMode="auto">
          <a:xfrm>
            <a:off x="541338" y="3200400"/>
            <a:ext cx="5754687" cy="427038"/>
            <a:chOff x="541338" y="3200400"/>
            <a:chExt cx="5754687" cy="427038"/>
          </a:xfrm>
        </p:grpSpPr>
        <p:sp>
          <p:nvSpPr>
            <p:cNvPr id="27663" name="mmprod_s2_1042"/>
            <p:cNvSpPr txBox="1">
              <a:spLocks noChangeArrowheads="1"/>
            </p:cNvSpPr>
            <p:nvPr>
              <p:custDataLst>
                <p:tags r:id="rId14"/>
              </p:custDataLst>
            </p:nvPr>
          </p:nvSpPr>
          <p:spPr bwMode="auto">
            <a:xfrm>
              <a:off x="947671" y="3200400"/>
              <a:ext cx="552359" cy="427038"/>
            </a:xfrm>
            <a:prstGeom prst="rect">
              <a:avLst/>
            </a:prstGeom>
            <a:noFill/>
            <a:ln w="9525">
              <a:noFill/>
              <a:miter lim="800000"/>
              <a:headEnd/>
              <a:tailEnd/>
            </a:ln>
            <a:effectLst/>
          </p:spPr>
          <p:txBody>
            <a:bodyPr wrap="none" lIns="0" tIns="0" rIns="0" bIns="0" anchor="ctr"/>
            <a:lstStyle/>
            <a:p>
              <a:r>
                <a:rPr lang="en-US">
                  <a:latin typeface="Arial" charset="0"/>
                </a:rPr>
                <a:t>B) </a:t>
              </a:r>
            </a:p>
          </p:txBody>
        </p:sp>
        <p:sp>
          <p:nvSpPr>
            <p:cNvPr id="27664" name="mmprod_s1_1022"/>
            <p:cNvSpPr txBox="1">
              <a:spLocks noChangeArrowheads="1"/>
            </p:cNvSpPr>
            <p:nvPr>
              <p:custDataLst>
                <p:tags r:id="rId15"/>
              </p:custDataLst>
            </p:nvPr>
          </p:nvSpPr>
          <p:spPr bwMode="auto">
            <a:xfrm>
              <a:off x="1493680" y="3200400"/>
              <a:ext cx="4802345" cy="427038"/>
            </a:xfrm>
            <a:prstGeom prst="rect">
              <a:avLst/>
            </a:prstGeom>
            <a:noFill/>
            <a:ln w="9525">
              <a:noFill/>
              <a:miter lim="800000"/>
              <a:headEnd/>
              <a:tailEnd/>
            </a:ln>
            <a:effectLst/>
          </p:spPr>
          <p:txBody>
            <a:bodyPr lIns="0" tIns="0" rIns="0" bIns="0" anchor="ctr"/>
            <a:lstStyle/>
            <a:p>
              <a:r>
                <a:rPr lang="en-US">
                  <a:latin typeface="Arial" charset="0"/>
                </a:rPr>
                <a:t>Sai</a:t>
              </a:r>
            </a:p>
          </p:txBody>
        </p:sp>
        <p:pic>
          <p:nvPicPr>
            <p:cNvPr id="27665" name="mmprod_answer_input10125"/>
            <p:cNvPicPr>
              <a:picLocks noChangeAspect="1"/>
            </p:cNvPicPr>
            <p:nvPr>
              <p:custDataLst>
                <p:tags r:id="rId16"/>
              </p:custDataLst>
            </p:nvPr>
          </p:nvPicPr>
          <p:blipFill>
            <a:blip r:embed="rId24"/>
            <a:srcRect/>
            <a:stretch>
              <a:fillRect/>
            </a:stretch>
          </p:blipFill>
          <p:spPr bwMode="auto">
            <a:xfrm>
              <a:off x="541338" y="3311582"/>
              <a:ext cx="205646" cy="204522"/>
            </a:xfrm>
            <a:prstGeom prst="rect">
              <a:avLst/>
            </a:prstGeom>
            <a:noFill/>
            <a:ln w="9525">
              <a:noFill/>
              <a:miter lim="800000"/>
              <a:headEnd/>
              <a:tailEnd/>
            </a:ln>
          </p:spPr>
        </p:pic>
      </p:gr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9"/>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autoUpdateAnimBg="0"/>
      <p:bldP spid="27" grpId="0" animBg="1" autoUpdateAnimBg="0"/>
      <p:bldP spid="28" grpId="0" animBg="1" autoUpdateAnimBg="0"/>
      <p:bldP spid="29" grpId="0" animBg="1" autoUpdateAnimBg="0"/>
      <p:bldP spid="30" grpId="0" animBg="1" autoUpdateAnimBg="0"/>
      <p:bldP spid="31" grpId="0" animBg="1" autoUpdateAnimBg="0"/>
      <p:bldP spid="32" grpId="0" animBg="1"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mmprod_title"/>
          <p:cNvSpPr>
            <a:spLocks noGrp="1"/>
          </p:cNvSpPr>
          <p:nvPr>
            <p:ph type="title"/>
            <p:custDataLst>
              <p:tags r:id="rId3"/>
            </p:custDataLst>
          </p:nvPr>
        </p:nvSpPr>
        <p:spPr>
          <a:xfrm>
            <a:off x="152400" y="1143000"/>
            <a:ext cx="8686800" cy="1143000"/>
          </a:xfrm>
        </p:spPr>
        <p:txBody>
          <a:bodyPr lIns="0" tIns="0" rIns="0" bIns="0"/>
          <a:lstStyle/>
          <a:p>
            <a:pPr algn="l"/>
            <a:r>
              <a:rPr lang="vi-VN" sz="2800" smtClean="0">
                <a:solidFill>
                  <a:srgbClr val="FF0000"/>
                </a:solidFill>
                <a:latin typeface="Times New Roman" pitchFamily="18" charset="0"/>
                <a:cs typeface="Times New Roman" pitchFamily="18" charset="0"/>
              </a:rPr>
              <a:t>Hệ số cao nhất của đa thức :                                      là 100</a:t>
            </a:r>
            <a:endParaRPr lang="en-US" sz="2800" smtClean="0">
              <a:solidFill>
                <a:srgbClr val="FF0000"/>
              </a:solidFill>
              <a:latin typeface="Times New Roman" pitchFamily="18" charset="0"/>
              <a:cs typeface="Times New Roman" pitchFamily="18" charset="0"/>
            </a:endParaRPr>
          </a:p>
        </p:txBody>
      </p:sp>
      <p:sp>
        <p:nvSpPr>
          <p:cNvPr id="28675" name="TextBox 25"/>
          <p:cNvSpPr txBox="1">
            <a:spLocks noChangeArrowheads="1"/>
          </p:cNvSpPr>
          <p:nvPr/>
        </p:nvSpPr>
        <p:spPr bwMode="auto">
          <a:xfrm>
            <a:off x="673100" y="414338"/>
            <a:ext cx="7440613" cy="522287"/>
          </a:xfrm>
          <a:prstGeom prst="rect">
            <a:avLst/>
          </a:prstGeom>
          <a:noFill/>
          <a:ln w="9525">
            <a:noFill/>
            <a:miter lim="800000"/>
            <a:headEnd/>
            <a:tailEnd/>
          </a:ln>
        </p:spPr>
        <p:txBody>
          <a:bodyPr>
            <a:spAutoFit/>
          </a:bodyPr>
          <a:lstStyle/>
          <a:p>
            <a:r>
              <a:rPr lang="en-US" b="1">
                <a:solidFill>
                  <a:srgbClr val="00B0F0"/>
                </a:solidFill>
              </a:rPr>
              <a:t>Khẳng định sau đúng hay sai ?</a:t>
            </a:r>
          </a:p>
        </p:txBody>
      </p:sp>
      <p:sp>
        <p:nvSpPr>
          <p:cNvPr id="27" name="mmprod_feedback_7000"/>
          <p:cNvSpPr>
            <a:spLocks noChangeArrowheads="1"/>
          </p:cNvSpPr>
          <p:nvPr>
            <p:custDataLst>
              <p:tags r:id="rId4"/>
            </p:custDataLst>
          </p:nvPr>
        </p:nvSpPr>
        <p:spPr bwMode="auto">
          <a:xfrm>
            <a:off x="1143000" y="5446713"/>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Chính xác - nhấp chuột để tiếp tục</a:t>
            </a:r>
            <a:endParaRPr lang="en-US" sz="1800">
              <a:latin typeface="Arial" charset="0"/>
            </a:endParaRPr>
          </a:p>
        </p:txBody>
      </p:sp>
      <p:sp>
        <p:nvSpPr>
          <p:cNvPr id="28" name="mmprod_feedback_7002"/>
          <p:cNvSpPr>
            <a:spLocks noChangeArrowheads="1"/>
          </p:cNvSpPr>
          <p:nvPr>
            <p:custDataLst>
              <p:tags r:id="rId5"/>
            </p:custDataLst>
          </p:nvPr>
        </p:nvSpPr>
        <p:spPr bwMode="auto">
          <a:xfrm>
            <a:off x="3014663" y="5472113"/>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Chưa chính xác- nhấp chuột để tiếp tục</a:t>
            </a:r>
            <a:endParaRPr lang="en-US" sz="1800">
              <a:latin typeface="Arial" charset="0"/>
            </a:endParaRPr>
          </a:p>
        </p:txBody>
      </p:sp>
      <p:sp>
        <p:nvSpPr>
          <p:cNvPr id="29" name="mmprod_feedback_7009"/>
          <p:cNvSpPr>
            <a:spLocks noChangeArrowheads="1"/>
          </p:cNvSpPr>
          <p:nvPr>
            <p:custDataLst>
              <p:tags r:id="rId6"/>
            </p:custDataLst>
          </p:nvPr>
        </p:nvSpPr>
        <p:spPr bwMode="auto">
          <a:xfrm>
            <a:off x="1343025" y="5286375"/>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en-US" sz="1800">
                <a:latin typeface="Arial" charset="0"/>
              </a:rPr>
              <a:t>You answered this correctly!</a:t>
            </a:r>
          </a:p>
        </p:txBody>
      </p:sp>
      <p:sp>
        <p:nvSpPr>
          <p:cNvPr id="30" name="mmprod_feedback_7006"/>
          <p:cNvSpPr>
            <a:spLocks noChangeArrowheads="1"/>
          </p:cNvSpPr>
          <p:nvPr>
            <p:custDataLst>
              <p:tags r:id="rId7"/>
            </p:custDataLst>
          </p:nvPr>
        </p:nvSpPr>
        <p:spPr bwMode="auto">
          <a:xfrm>
            <a:off x="1254125" y="5626100"/>
            <a:ext cx="6584950"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lstStyle/>
          <a:p>
            <a:r>
              <a:rPr lang="en-US" sz="1800">
                <a:latin typeface="Arial" charset="0"/>
              </a:rPr>
              <a:t>Your answer:</a:t>
            </a:r>
          </a:p>
        </p:txBody>
      </p:sp>
      <p:sp>
        <p:nvSpPr>
          <p:cNvPr id="31" name="mmprod_feedback_7010"/>
          <p:cNvSpPr>
            <a:spLocks noChangeArrowheads="1"/>
          </p:cNvSpPr>
          <p:nvPr>
            <p:custDataLst>
              <p:tags r:id="rId8"/>
            </p:custDataLst>
          </p:nvPr>
        </p:nvSpPr>
        <p:spPr bwMode="auto">
          <a:xfrm>
            <a:off x="1409700" y="5626100"/>
            <a:ext cx="6583363"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lstStyle/>
          <a:p>
            <a:r>
              <a:rPr lang="en-US" sz="1800">
                <a:latin typeface="Arial" charset="0"/>
              </a:rPr>
              <a:t>The correct answer is:</a:t>
            </a:r>
          </a:p>
        </p:txBody>
      </p:sp>
      <p:sp>
        <p:nvSpPr>
          <p:cNvPr id="32" name="mmprod_feedback_7011"/>
          <p:cNvSpPr>
            <a:spLocks noChangeArrowheads="1"/>
          </p:cNvSpPr>
          <p:nvPr>
            <p:custDataLst>
              <p:tags r:id="rId9"/>
            </p:custDataLst>
          </p:nvPr>
        </p:nvSpPr>
        <p:spPr bwMode="auto">
          <a:xfrm>
            <a:off x="2159000" y="5461000"/>
            <a:ext cx="3290888" cy="677863"/>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en-US" sz="1800">
                <a:latin typeface="Arial" charset="0"/>
              </a:rPr>
              <a:t>You did not answer this question completely</a:t>
            </a:r>
          </a:p>
        </p:txBody>
      </p:sp>
      <p:sp>
        <p:nvSpPr>
          <p:cNvPr id="33" name="mmprod_feedback_7007"/>
          <p:cNvSpPr>
            <a:spLocks noChangeArrowheads="1"/>
          </p:cNvSpPr>
          <p:nvPr>
            <p:custDataLst>
              <p:tags r:id="rId10"/>
            </p:custDataLst>
          </p:nvPr>
        </p:nvSpPr>
        <p:spPr bwMode="auto">
          <a:xfrm>
            <a:off x="1973263" y="5583238"/>
            <a:ext cx="3292475" cy="679450"/>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vi-VN" sz="1800">
                <a:latin typeface="Arial" charset="0"/>
              </a:rPr>
              <a:t>Bạn phải trả lời câu hỏi trước khi tiếp tục</a:t>
            </a:r>
            <a:endParaRPr lang="en-US" sz="1800">
              <a:latin typeface="Arial" charset="0"/>
            </a:endParaRPr>
          </a:p>
        </p:txBody>
      </p:sp>
      <p:grpSp>
        <p:nvGrpSpPr>
          <p:cNvPr id="28683" name="mmprod_Button104"/>
          <p:cNvGrpSpPr>
            <a:grpSpLocks/>
          </p:cNvGrpSpPr>
          <p:nvPr>
            <p:custDataLst>
              <p:tags r:id="rId11"/>
            </p:custDataLst>
          </p:nvPr>
        </p:nvGrpSpPr>
        <p:grpSpPr bwMode="auto">
          <a:xfrm>
            <a:off x="6307138" y="5718175"/>
            <a:ext cx="1144587" cy="407988"/>
            <a:chOff x="6306820" y="5718826"/>
            <a:chExt cx="1145540" cy="407337"/>
          </a:xfrm>
        </p:grpSpPr>
        <p:sp>
          <p:nvSpPr>
            <p:cNvPr id="28696" name="mmprod_ButtonShape104"/>
            <p:cNvSpPr>
              <a:spLocks noChangeArrowheads="1"/>
            </p:cNvSpPr>
            <p:nvPr/>
          </p:nvSpPr>
          <p:spPr bwMode="auto">
            <a:xfrm>
              <a:off x="6306820" y="5718826"/>
              <a:ext cx="11455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8697" name="mmprod_ButtonText105"/>
            <p:cNvSpPr>
              <a:spLocks noChangeArrowheads="1"/>
            </p:cNvSpPr>
            <p:nvPr>
              <p:custDataLst>
                <p:tags r:id="rId22"/>
              </p:custDataLst>
            </p:nvPr>
          </p:nvSpPr>
          <p:spPr bwMode="auto">
            <a:xfrm>
              <a:off x="6332220" y="5744226"/>
              <a:ext cx="10947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Đồng ý</a:t>
              </a:r>
            </a:p>
          </p:txBody>
        </p:sp>
      </p:grpSp>
      <p:grpSp>
        <p:nvGrpSpPr>
          <p:cNvPr id="28684" name="mmprod_Button106"/>
          <p:cNvGrpSpPr>
            <a:grpSpLocks/>
          </p:cNvGrpSpPr>
          <p:nvPr>
            <p:custDataLst>
              <p:tags r:id="rId12"/>
            </p:custDataLst>
          </p:nvPr>
        </p:nvGrpSpPr>
        <p:grpSpPr bwMode="auto">
          <a:xfrm>
            <a:off x="7540625" y="5718175"/>
            <a:ext cx="1146175" cy="407988"/>
            <a:chOff x="7541260" y="5718826"/>
            <a:chExt cx="1145540" cy="407337"/>
          </a:xfrm>
        </p:grpSpPr>
        <p:sp>
          <p:nvSpPr>
            <p:cNvPr id="28694" name="mmprod_ButtonShape106"/>
            <p:cNvSpPr>
              <a:spLocks noChangeArrowheads="1"/>
            </p:cNvSpPr>
            <p:nvPr/>
          </p:nvSpPr>
          <p:spPr bwMode="auto">
            <a:xfrm>
              <a:off x="7541260" y="5718826"/>
              <a:ext cx="11455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8695" name="mmprod_ButtonText107"/>
            <p:cNvSpPr>
              <a:spLocks noChangeArrowheads="1"/>
            </p:cNvSpPr>
            <p:nvPr>
              <p:custDataLst>
                <p:tags r:id="rId21"/>
              </p:custDataLst>
            </p:nvPr>
          </p:nvSpPr>
          <p:spPr bwMode="auto">
            <a:xfrm>
              <a:off x="7566660" y="5744226"/>
              <a:ext cx="10947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Xóa</a:t>
              </a:r>
            </a:p>
          </p:txBody>
        </p:sp>
      </p:grpSp>
      <p:graphicFrame>
        <p:nvGraphicFramePr>
          <p:cNvPr id="28685" name="Object 39"/>
          <p:cNvGraphicFramePr>
            <a:graphicFrameLocks noChangeAspect="1"/>
          </p:cNvGraphicFramePr>
          <p:nvPr/>
        </p:nvGraphicFramePr>
        <p:xfrm>
          <a:off x="4267200" y="1447800"/>
          <a:ext cx="2946400" cy="431800"/>
        </p:xfrm>
        <a:graphic>
          <a:graphicData uri="http://schemas.openxmlformats.org/presentationml/2006/ole">
            <p:oleObj spid="_x0000_s28685" name="Equation" r:id="rId24" imgW="1384300" imgH="203200" progId="Equation.DSMT4">
              <p:embed/>
            </p:oleObj>
          </a:graphicData>
        </a:graphic>
      </p:graphicFrame>
      <p:grpSp>
        <p:nvGrpSpPr>
          <p:cNvPr id="28686" name="mmprod_answer10142"/>
          <p:cNvGrpSpPr>
            <a:grpSpLocks/>
          </p:cNvGrpSpPr>
          <p:nvPr>
            <p:custDataLst>
              <p:tags r:id="rId13"/>
            </p:custDataLst>
          </p:nvPr>
        </p:nvGrpSpPr>
        <p:grpSpPr bwMode="auto">
          <a:xfrm>
            <a:off x="706438" y="2514600"/>
            <a:ext cx="5754687" cy="427038"/>
            <a:chOff x="706438" y="2514600"/>
            <a:chExt cx="5754687" cy="427038"/>
          </a:xfrm>
        </p:grpSpPr>
        <p:sp>
          <p:nvSpPr>
            <p:cNvPr id="28691" name="mmprod_s2_1041"/>
            <p:cNvSpPr txBox="1">
              <a:spLocks noChangeArrowheads="1"/>
            </p:cNvSpPr>
            <p:nvPr>
              <p:custDataLst>
                <p:tags r:id="rId18"/>
              </p:custDataLst>
            </p:nvPr>
          </p:nvSpPr>
          <p:spPr bwMode="auto">
            <a:xfrm>
              <a:off x="1112771" y="2514600"/>
              <a:ext cx="552359" cy="427038"/>
            </a:xfrm>
            <a:prstGeom prst="rect">
              <a:avLst/>
            </a:prstGeom>
            <a:noFill/>
            <a:ln w="9525">
              <a:noFill/>
              <a:miter lim="800000"/>
              <a:headEnd/>
              <a:tailEnd/>
            </a:ln>
            <a:effectLst/>
          </p:spPr>
          <p:txBody>
            <a:bodyPr wrap="none" lIns="0" tIns="0" rIns="0" bIns="0" anchor="ctr"/>
            <a:lstStyle/>
            <a:p>
              <a:r>
                <a:rPr lang="en-US">
                  <a:latin typeface="Arial" charset="0"/>
                </a:rPr>
                <a:t>A) </a:t>
              </a:r>
            </a:p>
          </p:txBody>
        </p:sp>
        <p:sp>
          <p:nvSpPr>
            <p:cNvPr id="28692" name="mmprod_s1_1021"/>
            <p:cNvSpPr txBox="1">
              <a:spLocks noChangeArrowheads="1"/>
            </p:cNvSpPr>
            <p:nvPr>
              <p:custDataLst>
                <p:tags r:id="rId19"/>
              </p:custDataLst>
            </p:nvPr>
          </p:nvSpPr>
          <p:spPr bwMode="auto">
            <a:xfrm>
              <a:off x="1658780" y="2514600"/>
              <a:ext cx="4802345" cy="427038"/>
            </a:xfrm>
            <a:prstGeom prst="rect">
              <a:avLst/>
            </a:prstGeom>
            <a:noFill/>
            <a:ln w="9525">
              <a:noFill/>
              <a:miter lim="800000"/>
              <a:headEnd/>
              <a:tailEnd/>
            </a:ln>
            <a:effectLst/>
          </p:spPr>
          <p:txBody>
            <a:bodyPr lIns="0" tIns="0" rIns="0" bIns="0" anchor="ctr"/>
            <a:lstStyle/>
            <a:p>
              <a:r>
                <a:rPr lang="en-US">
                  <a:latin typeface="Arial" charset="0"/>
                </a:rPr>
                <a:t>Đúng </a:t>
              </a:r>
            </a:p>
          </p:txBody>
        </p:sp>
        <p:pic>
          <p:nvPicPr>
            <p:cNvPr id="28693" name="mmprod_answer_input10142"/>
            <p:cNvPicPr>
              <a:picLocks noChangeAspect="1"/>
            </p:cNvPicPr>
            <p:nvPr>
              <p:custDataLst>
                <p:tags r:id="rId20"/>
              </p:custDataLst>
            </p:nvPr>
          </p:nvPicPr>
          <p:blipFill>
            <a:blip r:embed="rId25"/>
            <a:srcRect/>
            <a:stretch>
              <a:fillRect/>
            </a:stretch>
          </p:blipFill>
          <p:spPr bwMode="auto">
            <a:xfrm>
              <a:off x="706438" y="2625782"/>
              <a:ext cx="205646" cy="204522"/>
            </a:xfrm>
            <a:prstGeom prst="rect">
              <a:avLst/>
            </a:prstGeom>
            <a:noFill/>
            <a:ln w="9525">
              <a:noFill/>
              <a:miter lim="800000"/>
              <a:headEnd/>
              <a:tailEnd/>
            </a:ln>
          </p:spPr>
        </p:pic>
      </p:grpSp>
      <p:grpSp>
        <p:nvGrpSpPr>
          <p:cNvPr id="28687" name="mmprod_answer10144"/>
          <p:cNvGrpSpPr>
            <a:grpSpLocks/>
          </p:cNvGrpSpPr>
          <p:nvPr>
            <p:custDataLst>
              <p:tags r:id="rId14"/>
            </p:custDataLst>
          </p:nvPr>
        </p:nvGrpSpPr>
        <p:grpSpPr bwMode="auto">
          <a:xfrm>
            <a:off x="668338" y="3098800"/>
            <a:ext cx="5756275" cy="425450"/>
            <a:chOff x="668338" y="3098800"/>
            <a:chExt cx="5756275" cy="425450"/>
          </a:xfrm>
        </p:grpSpPr>
        <p:sp>
          <p:nvSpPr>
            <p:cNvPr id="28688" name="mmprod_s2_1042"/>
            <p:cNvSpPr txBox="1">
              <a:spLocks noChangeArrowheads="1"/>
            </p:cNvSpPr>
            <p:nvPr>
              <p:custDataLst>
                <p:tags r:id="rId15"/>
              </p:custDataLst>
            </p:nvPr>
          </p:nvSpPr>
          <p:spPr bwMode="auto">
            <a:xfrm>
              <a:off x="1074783" y="3098800"/>
              <a:ext cx="552511" cy="425450"/>
            </a:xfrm>
            <a:prstGeom prst="rect">
              <a:avLst/>
            </a:prstGeom>
            <a:noFill/>
            <a:ln w="9525">
              <a:noFill/>
              <a:miter lim="800000"/>
              <a:headEnd/>
              <a:tailEnd/>
            </a:ln>
            <a:effectLst/>
          </p:spPr>
          <p:txBody>
            <a:bodyPr wrap="none" lIns="0" tIns="0" rIns="0" bIns="0" anchor="ctr"/>
            <a:lstStyle/>
            <a:p>
              <a:r>
                <a:rPr lang="en-US">
                  <a:latin typeface="Arial" charset="0"/>
                </a:rPr>
                <a:t>B) </a:t>
              </a:r>
            </a:p>
          </p:txBody>
        </p:sp>
        <p:sp>
          <p:nvSpPr>
            <p:cNvPr id="28689" name="mmprod_s1_1022"/>
            <p:cNvSpPr txBox="1">
              <a:spLocks noChangeArrowheads="1"/>
            </p:cNvSpPr>
            <p:nvPr>
              <p:custDataLst>
                <p:tags r:id="rId16"/>
              </p:custDataLst>
            </p:nvPr>
          </p:nvSpPr>
          <p:spPr bwMode="auto">
            <a:xfrm>
              <a:off x="1620943" y="3098800"/>
              <a:ext cx="4803670" cy="425450"/>
            </a:xfrm>
            <a:prstGeom prst="rect">
              <a:avLst/>
            </a:prstGeom>
            <a:noFill/>
            <a:ln w="9525">
              <a:noFill/>
              <a:miter lim="800000"/>
              <a:headEnd/>
              <a:tailEnd/>
            </a:ln>
            <a:effectLst/>
          </p:spPr>
          <p:txBody>
            <a:bodyPr lIns="0" tIns="0" rIns="0" bIns="0" anchor="ctr"/>
            <a:lstStyle/>
            <a:p>
              <a:r>
                <a:rPr lang="en-US">
                  <a:latin typeface="Arial" charset="0"/>
                </a:rPr>
                <a:t>Sai</a:t>
              </a:r>
            </a:p>
          </p:txBody>
        </p:sp>
        <p:pic>
          <p:nvPicPr>
            <p:cNvPr id="28690" name="mmprod_answer_input10144"/>
            <p:cNvPicPr>
              <a:picLocks noChangeAspect="1"/>
            </p:cNvPicPr>
            <p:nvPr>
              <p:custDataLst>
                <p:tags r:id="rId17"/>
              </p:custDataLst>
            </p:nvPr>
          </p:nvPicPr>
          <p:blipFill>
            <a:blip r:embed="rId26"/>
            <a:srcRect/>
            <a:stretch>
              <a:fillRect/>
            </a:stretch>
          </p:blipFill>
          <p:spPr bwMode="auto">
            <a:xfrm>
              <a:off x="668338" y="3209568"/>
              <a:ext cx="205646" cy="204522"/>
            </a:xfrm>
            <a:prstGeom prst="rect">
              <a:avLst/>
            </a:prstGeom>
            <a:noFill/>
            <a:ln w="9525">
              <a:noFill/>
              <a:miter lim="800000"/>
              <a:headEnd/>
              <a:tailEnd/>
            </a:ln>
          </p:spPr>
        </p:pic>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3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31"/>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32"/>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autoUpdateAnimBg="0"/>
      <p:bldP spid="28" grpId="0" animBg="1" autoUpdateAnimBg="0"/>
      <p:bldP spid="29" grpId="0" animBg="1" autoUpdateAnimBg="0"/>
      <p:bldP spid="30" grpId="0" animBg="1" autoUpdateAnimBg="0"/>
      <p:bldP spid="31" grpId="0" animBg="1" autoUpdateAnimBg="0"/>
      <p:bldP spid="32" grpId="0" animBg="1" autoUpdateAnimBg="0"/>
      <p:bldP spid="33"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mmprod_title"/>
          <p:cNvSpPr>
            <a:spLocks noGrp="1"/>
          </p:cNvSpPr>
          <p:nvPr>
            <p:ph type="title"/>
            <p:custDataLst>
              <p:tags r:id="rId2"/>
            </p:custDataLst>
          </p:nvPr>
        </p:nvSpPr>
        <p:spPr/>
        <p:txBody>
          <a:bodyPr lIns="0" tIns="0" rIns="0" bIns="0"/>
          <a:lstStyle/>
          <a:p>
            <a:r>
              <a:rPr lang="en-US" smtClean="0">
                <a:latin typeface="Times New Roman" pitchFamily="18" charset="0"/>
                <a:cs typeface="Times New Roman" pitchFamily="18" charset="0"/>
              </a:rPr>
              <a:t>Củng cố kiến thức</a:t>
            </a:r>
          </a:p>
        </p:txBody>
      </p:sp>
      <p:sp>
        <p:nvSpPr>
          <p:cNvPr id="4" name="mmprod_feedback_7006"/>
          <p:cNvSpPr>
            <a:spLocks noChangeArrowheads="1"/>
          </p:cNvSpPr>
          <p:nvPr>
            <p:custDataLst>
              <p:tags r:id="rId3"/>
            </p:custDataLst>
          </p:nvPr>
        </p:nvSpPr>
        <p:spPr bwMode="auto">
          <a:xfrm>
            <a:off x="1692275" y="4541838"/>
            <a:ext cx="4937125" cy="1019175"/>
          </a:xfrm>
          <a:prstGeom prst="rect">
            <a:avLst/>
          </a:prstGeom>
          <a:solidFill>
            <a:schemeClr val="accent1"/>
          </a:solidFill>
          <a:ln w="12700" algn="ctr">
            <a:solidFill>
              <a:schemeClr val="tx1"/>
            </a:solidFill>
            <a:round/>
            <a:headEnd/>
            <a:tailEnd/>
          </a:ln>
          <a:effectLst>
            <a:outerShdw dist="71842" dir="2700000" algn="ctr" rotWithShape="0">
              <a:srgbClr val="000000"/>
            </a:outerShdw>
          </a:effectLst>
        </p:spPr>
        <p:txBody>
          <a:bodyPr lIns="0" tIns="0" rIns="0" bIns="0" anchor="ctr"/>
          <a:lstStyle/>
          <a:p>
            <a:pPr algn="ctr"/>
            <a:r>
              <a:rPr lang="en-US" sz="1800">
                <a:latin typeface="Arial" charset="0"/>
              </a:rPr>
              <a:t>Question Feedback/Review Information Will Appear Here</a:t>
            </a:r>
          </a:p>
        </p:txBody>
      </p:sp>
      <p:grpSp>
        <p:nvGrpSpPr>
          <p:cNvPr id="29700" name="mmprod_Button9007"/>
          <p:cNvGrpSpPr>
            <a:grpSpLocks/>
          </p:cNvGrpSpPr>
          <p:nvPr>
            <p:custDataLst>
              <p:tags r:id="rId4"/>
            </p:custDataLst>
          </p:nvPr>
        </p:nvGrpSpPr>
        <p:grpSpPr bwMode="auto">
          <a:xfrm>
            <a:off x="7451725" y="5718175"/>
            <a:ext cx="1235075" cy="407988"/>
            <a:chOff x="7452360" y="5718826"/>
            <a:chExt cx="1234440" cy="407337"/>
          </a:xfrm>
        </p:grpSpPr>
        <p:sp>
          <p:nvSpPr>
            <p:cNvPr id="29718" name="mmprod_ButtonShape9007"/>
            <p:cNvSpPr>
              <a:spLocks noChangeArrowheads="1"/>
            </p:cNvSpPr>
            <p:nvPr/>
          </p:nvSpPr>
          <p:spPr bwMode="auto">
            <a:xfrm>
              <a:off x="7452360" y="5718826"/>
              <a:ext cx="12344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9719" name="mmprod_ButtonText9008"/>
            <p:cNvSpPr>
              <a:spLocks noChangeArrowheads="1"/>
            </p:cNvSpPr>
            <p:nvPr>
              <p:custDataLst>
                <p:tags r:id="rId8"/>
              </p:custDataLst>
            </p:nvPr>
          </p:nvSpPr>
          <p:spPr bwMode="auto">
            <a:xfrm>
              <a:off x="7477760" y="5744226"/>
              <a:ext cx="11836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Xem lại câu hỏi</a:t>
              </a:r>
            </a:p>
          </p:txBody>
        </p:sp>
      </p:grpSp>
      <p:grpSp>
        <p:nvGrpSpPr>
          <p:cNvPr id="29701" name="mmprod_Button9009"/>
          <p:cNvGrpSpPr>
            <a:grpSpLocks/>
          </p:cNvGrpSpPr>
          <p:nvPr>
            <p:custDataLst>
              <p:tags r:id="rId5"/>
            </p:custDataLst>
          </p:nvPr>
        </p:nvGrpSpPr>
        <p:grpSpPr bwMode="auto">
          <a:xfrm>
            <a:off x="6129338" y="5718175"/>
            <a:ext cx="1233487" cy="407988"/>
            <a:chOff x="6129020" y="5718826"/>
            <a:chExt cx="1234440" cy="407337"/>
          </a:xfrm>
        </p:grpSpPr>
        <p:sp>
          <p:nvSpPr>
            <p:cNvPr id="29716" name="mmprod_ButtonShape9009"/>
            <p:cNvSpPr>
              <a:spLocks noChangeArrowheads="1"/>
            </p:cNvSpPr>
            <p:nvPr/>
          </p:nvSpPr>
          <p:spPr bwMode="auto">
            <a:xfrm>
              <a:off x="6129020" y="5718826"/>
              <a:ext cx="1234440" cy="407337"/>
            </a:xfrm>
            <a:prstGeom prst="roundRect">
              <a:avLst>
                <a:gd name="adj" fmla="val 16667"/>
              </a:avLst>
            </a:prstGeom>
            <a:solidFill>
              <a:schemeClr val="accent1"/>
            </a:solidFill>
            <a:ln w="15875" algn="ctr">
              <a:solidFill>
                <a:schemeClr val="tx1"/>
              </a:solidFill>
              <a:round/>
              <a:headEnd/>
              <a:tailEnd/>
            </a:ln>
            <a:effectLst/>
          </p:spPr>
          <p:txBody>
            <a:bodyPr/>
            <a:lstStyle/>
            <a:p>
              <a:endParaRPr lang="vi-VN" sz="1400">
                <a:latin typeface="Arial" charset="0"/>
              </a:endParaRPr>
            </a:p>
          </p:txBody>
        </p:sp>
        <p:sp>
          <p:nvSpPr>
            <p:cNvPr id="29717" name="mmprod_ButtonText9010"/>
            <p:cNvSpPr>
              <a:spLocks noChangeArrowheads="1"/>
            </p:cNvSpPr>
            <p:nvPr>
              <p:custDataLst>
                <p:tags r:id="rId7"/>
              </p:custDataLst>
            </p:nvPr>
          </p:nvSpPr>
          <p:spPr bwMode="auto">
            <a:xfrm>
              <a:off x="6154420" y="5744226"/>
              <a:ext cx="1183640" cy="356537"/>
            </a:xfrm>
            <a:prstGeom prst="roundRect">
              <a:avLst>
                <a:gd name="adj" fmla="val 16667"/>
              </a:avLst>
            </a:prstGeom>
            <a:solidFill>
              <a:schemeClr val="accent1"/>
            </a:solidFill>
            <a:ln w="15875" algn="ctr">
              <a:solidFill>
                <a:schemeClr val="tx1"/>
              </a:solidFill>
              <a:round/>
              <a:headEnd/>
              <a:tailEnd/>
            </a:ln>
            <a:effectLst/>
          </p:spPr>
          <p:txBody>
            <a:bodyPr lIns="0" tIns="0" rIns="0" bIns="0" anchor="ctr"/>
            <a:lstStyle/>
            <a:p>
              <a:pPr algn="ctr"/>
              <a:r>
                <a:rPr lang="en-US" sz="1400">
                  <a:solidFill>
                    <a:srgbClr val="2B333C"/>
                  </a:solidFill>
                  <a:latin typeface="Arial" charset="0"/>
                </a:rPr>
                <a:t>Tiếp tục</a:t>
              </a:r>
            </a:p>
          </p:txBody>
        </p:sp>
      </p:grpSp>
      <p:graphicFrame>
        <p:nvGraphicFramePr>
          <p:cNvPr id="2" name="mmprod_scoring_101"/>
          <p:cNvGraphicFramePr>
            <a:graphicFrameLocks noGrp="1"/>
          </p:cNvGraphicFramePr>
          <p:nvPr>
            <p:custDataLst>
              <p:tags r:id="rId6"/>
            </p:custDataLst>
          </p:nvPr>
        </p:nvGraphicFramePr>
        <p:xfrm>
          <a:off x="457200" y="1600200"/>
          <a:ext cx="8229600" cy="2703513"/>
        </p:xfrm>
        <a:graphic>
          <a:graphicData uri="http://schemas.openxmlformats.org/drawingml/2006/table">
            <a:tbl>
              <a:tblPr firstRow="1" bandRow="1">
                <a:tableStyleId>{5C22544A-7EE6-4342-B048-85BDC9FD1C3A}</a:tableStyleId>
              </a:tblPr>
              <a:tblGrid>
                <a:gridCol w="2468880"/>
                <a:gridCol w="5760720"/>
              </a:tblGrid>
              <a:tr h="901171">
                <a:tc>
                  <a:txBody>
                    <a:bodyPr/>
                    <a:lstStyle/>
                    <a:p>
                      <a:pPr algn="r"/>
                      <a:r>
                        <a:rPr lang="en-US" sz="1900" b="1" smtClean="0">
                          <a:latin typeface="Arial"/>
                        </a:rPr>
                        <a:t>Your Score</a:t>
                      </a:r>
                      <a:endParaRPr lang="en-US" sz="1900" b="1">
                        <a:latin typeface="Arial"/>
                      </a:endParaRPr>
                    </a:p>
                  </a:txBody>
                  <a:tcPr marT="45731" marB="45731"/>
                </a:tc>
                <a:tc>
                  <a:txBody>
                    <a:bodyPr/>
                    <a:lstStyle/>
                    <a:p>
                      <a:pPr algn="l"/>
                      <a:r>
                        <a:rPr lang="en-US" sz="1900" b="0" smtClean="0">
                          <a:latin typeface="Arial"/>
                        </a:rPr>
                        <a:t>{score}</a:t>
                      </a:r>
                      <a:endParaRPr lang="en-US" sz="1900" b="0">
                        <a:latin typeface="Arial"/>
                      </a:endParaRPr>
                    </a:p>
                  </a:txBody>
                  <a:tcPr marT="45731" marB="45731"/>
                </a:tc>
              </a:tr>
              <a:tr h="901171">
                <a:tc>
                  <a:txBody>
                    <a:bodyPr/>
                    <a:lstStyle/>
                    <a:p>
                      <a:pPr algn="r"/>
                      <a:r>
                        <a:rPr lang="en-US" sz="1900" b="1" smtClean="0">
                          <a:latin typeface="Arial"/>
                        </a:rPr>
                        <a:t>Max Score</a:t>
                      </a:r>
                      <a:endParaRPr lang="en-US" sz="1900" b="1">
                        <a:latin typeface="Arial"/>
                      </a:endParaRPr>
                    </a:p>
                  </a:txBody>
                  <a:tcPr marT="45731" marB="45731"/>
                </a:tc>
                <a:tc>
                  <a:txBody>
                    <a:bodyPr/>
                    <a:lstStyle/>
                    <a:p>
                      <a:pPr algn="l"/>
                      <a:r>
                        <a:rPr lang="en-US" sz="1900" b="0" smtClean="0">
                          <a:latin typeface="Arial"/>
                        </a:rPr>
                        <a:t>{max-score}</a:t>
                      </a:r>
                      <a:endParaRPr lang="en-US" sz="1900" b="0">
                        <a:latin typeface="Arial"/>
                      </a:endParaRPr>
                    </a:p>
                  </a:txBody>
                  <a:tcPr marT="45731" marB="45731"/>
                </a:tc>
              </a:tr>
              <a:tr h="901171">
                <a:tc>
                  <a:txBody>
                    <a:bodyPr/>
                    <a:lstStyle/>
                    <a:p>
                      <a:pPr algn="r"/>
                      <a:r>
                        <a:rPr lang="en-US" sz="1900" b="1" smtClean="0">
                          <a:latin typeface="Arial"/>
                        </a:rPr>
                        <a:t>Number of Quiz Attempts</a:t>
                      </a:r>
                      <a:endParaRPr lang="en-US" sz="1900" b="1">
                        <a:latin typeface="Arial"/>
                      </a:endParaRPr>
                    </a:p>
                  </a:txBody>
                  <a:tcPr marT="45731" marB="45731"/>
                </a:tc>
                <a:tc>
                  <a:txBody>
                    <a:bodyPr/>
                    <a:lstStyle/>
                    <a:p>
                      <a:pPr algn="l"/>
                      <a:r>
                        <a:rPr lang="en-US" sz="1900" b="0" smtClean="0">
                          <a:latin typeface="Arial"/>
                        </a:rPr>
                        <a:t>{total-attempts}</a:t>
                      </a:r>
                      <a:endParaRPr lang="en-US" sz="1900" b="0">
                        <a:latin typeface="Arial"/>
                      </a:endParaRPr>
                    </a:p>
                  </a:txBody>
                  <a:tcPr marT="45731" marB="45731"/>
                </a:tc>
              </a:tr>
            </a:tbl>
          </a:graphicData>
        </a:graphic>
      </p:graphicFrame>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002"/>
          <p:cNvPicPr>
            <a:picLocks noChangeAspect="1" noChangeArrowheads="1"/>
          </p:cNvPicPr>
          <p:nvPr/>
        </p:nvPicPr>
        <p:blipFill>
          <a:blip r:embed="rId3"/>
          <a:srcRect/>
          <a:stretch>
            <a:fillRect/>
          </a:stretch>
        </p:blipFill>
        <p:spPr bwMode="auto">
          <a:xfrm>
            <a:off x="2260600" y="2530475"/>
            <a:ext cx="1974850" cy="1169988"/>
          </a:xfrm>
          <a:prstGeom prst="rect">
            <a:avLst/>
          </a:prstGeom>
          <a:noFill/>
          <a:ln w="9525">
            <a:noFill/>
            <a:miter lim="800000"/>
            <a:headEnd/>
            <a:tailEnd/>
          </a:ln>
          <a:effectLst/>
        </p:spPr>
      </p:pic>
      <p:pic>
        <p:nvPicPr>
          <p:cNvPr id="2051" name="Picture 3" descr="image003"/>
          <p:cNvPicPr>
            <a:picLocks noChangeAspect="1" noChangeArrowheads="1"/>
          </p:cNvPicPr>
          <p:nvPr/>
        </p:nvPicPr>
        <p:blipFill>
          <a:blip r:embed="rId4"/>
          <a:srcRect/>
          <a:stretch>
            <a:fillRect/>
          </a:stretch>
        </p:blipFill>
        <p:spPr bwMode="auto">
          <a:xfrm>
            <a:off x="1843088" y="1787525"/>
            <a:ext cx="822325" cy="1198563"/>
          </a:xfrm>
          <a:prstGeom prst="rect">
            <a:avLst/>
          </a:prstGeom>
          <a:noFill/>
          <a:ln w="9525">
            <a:noFill/>
            <a:miter lim="800000"/>
            <a:headEnd/>
            <a:tailEnd/>
          </a:ln>
          <a:effectLst/>
        </p:spPr>
      </p:pic>
      <p:pic>
        <p:nvPicPr>
          <p:cNvPr id="2052" name="Picture 4" descr="image004"/>
          <p:cNvPicPr>
            <a:picLocks noChangeAspect="1" noChangeArrowheads="1"/>
          </p:cNvPicPr>
          <p:nvPr/>
        </p:nvPicPr>
        <p:blipFill>
          <a:blip r:embed="rId5"/>
          <a:srcRect/>
          <a:stretch>
            <a:fillRect/>
          </a:stretch>
        </p:blipFill>
        <p:spPr bwMode="auto">
          <a:xfrm>
            <a:off x="1412875" y="2216150"/>
            <a:ext cx="1252538" cy="776288"/>
          </a:xfrm>
          <a:prstGeom prst="rect">
            <a:avLst/>
          </a:prstGeom>
          <a:noFill/>
          <a:ln w="9525">
            <a:noFill/>
            <a:miter lim="800000"/>
            <a:headEnd/>
            <a:tailEnd/>
          </a:ln>
          <a:effectLst/>
        </p:spPr>
      </p:pic>
      <p:pic>
        <p:nvPicPr>
          <p:cNvPr id="2053" name="Picture 5" descr="image005"/>
          <p:cNvPicPr>
            <a:picLocks noChangeAspect="1" noChangeArrowheads="1"/>
          </p:cNvPicPr>
          <p:nvPr/>
        </p:nvPicPr>
        <p:blipFill>
          <a:blip r:embed="rId6"/>
          <a:srcRect/>
          <a:stretch>
            <a:fillRect/>
          </a:stretch>
        </p:blipFill>
        <p:spPr bwMode="auto">
          <a:xfrm>
            <a:off x="695325" y="2622550"/>
            <a:ext cx="1970088" cy="600075"/>
          </a:xfrm>
          <a:prstGeom prst="rect">
            <a:avLst/>
          </a:prstGeom>
          <a:noFill/>
          <a:ln w="9525">
            <a:noFill/>
            <a:miter lim="800000"/>
            <a:headEnd/>
            <a:tailEnd/>
          </a:ln>
          <a:effectLst/>
        </p:spPr>
      </p:pic>
      <p:pic>
        <p:nvPicPr>
          <p:cNvPr id="2054" name="Picture 6" descr="image006"/>
          <p:cNvPicPr>
            <a:picLocks noChangeAspect="1" noChangeArrowheads="1"/>
          </p:cNvPicPr>
          <p:nvPr/>
        </p:nvPicPr>
        <p:blipFill>
          <a:blip r:embed="rId7"/>
          <a:srcRect/>
          <a:stretch>
            <a:fillRect/>
          </a:stretch>
        </p:blipFill>
        <p:spPr bwMode="auto">
          <a:xfrm>
            <a:off x="576263" y="2609850"/>
            <a:ext cx="2100262" cy="1244600"/>
          </a:xfrm>
          <a:prstGeom prst="rect">
            <a:avLst/>
          </a:prstGeom>
          <a:noFill/>
          <a:ln w="9525">
            <a:noFill/>
            <a:miter lim="800000"/>
            <a:headEnd/>
            <a:tailEnd/>
          </a:ln>
          <a:effectLst/>
        </p:spPr>
      </p:pic>
      <p:pic>
        <p:nvPicPr>
          <p:cNvPr id="2055" name="Picture 7" descr="image007"/>
          <p:cNvPicPr>
            <a:picLocks noChangeAspect="1" noChangeArrowheads="1"/>
          </p:cNvPicPr>
          <p:nvPr/>
        </p:nvPicPr>
        <p:blipFill>
          <a:blip r:embed="rId8"/>
          <a:srcRect/>
          <a:stretch>
            <a:fillRect/>
          </a:stretch>
        </p:blipFill>
        <p:spPr bwMode="auto">
          <a:xfrm>
            <a:off x="3749675" y="1958975"/>
            <a:ext cx="2038350" cy="1735138"/>
          </a:xfrm>
          <a:prstGeom prst="rect">
            <a:avLst/>
          </a:prstGeom>
          <a:noFill/>
          <a:ln w="9525">
            <a:noFill/>
            <a:miter lim="800000"/>
            <a:headEnd/>
            <a:tailEnd/>
          </a:ln>
          <a:effectLst/>
        </p:spPr>
      </p:pic>
      <p:pic>
        <p:nvPicPr>
          <p:cNvPr id="2056" name="Picture 8" descr="image008"/>
          <p:cNvPicPr>
            <a:picLocks noChangeAspect="1" noChangeArrowheads="1"/>
          </p:cNvPicPr>
          <p:nvPr/>
        </p:nvPicPr>
        <p:blipFill>
          <a:blip r:embed="rId9"/>
          <a:srcRect/>
          <a:stretch>
            <a:fillRect/>
          </a:stretch>
        </p:blipFill>
        <p:spPr bwMode="auto">
          <a:xfrm>
            <a:off x="5376863" y="1690688"/>
            <a:ext cx="3195637" cy="742950"/>
          </a:xfrm>
          <a:prstGeom prst="rect">
            <a:avLst/>
          </a:prstGeom>
          <a:noFill/>
          <a:ln w="9525">
            <a:noFill/>
            <a:miter lim="800000"/>
            <a:headEnd/>
            <a:tailEnd/>
          </a:ln>
          <a:effectLst/>
        </p:spPr>
      </p:pic>
      <p:pic>
        <p:nvPicPr>
          <p:cNvPr id="2057" name="Picture 9" descr="image009"/>
          <p:cNvPicPr>
            <a:picLocks noChangeAspect="1" noChangeArrowheads="1"/>
          </p:cNvPicPr>
          <p:nvPr/>
        </p:nvPicPr>
        <p:blipFill>
          <a:blip r:embed="rId10"/>
          <a:srcRect/>
          <a:stretch>
            <a:fillRect/>
          </a:stretch>
        </p:blipFill>
        <p:spPr bwMode="auto">
          <a:xfrm>
            <a:off x="5370513" y="2038350"/>
            <a:ext cx="3122612" cy="1182688"/>
          </a:xfrm>
          <a:prstGeom prst="rect">
            <a:avLst/>
          </a:prstGeom>
          <a:noFill/>
          <a:ln w="9525">
            <a:noFill/>
            <a:miter lim="800000"/>
            <a:headEnd/>
            <a:tailEnd/>
          </a:ln>
          <a:effectLst/>
        </p:spPr>
      </p:pic>
      <p:pic>
        <p:nvPicPr>
          <p:cNvPr id="2058" name="Picture 10" descr="image010"/>
          <p:cNvPicPr>
            <a:picLocks noChangeAspect="1" noChangeArrowheads="1"/>
          </p:cNvPicPr>
          <p:nvPr/>
        </p:nvPicPr>
        <p:blipFill>
          <a:blip r:embed="rId11"/>
          <a:srcRect/>
          <a:stretch>
            <a:fillRect/>
          </a:stretch>
        </p:blipFill>
        <p:spPr bwMode="auto">
          <a:xfrm>
            <a:off x="3687763" y="3181350"/>
            <a:ext cx="1158875" cy="1460500"/>
          </a:xfrm>
          <a:prstGeom prst="rect">
            <a:avLst/>
          </a:prstGeom>
          <a:noFill/>
          <a:ln w="9525">
            <a:noFill/>
            <a:miter lim="800000"/>
            <a:headEnd/>
            <a:tailEnd/>
          </a:ln>
          <a:effectLst/>
        </p:spPr>
      </p:pic>
      <p:pic>
        <p:nvPicPr>
          <p:cNvPr id="2059" name="Picture 11" descr="image011"/>
          <p:cNvPicPr>
            <a:picLocks noChangeAspect="1" noChangeArrowheads="1"/>
          </p:cNvPicPr>
          <p:nvPr/>
        </p:nvPicPr>
        <p:blipFill>
          <a:blip r:embed="rId12"/>
          <a:srcRect/>
          <a:stretch>
            <a:fillRect/>
          </a:stretch>
        </p:blipFill>
        <p:spPr bwMode="auto">
          <a:xfrm>
            <a:off x="4424363" y="3614738"/>
            <a:ext cx="2624137" cy="992187"/>
          </a:xfrm>
          <a:prstGeom prst="rect">
            <a:avLst/>
          </a:prstGeom>
          <a:noFill/>
          <a:ln w="9525">
            <a:noFill/>
            <a:miter lim="800000"/>
            <a:headEnd/>
            <a:tailEnd/>
          </a:ln>
          <a:effectLst/>
        </p:spPr>
      </p:pic>
      <p:pic>
        <p:nvPicPr>
          <p:cNvPr id="2060" name="Picture 12" descr="image012"/>
          <p:cNvPicPr>
            <a:picLocks noChangeAspect="1" noChangeArrowheads="1"/>
          </p:cNvPicPr>
          <p:nvPr/>
        </p:nvPicPr>
        <p:blipFill>
          <a:blip r:embed="rId13"/>
          <a:srcRect/>
          <a:stretch>
            <a:fillRect/>
          </a:stretch>
        </p:blipFill>
        <p:spPr bwMode="auto">
          <a:xfrm>
            <a:off x="4424363" y="4219575"/>
            <a:ext cx="2116137" cy="947738"/>
          </a:xfrm>
          <a:prstGeom prst="rect">
            <a:avLst/>
          </a:prstGeom>
          <a:noFill/>
          <a:ln w="9525">
            <a:noFill/>
            <a:miter lim="800000"/>
            <a:headEnd/>
            <a:tailEnd/>
          </a:ln>
          <a:effectLst/>
        </p:spPr>
      </p:pic>
      <p:pic>
        <p:nvPicPr>
          <p:cNvPr id="2061" name="Picture 13" descr="image001"/>
          <p:cNvPicPr>
            <a:picLocks noChangeAspect="1" noChangeArrowheads="1"/>
          </p:cNvPicPr>
          <p:nvPr/>
        </p:nvPicPr>
        <p:blipFill>
          <a:blip r:embed="rId14"/>
          <a:srcRect/>
          <a:stretch>
            <a:fillRect/>
          </a:stretch>
        </p:blipFill>
        <p:spPr bwMode="auto">
          <a:xfrm>
            <a:off x="3535363" y="3100388"/>
            <a:ext cx="942975" cy="628650"/>
          </a:xfrm>
          <a:prstGeom prst="rect">
            <a:avLst/>
          </a:prstGeom>
          <a:noFill/>
          <a:ln w="9525">
            <a:noFill/>
            <a:miter lim="800000"/>
            <a:headEnd/>
            <a:tailEnd/>
          </a:ln>
          <a:effectLst/>
        </p:spPr>
      </p:pic>
      <p:sp>
        <p:nvSpPr>
          <p:cNvPr id="30734" name="TextBox 1"/>
          <p:cNvSpPr txBox="1">
            <a:spLocks noChangeArrowheads="1"/>
          </p:cNvSpPr>
          <p:nvPr/>
        </p:nvSpPr>
        <p:spPr bwMode="auto">
          <a:xfrm>
            <a:off x="1192213" y="304800"/>
            <a:ext cx="6086475" cy="646113"/>
          </a:xfrm>
          <a:prstGeom prst="rect">
            <a:avLst/>
          </a:prstGeom>
          <a:noFill/>
          <a:ln w="9525">
            <a:noFill/>
            <a:miter lim="800000"/>
            <a:headEnd/>
            <a:tailEnd/>
          </a:ln>
        </p:spPr>
        <p:txBody>
          <a:bodyPr>
            <a:spAutoFit/>
          </a:bodyPr>
          <a:lstStyle/>
          <a:p>
            <a:pPr algn="ctr"/>
            <a:r>
              <a:rPr lang="en-US" sz="3600" b="1">
                <a:solidFill>
                  <a:srgbClr val="C00000"/>
                </a:solidFill>
              </a:rPr>
              <a:t>TỔNG KẾT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061"/>
                                        </p:tgtEl>
                                        <p:attrNameLst>
                                          <p:attrName>style.visibility</p:attrName>
                                        </p:attrNameLst>
                                      </p:cBhvr>
                                      <p:to>
                                        <p:strVal val="visible"/>
                                      </p:to>
                                    </p:set>
                                    <p:animEffect transition="in" filter="box(out)">
                                      <p:cBhvr>
                                        <p:cTn id="7" dur="750"/>
                                        <p:tgtEl>
                                          <p:spTgt spid="20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wipe(down)">
                                      <p:cBhvr>
                                        <p:cTn id="12" dur="750"/>
                                        <p:tgtEl>
                                          <p:spTgt spid="205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2051"/>
                                        </p:tgtEl>
                                        <p:attrNameLst>
                                          <p:attrName>style.visibility</p:attrName>
                                        </p:attrNameLst>
                                      </p:cBhvr>
                                      <p:to>
                                        <p:strVal val="visible"/>
                                      </p:to>
                                    </p:set>
                                    <p:animEffect transition="in" filter="wipe(down)">
                                      <p:cBhvr>
                                        <p:cTn id="17" dur="750"/>
                                        <p:tgtEl>
                                          <p:spTgt spid="205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052"/>
                                        </p:tgtEl>
                                        <p:attrNameLst>
                                          <p:attrName>style.visibility</p:attrName>
                                        </p:attrNameLst>
                                      </p:cBhvr>
                                      <p:to>
                                        <p:strVal val="visible"/>
                                      </p:to>
                                    </p:set>
                                    <p:animEffect transition="in" filter="wipe(down)">
                                      <p:cBhvr>
                                        <p:cTn id="22" dur="750"/>
                                        <p:tgtEl>
                                          <p:spTgt spid="205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2" fill="hold" nodeType="clickEffect">
                                  <p:stCondLst>
                                    <p:cond delay="0"/>
                                  </p:stCondLst>
                                  <p:childTnLst>
                                    <p:set>
                                      <p:cBhvr>
                                        <p:cTn id="26" dur="1" fill="hold">
                                          <p:stCondLst>
                                            <p:cond delay="0"/>
                                          </p:stCondLst>
                                        </p:cTn>
                                        <p:tgtEl>
                                          <p:spTgt spid="2053"/>
                                        </p:tgtEl>
                                        <p:attrNameLst>
                                          <p:attrName>style.visibility</p:attrName>
                                        </p:attrNameLst>
                                      </p:cBhvr>
                                      <p:to>
                                        <p:strVal val="visible"/>
                                      </p:to>
                                    </p:set>
                                    <p:animEffect transition="in" filter="wipe(right)">
                                      <p:cBhvr>
                                        <p:cTn id="27" dur="750"/>
                                        <p:tgtEl>
                                          <p:spTgt spid="205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2" fill="hold" nodeType="clickEffect">
                                  <p:stCondLst>
                                    <p:cond delay="0"/>
                                  </p:stCondLst>
                                  <p:childTnLst>
                                    <p:set>
                                      <p:cBhvr>
                                        <p:cTn id="31" dur="1" fill="hold">
                                          <p:stCondLst>
                                            <p:cond delay="0"/>
                                          </p:stCondLst>
                                        </p:cTn>
                                        <p:tgtEl>
                                          <p:spTgt spid="2054"/>
                                        </p:tgtEl>
                                        <p:attrNameLst>
                                          <p:attrName>style.visibility</p:attrName>
                                        </p:attrNameLst>
                                      </p:cBhvr>
                                      <p:to>
                                        <p:strVal val="visible"/>
                                      </p:to>
                                    </p:set>
                                    <p:animEffect transition="in" filter="wipe(right)">
                                      <p:cBhvr>
                                        <p:cTn id="32" dur="750"/>
                                        <p:tgtEl>
                                          <p:spTgt spid="205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055"/>
                                        </p:tgtEl>
                                        <p:attrNameLst>
                                          <p:attrName>style.visibility</p:attrName>
                                        </p:attrNameLst>
                                      </p:cBhvr>
                                      <p:to>
                                        <p:strVal val="visible"/>
                                      </p:to>
                                    </p:set>
                                    <p:animEffect transition="in" filter="wipe(left)">
                                      <p:cBhvr>
                                        <p:cTn id="37" dur="750"/>
                                        <p:tgtEl>
                                          <p:spTgt spid="205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056"/>
                                        </p:tgtEl>
                                        <p:attrNameLst>
                                          <p:attrName>style.visibility</p:attrName>
                                        </p:attrNameLst>
                                      </p:cBhvr>
                                      <p:to>
                                        <p:strVal val="visible"/>
                                      </p:to>
                                    </p:set>
                                    <p:animEffect transition="in" filter="wipe(left)">
                                      <p:cBhvr>
                                        <p:cTn id="42" dur="750"/>
                                        <p:tgtEl>
                                          <p:spTgt spid="205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2057"/>
                                        </p:tgtEl>
                                        <p:attrNameLst>
                                          <p:attrName>style.visibility</p:attrName>
                                        </p:attrNameLst>
                                      </p:cBhvr>
                                      <p:to>
                                        <p:strVal val="visible"/>
                                      </p:to>
                                    </p:set>
                                    <p:animEffect transition="in" filter="wipe(left)">
                                      <p:cBhvr>
                                        <p:cTn id="47" dur="750"/>
                                        <p:tgtEl>
                                          <p:spTgt spid="205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2058"/>
                                        </p:tgtEl>
                                        <p:attrNameLst>
                                          <p:attrName>style.visibility</p:attrName>
                                        </p:attrNameLst>
                                      </p:cBhvr>
                                      <p:to>
                                        <p:strVal val="visible"/>
                                      </p:to>
                                    </p:set>
                                    <p:animEffect transition="in" filter="wipe(left)">
                                      <p:cBhvr>
                                        <p:cTn id="52" dur="750"/>
                                        <p:tgtEl>
                                          <p:spTgt spid="205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2059"/>
                                        </p:tgtEl>
                                        <p:attrNameLst>
                                          <p:attrName>style.visibility</p:attrName>
                                        </p:attrNameLst>
                                      </p:cBhvr>
                                      <p:to>
                                        <p:strVal val="visible"/>
                                      </p:to>
                                    </p:set>
                                    <p:animEffect transition="in" filter="wipe(left)">
                                      <p:cBhvr>
                                        <p:cTn id="57" dur="750"/>
                                        <p:tgtEl>
                                          <p:spTgt spid="205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2060"/>
                                        </p:tgtEl>
                                        <p:attrNameLst>
                                          <p:attrName>style.visibility</p:attrName>
                                        </p:attrNameLst>
                                      </p:cBhvr>
                                      <p:to>
                                        <p:strVal val="visible"/>
                                      </p:to>
                                    </p:set>
                                    <p:animEffect transition="in" filter="wipe(left)">
                                      <p:cBhvr>
                                        <p:cTn id="62" dur="750"/>
                                        <p:tgtEl>
                                          <p:spTgt spid="2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z="4800" b="1" smtClean="0">
                <a:solidFill>
                  <a:srgbClr val="0070C0"/>
                </a:solidFill>
                <a:latin typeface="Times New Roman" pitchFamily="18" charset="0"/>
                <a:cs typeface="Times New Roman" pitchFamily="18" charset="0"/>
              </a:rPr>
              <a:t>Nhắc lại kiến thức cũ</a:t>
            </a:r>
          </a:p>
        </p:txBody>
      </p:sp>
      <p:sp>
        <p:nvSpPr>
          <p:cNvPr id="3" name="Content Placeholder 2"/>
          <p:cNvSpPr>
            <a:spLocks noGrp="1"/>
          </p:cNvSpPr>
          <p:nvPr>
            <p:ph idx="1"/>
          </p:nvPr>
        </p:nvSpPr>
        <p:spPr/>
        <p:txBody>
          <a:bodyPr/>
          <a:lstStyle/>
          <a:p>
            <a:r>
              <a:rPr lang="en-US" smtClean="0">
                <a:solidFill>
                  <a:srgbClr val="FF0000"/>
                </a:solidFill>
                <a:latin typeface="Times New Roman" pitchFamily="18" charset="0"/>
                <a:cs typeface="Times New Roman" pitchFamily="18" charset="0"/>
              </a:rPr>
              <a:t> Để cộng ( trừ) hai đa thức, ta thường làm như sau:</a:t>
            </a:r>
          </a:p>
          <a:p>
            <a:pPr>
              <a:buFontTx/>
              <a:buChar char="-"/>
            </a:pPr>
            <a:r>
              <a:rPr lang="en-US" smtClean="0">
                <a:latin typeface="Times New Roman" pitchFamily="18" charset="0"/>
                <a:cs typeface="Times New Roman" pitchFamily="18" charset="0"/>
              </a:rPr>
              <a:t>Viết hai đa thức trong dấu ngoặc</a:t>
            </a:r>
          </a:p>
          <a:p>
            <a:pPr>
              <a:buFontTx/>
              <a:buChar char="-"/>
            </a:pPr>
            <a:r>
              <a:rPr lang="en-US" smtClean="0">
                <a:latin typeface="Times New Roman" pitchFamily="18" charset="0"/>
                <a:cs typeface="Times New Roman" pitchFamily="18" charset="0"/>
              </a:rPr>
              <a:t> Thực hiện bỏ dấu ngoặc ( theo quy tắc dấu ngoặc)</a:t>
            </a:r>
          </a:p>
          <a:p>
            <a:pPr>
              <a:buFontTx/>
              <a:buChar char="-"/>
            </a:pPr>
            <a:r>
              <a:rPr lang="en-US" smtClean="0">
                <a:latin typeface="Times New Roman" pitchFamily="18" charset="0"/>
                <a:cs typeface="Times New Roman" pitchFamily="18" charset="0"/>
              </a:rPr>
              <a:t> Nhóm các hạng tử đồng dạng</a:t>
            </a:r>
          </a:p>
          <a:p>
            <a:pPr>
              <a:buFontTx/>
              <a:buChar char="-"/>
            </a:pPr>
            <a:r>
              <a:rPr lang="en-US" smtClean="0">
                <a:latin typeface="Times New Roman" pitchFamily="18" charset="0"/>
                <a:cs typeface="Times New Roman" pitchFamily="18" charset="0"/>
              </a:rPr>
              <a:t> Cộng, trừ các đơn thức đồng dạng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1"/>
          <p:cNvSpPr txBox="1">
            <a:spLocks noChangeArrowheads="1"/>
          </p:cNvSpPr>
          <p:nvPr/>
        </p:nvSpPr>
        <p:spPr bwMode="auto">
          <a:xfrm>
            <a:off x="1447800" y="457200"/>
            <a:ext cx="5791200" cy="523875"/>
          </a:xfrm>
          <a:prstGeom prst="rect">
            <a:avLst/>
          </a:prstGeom>
          <a:noFill/>
          <a:ln w="9525">
            <a:noFill/>
            <a:miter lim="800000"/>
            <a:headEnd/>
            <a:tailEnd/>
          </a:ln>
        </p:spPr>
        <p:txBody>
          <a:bodyPr>
            <a:spAutoFit/>
          </a:bodyPr>
          <a:lstStyle/>
          <a:p>
            <a:r>
              <a:rPr lang="en-US"/>
              <a:t>TƯ LIỆU THAM KHẢO</a:t>
            </a:r>
          </a:p>
        </p:txBody>
      </p:sp>
      <p:sp>
        <p:nvSpPr>
          <p:cNvPr id="3" name="TextBox 2"/>
          <p:cNvSpPr txBox="1"/>
          <p:nvPr/>
        </p:nvSpPr>
        <p:spPr>
          <a:xfrm>
            <a:off x="1066800" y="1371600"/>
            <a:ext cx="7239000" cy="2678113"/>
          </a:xfrm>
          <a:prstGeom prst="rect">
            <a:avLst/>
          </a:prstGeom>
          <a:noFill/>
        </p:spPr>
        <p:txBody>
          <a:bodyPr>
            <a:spAutoFit/>
          </a:bodyPr>
          <a:lstStyle/>
          <a:p>
            <a:pPr marL="514350" indent="-514350">
              <a:buFontTx/>
              <a:buAutoNum type="arabicPeriod"/>
              <a:defRPr/>
            </a:pPr>
            <a:r>
              <a:rPr lang="en-US" dirty="0" err="1"/>
              <a:t>Các</a:t>
            </a:r>
            <a:r>
              <a:rPr lang="en-US" dirty="0"/>
              <a:t> </a:t>
            </a:r>
            <a:r>
              <a:rPr lang="en-US" dirty="0" err="1"/>
              <a:t>phần</a:t>
            </a:r>
            <a:r>
              <a:rPr lang="en-US" dirty="0"/>
              <a:t> </a:t>
            </a:r>
            <a:r>
              <a:rPr lang="en-US" dirty="0" err="1"/>
              <a:t>mềm</a:t>
            </a:r>
            <a:r>
              <a:rPr lang="en-US" dirty="0"/>
              <a:t> </a:t>
            </a:r>
            <a:r>
              <a:rPr lang="en-US" dirty="0" err="1"/>
              <a:t>sử</a:t>
            </a:r>
            <a:r>
              <a:rPr lang="en-US" dirty="0"/>
              <a:t> </a:t>
            </a:r>
            <a:r>
              <a:rPr lang="en-US" dirty="0" err="1"/>
              <a:t>dụng</a:t>
            </a:r>
            <a:endParaRPr lang="en-US" dirty="0"/>
          </a:p>
          <a:p>
            <a:pPr marL="457200" indent="-457200">
              <a:buFontTx/>
              <a:buChar char="-"/>
              <a:defRPr/>
            </a:pPr>
            <a:r>
              <a:rPr lang="en-US" dirty="0"/>
              <a:t>Microsoft Office PowerPoint 2010</a:t>
            </a:r>
          </a:p>
          <a:p>
            <a:pPr marL="457200" indent="-457200">
              <a:buFontTx/>
              <a:buChar char="-"/>
              <a:defRPr/>
            </a:pPr>
            <a:r>
              <a:rPr lang="en-US" dirty="0"/>
              <a:t>Adobe Presenter</a:t>
            </a:r>
          </a:p>
          <a:p>
            <a:pPr marL="457200" indent="-457200">
              <a:buFontTx/>
              <a:buChar char="-"/>
              <a:defRPr/>
            </a:pPr>
            <a:endParaRPr lang="en-US" dirty="0"/>
          </a:p>
          <a:p>
            <a:pPr marL="514350" indent="-514350">
              <a:buFontTx/>
              <a:buAutoNum type="arabicPeriod" startAt="2"/>
              <a:defRPr/>
            </a:pPr>
            <a:r>
              <a:rPr lang="en-US" dirty="0" err="1"/>
              <a:t>Các</a:t>
            </a:r>
            <a:r>
              <a:rPr lang="en-US" dirty="0"/>
              <a:t> </a:t>
            </a:r>
            <a:r>
              <a:rPr lang="en-US" dirty="0" err="1"/>
              <a:t>tư</a:t>
            </a:r>
            <a:r>
              <a:rPr lang="en-US" dirty="0"/>
              <a:t> </a:t>
            </a:r>
            <a:r>
              <a:rPr lang="en-US" dirty="0" err="1"/>
              <a:t>liệu</a:t>
            </a:r>
            <a:r>
              <a:rPr lang="en-US" dirty="0"/>
              <a:t> </a:t>
            </a:r>
            <a:r>
              <a:rPr lang="en-US" dirty="0" err="1"/>
              <a:t>tham</a:t>
            </a:r>
            <a:r>
              <a:rPr lang="en-US" dirty="0"/>
              <a:t> </a:t>
            </a:r>
            <a:r>
              <a:rPr lang="en-US" dirty="0" err="1"/>
              <a:t>khảo</a:t>
            </a:r>
            <a:endParaRPr lang="en-US" dirty="0"/>
          </a:p>
          <a:p>
            <a:pPr>
              <a:defRPr/>
            </a:pPr>
            <a:r>
              <a:rPr lang="en-US" dirty="0"/>
              <a:t>-  </a:t>
            </a:r>
            <a:r>
              <a:rPr lang="en-US" dirty="0" err="1"/>
              <a:t>Sách</a:t>
            </a:r>
            <a:r>
              <a:rPr lang="en-US" dirty="0"/>
              <a:t> </a:t>
            </a:r>
            <a:r>
              <a:rPr lang="en-US" dirty="0" err="1"/>
              <a:t>giáo</a:t>
            </a:r>
            <a:r>
              <a:rPr lang="en-US" dirty="0"/>
              <a:t> </a:t>
            </a:r>
            <a:r>
              <a:rPr lang="en-US" dirty="0" err="1"/>
              <a:t>khoa</a:t>
            </a:r>
            <a:r>
              <a:rPr lang="en-US" dirty="0"/>
              <a:t> </a:t>
            </a:r>
            <a:r>
              <a:rPr lang="en-US" dirty="0" err="1"/>
              <a:t>toán</a:t>
            </a:r>
            <a:r>
              <a:rPr lang="en-US" dirty="0"/>
              <a:t> 7- </a:t>
            </a:r>
            <a:r>
              <a:rPr lang="en-US" dirty="0" err="1"/>
              <a:t>tập</a:t>
            </a:r>
            <a:r>
              <a:rPr lang="en-US" dirty="0"/>
              <a:t> 2</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990600" y="762000"/>
            <a:ext cx="6858000" cy="3908425"/>
          </a:xfrm>
          <a:prstGeom prst="rect">
            <a:avLst/>
          </a:prstGeom>
          <a:noFill/>
          <a:ln w="9525">
            <a:noFill/>
            <a:miter lim="800000"/>
            <a:headEnd/>
            <a:tailEnd/>
          </a:ln>
        </p:spPr>
        <p:txBody>
          <a:bodyPr>
            <a:spAutoFit/>
          </a:bodyPr>
          <a:lstStyle/>
          <a:p>
            <a:pPr algn="ctr"/>
            <a:r>
              <a:rPr lang="en-US" b="1"/>
              <a:t>Kính chúc sức khỏe các vị đại biểu, các thầy cô giáo và toàn thể các em học sinh</a:t>
            </a:r>
          </a:p>
          <a:p>
            <a:pPr algn="ctr"/>
            <a:endParaRPr lang="en-US"/>
          </a:p>
          <a:p>
            <a:pPr algn="ctr"/>
            <a:endParaRPr lang="en-US"/>
          </a:p>
          <a:p>
            <a:pPr algn="ctr"/>
            <a:endParaRPr lang="en-US"/>
          </a:p>
          <a:p>
            <a:pPr algn="ctr"/>
            <a:r>
              <a:rPr lang="en-US" b="1"/>
              <a:t>Chân thành cảm ơn các đồng nghiệp đã giúp đỡ tôi hoàn thành bài giảng!</a:t>
            </a:r>
          </a:p>
          <a:p>
            <a:pPr algn="ctr"/>
            <a:endParaRPr lang="en-US"/>
          </a:p>
          <a:p>
            <a:pPr algn="ctr"/>
            <a:r>
              <a:rPr lang="en-US" sz="2400"/>
              <a:t>Cảm ơn ban tổ chức đã tổ chức cuộc thi này.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4" end="4"/>
                                            </p:txEl>
                                          </p:spTgt>
                                        </p:tgtEl>
                                        <p:attrNameLst>
                                          <p:attrName>style.visibility</p:attrName>
                                        </p:attrNameLst>
                                      </p:cBhvr>
                                      <p:to>
                                        <p:strVal val="visible"/>
                                      </p:to>
                                    </p:set>
                                    <p:animEffect transition="in" filter="fade">
                                      <p:cBhvr>
                                        <p:cTn id="14" dur="1000"/>
                                        <p:tgtEl>
                                          <p:spTgt spid="2">
                                            <p:txEl>
                                              <p:pRg st="4" end="4"/>
                                            </p:txEl>
                                          </p:spTgt>
                                        </p:tgtEl>
                                      </p:cBhvr>
                                    </p:animEffect>
                                    <p:anim calcmode="lin" valueType="num">
                                      <p:cBhvr>
                                        <p:cTn id="1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Effect transition="in" filter="fade">
                                      <p:cBhvr>
                                        <p:cTn id="21" dur="1000"/>
                                        <p:tgtEl>
                                          <p:spTgt spid="2">
                                            <p:txEl>
                                              <p:pRg st="6" end="6"/>
                                            </p:txEl>
                                          </p:spTgt>
                                        </p:tgtEl>
                                      </p:cBhvr>
                                    </p:animEffect>
                                    <p:anim calcmode="lin" valueType="num">
                                      <p:cBhvr>
                                        <p:cTn id="22"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endParaRPr lang="vi-VN" smtClean="0"/>
          </a:p>
        </p:txBody>
      </p:sp>
      <p:sp>
        <p:nvSpPr>
          <p:cNvPr id="5123" name="Content Placeholder 2"/>
          <p:cNvSpPr>
            <a:spLocks noGrp="1"/>
          </p:cNvSpPr>
          <p:nvPr>
            <p:ph idx="1"/>
          </p:nvPr>
        </p:nvSpPr>
        <p:spPr/>
        <p:txBody>
          <a:bodyPr/>
          <a:lstStyle/>
          <a:p>
            <a:pPr marL="0" indent="0" eaLnBrk="1" hangingPunct="1">
              <a:spcBef>
                <a:spcPct val="50000"/>
              </a:spcBef>
              <a:buFontTx/>
              <a:buNone/>
            </a:pPr>
            <a:r>
              <a:rPr lang="en-US" smtClean="0"/>
              <a:t> </a:t>
            </a:r>
            <a:r>
              <a:rPr lang="en-US" sz="4000" b="1" i="1" smtClean="0">
                <a:solidFill>
                  <a:srgbClr val="000099"/>
                </a:solidFill>
              </a:rPr>
              <a:t>Cho hai đa thức.</a:t>
            </a:r>
            <a:endParaRPr lang="en-US" b="1" i="1" smtClean="0">
              <a:solidFill>
                <a:srgbClr val="000099"/>
              </a:solidFill>
            </a:endParaRPr>
          </a:p>
          <a:p>
            <a:pPr marL="0" indent="0" eaLnBrk="1" hangingPunct="1">
              <a:spcBef>
                <a:spcPct val="50000"/>
              </a:spcBef>
              <a:buFontTx/>
              <a:buNone/>
            </a:pPr>
            <a:r>
              <a:rPr lang="en-US" b="1" smtClean="0">
                <a:latin typeface="Times New Roman" pitchFamily="18" charset="0"/>
                <a:cs typeface="Times New Roman" pitchFamily="18" charset="0"/>
              </a:rPr>
              <a:t>      K = x</a:t>
            </a:r>
            <a:r>
              <a:rPr lang="en-US" b="1" baseline="30000" smtClean="0">
                <a:latin typeface="Times New Roman" pitchFamily="18" charset="0"/>
                <a:cs typeface="Times New Roman" pitchFamily="18" charset="0"/>
              </a:rPr>
              <a:t>5</a:t>
            </a:r>
            <a:r>
              <a:rPr lang="en-US" b="1" smtClean="0">
                <a:latin typeface="Times New Roman" pitchFamily="18" charset="0"/>
                <a:cs typeface="Times New Roman" pitchFamily="18" charset="0"/>
              </a:rPr>
              <a:t> + 3x</a:t>
            </a:r>
            <a:r>
              <a:rPr lang="en-US" b="1" baseline="30000" smtClean="0">
                <a:latin typeface="Times New Roman" pitchFamily="18" charset="0"/>
                <a:cs typeface="Times New Roman" pitchFamily="18" charset="0"/>
              </a:rPr>
              <a:t>2</a:t>
            </a:r>
            <a:r>
              <a:rPr lang="en-US" b="1" smtClean="0">
                <a:latin typeface="Times New Roman" pitchFamily="18" charset="0"/>
                <a:cs typeface="Times New Roman" pitchFamily="18" charset="0"/>
              </a:rPr>
              <a:t> - 8x</a:t>
            </a:r>
            <a:r>
              <a:rPr lang="en-US" b="1" baseline="30000" smtClean="0">
                <a:latin typeface="Times New Roman" pitchFamily="18" charset="0"/>
                <a:cs typeface="Times New Roman" pitchFamily="18" charset="0"/>
              </a:rPr>
              <a:t>3</a:t>
            </a:r>
            <a:r>
              <a:rPr lang="en-US" b="1" smtClean="0">
                <a:latin typeface="Times New Roman" pitchFamily="18" charset="0"/>
                <a:cs typeface="Times New Roman" pitchFamily="18" charset="0"/>
              </a:rPr>
              <a:t> + 6 </a:t>
            </a:r>
          </a:p>
          <a:p>
            <a:pPr marL="0" indent="0" eaLnBrk="1" hangingPunct="1">
              <a:spcBef>
                <a:spcPct val="50000"/>
              </a:spcBef>
              <a:buFontTx/>
              <a:buNone/>
            </a:pPr>
            <a:r>
              <a:rPr lang="en-US" b="1" smtClean="0">
                <a:latin typeface="Times New Roman" pitchFamily="18" charset="0"/>
                <a:cs typeface="Times New Roman" pitchFamily="18" charset="0"/>
              </a:rPr>
              <a:t>      H = x</a:t>
            </a:r>
            <a:r>
              <a:rPr lang="en-US" b="1" baseline="30000" smtClean="0">
                <a:latin typeface="Times New Roman" pitchFamily="18" charset="0"/>
                <a:cs typeface="Times New Roman" pitchFamily="18" charset="0"/>
              </a:rPr>
              <a:t>2</a:t>
            </a:r>
            <a:r>
              <a:rPr lang="en-US" b="1" smtClean="0">
                <a:latin typeface="Times New Roman" pitchFamily="18" charset="0"/>
                <a:cs typeface="Times New Roman" pitchFamily="18" charset="0"/>
              </a:rPr>
              <a:t> – y</a:t>
            </a:r>
            <a:r>
              <a:rPr lang="en-US" b="1" baseline="30000" smtClean="0">
                <a:latin typeface="Times New Roman" pitchFamily="18" charset="0"/>
                <a:cs typeface="Times New Roman" pitchFamily="18" charset="0"/>
              </a:rPr>
              <a:t>2</a:t>
            </a:r>
            <a:r>
              <a:rPr lang="en-US" b="1" smtClean="0">
                <a:latin typeface="Times New Roman" pitchFamily="18" charset="0"/>
                <a:cs typeface="Times New Roman" pitchFamily="18" charset="0"/>
              </a:rPr>
              <a:t> + xy</a:t>
            </a:r>
            <a:r>
              <a:rPr lang="en-US" b="1" baseline="30000" smtClean="0">
                <a:latin typeface="Times New Roman" pitchFamily="18" charset="0"/>
                <a:cs typeface="Times New Roman" pitchFamily="18" charset="0"/>
              </a:rPr>
              <a:t>3</a:t>
            </a:r>
            <a:r>
              <a:rPr lang="en-US" b="1" smtClean="0">
                <a:latin typeface="Times New Roman" pitchFamily="18" charset="0"/>
                <a:cs typeface="Times New Roman" pitchFamily="18" charset="0"/>
              </a:rPr>
              <a:t> – 3</a:t>
            </a:r>
          </a:p>
          <a:p>
            <a:pPr marL="0" indent="0" eaLnBrk="1" hangingPunct="1">
              <a:spcBef>
                <a:spcPct val="50000"/>
              </a:spcBef>
              <a:buFontTx/>
              <a:buNone/>
            </a:pPr>
            <a:r>
              <a:rPr lang="en-US" b="1" smtClean="0">
                <a:latin typeface="Times New Roman" pitchFamily="18" charset="0"/>
                <a:cs typeface="Times New Roman" pitchFamily="18" charset="0"/>
              </a:rPr>
              <a:t>- Nhận xét về biến của 2 đa thức K và H</a:t>
            </a:r>
          </a:p>
          <a:p>
            <a:pPr marL="0" indent="0">
              <a:buFontTx/>
              <a:buNone/>
            </a:pPr>
            <a:endParaRPr 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81000" y="914400"/>
            <a:ext cx="4191000" cy="2246313"/>
          </a:xfrm>
          <a:prstGeom prst="rect">
            <a:avLst/>
          </a:prstGeom>
          <a:noFill/>
          <a:ln w="9525">
            <a:noFill/>
            <a:miter lim="800000"/>
            <a:headEnd/>
            <a:tailEnd/>
          </a:ln>
        </p:spPr>
        <p:txBody>
          <a:bodyPr>
            <a:spAutoFit/>
          </a:bodyPr>
          <a:lstStyle/>
          <a:p>
            <a:r>
              <a:rPr lang="en-US"/>
              <a:t>Đa thức K có 1 biến là x</a:t>
            </a:r>
          </a:p>
          <a:p>
            <a:endParaRPr lang="en-US"/>
          </a:p>
          <a:p>
            <a:endParaRPr lang="en-US"/>
          </a:p>
          <a:p>
            <a:endParaRPr lang="en-US"/>
          </a:p>
          <a:p>
            <a:r>
              <a:rPr lang="en-US"/>
              <a:t>Đa thức H có 2 biến là x, y</a:t>
            </a:r>
          </a:p>
        </p:txBody>
      </p:sp>
      <p:cxnSp>
        <p:nvCxnSpPr>
          <p:cNvPr id="4" name="Straight Arrow Connector 3"/>
          <p:cNvCxnSpPr>
            <a:cxnSpLocks noChangeShapeType="1"/>
          </p:cNvCxnSpPr>
          <p:nvPr/>
        </p:nvCxnSpPr>
        <p:spPr bwMode="auto">
          <a:xfrm>
            <a:off x="4572000" y="1295400"/>
            <a:ext cx="914400" cy="0"/>
          </a:xfrm>
          <a:prstGeom prst="straightConnector1">
            <a:avLst/>
          </a:prstGeom>
          <a:noFill/>
          <a:ln w="9525" algn="ctr">
            <a:solidFill>
              <a:schemeClr val="tx1"/>
            </a:solidFill>
            <a:round/>
            <a:headEnd/>
            <a:tailEnd type="arrow" w="med" len="med"/>
          </a:ln>
          <a:effectLst/>
        </p:spPr>
      </p:cxnSp>
      <p:cxnSp>
        <p:nvCxnSpPr>
          <p:cNvPr id="6" name="Straight Arrow Connector 5"/>
          <p:cNvCxnSpPr>
            <a:cxnSpLocks noChangeShapeType="1"/>
          </p:cNvCxnSpPr>
          <p:nvPr/>
        </p:nvCxnSpPr>
        <p:spPr bwMode="auto">
          <a:xfrm>
            <a:off x="4495800" y="2895600"/>
            <a:ext cx="762000" cy="0"/>
          </a:xfrm>
          <a:prstGeom prst="straightConnector1">
            <a:avLst/>
          </a:prstGeom>
          <a:noFill/>
          <a:ln w="9525" algn="ctr">
            <a:solidFill>
              <a:schemeClr val="tx1"/>
            </a:solidFill>
            <a:round/>
            <a:headEnd/>
            <a:tailEnd type="arrow" w="med" len="med"/>
          </a:ln>
          <a:effectLst/>
        </p:spPr>
      </p:cxnSp>
      <p:sp>
        <p:nvSpPr>
          <p:cNvPr id="7" name="TextBox 6"/>
          <p:cNvSpPr txBox="1">
            <a:spLocks noChangeArrowheads="1"/>
          </p:cNvSpPr>
          <p:nvPr/>
        </p:nvSpPr>
        <p:spPr bwMode="auto">
          <a:xfrm>
            <a:off x="5791200" y="914400"/>
            <a:ext cx="2971800" cy="523875"/>
          </a:xfrm>
          <a:prstGeom prst="rect">
            <a:avLst/>
          </a:prstGeom>
          <a:noFill/>
          <a:ln w="9525">
            <a:noFill/>
            <a:miter lim="800000"/>
            <a:headEnd/>
            <a:tailEnd/>
          </a:ln>
        </p:spPr>
        <p:txBody>
          <a:bodyPr>
            <a:spAutoFit/>
          </a:bodyPr>
          <a:lstStyle/>
          <a:p>
            <a:r>
              <a:rPr lang="en-US"/>
              <a:t>K là đa thức 1 biến</a:t>
            </a:r>
          </a:p>
        </p:txBody>
      </p:sp>
      <p:sp>
        <p:nvSpPr>
          <p:cNvPr id="8" name="Rectangle 7"/>
          <p:cNvSpPr>
            <a:spLocks noChangeArrowheads="1"/>
          </p:cNvSpPr>
          <p:nvPr/>
        </p:nvSpPr>
        <p:spPr bwMode="auto">
          <a:xfrm>
            <a:off x="5257800" y="2636838"/>
            <a:ext cx="3905250" cy="523875"/>
          </a:xfrm>
          <a:prstGeom prst="rect">
            <a:avLst/>
          </a:prstGeom>
          <a:noFill/>
          <a:ln w="9525">
            <a:noFill/>
            <a:miter lim="800000"/>
            <a:headEnd/>
            <a:tailEnd/>
          </a:ln>
        </p:spPr>
        <p:txBody>
          <a:bodyPr wrap="none">
            <a:spAutoFit/>
          </a:bodyPr>
          <a:lstStyle/>
          <a:p>
            <a:r>
              <a:rPr lang="en-US"/>
              <a:t>H không là đa thức 1 biến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4" end="4"/>
                                            </p:txEl>
                                          </p:spTgt>
                                        </p:tgtEl>
                                        <p:attrNameLst>
                                          <p:attrName>style.visibility</p:attrName>
                                        </p:attrNameLst>
                                      </p:cBhvr>
                                      <p:to>
                                        <p:strVal val="visible"/>
                                      </p:to>
                                    </p:set>
                                    <p:animEffect transition="in" filter="fade">
                                      <p:cBhvr>
                                        <p:cTn id="28" dur="1000"/>
                                        <p:tgtEl>
                                          <p:spTgt spid="2">
                                            <p:txEl>
                                              <p:pRg st="4" end="4"/>
                                            </p:txEl>
                                          </p:spTgt>
                                        </p:tgtEl>
                                      </p:cBhvr>
                                    </p:animEffect>
                                    <p:anim calcmode="lin" valueType="num">
                                      <p:cBhvr>
                                        <p:cTn id="29"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nh.jpg"/>
          <p:cNvPicPr>
            <a:picLocks noChangeAspect="1"/>
          </p:cNvPicPr>
          <p:nvPr/>
        </p:nvPicPr>
        <p:blipFill>
          <a:blip r:embed="rId3"/>
          <a:srcRect/>
          <a:stretch>
            <a:fillRect/>
          </a:stretch>
        </p:blipFill>
        <p:spPr bwMode="auto">
          <a:xfrm rot="684363">
            <a:off x="4953000" y="2528888"/>
            <a:ext cx="3505200" cy="3659187"/>
          </a:xfrm>
          <a:prstGeom prst="rect">
            <a:avLst/>
          </a:prstGeom>
          <a:noFill/>
          <a:ln w="9525">
            <a:noFill/>
            <a:miter lim="800000"/>
            <a:headEnd/>
            <a:tailEnd/>
          </a:ln>
        </p:spPr>
      </p:pic>
      <p:pic>
        <p:nvPicPr>
          <p:cNvPr id="7" name="Picture 6" descr="Image1181.jpg"/>
          <p:cNvPicPr>
            <a:picLocks noChangeAspect="1"/>
          </p:cNvPicPr>
          <p:nvPr/>
        </p:nvPicPr>
        <p:blipFill>
          <a:blip r:embed="rId4"/>
          <a:srcRect/>
          <a:stretch>
            <a:fillRect/>
          </a:stretch>
        </p:blipFill>
        <p:spPr bwMode="auto">
          <a:xfrm rot="-350908">
            <a:off x="838200" y="2238375"/>
            <a:ext cx="3590925" cy="3786188"/>
          </a:xfrm>
          <a:prstGeom prst="rect">
            <a:avLst/>
          </a:prstGeom>
          <a:noFill/>
          <a:ln w="9525">
            <a:noFill/>
            <a:miter lim="800000"/>
            <a:headEnd/>
            <a:tailEnd/>
          </a:ln>
        </p:spPr>
      </p:pic>
      <p:sp>
        <p:nvSpPr>
          <p:cNvPr id="70660" name="AutoShape 4"/>
          <p:cNvSpPr>
            <a:spLocks noChangeArrowheads="1"/>
          </p:cNvSpPr>
          <p:nvPr/>
        </p:nvSpPr>
        <p:spPr bwMode="auto">
          <a:xfrm>
            <a:off x="3276600" y="228600"/>
            <a:ext cx="3505200" cy="2286000"/>
          </a:xfrm>
          <a:prstGeom prst="cloudCallout">
            <a:avLst>
              <a:gd name="adj1" fmla="val -64310"/>
              <a:gd name="adj2" fmla="val 68125"/>
            </a:avLst>
          </a:prstGeom>
          <a:solidFill>
            <a:schemeClr val="accent1"/>
          </a:solidFill>
          <a:ln w="9525">
            <a:solidFill>
              <a:schemeClr val="tx1"/>
            </a:solidFill>
            <a:round/>
            <a:headEnd/>
            <a:tailEnd/>
          </a:ln>
          <a:effectLst/>
        </p:spPr>
        <p:txBody>
          <a:bodyPr/>
          <a:lstStyle/>
          <a:p>
            <a:pPr algn="ctr" eaLnBrk="1" hangingPunct="1"/>
            <a:r>
              <a:rPr lang="en-US" sz="2400" b="1">
                <a:solidFill>
                  <a:srgbClr val="000099"/>
                </a:solidFill>
              </a:rPr>
              <a:t>Đa thức một biến là đa thức như thế nào?</a:t>
            </a:r>
          </a:p>
        </p:txBody>
      </p:sp>
      <p:pic>
        <p:nvPicPr>
          <p:cNvPr id="70661" name="Picture 5" descr="QUANIMAT"/>
          <p:cNvPicPr>
            <a:picLocks noChangeAspect="1" noChangeArrowheads="1" noCrop="1"/>
          </p:cNvPicPr>
          <p:nvPr/>
        </p:nvPicPr>
        <p:blipFill>
          <a:blip r:embed="rId5"/>
          <a:srcRect/>
          <a:stretch>
            <a:fillRect/>
          </a:stretch>
        </p:blipFill>
        <p:spPr bwMode="auto">
          <a:xfrm>
            <a:off x="3124200" y="457200"/>
            <a:ext cx="606425" cy="838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par>
                                <p:cTn id="10" presetID="53"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70660"/>
                                        </p:tgtEl>
                                        <p:attrNameLst>
                                          <p:attrName>style.visibility</p:attrName>
                                        </p:attrNameLst>
                                      </p:cBhvr>
                                      <p:to>
                                        <p:strVal val="visible"/>
                                      </p:to>
                                    </p:set>
                                    <p:animEffect transition="in" filter="blinds(horizontal)">
                                      <p:cBhvr>
                                        <p:cTn id="17" dur="500"/>
                                        <p:tgtEl>
                                          <p:spTgt spid="70660"/>
                                        </p:tgtEl>
                                      </p:cBhvr>
                                    </p:animEffect>
                                  </p:childTnLst>
                                </p:cTn>
                              </p:par>
                              <p:par>
                                <p:cTn id="18" presetID="16" presetClass="entr" presetSubtype="26" fill="hold" nodeType="withEffect">
                                  <p:stCondLst>
                                    <p:cond delay="0"/>
                                  </p:stCondLst>
                                  <p:childTnLst>
                                    <p:set>
                                      <p:cBhvr>
                                        <p:cTn id="19" dur="1" fill="hold">
                                          <p:stCondLst>
                                            <p:cond delay="0"/>
                                          </p:stCondLst>
                                        </p:cTn>
                                        <p:tgtEl>
                                          <p:spTgt spid="70661"/>
                                        </p:tgtEl>
                                        <p:attrNameLst>
                                          <p:attrName>style.visibility</p:attrName>
                                        </p:attrNameLst>
                                      </p:cBhvr>
                                      <p:to>
                                        <p:strVal val="visible"/>
                                      </p:to>
                                    </p:set>
                                    <p:animEffect transition="in" filter="barn(inHorizontal)">
                                      <p:cBhvr>
                                        <p:cTn id="20" dur="500"/>
                                        <p:tgtEl>
                                          <p:spTgt spid="70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lstStyle/>
          <a:p>
            <a:pPr marL="0" indent="0">
              <a:buFontTx/>
              <a:buNone/>
              <a:defRPr/>
            </a:pPr>
            <a:r>
              <a:rPr lang="en-US" dirty="0" err="1" smtClean="0">
                <a:solidFill>
                  <a:srgbClr val="FF0000"/>
                </a:solidFill>
              </a:rPr>
              <a:t>Tiết</a:t>
            </a:r>
            <a:r>
              <a:rPr lang="en-US" dirty="0" smtClean="0">
                <a:solidFill>
                  <a:srgbClr val="FF0000"/>
                </a:solidFill>
              </a:rPr>
              <a:t> 59 – </a:t>
            </a:r>
            <a:r>
              <a:rPr lang="en-US" dirty="0" err="1" smtClean="0">
                <a:solidFill>
                  <a:srgbClr val="FF0000"/>
                </a:solidFill>
              </a:rPr>
              <a:t>Bài</a:t>
            </a:r>
            <a:r>
              <a:rPr lang="en-US" dirty="0" smtClean="0">
                <a:solidFill>
                  <a:srgbClr val="FF0000"/>
                </a:solidFill>
              </a:rPr>
              <a:t> 7</a:t>
            </a:r>
          </a:p>
          <a:p>
            <a:pPr marL="0" indent="0" algn="ctr">
              <a:buFontTx/>
              <a:buNone/>
              <a:defRPr/>
            </a:pPr>
            <a:r>
              <a:rPr lang="en-US" b="1" dirty="0" smtClean="0">
                <a:solidFill>
                  <a:srgbClr val="009900"/>
                </a:solidFill>
                <a:latin typeface="Times New Roman" pitchFamily="18" charset="0"/>
                <a:cs typeface="Times New Roman" pitchFamily="18" charset="0"/>
              </a:rPr>
              <a:t>ĐA THỨC MỘT BIẾN</a:t>
            </a:r>
          </a:p>
          <a:p>
            <a:pPr marL="0" indent="0" algn="ctr">
              <a:buFontTx/>
              <a:buNone/>
              <a:defRPr/>
            </a:pPr>
            <a:endParaRPr lang="en-US" b="1" dirty="0" smtClean="0">
              <a:latin typeface="Times New Roman" pitchFamily="18" charset="0"/>
              <a:cs typeface="Times New Roman" pitchFamily="18" charset="0"/>
            </a:endParaRPr>
          </a:p>
          <a:p>
            <a:pPr marL="0" indent="0">
              <a:buFontTx/>
              <a:buNone/>
              <a:defRPr/>
            </a:pPr>
            <a:r>
              <a:rPr lang="en-US" sz="2800" b="1" dirty="0" smtClean="0">
                <a:solidFill>
                  <a:srgbClr val="00B0F0"/>
                </a:solidFill>
                <a:latin typeface="Times New Roman" pitchFamily="18" charset="0"/>
                <a:cs typeface="Times New Roman" pitchFamily="18" charset="0"/>
              </a:rPr>
              <a:t>MỤC TIÊU</a:t>
            </a:r>
          </a:p>
          <a:p>
            <a:pPr marL="457200" indent="-457200">
              <a:buFontTx/>
              <a:buAutoNum type="arabicPeriod"/>
              <a:defRPr/>
            </a:pPr>
            <a:r>
              <a:rPr lang="en-US" sz="2400" dirty="0" err="1" smtClean="0">
                <a:latin typeface="Times New Roman" pitchFamily="18" charset="0"/>
                <a:cs typeface="Times New Roman" pitchFamily="18" charset="0"/>
              </a:rPr>
              <a:t>Nắm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niệm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lấy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ví</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dụ</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biến</a:t>
            </a:r>
            <a:r>
              <a:rPr lang="en-US" sz="2400" dirty="0" smtClean="0">
                <a:latin typeface="Times New Roman" pitchFamily="18" charset="0"/>
                <a:cs typeface="Times New Roman" pitchFamily="18" charset="0"/>
              </a:rPr>
              <a:t>.</a:t>
            </a:r>
          </a:p>
          <a:p>
            <a:pPr marL="0" indent="0">
              <a:buFontTx/>
              <a:buNone/>
              <a:defRPr/>
            </a:pPr>
            <a:endParaRPr lang="en-US" sz="2400" dirty="0" smtClean="0">
              <a:latin typeface="Times New Roman" pitchFamily="18" charset="0"/>
              <a:cs typeface="Times New Roman" pitchFamily="18" charset="0"/>
            </a:endParaRPr>
          </a:p>
          <a:p>
            <a:pPr marL="0" indent="0">
              <a:buFontTx/>
              <a:buNone/>
              <a:defRPr/>
            </a:pPr>
            <a:r>
              <a:rPr lang="en-US" sz="2400" dirty="0" smtClean="0">
                <a:latin typeface="Times New Roman" pitchFamily="18" charset="0"/>
                <a:cs typeface="Times New Roman" pitchFamily="18" charset="0"/>
              </a:rPr>
              <a:t>2. </a:t>
            </a:r>
            <a:r>
              <a:rPr lang="en-US" sz="2400" dirty="0" err="1" smtClean="0">
                <a:latin typeface="Times New Roman" pitchFamily="18" charset="0"/>
                <a:cs typeface="Times New Roman" pitchFamily="18" charset="0"/>
              </a:rPr>
              <a:t>Biết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tìm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bậc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sắp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xếp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nhận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biết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tử</a:t>
            </a:r>
            <a:r>
              <a:rPr lang="en-US" sz="2400" dirty="0" smtClean="0">
                <a:latin typeface="Times New Roman" pitchFamily="18" charset="0"/>
                <a:cs typeface="Times New Roman" pitchFamily="18" charset="0"/>
              </a:rPr>
              <a:t> (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cao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số</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tự</a:t>
            </a:r>
            <a:r>
              <a:rPr lang="en-US" sz="2400" dirty="0" smtClean="0">
                <a:latin typeface="Times New Roman" pitchFamily="18" charset="0"/>
                <a:cs typeface="Times New Roman" pitchFamily="18" charset="0"/>
              </a:rPr>
              <a:t> do)</a:t>
            </a:r>
          </a:p>
          <a:p>
            <a:pPr marL="0" indent="0">
              <a:buFontTx/>
              <a:buNone/>
              <a:defRPr/>
            </a:pP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b="1" smtClean="0">
                <a:solidFill>
                  <a:srgbClr val="FF0000"/>
                </a:solidFill>
                <a:latin typeface="Times New Roman" pitchFamily="18" charset="0"/>
                <a:cs typeface="Times New Roman" pitchFamily="18" charset="0"/>
              </a:rPr>
              <a:t>TIẾN TRÌNH BÀI GIẢNG</a:t>
            </a:r>
          </a:p>
        </p:txBody>
      </p:sp>
      <p:sp>
        <p:nvSpPr>
          <p:cNvPr id="3" name="Content Placeholder 2"/>
          <p:cNvSpPr>
            <a:spLocks noGrp="1"/>
          </p:cNvSpPr>
          <p:nvPr>
            <p:ph idx="1"/>
          </p:nvPr>
        </p:nvSpPr>
        <p:spPr/>
        <p:txBody>
          <a:bodyPr/>
          <a:lstStyle/>
          <a:p>
            <a:pPr marL="0" indent="0">
              <a:buFontTx/>
              <a:buNone/>
            </a:pPr>
            <a:r>
              <a:rPr lang="en-US" smtClean="0">
                <a:latin typeface="Times New Roman" pitchFamily="18" charset="0"/>
                <a:cs typeface="Times New Roman" pitchFamily="18" charset="0"/>
              </a:rPr>
              <a:t>1. Đa thức một biến</a:t>
            </a:r>
          </a:p>
          <a:p>
            <a:pPr marL="0" indent="0">
              <a:buFontTx/>
              <a:buNone/>
            </a:pPr>
            <a:r>
              <a:rPr lang="en-US" smtClean="0">
                <a:latin typeface="Times New Roman" pitchFamily="18" charset="0"/>
                <a:cs typeface="Times New Roman" pitchFamily="18" charset="0"/>
              </a:rPr>
              <a:t>2. Sắp xếp một đa thức</a:t>
            </a:r>
          </a:p>
          <a:p>
            <a:pPr marL="0" indent="0">
              <a:buFontTx/>
              <a:buNone/>
            </a:pPr>
            <a:r>
              <a:rPr lang="en-US" smtClean="0">
                <a:latin typeface="Times New Roman" pitchFamily="18" charset="0"/>
                <a:cs typeface="Times New Roman" pitchFamily="18" charset="0"/>
              </a:rPr>
              <a:t>3. Hệ số</a:t>
            </a:r>
            <a:endParaRPr lang="en-US" sz="4000" smtClean="0">
              <a:latin typeface="Times New Roman" pitchFamily="18" charset="0"/>
              <a:cs typeface="Times New Roman" pitchFamily="18" charset="0"/>
            </a:endParaRPr>
          </a:p>
          <a:p>
            <a:pPr marL="0" indent="0">
              <a:buFontTx/>
              <a:buNone/>
            </a:pPr>
            <a:r>
              <a:rPr lang="en-US" smtClean="0">
                <a:latin typeface="Times New Roman" pitchFamily="18" charset="0"/>
                <a:cs typeface="Times New Roman" pitchFamily="18" charset="0"/>
              </a:rPr>
              <a:t>4. Luyện tập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2"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anim calcmode="lin" valueType="num">
                                      <p:cBhvr>
                                        <p:cTn id="14"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6" descr="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0" y="0"/>
            <a:ext cx="796925" cy="1295400"/>
          </a:xfrm>
          <a:prstGeom prst="rect">
            <a:avLst/>
          </a:prstGeom>
          <a:noFill/>
          <a:ln w="9525">
            <a:noFill/>
            <a:miter lim="800000"/>
            <a:headEnd/>
            <a:tailEnd/>
          </a:ln>
        </p:spPr>
      </p:pic>
      <p:sp>
        <p:nvSpPr>
          <p:cNvPr id="10243" name="Text Box 17"/>
          <p:cNvSpPr txBox="1">
            <a:spLocks noChangeArrowheads="1"/>
          </p:cNvSpPr>
          <p:nvPr/>
        </p:nvSpPr>
        <p:spPr bwMode="auto">
          <a:xfrm>
            <a:off x="1371600" y="0"/>
            <a:ext cx="6705600" cy="588963"/>
          </a:xfrm>
          <a:prstGeom prst="rect">
            <a:avLst/>
          </a:prstGeom>
          <a:noFill/>
          <a:ln w="9525">
            <a:solidFill>
              <a:srgbClr val="990000"/>
            </a:solidFill>
            <a:miter lim="800000"/>
            <a:headEnd/>
            <a:tailEnd/>
          </a:ln>
          <a:effectLst/>
        </p:spPr>
        <p:txBody>
          <a:bodyPr>
            <a:spAutoFit/>
          </a:bodyPr>
          <a:lstStyle/>
          <a:p>
            <a:pPr>
              <a:spcBef>
                <a:spcPct val="50000"/>
              </a:spcBef>
            </a:pPr>
            <a:r>
              <a:rPr lang="en-US" sz="3200" b="1">
                <a:solidFill>
                  <a:srgbClr val="990000"/>
                </a:solidFill>
                <a:cs typeface="Times New Roman" pitchFamily="18" charset="0"/>
              </a:rPr>
              <a:t>Tiết 59:</a:t>
            </a:r>
            <a:r>
              <a:rPr lang="en-US" sz="3200">
                <a:solidFill>
                  <a:srgbClr val="990000"/>
                </a:solidFill>
                <a:cs typeface="Times New Roman" pitchFamily="18" charset="0"/>
              </a:rPr>
              <a:t>  </a:t>
            </a:r>
            <a:r>
              <a:rPr lang="en-US" sz="3200" b="1">
                <a:solidFill>
                  <a:srgbClr val="990000"/>
                </a:solidFill>
                <a:cs typeface="Times New Roman" pitchFamily="18" charset="0"/>
              </a:rPr>
              <a:t>§7.</a:t>
            </a:r>
            <a:r>
              <a:rPr lang="en-US" sz="3200">
                <a:solidFill>
                  <a:srgbClr val="990000"/>
                </a:solidFill>
                <a:cs typeface="Times New Roman" pitchFamily="18" charset="0"/>
              </a:rPr>
              <a:t> </a:t>
            </a:r>
            <a:r>
              <a:rPr lang="en-US" sz="3200" b="1">
                <a:solidFill>
                  <a:srgbClr val="990000"/>
                </a:solidFill>
              </a:rPr>
              <a:t>ĐA THỨC MỘT BIẾN</a:t>
            </a:r>
          </a:p>
        </p:txBody>
      </p:sp>
      <p:sp>
        <p:nvSpPr>
          <p:cNvPr id="8" name="Text Box 10"/>
          <p:cNvSpPr txBox="1">
            <a:spLocks noChangeArrowheads="1"/>
          </p:cNvSpPr>
          <p:nvPr/>
        </p:nvSpPr>
        <p:spPr bwMode="auto">
          <a:xfrm>
            <a:off x="762000" y="685800"/>
            <a:ext cx="4343400" cy="534988"/>
          </a:xfrm>
          <a:prstGeom prst="rect">
            <a:avLst/>
          </a:prstGeom>
          <a:noFill/>
          <a:ln w="9525">
            <a:noFill/>
            <a:miter lim="800000"/>
            <a:headEnd/>
            <a:tailEnd/>
          </a:ln>
          <a:effectLst/>
        </p:spPr>
        <p:txBody>
          <a:bodyPr>
            <a:spAutoFit/>
          </a:bodyPr>
          <a:lstStyle/>
          <a:p>
            <a:pPr eaLnBrk="1" hangingPunct="1">
              <a:lnSpc>
                <a:spcPct val="90000"/>
              </a:lnSpc>
              <a:spcBef>
                <a:spcPct val="20000"/>
              </a:spcBef>
            </a:pPr>
            <a:r>
              <a:rPr lang="en-US" sz="3200" b="1">
                <a:solidFill>
                  <a:srgbClr val="FF0066"/>
                </a:solidFill>
              </a:rPr>
              <a:t>1. </a:t>
            </a:r>
            <a:r>
              <a:rPr lang="en-US" sz="3200" b="1" u="sng">
                <a:solidFill>
                  <a:srgbClr val="FF0066"/>
                </a:solidFill>
              </a:rPr>
              <a:t>Đa thức một biến</a:t>
            </a:r>
          </a:p>
        </p:txBody>
      </p:sp>
      <p:sp>
        <p:nvSpPr>
          <p:cNvPr id="9" name="Text Box 7"/>
          <p:cNvSpPr txBox="1">
            <a:spLocks noChangeArrowheads="1"/>
          </p:cNvSpPr>
          <p:nvPr/>
        </p:nvSpPr>
        <p:spPr bwMode="auto">
          <a:xfrm>
            <a:off x="304800" y="1187450"/>
            <a:ext cx="8839200" cy="946150"/>
          </a:xfrm>
          <a:prstGeom prst="rect">
            <a:avLst/>
          </a:prstGeom>
          <a:noFill/>
          <a:ln w="9525">
            <a:noFill/>
            <a:miter lim="800000"/>
            <a:headEnd/>
            <a:tailEnd/>
          </a:ln>
          <a:effectLst/>
        </p:spPr>
        <p:txBody>
          <a:bodyPr>
            <a:spAutoFit/>
          </a:bodyPr>
          <a:lstStyle/>
          <a:p>
            <a:pPr>
              <a:spcBef>
                <a:spcPct val="50000"/>
              </a:spcBef>
            </a:pPr>
            <a:r>
              <a:rPr lang="en-US" b="1" i="1">
                <a:solidFill>
                  <a:srgbClr val="000099"/>
                </a:solidFill>
              </a:rPr>
              <a:t>*Khái niệm:</a:t>
            </a:r>
            <a:r>
              <a:rPr lang="en-US" b="1" i="1">
                <a:solidFill>
                  <a:srgbClr val="FF9900"/>
                </a:solidFill>
              </a:rPr>
              <a:t> Đa thức một biến là tổng của những đơn thức của cùng một biến.</a:t>
            </a:r>
          </a:p>
        </p:txBody>
      </p:sp>
      <p:sp>
        <p:nvSpPr>
          <p:cNvPr id="10" name="Text Box 8"/>
          <p:cNvSpPr txBox="1">
            <a:spLocks noChangeArrowheads="1"/>
          </p:cNvSpPr>
          <p:nvPr/>
        </p:nvSpPr>
        <p:spPr bwMode="auto">
          <a:xfrm>
            <a:off x="0" y="2057400"/>
            <a:ext cx="1524000" cy="519113"/>
          </a:xfrm>
          <a:prstGeom prst="rect">
            <a:avLst/>
          </a:prstGeom>
          <a:noFill/>
          <a:ln w="9525">
            <a:noFill/>
            <a:miter lim="800000"/>
            <a:headEnd/>
            <a:tailEnd/>
          </a:ln>
          <a:effectLst/>
        </p:spPr>
        <p:txBody>
          <a:bodyPr>
            <a:spAutoFit/>
          </a:bodyPr>
          <a:lstStyle/>
          <a:p>
            <a:pPr>
              <a:spcBef>
                <a:spcPct val="50000"/>
              </a:spcBef>
            </a:pPr>
            <a:r>
              <a:rPr lang="en-US" b="1" i="1" u="sng">
                <a:solidFill>
                  <a:srgbClr val="FF0066"/>
                </a:solidFill>
              </a:rPr>
              <a:t>Ví dụ</a:t>
            </a:r>
            <a:r>
              <a:rPr lang="en-US" b="1" i="1">
                <a:solidFill>
                  <a:srgbClr val="FF0066"/>
                </a:solidFill>
              </a:rPr>
              <a:t>:</a:t>
            </a:r>
          </a:p>
        </p:txBody>
      </p:sp>
      <p:sp>
        <p:nvSpPr>
          <p:cNvPr id="11" name="TextBox 10"/>
          <p:cNvSpPr txBox="1">
            <a:spLocks noRot="1" noChangeAspect="1" noMove="1" noResize="1" noEditPoints="1" noAdjustHandles="1" noChangeArrowheads="1" noChangeShapeType="1" noTextEdit="1"/>
          </p:cNvSpPr>
          <p:nvPr/>
        </p:nvSpPr>
        <p:spPr>
          <a:xfrm>
            <a:off x="533400" y="2576513"/>
            <a:ext cx="2514600" cy="668516"/>
          </a:xfrm>
          <a:prstGeom prst="rect">
            <a:avLst/>
          </a:prstGeom>
          <a:blipFill rotWithShape="1">
            <a:blip r:embed="rId4"/>
            <a:stretch>
              <a:fillRect/>
            </a:stretch>
          </a:blipFill>
        </p:spPr>
        <p:txBody>
          <a:bodyPr/>
          <a:lstStyle/>
          <a:p>
            <a:pPr>
              <a:defRPr/>
            </a:pPr>
            <a:r>
              <a:rPr lang="en-US">
                <a:noFill/>
              </a:rPr>
              <a:t> </a:t>
            </a:r>
          </a:p>
        </p:txBody>
      </p:sp>
      <p:sp>
        <p:nvSpPr>
          <p:cNvPr id="12" name="Text Box 9"/>
          <p:cNvSpPr txBox="1">
            <a:spLocks noChangeArrowheads="1"/>
          </p:cNvSpPr>
          <p:nvPr/>
        </p:nvSpPr>
        <p:spPr bwMode="auto">
          <a:xfrm>
            <a:off x="3048000" y="2667000"/>
            <a:ext cx="3276600" cy="519113"/>
          </a:xfrm>
          <a:prstGeom prst="rect">
            <a:avLst/>
          </a:prstGeom>
          <a:noFill/>
          <a:ln w="9525">
            <a:noFill/>
            <a:miter lim="800000"/>
            <a:headEnd/>
            <a:tailEnd/>
          </a:ln>
          <a:effectLst/>
        </p:spPr>
        <p:txBody>
          <a:bodyPr>
            <a:spAutoFit/>
          </a:bodyPr>
          <a:lstStyle/>
          <a:p>
            <a:pPr>
              <a:spcBef>
                <a:spcPct val="50000"/>
              </a:spcBef>
            </a:pPr>
            <a:r>
              <a:rPr lang="en-US">
                <a:solidFill>
                  <a:srgbClr val="009900"/>
                </a:solidFill>
              </a:rPr>
              <a:t>là đa thức của biến </a:t>
            </a:r>
            <a:r>
              <a:rPr lang="en-US">
                <a:solidFill>
                  <a:srgbClr val="000099"/>
                </a:solidFill>
              </a:rPr>
              <a:t>y</a:t>
            </a:r>
            <a:r>
              <a:rPr lang="en-US">
                <a:solidFill>
                  <a:srgbClr val="009900"/>
                </a:solidFill>
              </a:rPr>
              <a:t>.</a:t>
            </a:r>
            <a:endParaRPr lang="en-US" b="1">
              <a:solidFill>
                <a:srgbClr val="000099"/>
              </a:solidFill>
            </a:endParaRPr>
          </a:p>
        </p:txBody>
      </p:sp>
      <p:sp>
        <p:nvSpPr>
          <p:cNvPr id="13" name="Text Box 21"/>
          <p:cNvSpPr txBox="1">
            <a:spLocks noChangeArrowheads="1"/>
          </p:cNvSpPr>
          <p:nvPr/>
        </p:nvSpPr>
        <p:spPr bwMode="auto">
          <a:xfrm>
            <a:off x="6096000" y="2667000"/>
            <a:ext cx="2362200" cy="519113"/>
          </a:xfrm>
          <a:prstGeom prst="rect">
            <a:avLst/>
          </a:prstGeom>
          <a:noFill/>
          <a:ln w="9525">
            <a:noFill/>
            <a:miter lim="800000"/>
            <a:headEnd/>
            <a:tailEnd/>
          </a:ln>
          <a:effectLst/>
        </p:spPr>
        <p:txBody>
          <a:bodyPr>
            <a:spAutoFit/>
          </a:bodyPr>
          <a:lstStyle/>
          <a:p>
            <a:pPr>
              <a:spcBef>
                <a:spcPct val="50000"/>
              </a:spcBef>
            </a:pPr>
            <a:r>
              <a:rPr lang="en-US"/>
              <a:t> </a:t>
            </a:r>
            <a:r>
              <a:rPr lang="en-US">
                <a:solidFill>
                  <a:srgbClr val="009900"/>
                </a:solidFill>
              </a:rPr>
              <a:t>Ta viết</a:t>
            </a:r>
            <a:r>
              <a:rPr lang="en-US"/>
              <a:t> </a:t>
            </a:r>
            <a:r>
              <a:rPr lang="en-US" b="1">
                <a:solidFill>
                  <a:srgbClr val="000099"/>
                </a:solidFill>
              </a:rPr>
              <a:t>A(y)</a:t>
            </a:r>
            <a:endParaRPr lang="vi-VN" b="1">
              <a:solidFill>
                <a:srgbClr val="000099"/>
              </a:solidFill>
            </a:endParaRPr>
          </a:p>
        </p:txBody>
      </p:sp>
      <p:sp>
        <p:nvSpPr>
          <p:cNvPr id="16" name="Text Box 12"/>
          <p:cNvSpPr txBox="1">
            <a:spLocks noChangeArrowheads="1"/>
          </p:cNvSpPr>
          <p:nvPr/>
        </p:nvSpPr>
        <p:spPr bwMode="auto">
          <a:xfrm>
            <a:off x="4114800" y="4267200"/>
            <a:ext cx="3276600" cy="519113"/>
          </a:xfrm>
          <a:prstGeom prst="rect">
            <a:avLst/>
          </a:prstGeom>
          <a:noFill/>
          <a:ln w="9525">
            <a:noFill/>
            <a:miter lim="800000"/>
            <a:headEnd/>
            <a:tailEnd/>
          </a:ln>
          <a:effectLst/>
        </p:spPr>
        <p:txBody>
          <a:bodyPr>
            <a:spAutoFit/>
          </a:bodyPr>
          <a:lstStyle/>
          <a:p>
            <a:pPr>
              <a:spcBef>
                <a:spcPct val="50000"/>
              </a:spcBef>
            </a:pPr>
            <a:r>
              <a:rPr lang="en-US">
                <a:solidFill>
                  <a:srgbClr val="00CC00"/>
                </a:solidFill>
              </a:rPr>
              <a:t>là đa thức của biến </a:t>
            </a:r>
            <a:r>
              <a:rPr lang="en-US">
                <a:solidFill>
                  <a:srgbClr val="000099"/>
                </a:solidFill>
              </a:rPr>
              <a:t>x</a:t>
            </a:r>
            <a:r>
              <a:rPr lang="en-US">
                <a:solidFill>
                  <a:srgbClr val="00CC00"/>
                </a:solidFill>
              </a:rPr>
              <a:t>.</a:t>
            </a:r>
            <a:endParaRPr lang="en-US" b="1">
              <a:solidFill>
                <a:srgbClr val="000099"/>
              </a:solidFill>
            </a:endParaRPr>
          </a:p>
        </p:txBody>
      </p:sp>
      <p:sp>
        <p:nvSpPr>
          <p:cNvPr id="17" name="Text Box 23"/>
          <p:cNvSpPr txBox="1">
            <a:spLocks noChangeArrowheads="1"/>
          </p:cNvSpPr>
          <p:nvPr/>
        </p:nvSpPr>
        <p:spPr bwMode="auto">
          <a:xfrm>
            <a:off x="7086600" y="4267200"/>
            <a:ext cx="2209800" cy="519113"/>
          </a:xfrm>
          <a:prstGeom prst="rect">
            <a:avLst/>
          </a:prstGeom>
          <a:noFill/>
          <a:ln w="9525">
            <a:noFill/>
            <a:miter lim="800000"/>
            <a:headEnd/>
            <a:tailEnd/>
          </a:ln>
          <a:effectLst/>
        </p:spPr>
        <p:txBody>
          <a:bodyPr>
            <a:spAutoFit/>
          </a:bodyPr>
          <a:lstStyle/>
          <a:p>
            <a:pPr>
              <a:spcBef>
                <a:spcPct val="50000"/>
              </a:spcBef>
            </a:pPr>
            <a:r>
              <a:rPr lang="en-US">
                <a:solidFill>
                  <a:srgbClr val="009900"/>
                </a:solidFill>
              </a:rPr>
              <a:t> Ta viết </a:t>
            </a:r>
            <a:r>
              <a:rPr lang="en-US" b="1">
                <a:solidFill>
                  <a:srgbClr val="000099"/>
                </a:solidFill>
              </a:rPr>
              <a:t>B(x)</a:t>
            </a:r>
            <a:endParaRPr lang="vi-VN" b="1">
              <a:solidFill>
                <a:srgbClr val="000099"/>
              </a:solidFill>
            </a:endParaRPr>
          </a:p>
        </p:txBody>
      </p:sp>
      <p:sp>
        <p:nvSpPr>
          <p:cNvPr id="18" name="TextBox 17"/>
          <p:cNvSpPr txBox="1">
            <a:spLocks noChangeArrowheads="1"/>
          </p:cNvSpPr>
          <p:nvPr/>
        </p:nvSpPr>
        <p:spPr bwMode="auto">
          <a:xfrm>
            <a:off x="533400" y="3429000"/>
            <a:ext cx="7543800" cy="954088"/>
          </a:xfrm>
          <a:prstGeom prst="rect">
            <a:avLst/>
          </a:prstGeom>
          <a:noFill/>
          <a:ln w="9525">
            <a:noFill/>
            <a:miter lim="800000"/>
            <a:headEnd/>
            <a:tailEnd/>
          </a:ln>
        </p:spPr>
        <p:txBody>
          <a:bodyPr>
            <a:spAutoFit/>
          </a:bodyPr>
          <a:lstStyle/>
          <a:p>
            <a:r>
              <a:rPr lang="en-US"/>
              <a:t>Giá trị của đa thức</a:t>
            </a:r>
            <a:r>
              <a:rPr lang="en-US" b="1">
                <a:solidFill>
                  <a:srgbClr val="0000CC"/>
                </a:solidFill>
              </a:rPr>
              <a:t> A(y) </a:t>
            </a:r>
            <a:r>
              <a:rPr lang="en-US"/>
              <a:t>tại</a:t>
            </a:r>
            <a:r>
              <a:rPr lang="en-US">
                <a:solidFill>
                  <a:srgbClr val="0000CC"/>
                </a:solidFill>
              </a:rPr>
              <a:t> y = -1 </a:t>
            </a:r>
            <a:r>
              <a:rPr lang="en-US"/>
              <a:t>được kí hiệu</a:t>
            </a:r>
            <a:r>
              <a:rPr lang="en-US" b="1">
                <a:solidFill>
                  <a:srgbClr val="0000CC"/>
                </a:solidFill>
              </a:rPr>
              <a:t> </a:t>
            </a:r>
            <a:r>
              <a:rPr lang="en-US"/>
              <a:t>là</a:t>
            </a:r>
            <a:r>
              <a:rPr lang="en-US" b="1">
                <a:solidFill>
                  <a:srgbClr val="0000CC"/>
                </a:solidFill>
              </a:rPr>
              <a:t> A(-1)</a:t>
            </a:r>
            <a:r>
              <a:rPr lang="en-US">
                <a:solidFill>
                  <a:srgbClr val="0000CC"/>
                </a:solidFill>
              </a:rPr>
              <a:t> </a:t>
            </a:r>
          </a:p>
        </p:txBody>
      </p:sp>
      <p:sp>
        <p:nvSpPr>
          <p:cNvPr id="19" name="Rectangle 18"/>
          <p:cNvSpPr>
            <a:spLocks noChangeArrowheads="1"/>
          </p:cNvSpPr>
          <p:nvPr/>
        </p:nvSpPr>
        <p:spPr bwMode="auto">
          <a:xfrm>
            <a:off x="304800" y="5105400"/>
            <a:ext cx="7772400" cy="954088"/>
          </a:xfrm>
          <a:prstGeom prst="rect">
            <a:avLst/>
          </a:prstGeom>
          <a:noFill/>
          <a:ln w="9525">
            <a:noFill/>
            <a:miter lim="800000"/>
            <a:headEnd/>
            <a:tailEnd/>
          </a:ln>
        </p:spPr>
        <p:txBody>
          <a:bodyPr>
            <a:spAutoFit/>
          </a:bodyPr>
          <a:lstStyle/>
          <a:p>
            <a:pPr>
              <a:spcBef>
                <a:spcPct val="50000"/>
              </a:spcBef>
            </a:pPr>
            <a:r>
              <a:rPr lang="en-US" b="1"/>
              <a:t>- </a:t>
            </a:r>
            <a:r>
              <a:rPr lang="en-US"/>
              <a:t>Giá trị của đa thức</a:t>
            </a:r>
            <a:r>
              <a:rPr lang="en-US" b="1">
                <a:solidFill>
                  <a:srgbClr val="0000CC"/>
                </a:solidFill>
              </a:rPr>
              <a:t> B(x) </a:t>
            </a:r>
            <a:r>
              <a:rPr lang="en-US"/>
              <a:t>tại</a:t>
            </a:r>
            <a:r>
              <a:rPr lang="en-US">
                <a:solidFill>
                  <a:srgbClr val="0000CC"/>
                </a:solidFill>
              </a:rPr>
              <a:t> x = 2 </a:t>
            </a:r>
            <a:r>
              <a:rPr lang="en-US"/>
              <a:t>được kí hiệu</a:t>
            </a:r>
            <a:r>
              <a:rPr lang="en-US" b="1">
                <a:solidFill>
                  <a:srgbClr val="0000CC"/>
                </a:solidFill>
              </a:rPr>
              <a:t> </a:t>
            </a:r>
            <a:r>
              <a:rPr lang="en-US"/>
              <a:t>là</a:t>
            </a:r>
            <a:r>
              <a:rPr lang="en-US" b="1">
                <a:solidFill>
                  <a:srgbClr val="0000CC"/>
                </a:solidFill>
              </a:rPr>
              <a:t> B(2)</a:t>
            </a:r>
            <a:r>
              <a:rPr lang="en-US">
                <a:solidFill>
                  <a:srgbClr val="0000CC"/>
                </a:solidFill>
              </a:rPr>
              <a:t> </a:t>
            </a:r>
          </a:p>
        </p:txBody>
      </p:sp>
      <p:sp>
        <p:nvSpPr>
          <p:cNvPr id="20" name="TextBox 19"/>
          <p:cNvSpPr txBox="1">
            <a:spLocks noRot="1" noChangeAspect="1" noMove="1" noResize="1" noEditPoints="1" noAdjustHandles="1" noChangeArrowheads="1" noChangeShapeType="1" noTextEdit="1"/>
          </p:cNvSpPr>
          <p:nvPr/>
        </p:nvSpPr>
        <p:spPr>
          <a:xfrm>
            <a:off x="304800" y="4354804"/>
            <a:ext cx="3722942" cy="668516"/>
          </a:xfrm>
          <a:prstGeom prst="rect">
            <a:avLst/>
          </a:prstGeom>
          <a:blipFill rotWithShape="1">
            <a:blip r:embed="rId5"/>
            <a:stretch>
              <a:fillRect r="-1964"/>
            </a:stretch>
          </a:blipFill>
        </p:spPr>
        <p:txBody>
          <a:bodyPr/>
          <a:lstStyle/>
          <a:p>
            <a:pPr>
              <a:defRPr/>
            </a:pPr>
            <a:r>
              <a:rPr lang="en-US">
                <a:noFill/>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ppt_x"/>
                                          </p:val>
                                        </p:tav>
                                        <p:tav tm="100000">
                                          <p:val>
                                            <p:strVal val="#ppt_x"/>
                                          </p:val>
                                        </p:tav>
                                      </p:tavLst>
                                    </p:anim>
                                    <p:anim calcmode="lin" valueType="num">
                                      <p:cBhvr additive="base">
                                        <p:cTn id="4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 calcmode="lin" valueType="num">
                                      <p:cBhvr additive="base">
                                        <p:cTn id="67" dur="500" fill="hold"/>
                                        <p:tgtEl>
                                          <p:spTgt spid="19"/>
                                        </p:tgtEl>
                                        <p:attrNameLst>
                                          <p:attrName>ppt_x</p:attrName>
                                        </p:attrNameLst>
                                      </p:cBhvr>
                                      <p:tavLst>
                                        <p:tav tm="0">
                                          <p:val>
                                            <p:strVal val="#ppt_x"/>
                                          </p:val>
                                        </p:tav>
                                        <p:tav tm="100000">
                                          <p:val>
                                            <p:strVal val="#ppt_x"/>
                                          </p:val>
                                        </p:tav>
                                      </p:tavLst>
                                    </p:anim>
                                    <p:anim calcmode="lin" valueType="num">
                                      <p:cBhvr additive="base">
                                        <p:cTn id="6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p:bldP spid="16" grpId="0"/>
      <p:bldP spid="17" grpId="0"/>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10189PHOTO" val="/9j/4AAQSkZJRgABAQAAAQABAAD/2wBDAAMCAgMCAgMDAwMEAwMEBQgFBQQEBQoHBwYIDAoMDAsKCwsNDhIQDQ4RDgsLEBYQERMUFRUVDA8XGBYUGBIUFRT/2wBDAQMEBAUEBQkFBQkUDQsNFBQUFBQUFBQUFBQUFBQUFBQUFBQUFBQUFBQUFBQUFBQUFBQUFBQUFBQUFBQUFBQUFBT/wAARCAK0AZc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ifiXdf8ZHeMN9x5HleKr7Z8/yf8fL1ofE7VdMj+wWsVxF5Nunzv8A9Nn+/wD+ObK5/wCKKPpfxs+J+rTRCSG38Q6o9ug++832ybYmyuH1vQ9V0fW9S0/VU/0+3f8A0jY+9N7/AO3XwNXDwniOc4pnbeHtATXNYSyuNQgsrZ/+X1/ubPv19SzfCtJPhv4V1C31C3nsHh2Pevd+cib/AJ0/77r5d8Gadb32g3lo9vcT6qjp9nhRHdHh+ff8if8AAK9m8MeE/EHgz4b38uoefosOoJM9ppH2ff8AaEdE+dEf7n332bP40rSvh6SiXSjL4zHudKt3+0/ZLuK6RH8l3hrlbyDUNKd/Kfzod/zp/crmPCXia40ObUoovKd7h33ve796fP8Af2b/AL9d/ol99+W7e3vYX+55KbNleHVh7GZpzc5z39qyv/sPTJtV+1P5X8aU/wAWz2TzJ/Z6Oj/x7ErnPCry31/fyujbE2J8/wDfo5uf3whE6CaTZDV/wxY3eq38NvaI880r7NiVm3nyJT/AfxNTwP4kTU0i+1eSjps/v7686rGr7KXsviOyUvcPpa58B6Z4K8Bzfa0W6v7j5JnTY7o7/cRK4bwxY3fgDxbc3tvF9qTe8Oz/AJ+If8/PWJeftEXev39tLLoVvPZ28L+TC8z/AH3/AI3/AL9eWeIdc1jX9bh1C7uLjzov9SkD7Eh/3ESuHC4O8JwxX2jz5S9w/Qa38XeDPB2+XVtasvtKJ532ZH3vXyT8XtfuPiv8Q7u6021lNpcOiW8P91ESuJ8MajZT6rbWmoagunwzPseeZH+Svqvwf4O8O2OiQ/2fLBqG/wC/dI+/e9KeKw2VQjQmc3wHE/Dr4A6fBYfbfEUUV07/AHLXZvT/AIHWl4uv08IeHn0S02wI9xcPsT5NkLzO6f8Ajj13l/dWnhXSprtJW2P/AMsXr5+8Va5LqVzNcSvv3152Fo/WcTPEe05oR+E7cHQ9p75g39099N9ki+e5mfYiVvfGDwxp/wANfAdhoVwkU+sXc32l7pE+4n+/XVfA3wP/AGreTeI7tFezifybf/bf+N68q+LVpe+MPE+peILK3/0a4vntk+f+58if+gVvLMI1q3s/5TbE1eT3DmfCWqy6H4nsL20TfNbzI6J/fr6QT476hawo+oeF7pN/+3sr5Xedo9if6i5T79fQnwW8Tf8ACcXM1vqsq3V+ib3R/wCNK6Mzy3B47D+2r/ZPP5z0vR/F2hfFLR3tdrxzQuk32Wb76bPuPXTw2PkI7v8Acrhdc+FVlb3Ol61oqNa3lldwu6ff85N/z12+vX3/ABLURE+d6/KZ4elCfJQ+EwkU31m31mwmS03bPuPWl4Yf/iTpvTfs+R65i2d4E2fwf3Kv+Fb7Z9sh/wBvfWeKtH3FsXzHTo6fP5Uqp/sVWSTz/n31WubT7X/qvkeoYZ5YH8q4+R//AEOvMlzTh7hjMualYpd2E3muqInz/P8A7FeM6x8WNP8AiTrF/ZaZbyppumTQpDe/8/P3/nT/AGK7/wCIvhG78d+G7bT4tSXToftG+5TY7+cmyuS0T4V6Z8OdKmuP7TlutiO83nQoif8AAK+0yWhhaWDnKtP959mJcJHJeP7FE8Jfx73ffXPfCvxHF4c8W2dxEjP5v7l0/vpWlrHjG48TeGL/AM23ijubSbY8Kf8APF/uVyvw0sfP8c6Ujpvh+0769uVLnwM6dUcpH2w19a2tnNLF88Oz7j18tfGPwAk9/c+INKiWBPv3FrB/6Gle5XLyzo9ujt5L/wAFMtvByX2/91v314WT5pXoKOFh70YilI+S/DGova3O/fsffXuug/FTXbTw99itLtoEf777PnrifjB8Ibj4e36axbp/xLZn+5/zxf8A+Irp/gn4fT4jW2sRP8k1oiPC/wDf376+7nSq1Ie0o+7MR1XgzXL21vEuPtcu/fv+/X0zpt2l9Zwyq+/em+vlS50fUPDFy/2uJoU3/f8A4K9d+FHjGL/j0uJfkf7ju/yV6fDOZVsvxksNjftFUpT5+SZ66lD1TfX9PgeGJ7u3R5vuJv8Av1fTY6b1r9vjOD2O3lGU+mP+7p6VZmWU6UXMEV9C8VxEs8L/AH0dN6PTEp1RKJcZch4748/Ze8NeI993pW/RL/8Ag8n/AFO//crxbxDofj34Qv8A8TCKXV9K3/69H3/JX2Z5lPmgiu4fKlRHR/4HrzquFhWOqlXnA+P/AA38TdK1xNku/Trn+5PXWV3vjz9mzwp41tpvs9v/AGReP9ya1+5/3xXhviHwH8Q/hCnm/PreiJ8nnff2J/7JXi18F7E9GliOc7y2u5bX54tn/A031m63odp4mh/e3F/ZXn8E+mTbP/HPuVz3hj4m6fr+yKW0uLW537PIf5N7/wC/XPXP7RGj6dqt5ZJpV58j7PtVrKkyP/t76+Xx9Wrg4c9KHMGKxHJAP+ES8d6bf/8AEv113tkfY/8AbSbH/wC+E311upfaEs/Ksbu3e8/jedHRKx7Dxrb+J9N+22lpdfO+xEnT53/3Nj1fSx1W+h+ey+yo/wDz2+/X5riuIMdSq+97p4McZVJPgt4Pu4vjZ4c1u71DT7q5V7nf9nR0b/j2mSiut+DuivZ+P9IaVHR/333fuf6l6K+4yLMq+JwntZbt/oi4TqSV2fH3x+0Z5/i142li+SaLX76ZH/7eXrynVfD/APaVs7/a98z/ADzb/vpsr6A+N+nbPip4wmf+PVrv/wBHPXkV+kWjak97/Z63qbHR4X+4/wAlfQUqvPVkaVoGx8CPE0XgjW/7Q+0TpqVvC72LpMif6T8n3/8AYrY+N/i3x3BolnFqUUE+j3DzX9vBp8yTeT5293+4+/5P7leRWF95F/ClwiPD9yuqs7u70e//AHvlfZriZ/4Pk2fJ/wDF10y9+ZETmH07UPDOy4lREmREdPkR0/vpXf8Aw01W41HRLlpfuRTf+h13PxB+FOoX3gqHVYdN/suwT99CiJNN9rhf7k2/ZsRN+/77pXB/DdIrXRNV+R9nnJ8+z5P464a8JT+Mv3Db0S1TUtSv3dN8MKVfh0pNK0S2T/ltLvml/wCBv8n/AI5sqbwTdW+mpM8qf8fD1f16f7U7vXi1fc9w2hE4zUn3wv8A36hvNN0rw/DbfJ9t+16XvuNnz+Tc/P8A/YVceP56mubRLuFHSjDlyKHga1+1WCb/AO5Xsfwo+Fdv4q8Qpb6hd28EKOm9HdEeb/YSuM+HXhWXUb/+zLd/9M8l3t02fI+z+Df/AAV618JfEz6Vr0MySva38O+G4tX++ifxo/8AwOhVaVGpz4j4DiqfB7p6pYeGNK05PsSaZF9jR32Q+T8iVJa+GdF0WZ5dK0qDT3b/AFrwxIm//vinX+pO83yO6f8AA65vxb4jl0PR7l5bt3835E+evkKuOynNsR9WhTl63OOlGc/dOP8Aid4qS6vHsov9TC+x6860rSpvFviSz0q3375X/fP9/Yn8b1Wv9VeR3d3+d691+DnguLw5oM2oXsXkX98m+bf9+FN/yJXfXisNBYXDL3j6OXJRpHSWFpFoGj22n2SJBZ2ibErwT4XaPqf2bUru9tN+iQzO/nO/yedv/gr1v4t69/wj3hN7i3l8uZ5YYYX/AL+9/wCD/gG+tfxP4Zin8E3mlWn7l5bd9mz+/wDf/wDQ6+BnjZ4OnGjWh70pHz9WqfFvjyx+y+NtViRPk+0u6f7jvv8A/Z67b4Ax3EHxL03yv+W0UyP/ALmyuT1ieXWNeR7hH+0/JDL/AL6Jsr6w+F3g5PCug21v5S/adm+af++9fVZlj/quAhCX2znl/dO5SPZD89cfrbvPf/PdywW0P3EgT79dVeT/ALnYlYM1j5j/ADyxf9915XDGBk4VcVWko/y8w4y90x4fNkvE8pvPtv496bHStXSoPsuq/wC+myqcNj59zst/7/361Zo/sOq2CfwV85mVZV5/DqEZG2n+sNcHrHiPxH4j3ppXhS9RIX/111+5rv3kRPnf5KY9158333dP4Hrjy/F0MLCftqfMEzj/AAl4q/ty2e3/ANXNC+zY/wAjo/8AcrV8Q6B/wlXhvUtP3tBNLC+x0/gf+CsH4i6baaVqum3tpE8F5cfJM6fcfZXQ+FdcSfyX2b9n367cRhq0HTxVGHuSIPnhPAl7HeJqtojzpLEiXdl/H9z5657w9Pd+FfG0KXCKk2n3H775Pkr1T4b64+uO8Tun2zf86V2158MtP1j4i6bcXESvDqNjMkyJ/fR0+f8A8fr7LLnPHV/qMvtHTD3zVtruK7tobpH+SZN6PW8nipNA0Gb7P8+pP8kP+x/t1w2t6d/wrnxImhRbvsFxD9ptN779ifcf/wAf/wDQ6mvI3++m5K+exNCtw/j5qG5EizDpT+KnmTxHcfbUmT503/wV5i9jqvwI8Z2Gp2Uz3WiXD74X3/fRPvo/+3Xc2d9Navvl3vWb4ntLfxHeQyy3f+jRJ8iO7/J/uJ9yvcyPH1Z4iU68y6UoHf3nx68L/wBm+bEnzyojvBM9eS+JPiMv2x7jT7eCBHf7iUyw8OaZfWf9mahpjO6TfubpJdj7P7lcl8RfAd34KvLa7iuGnsL59iI6fOj1+r4LG5bmNXllH3z18POlNcp0Nt4xlvtSttQRPI8l0d9j19n+D9SS+0SzlT+NEevhLwl4ji0qz/0Tw5q+vPv/AH01lD8kP+xvf79fVHwQ8cW/ibRNkSSwPb7EeCZNjw/7FfaYaUIe5E3xGFnCHOewTfvKZsqzDsdN9TJAj1655nKVkjqby6e6eXRv+SiRmNqC/wBVt9NTfK6JRf8AmyW3+ibUm/264y58D6hqszvd6gqf3NiV8vmeOxlH3MHR5pfgB578Zv2j5fCSTafoVvF9v+497dfchf8A3P43r458bfEq98W3jv4l8Uapqj/88UfYif8AAK+tPjr+z1N4q0ebU/7VnnubSF/Jg37EeviTSvCUXifxJDp8W+1eX787v8iIn33ry4Yqtyf7T8RlKUzrfh14LuPihqqaf4ftLx3/AOW11M6eTbp/t19D+Evg94a8JBNmnrr1+nyf2hdJshT/AK4w/wDxdbHgPwraeHPCsOj6PEiW0qb5nhT/AI+X/wBt6s3LxeHLOa9luEdLf55n87Yif771+SZzxFiMVW+q4H4jWP8AfH22mxWt55sSXE1y/wAnnTzO+z/2RP8AgFF55UEM3m3aT3iJvSFPnrzrxz8abLStNfW729e6/wCWNjp8Cf65/wD4ivBNb+Jvj3xbpt/qWjpdWWm2+9Lia1RESFH/ANt/v/8AAKnAcL4nHy9tiqgckD2/4A/Ffxff/tLaH4S1uHTYQEuJ2js0dtqi2mx87f8AAKK479jLwVqNl8cfDWuPal2uftYkub8vJKT9mm+6N+xRRX6/l2V0MPQ9nHZNmsLpaGh8WfK1Xx54s8plm26zdpvT++kz15Lfps/grtrr4e63d/HD4g63FdNaad/wkmqJ86/JL/pL/wAFWfGfhmJIXuIk/wB+vna9X2OIlCB3RjKcTxbVfCUWoo/2R/IuU+4ldh8Pf7C0O8tv+FhWV/dabFC6TbETej/wP/tp9yse53wP/c/26raldPrNykV3K32bZsfYnz10wxE7nNVpGl4n8W+MPFtheb/GV5PZvD9jS1hmeGGGHZsTZCnyf3Pkqfw3qMuo2Do9k9l5qI7/AO2/3KqzeC4oNNSXR5ZXeX+Cb5Nldb4VSLTtBf7bdxT3lv8A8sEff5KU5T5zGJT0q1R/OT/njU15P8lVvDc+y2v5n/juKZqU6OleXKPPM7ISiUJp9jp/t123hLw5bz21ze3cTPbW6fc/vv8AwVwFt+8vIdnz/PXuXh7w4+sw6VotorI9w/nXH+xXrYdUaEJzrESkdV8CtDexs7/W5U2Qv+5t/wDb/v1x/wAXdKvfAHjOz+IWixIm9/J1FERPn/269y0qxi0p5tKt4vItrd0SH/b+Tf8A+yPTPEPh+01nQdV0/UNv2O4heF9//jlfjmN4hnjM15IL9z8J58YTnIp+GPE2meNPCVn4gtH2Qyw73Tf/AKl/40rxnx/4q/tzWH2P/oyfIlY/gaDVfh74V1XR72XZ9ou32Qp/Aib03/8AA6zXtZdY1KGysk33Mr7ESvpcJltHLXUrnrYWhye/M6T4Y+Dv+Et177bcJv0qx+d9+zY7/wACV7feSPBeI6/3NlHhLQLLwzpsOlW6fJD99/77/wAb1c1uDzId6fJXw1fOakszhUicNevzzMrxJ4c/4S3+x0ZInhtLtLmZHf8A2H2f+P7K6fUt+z/gFeY2fjTxBpU00V7plvdQp9z7K+zfXoryPHpsO9PndN9fQ8bYCEo08whU+L7JzV6XJDnPCte+HiWvxg0e7SJfsep3Hnf9tk+d/wD0Cve7OP7KiVg6xpT332CVNiTWlwk0L/3HreuX/j/v18bWx7xMqKf2DjhPmMq5klkd0/v1Qe03/uk+/WleSPaO77/v/cp+lWv/AC8S7t9fZ8S5phq8aNDDQ5bFy+IuWdrFptsnyfP/AB1ieIbr/SYbhP4Hq/rd158yRI+xE+/89YNzPbujxJNvdK8nFZHVwuDhiqk/i+yXKPIdhDIl0nz1m3Mf9mzb4v8AU/xpWxpsafYEf5fuVzGt6Nqs7vL5q7E/ghf5K8vKMrjmUpwlUjD1INK/gtPEdtDFcb3SH50/365jXpP+Edv7aW3TZbTJ5P8AwOtXSp/PhR0f/frYudHi8R6b9kfbv370enPH4nB/8J9f4YkS9w+XfiRo1x4S8cvcaez2X2hPOhnhfZ9/79fS3wW1G98T+DLDUNQSL7TCj2yTI/3/APb/APHK4PxbpVpqthCmq2Su9jvf50/g/jr07w9qug+CvAFhd2/kWumvs8lIf43f5/k/36/YeFPZYjEc/J78YnoUvgPHPGz3firxtqX2u7d3tN/lbH+RE/uV1Wg3z31miP8AfRPno8Z6BFpXipNTT7mo2O90/uTfJvqhol2ljqVzby/Ikvzwv/t18PxVGc8XP+YwqxNW/wBAfyXuEfZs+/XN7P3yb02P/t/crvNE82d/76f7dHjPTbL7MiSy29refwJ/G9fKZdVq1f3cIe8YxjE4/So3+3o8u1P7iV5L8Ufhz4o+I3jb+0LrUrq1sPO/0eCGb9ykNetPpvlonz/Psq/ok8SJ5T/fevqsmzJZZi74iB14GrCjP3zofCujxeHPD1taRRKkMSVm+CdS/sfxg+oRP+5l+SaFP46uX+qyzp5VvtRETY9cxo87wak6PX9B0nKUFUifYfWKWJhyH0nD4409IUSKVp/+AVt2eqxTojo/368Ts9ctNNtnld0nfZ8kO+qGm/E240rUnl8rfD/cSvSoTn9s8rExpQ+A+h/P8yjf8lcf4Y8cRa5oj6gkT/3PI++9c9rfjy9vt9uifZYf9yvAzzibCZND3vekeNOXIei3PiDT7H/j4u4k/wCB1D/wmOiR/wDL7FsrxabfO+93Z6rJA+/78r7/ALiIiV+Uz8RcTUqWpU0c3tDzf9p/9oWbXL+/8NaPdywaIn7mb7L/AK67f+NP9hP4K+Y4dVljs7/ZFFa+bMiI6Q/O/wB9/vv/AMAr2P48fCu48Aawmq/vX03Vnebf/wA8Zv40rx9IHkmtonR9ju7/AO3v+5X6HhpSxkPaz+2X7x9gfs3vrvjT4aXKandpAkX+jWN0ifO/yfx/36h034NeK4LzVdQ8RarYeJb+Hf8A2dp8M2y2T/gGz/x+vY/hd4Ki8CeCbDR3374k3zb/AO+/366fyLeBP3UUUCJ/cTZWc+Hsuh76jyTOnlPm/wD4UDaeILy28QeNdP8AtusfZ0hTSNPuH+wQv/vv89X/ABb8NtY8W6xomlS6fBBYWif6Jawpss7T5/7n9+vbLz/Svn37K57xJp2pX00MVh57u/8Azxry8bS/s2n7ajNzj/LE09w2/A/hHSfhzqmn6TbRC91S8TdPIXxGNiP91aKyPCjQWPxB0+21PXbH+1l35tJbpDcEeS/JWiujLcdXxFF1PZbv/I2SufE3xd8a+KNK+InjD+x9YluktPEOqedpk9o7pDD9pf50ern/AAsl9K0F7TVdKl/4SRH2XNlq9o6Q7HTejo6Oj1D8bfGmmaj8UPiFaHTLXTlTVprbfB87u8Ny+93/ANt3+evKPsOseLb94tHt7i6/vuif+hvWmNwtL2vOR7/2DrbyO31iGaW18p9j/vkT/ljXNzRpA/zV2Hw6+CeseGPtOpahqCwPdpsl09Pn/wC+3/v1j+OdAe1/2/8Abri9yPuwO2Pvw98uaDqqTwpb797pU2paPpljqU17FexJNdwokyb6xPhX4YvdY1u2uHR/sCTbHf8AvvXqPxC+ElpfaJ9t0+38i8t/n+RPvpWUqsYy5DGVLm984azjitbN4vtCz75t+9Koax4g0+eF9Ptf3k0X35v7n+xV+2+Ht3rmiJqGhXG/5Pngf/2SuJ03Svsm+LypYHd/n3/frShEwOh0qT7I9ncP9xJkd/8AvuuqsP2j9QS532VpBa/Z7h5kmf8A8c+T/c/4BXN6l4f0+CHZaXFwlz/f370qh4e+Hl74q1j+z/tenaW+x5kutQfyYZv9jf8A363rx9rDkmRI9a8MftV6xHbXMSWlre39xN53226+TZ8mxE2f3Pv1seHtc13xP/xNdT8QN9mt/neBLhH3/wCxsrxPw94c/tXxtNaXH2XSLnelsmzYkKOnyfwf+yV6pqWnJ4SR9MS4indP+Ph4X3o7189LA4aE7whY2w8JzH63qr3001w/33rvPhF4Re1hfW7tP31xv+zp/cT7m+vNNERNc16G0lfZD993/wByvoHTdc097NN9xBBs/wCmyV4GfVa0KPJCHxHViKvJ7g/VfFVpob/fV7zYn7mun/5COj2d26bPtEKTbK8u8YaxoUmyVNQs/tifI7+cm/ZW94e+Jvh//hGIbe91uzgmt/3Ox5vvpXy2PyVSwFPEUIS5zz5Uo8vPAoeIdljcoiJ/t10/hLVf7V0r7JK/+kw/+gV5F8Qvijaf2rbLpVu2rw+T888DoiJ/326Uab8RrSxS82vLBM6IiOlfa18u/tHKKcKnxnTL99Q5JHuXz+ciJWVr3jHT9Oubmyl+0Jcww/f8n5N/9yuSf456Paaan2ffdX+z53dNib683fxpbvePdv8Av5nm8596ffevl8p4b55ylizz6GB9/wB89402Dy9BsLvVZdmyFHd3rmNV+KG+8e0tNMnS22fJM7/f/wCAV57f/E1NVvJru4ileZ3/AL/yJ/uUyHx3aR/P9nffX2uDybCYbE/WanvM9T6nShI9OmvnurBNiMm9N71NYadF5O90+euJT4sROmxNP/8AH6v2fxNt4H+fT5Z4f+vjZ/7JXgZ7h8dja/PH4Dy54efOeo6I7/Y0T+5Wwk/kV5vY/GzRbH5B4fvH/wC35P8A4irNz8ftCj+/oV0n/b2n/wARXxayLHxnzwLjh5m34h0qWPUk1O02pbP/AK6BP4H/AL9TaVO6Pv3/ACVwepfH602f6JomyF/+e93v/wDZKyrb44W8EyP/AGO+zf8AOn2j/wCwr7qOUUs3wf8AtnuVofDLv6k/U6h7Zc6H/bF4k0W1H2fP/tpT9H8M2WnaOmmfZIns7ebzoYXT5E/uf98VwGg/tGeGoHd9Q0W/R/ufuZUf/wBkq/eftC+Ep0/0e01S1/4Aj1+hZNDDYCEJOfv8tpHTDCzhEwfiFrEt945e3377a0hRET/f2b6yvHM9vYpo7+Vs81P+Pr/bT+Csf/hKvDX2y/vf7Q1nUb+7fe73VvCiJ/ufPT/E/i7w14j8N22mXD3Vq8U3nJNs+5/3xXx2PwUsTmXP8UJGMqE+Y7bQdVRNKhu0l89H+/s/gqtYWmlQP+6tN/8AfnvZnmmf/gdclpvjTw5pVh9li1CedP8Abh/2KuWHj7w1I6faL24gT+/9n31828ux2CrTeDMJYecJ+6dPf6PL5M0umfv/AO5B/Hs/9nrhrPxxZR3iWl3bta3O/wC/XeWHjzwFB5OzxW2/+NP7OmrlfFtj4H8QawmoWXitLKZ0/fb9Omr6PLaUsfPkzSh/28b0sLz/ABnSPve2823ffv8An31zGsais7/wo/8AHRpVjFqOyKy8e+f/AAIkGnXb/wDslTX/AMJ9TeZ5U8URQJ/09aBd/wD2Ffq+FxFHD0o0ub4TthS5BlhqSRw/fplzqPlo7/cSrlt8MooId9349sIH/wCwc/8A8erNv/CvhSe2eK7+KFgif7Glv/8AHq7v7RpchnKlM9y+DN2iaOkuxv3399Nlb3i3SrLYl3FKiP8Ax15XD8X/AIdeEtBtrS38R3l08KIn+i2P3/8Avus2b9ojwFOnzy6zdf7H2RE/9nr854hxc80oywtPD/8AbxjLDzOzffPNsT/vuun8MeEZXm3y/In/AI/XmNt+1R4H0f57fw1qV0//AE2mRKoXn7aXkb/7M8NRJ/c+1XG+vByPhjDYP99jPeClg5Hqn7Q/g6LxP8KNVt/K/wBJtE+2Q7E+dHT/AOw3188fs9/s/anr/iHSvEeqxSwaPpz74UmT57t0/wDZKs63+2X4wvvktLLTtO/3Id//AKHXAa98afHfiPe7+KNSg/2IJtif98JX6S8woxVoQOn6qfed/fRadZzebcLBsT77v9yvNPt1ldXL/wBoeNYtjv8AJ8/z18XTeI9Yut/m6hdT/wB/fM/z1V/02f5/Nb/gdfP5hiKWO/iMv6vE+zPEnj/w14cttllrug3T/wB+9vppnT/tjCn/ALPXifiH4oPriTWmp+Or+e2d96WWl6WltD/6H/6HXj6aPqF8/wAkUs+/+4j1pf8ACufEf330e8T/AG3hrx41MJhY8inY09jA9l/Zvn8KSfHDw8lhZ6nLe/6RsuLib5FH2abI2fSij9mb4ba94f8AjL4d1S7tFhggNwTvlUvl7ab/AOLor6rLMRh50Lxq6XZHJBaI+dvjrfaYnjn4lxPLdQa8niq++zw/Z/3L232mbe+/+/XQ+CfjN4f8K+D9E09NK1R7nyfndLf5Jpv49j/79H7V3wo1XSvij481uW7aea41bzktZ9++G2mT9y6fwbHfzk/30q5+zk9vHeWema7ZLdQ/Z3msUnm3wpNvf59n8D/f/wC+K68wpQ5pc5y0vjMTxP8AtHu8M1vpujtC6f8ALa6f/wBkrgNH+JOq6l9vi1X9+kyf6O+z7j16v+0P4AigudHvdPsorGzRHhm2Inz/ANz/ANnrwG/nisZkR/nTfv2P/HXkUKVKceaBvVlOEuU+lvD3hXxAnh7StP0K3WfUoXS8u/n2Jv317A+uW9jqv2d0+RE+f/frhv2ePGNpd+DLO0u71f7Y1G4ufJg/jeGGuq1XR/MuXlTa7vXzeP56FX3D3cHShOBg+Krq00C8tpdPtFtUuH+fYnyO9cl8V/Ctomm2eseV9lvJnfzk+5v/ANuunvPiNb+EvEj6JrFuyQ7Eube6RN/yPXJfGDxja6/cwvZXa3UKW/8A3xXp4KU5+8cWKhCB5jbf6XNXYaO/mW3zpvRK4/St+x69Fh0p7Xwxsi+e5uNm+uqvPkPLjAp6Vo8U+qvqDon2a3+5/tvU2sXe93d/4/nq589rYQ2n3HT7/wDv1DpvhzUPE1z9ksovPmf5E+euSVWH2z0aUeQ4+8k+1u6b32VCljXpGifBa9vr+5t7iVbKa3fZMkyfPWrrfwdi0CwhlfUGmd32bNmyueOLw1WXsYP3jD45nliWib/uVYS0f+BP/HK9Rv8Awd4a06w017Lz57+aH/SPPffsqnDp1vB/yyWvQpUpTgbfVTzryHT76VNXfzaVaTpseJaypvB1lP8Ac3J/wOr+qmn1Y4y51GytP+Pi4ig/33rYsNDe+tobiJv3Mqb0+TZV+2+HunwXn2iX/Svn37J/uV0nl/7myj2BcaBzyeGZf79Q3+nJpVs9xcS7ESvSJvAfiCx8Pf22+mbNN2JMk00yQ70/4G++vIvFT3evzPFLLBaw/wACb3ffW8MPCXxl+yMpPiFaWs3/AB6Sun+/XuvhX4eQ+KvD1nqdvqsUcNxCj7E+d0/2K+fofDFlYv8Avb15/wDYRK9F8JfEWXwXps1vpnleTK6fI6V5maYXnpf7LL3jmnH3fdPV7b4Jfuf+Qr/5BrkviL4Ki8HPYW8t2881x86JsT7n9+ubvPjv4lfesV3Aif7CVyWt/FDxBqTw+beyzvCmxHd68TAYTE06vNXOWHP9s9R0H4ZJqqJLd3v2KF9mz7lbd58FtHtE3/8ACUWqJ/t7P/i6+eH8aahd/wDH3cSzv/v1m3+v3bvvTc9fWctP+Q2+E9s17wzomlQ/6J4ggvbnfs8j5E/8f30+w8HaVdaa97d+MNDstn/Lq8zvM/8A45XgiT6rdf6q3uJ3/uIlaFt4Z8UX33NKvf8Aviq9lT+zA6D0q5tdFf8A5juz/ct//s6ZDJ4ag/4+NQv7r/cRErjLP4ZeM759kWmXH/A32Vt23wP8Wzp86RJ/vzVn7IXJORqvrng+0+dLK8un/uT3CJ/6AlMfx/4cgTfD4ds9/wD03md6rQ/s/a2//HxqECU9PgmkEzxXGof+OVlXq0sNDnmZylyfGCfFi3tUT7Po+nJMn3HS0R3/APH6hufjh4gdP3Vwlqn9yGFE/wDZK7nw3+zhpWqunm6rcJv/ALibKm/4UnoWnTTRSxT70fY++WuDB5lQxs5QoDoShWlyQPNJviv4ju4dn9sX+z+59oeqF54q1DUk/wBIllf/AH33161c/D3wvpUP2i4tF2J/feuA8SarpU9y9vpWnwQQ/wB/Zvevb9lI6ZQ5Dkpp7uT7lRQwardvsiiuJ/8AcTfXU6Ukr232f/ljv37Nn8de2fDHTXgh+f7n9yvSw+E9sYylyHiGlfDbxlrmxItC1Sff9z/R32V1Wlfs2ePbt0d9ClRP9uaFP/Z6+vfDHyIldbbPXsxyin/McMsRI+RbP9kLxg7v5sunQf79w/8A8RW9pv7FusP/AMfviCzh/wCuMLvX1cklT1vHKqESPrEz5us/2MdHj/4+/Et5P/uWiJ/7PXQ6b+yb4MtE33ct/dbP4Hm2f+gV7XWXqvia00b/AFu7/gFeJmmHwWGw/NUnyHNKvM8Zv/hD4M0rfbpokTv/ANN5nf8A9nos/AGiJ/qtHstn/XGuk1Kd/E2qvKnyI/3K6ry9P0bR/wB7se52V/OUZV8XUq8lf3I9WZe3Zx7wW+lW37q3ig+T7kCbK5555b6bY+/YnzzVsX+pRT79lZVtA/ku8u5Hlf8A8cr591Kk3e5nKZ2Hw2ilk8YWM7/8tPNb/wAceirPw9DnxLp7fwYf/wBAeiv1Thn/AHJ/4n+SN6T93U4z4swaT4q+IvneJdNtb2HT3mtrdHTZvT5/vv8A79cN4w0Pwf4m+IXhm4l1NdL1vTIkS0svD6I/yJ8++ab+N/v/AMFex+JvFnhTxTruoaF4rhe1vLe4lht79InT5Ed9iV5pr3wd8P2t5bXHh/WL/wC2J8n2qF9/yf7lfbZjmFWmrHY4xXwmD488K2/irRJtPu3lg3/cdH+5Xxb8QvhtrulXlyj6ZdR21vv/ANN+zukL/wDA3r75/wCFe+MrGzmun8rVNKii3/ap/wBzMif991g2fjXwpPps0XiB7p4dmzyYLdJkmf8A299eRhcbXpS+A2rS9pA+K/gb47/4QT4keHruWLz4fO+xzf7CTfI7/wDj9fU/xC1W48HeJ4dQ3t5P/PF/40rktS8K/C/X9budT0qy1R3t/nmh+SG2/wC+E+f/AMfpnxO8TW+q6VYRbGe5T7j7/wCD+5srtqyhiZ85pSq8kTqvid4Oi+Kmj6Prfh9386J/J2f7D/3/APcrw3xJpVx4Zv7/AEy7ZXmt38l3T7lXfCt9qFrc+baXdxa/9cXdKdrGlXF39puLuV55pfnd3/jrspShR9wKsvbEOleVa6bbXe/f8/z16jok+zQUll/j+dK8NsLS9nv/AOz98vkzbPkRN/zo++vY7+f7Dpttb/ceGLY/+/UT+IVIhtrS41zWIbKJN81xNsSvY/DHgf8Ase5S3iR/tP3N6V454S1y303Xku5dQTT3h+eGZ0/jr0u8+MWiaBrem3Cal9t2W/8ApH2V/O3vs/8Ai68nGYWrWh7h3UuQ9a1JIk8Gab418qJLZ7f/AE59n3Nn33f/AL4rwfxP8YtP8VakibEtbOH5Id7/AH66/W/2tNKu/Bt34di0Hzra4077H88uza+zY7181XP9nx/dif8Av/foyvKqOCn7afxmHLGFTnPYE1W3uv8AVSxP/wADqGbUbeDfvlRK8iTWNnyJ+7pj6rK9fRyqwOr2p6c/iqyT/lrWJc+NE/5ZJXE+Y+z966QJ/tvsqH+1dMjf57iV/wDcSiHtZke1mdPc+MbuT7nyVm3PiC9n/jejStc8NPvSW7ZP99NlQ+KvE2nwWaWmlIr7/v3VP2E5hH3yZL66kT599TW0Fxff6rb/AN91yWlWN34guUi82X/vuvSNN0qLSrZIk+f/AG60+qsvlMebw5cffll+Sq02nfZf+WtXPGfirT/DGlPd6hd+Qif99vXzB8RfjbquvzPaaVLLZWG/5HR9kz10UMunWkcspQgfQPjnxH4U+GXie/03U9da9+wzfZn8lN803/fHyJXGXn7TXg+0trmK08NXF7Nv/czXt3sTZ/t7K+YHnmnd3lld3f8Av0x08yvcpZRShuYSq857xqX7Sd3JC/8AZmiaJpb/AN9Lfzn/AO+3rnn+OGtz/fWBH/vpDXklL58qfx13wwVKH2Tm5j1rSvi34t025+0afrtxZb/7myvTvDf7Y/jDQNkWoRQa8n/TZNj/APjlfMEOqvHVn+0netJYOlP7JcKvIfop4A/a28FeNdSsNP8ANn0jUrv5PIvU2Ij/AO/9yvb/APf/AI6/IJLp9++vsP8AZj/aWijs7Pwp4i+REfZaag7/AHP9h99eFjMBye/A9ShXhP3Jn139k/265rXrR/8AW/L8lbb337n5KzbmdNj+a+xE+d6+VxuH9tRnAvFUvbUuU2/Bn7zyfnrH+KnjHT9DuZtl1FPconzwo/8AHT/BPiOyu7O/uLF9/wBnR3Tf/fSvm9/td9M8txK87zPvffXw/DOVTo4ypUn0PGwNCdGci/rfirU/ED/6RK/2b+CFPuUzStG+1v8APV+w0ffs+SunsNOSBK/V4QPWkTeG9DijmT5K9g8Jab5FcNolp++r1Tw3B8iV7eFpHDVO/wBHT9ylb1v0rntNjdErobfpXtHmSL8NWU6VWhqZKsyGXknl2z7K8rv53url0rvPFuq/2bZ7E/jrnvCWhrqUzy3CfuUr+dOK1PPs4jgaE9ImVUrab4fu59KSW3+Tf/HWa/hG7tPnl3Sf7e+vQtV8Tafodt5SfPs/gSuJv/iTLfI9oloqJ/v1wZtkmTYHDcnt/wB4Qc3qUfkbIoU3vUyQO7/7CJsqHzEnm+f76fPWx4beynmmil+SZ/uV8DluCeMr+whMw+An+HerbviRZ2B+9CrPJ9Hhfb/6BRUPgnSnsvjTNcSP+7ljVE/4BC//AMXRX7Lw3Q+rYSdLtN/oddJtRPnf47/GbxLqfjvxJolxeq9hY6nc20Uf2dPkRJnRPn+/XAaD8SNd8O6rFqWm3UsN5b/Omz5//HK3vjBo8s/xO8ZukTfPrN3/AOjnqt4V8K/2bZ3Op3sXybNiI6ffr0a/J7eUpnuQpSPUfDfxw8YfFi23xaFZ/aUT/X3TukL/AO589eUeJ31XStYudP12yigtru487/RU+RPn/grS8H+I7vRkdLSbZD/zw/grqn1i31y2mi1XT4r2F0dPv7Nn+3XBW9pOQSieev4ci0DR7zVbS78+zl322z+++yub8YRu9zbRf9Ma62w8JJY3KRXd1L9gSbzkTfTPFvhxL68S7t3R02V3YePIcpiaVd2mh2G+X53f+Cn22q2+qv8A880rm7/Tr2+1V7W3ief7On77Z/AlXIdKlsbm2i2Nvm2bE/v7665chpDmOz0Tw5aWN+msL/rkR0SqHiG+++71vak66dZpEn8Cf+P15p4n1J538qL5654y55ncZd5Pv+fe9QJP5lM8jy3RLh0h3/366Xw3odlqr20qXHn21x/GibP/AEOvRhSnMUZcxhw+a/3Ed62bbQ72+/5ZbK1NY0NLXUk+yS/uf40/jSt7So9nyVhV9yfLMvmMew8D/ceWVa6GHQLK1TYkSyVvQ6VLPs8ra9MudKvYPvxVvClGcDqhyHJXPgfR7r/lk0D/APTGse5+F1v/AMsruX/gdds8bp99HpnmV0wlKBpKEDyvUvhzqsE3+jpFPDVCHwlqv2nypbd0/wBv+CvZkkqG8j+R66/amHKYmg6PFo1tsT77/feqfirxPaeFdNmu7uXYiJWbrfxG0TQ797K4vVS5T76V88fFrx//AMJbefZ4pX+xwv8Af/v13UKUqwS+E5X4i+P77xrrb3EsrpYJ/qbXfXHzTpUzweYn36pzWjyfInz19JQhCjDlPLqjPPWjzKWHTn/jqX+zof7z1fNAx5Sv5lI/SpvsL0x4Hj+/RGXOHKQ0x6fTHqxFmzuq29Nvvsj1zHl7Kv2d9/A9E/fIPtL4FftQ+ZYf2J4idXe3REsX/vps+5vrude8Y6r4md9j+RZ/88Er4MtruWB0lifY6fcr2D4S/HS40e/h0zXZfP013/17/O6V4OIwH8h6NLFfYmfWPw31G40rWEt/me2u/wBy6f79ZVnpqJsrS0q7tbqFLiyuEnR03o6Vg+MPiFongeF31C4V7lP+XWD53evGhheSfMdJ1SQRWNt5srqiJ9968o8f/tC6fpU39n+Gnivbz7j3T/6lP/i68W+Ivxp1vxxNNbo72um/cSyhf76f7dc34M03+0fE+iW9x8iXF9Cj/wDA3r04UDGUz9HfDFo8lnbPL/rnRN/+/Xqnh6PYiVyuiab5cKPXc6PB8iV69KHIcU5HT6f1rYtfuVj6f1rbg+5XoHFIuQ1ZTpVaGpnTzIXrGvV5KTkZHE6xHcaxrHlRJ5kKVt3M8Wh6JNsdUfZXK+J/EcWlWz29pL5bv/rnrgIYLvVZv40T/wBDr+a/7Ww+V1a8/iqT/A46tUs3N9cX1zsR2+env/oMPzv5j/36vpYpYpWJqv79/kfe9fmU6jxE+eZzc5c0f54fN+Te9HmPpupQ3Gz5Ks2aeR/B9xNlPvIN6V1Yet9VrQqQLOt8L3dvdfEjS3iZZG2P84/64vRWJ8MJ7SX4g6bDDcI8yGXehb5/9S9FfteQ4ipjcNKv3k/yR6FFe6cLqvhO7fxh4sudVhs5t+s3clu0O/8A1PnPs3/7dZfiTw493o9zaW6bH2fJXoXjG+XTtU1u7dN6JdS/J/f+d6861vxdF4j03Vfs+6B4k3p/frz1ipVqk/U+hoV4cvvHic2j3ulTP+6ZK2NKupdnz16jpr28FtYXGoW8Xk3H7lPtT/ff/YpmvfDK3voZrjSm8h/+eD1h/asYT5Khl7eB4t4hvrie8REejUr6W0vE2J+5lh37P7n9+r9zYy6dqUyXa+RcwvsdHrKvNnk3Mtw7bE+dNn8FfS4eXtPfMpD/AIaaj5fjnWN//La0/wDZ0revNKRPE/8AaEKL5MUKQwp/crkvt2zSrN9EuIEubt9n3Pnf+/XZ+f5Ft87+ZsT79VKPvm9KPuGVrzvO/lJ9964Dxb/aHg7xDNo+oOunXifOn9x0/gffXovhiD+1fG0KRJ9quU/fJa7/AJ32fPV/4l/C261xH8Xaebe1h1OH7MsbxfuZXRN6I7/xvWsJQhMiUjyj4i+HNH8R+GNK8W6e8Gkalb70u0S+/czOj/fRH+dH2bPk/jrY8K6O+neFbCLT7hLpEhmSG6Tfsf8A2/n+evNH8Oah9p8rWEuNOsLd0e4ed9ibK978NwW/9laO9pF5FncW++GH+5v2V9lgKUKxw8xxngDSrq78Qo935r+c9eka34fl0d3dfnSpvDGj2+iax9ouHVP4Id7/AOuevS/D1rFrN+6S263Vs/8AA9dWOyuNeHuG/teQ8u0S+8h9jyuiV22t2v8AYfh621WLVbXUIbj/AFMPk7Jn/v1j/ELwI/hx3vbd1ewd9iP/ALf9ys3SoP8AiSXl3cSsjomyFHf7lfOYOM8POVKvE35vtwJk8XWU8yRXFp89X7mDSp/keJ7V/wDbhdK6f4S/Ct5Eh1W9/wCPn76I/wDBXv0Phy0khRHiV/8AfSvo45dzw5w+tch8o/8ACM2k/wA8Vwn/AH3Xhv7Q/juX4eWf2LT7j/iZTfIj/wBz/br7817wH4cnR/N0q1R0+46J5P8A6BX5ffte2v2HxYlv/HC8yJ8+/wCTf8n/AI5WX1PkmbRxHOeDzalvd3ldnd/neoXn+3fKlU/IaeZIv469e+GnwrluoUuLhHff9yuyU4UTSEPaHEeHvBV3qr7HRtleh2fwritbDf5Vey6D4KtNORHaKty50qJ4dmyuL64ej9QjyHynrfgvyH+SLZXMXOm/Za+mfEPhlJH2bK838Q+A/M/1SfPV0sZzmdXAe57h5DTa29Y0C702f54vkrHdHr0ITPLq0pwKb2PmPVOaDy3rXrPvPv11xkcsolJ0plPeTfTK2MC5Z32z5Hq+l1srEX79WYZ/koNInpfgb4v634RhmtNPu9kMqbPn/wCWP+2lFzrF3rly9xd3D3U0333d687rX0fXPss2x3+SuaVKBtCZ1SQRWL73bZXovwf0ZNY+J3hW3/ge+hf7n9z5/wD2SvGb+7fUdYS33/fevpD9maxe6+M3h5E+fyd7/wDjlZ8hfMfZPxg8cXHwu+Gl/run28U95C8KQpMnyfO+yvkhP27viXo7/wCt0u6/37H/AOIr6E/bS1FLH4Jwxb9j32qQoif7CI7/APxFfnRqrpv2fx/366A5D7D0f/go/wCLYNn2jw1o118nz7POT/2d66G2/wCCnepo6JceBbN0/wBjUXT/ANkr4VST5Kf5lVzG8aUD9BbD/gqDaJs+1fD+VH/6Y6tv/wDaNe6/C79qT/hcXgy81XT/AA1e6JD532aGa6mR0mf+PZ/uV+U3gb+wn8Q23/CSyzw6JDvmuEtk/fTbE3+Sn9zf9zf/AAb6+jL/APbxv9OsE0zwl4F0fQdLt08m0jnd5nhT+D+5XyWezzCrR9jgY+9L7RhVwvP8B9p2GgS3032i4f5P9v7iVw3j39o74a/C26/s/UPFdvdXn3Hh0mJ7vyf990+Svg3x/wDtC+PfihbeVrXiKeCz/jstPT7PC6f7iffrpfgR+zHd/FnZfahcPoPhNH+fUNn76b/Yh3/+h1+WLg/D4OP1nNqh5E8JGHxn2Z4I+PHgb4pXqWGia60+pOjultcwvE7/AO5vT567GGOKO8/j+SuM+HvwU8BfCuN7nwvo3+m7Nn9rXTvNNs/33+5/wDZXc210mxJfK3u776/NsfSwLxPJl8/c/vHnyhAm1LxHoXhWG2l13VbPSEu5vJtvts2zzn/uVfmj/wC+K/Nv9pPTvFEHxO17T/Eup3WoIkr3OnO7v5KW7vvTZ/c/uf8AAK+7/gN8QrL4pfB/QdSt9iXlvbpZ30P/ADyuET50/wDZ/wDgdfSZxw5HLcDSxlGXPzfEbOhywG+DNdOh/tQ+CrKMrHDrUN5FMf73k20zpRWtpGkWMHx6+HF/Ps+1RanNFBn72G0rUd//AKAlFfpXCypPK4P1N6UfdNLxfYJq+r6vaStLFi+lf5H2b/nevItY0OWP5ER0ud7o8GyvZPE02PGGrf8AX7Kn/j9eW/G/x/L8Mks72LSrC6+1wv5N1NM6bHT++mz/AD/sV+cUJzWPqYf+8x0fdmY+t/ELSp9b8MaFeos94m+Z9n8E38H/AI5vr0uwn+RNn8FfPHhjWLL4t/EKHVX0yLTry0t0mm+yzO6O+/Yn+5/n/cr6E0RH+T/crqzKh7Fwpm0ubnPFvi78nj/Ul3/I6I//AI4lcPf6PcXUO9ZdkO/50ru/jBH/AMV/bf7dvDWJol3ZJ4n/AHsUTv8Achd0+dK+0wfuYeB6dIZ4Y8Hf2PbPv3vM/wBxP7lM8SXf2REt3f79dnf30UCPK77K8r1jUf7V1t9jvXXH94dXwHT+D9K0LVbn7dcarLpevafvubH/AJ43L/wQv/sO9dzrHgeLxj8E7a9vdTayuYrtPs873CbLRN/759n/AH3Xm9hpT+SkrpU1zdeQm2qlT5zllL3TjJoL3xrqWsRS62+qWdu/8abHeGH7nyJXs15HFo+m6VaW8X/LFERP+AV57on2fQ9YTU7SJrWZN/8Ax6vs3767y/0qy8aaOj2+t29rfxJs+y3s32Z3/wBx/uV9fleIhCHJMxhQ5zhtBnuPEfxF+0XFxLe22iQ+c6WsPyJM6fIif991674S8WppVhc6nqCS6dZw/feZNm9P9iuAsLu08HQzS3Vu9k+/e8+zfvf/AH62PEniO48TQ21w/lPYW8KOllavv3/79fUQxEOT3DaWG+2U/G3jW78VawmpXaeRZ/P/AGdp+/7if33/ANuu5+GPhLU9cuYbvWHb7Mn+phrK+Hvw1/4SC/h1jU4mTZ88MH9yvorQdNisYdmyuX6r7afPMw5+SBq6JYpaQoiJW8lU7NNlXq9P4Dg5jF1uvyv/AG4bWWP4kf7Hk76/VHWPv18HftmeDovEdh9rTykvLFJn3v8Axp/cryq/xHoUI88D5O+CHgP/AITTxDcvLEz21om96+q7PSrfSrZIkRa4z9n7w5F4Z+GKXXzedqczzPvT+D7if+gV2dzdeZ9yvnMVV98+rwFL3B7ulFU0kq1/DXl8573sirNAk7/36oTeGYp99asP8dP+4lVCZfsjzrW/hql3v2V514h+FaQP/qZd/wDsV9J2yeZ9+nzabbz/AHokrspYicDiq4WEz4k1vwdqGnXL/undKyv+EfuLvf8AunSvt658AaZqT75bda4z4heANP07TZpbSJU2J/BXr4fGc54mIwHJDngfFt5A9pM6U2vRNV8OJdJcy/cSKuGudOeB3/uV7cJnz04FSneZsoptbGBbhk30/wC5VS2k8t6tvQB0Ogp5+t2Ev+2lfYP7G3h/+2fjT8kuxLSxmf7n+5Xy58OtKsru2+0Syv8AaYX+RK+z/wBg/R5brx54n1BNvk2lpDC/9/53f/4iuQ3Ok/b8k+w+BvB9lv8A+Pi+uZvuf3ET/wCLr8+9T/4+a+4P+Ci+pSx3/hKy2fJFaXM33/77wp/7JXw3c/vJq2OqHvlb5ven/vqmp6SPH9x6C4lbzJUo+2zelXPtT+i1WeT/AHf++KzkM9Q/Z++E978ZfHdtpXzwaVb/AOk6jN/chT+D/ff7iV+mFnodrpVnbRRRJa2FpCkNvap8mxEr8/8A4IftGWnwT8EvaaLoS6j4h1CZ5tRvb2XYmxPkhRNn3/7/APwOvqP4B/tFTfHrVtR0658MrpqafapcveQ3Xmw79+zZsdE/2/8AvivxHjXDZljG52/dQPEx/MetXOpXE6fZ0f8Ac/crStrVPse/+Os2zjSO5+Xbs3/cqh8Pvit4a+Jqaj/wj179qfTrh7e4hdNj/wCw/wDuP/BX4/TwVb2bqU4e4jwfemfK/wC3/wD6DN4Du/K2TOl5C7/39jwvs/8AH68h/Z7/AGgX+Cfi9NQi33WiXz/8TPT/AOB/9tP9tK73/gop4qt9S8beG9Et5Vd9MsZppkT+B5n+5/3wiV8kW/Sv6VyfAQxuS06GKhpKJ9JQpc8In622PxF0vxT+0r8DdN0ci5j1AX2rAltu6L+zbxI/l/77/wC+KK+Pv2C/FF/4i/bE+GC3r71sbS7sbZP7kKabc7E/9Df/AIHRX0GWZFRwOFhQjsgdPkdj6v8AD3ju98TfGLx7ol0ci01nUUtJNmzekNzsdP8Ab2VB+0je2tl8EtebVfKnT9yluj/P++3ps2f7dJ46+Kmr6b8SfE1olxvgttWu0SN0R0/1z1WufibF4mtprLXdMs9Rs7hNlxB5Pk+d/v7Nm+vzatk1D+0vrUHykRw0jwr9lee9gvLzUHTf+5+zPA/9/wCR6+oodZu7G2mvf7PiSHZ/A7/+z1zHhXQPAWh39te6Zol1pGz59llfO8L/APAH313mq+J/Bj6V5X/E237NmzfCif8AoFc2PwcMVifaHX7KPIeA+MLp7rVba9+0PdJb6d5O90/jSuVsI3eGG4/5bffr0jxzaaTpvgn7PpSu+90Tz5n3v/33XAInkWyJXtQpfuuQCn4h8TO8LxVyU128EPmo/wA++meJ53+07KhSN59n+/XR7KMKYuc+tIfA9lBptmjpseWFH/4HXnVt4Y1D+zbm71vT4rK5+0bIUgfzkRP9t/8AP3K911vypE/s+3u4oLz7P8n99P8Ab2VxNhqUWovNaXaLHcxfJcWv9yvjctzKtQqz9tHmgc0qvJI8umsbSO5topUffL9zZVybQFRPkrV8beHJdA1LTb23liezdHTY/wB9KxL/AF+WDZssvP8A9x9lfpmHpUcXS9rSPQhLmhzg9rdWKbE+dH/grodButHjtraLU7WfTporjzkutPRH3p/cdH2VlP4tsoIU82KX/viq02v6fIm/zdif7ddMMJiKEueEyOY+lvD39mTwpcafqthqML/c+yv8/wDwNH+dK7Czr5gtvAepz6bDqun750dN6eT9+ut8H/GW78OTfZ9dt5b2zRNiOnyTJ/8AF17OHzD7FePKcs6XP8J9FW3WrdYvg/xHp/i3Sk1DSrjz4f40/uP/AHK23/1Yr1oVYT+A5fZSMTWK+D/2ltclnsPFVlb/AD3KJNvr7k8YXX2HTbm437Nib6+Ldbgi1/UvGd3sSeF4d+/ZXnYqR6eEMGw03+xvDGlaZFuRLS3SH/xymvVvW75PtM3+/WVc3ybK+Pqx98+zwvwFqkeSoXn8u282qb3yfxVgepEuWzv51bMMe+sCHUoquQ65ElXyF8x0NtAmynvsrKh1+3/v1Z+3I/8AHRyDNLzKzfENj9u02ZHT+CpoZ6sunn2zpThLkMpw54HyprGlJaXP2fZ8m999crc6HE9s/wC6XZ/BXs3xC8MS6dcvcbF8l3/grgLmDZbbK+jo4j3D5HEYfkmeJ6xY/Ybl0/gqnXeeJ9O8+F/k+euD/wBXXtUpc54lWPIV6vw/6lKpPU1tJW5gd/8ADGN/7eRN/wAjo9foX/wT605I7bxtd/x/aLaH/wAcd/8A2evhX4M2KT3NzcP/AMskr9FP2ErHyPh1rdw+3/SNWf8A8chhSo5TU8L/AOCil95/xR0203/Jb6TDs/4HNN/8QlfGTyfvnr6l/b1ukk+OWqpv37Le0T/xzf8A+z18qyffmqTsXwkqfcooSnUHVyjahuf4KsVXuf4KzkHKTW/+rr9IP2TvDllofwH8PXdpEqTasj3lw/8AHM+94f8A2jX5vw/vK/RL4UeOtF+DX7MvgzUPEt39lme0ea3sk+e5uN8z7NiV+cca062IwMKOG+Ocjy8bDngeueJ9c0/wJ4M1XxLqrrBYWNu8z732b3/gT/fd/kr83Pgf8YpvhH8Tk8UBJWsNlx9o0xH+S43o+xH/ANjfs+enfHj4+eIvjLrKHUJf7O0e3/49NJgf9zD/ALb/AN9/9uvI3krfhvhyOAwXJivimcuHwkIx981fG3ifUPGOvX+sarcPdX99M8007/x1jw/6mmP0qeH/AFVfeUoQow5IHq7H0T/wTt/5PF8Af9xH/wBILmik/wCCdv8AyeJ8PvpqP/pBc0V2LY557ns/xa1GWx+MHjZ4n2OmuX3/AKUvVPTfE1vdIn2j9xN/f/gqb4tXVpffGbxzbwyu8ya/fJN8nyI/2l65XUtKuNKufKuIpYHR/uOmyvzurS9+QRmer6b5vk+bE++H++j0a9dS/wBlTbK8rttRlsd/3nT+5vr2b4J6V4c8R6lbRa34lv4LPZMlxZag6TI7v9x0m+/8j/wPvry/qnvm8pe4cBNqVxd6alu/3EffTHk/9ArofEnhz+zb+8t4nSeGKZ0R0/jrnrb59/8AsVvyHnyPPdb/AH+q7P499bdnozyQp/BWVqH/ACMyf79dPeeMYrWFEiSLfXTOEpwDmOz+Jfxi/t/Xob3R4pdOe3R4Ybp3+d031TTxxcazqtnqdw8SalEmx3+55yVm+GP7K8Tp/pcX76tWbwXE8Oy3l/3N9cMKVGnH2c4lxhLlOk16RPEdgmq27t50SbLiDf8AcrjJp3T79TabY6loe93lin2f3P40/uPU2pQW77JYpdiS/wAD/fSvZwE4UYckD0KUYchz2peILexTfK9Y9trL6/fwpF8kNbdt8KLvx/qqW6anYaXCn35r242JXrXhj4c/D/4bXMMVxdz+OdVd/kh09PJtv++69qFQuMT2DwZHF4f8PWaSypAiInzu9cZ451zwzqttcxWkW+//AIJ4YarfHLw/4o+wabe3eiLZaanyQ6fp9w80Kf7/APt1weieHNd03w3c3flQJeXb/Jp88Pzun+//AAVtVlCtD3g9jzSOq02x8S/DzZrelSsiIm99ifI/++lel+D/ANonT9Vmht9bibTrnZ886J+5d63vhdqMuueG0/tDSn0uZP3LwzTJNv8A9v5K80+MfhXwpoEyS29wunX833LVH37/AO+/+xXBS9rQ9+BjVpQmbfxm+JOj6/4MvLTR9Vie8m2JsR/n+/Xzf4/8ceH/AISeDLze73V/qH8Cf+z1qvpUTv5sW2dH+/sry74i/CuLxHZpLFK2/fvfe/366amLjVj74UKXLP3Dy68+O/27f/o7b6LP4ty3Uyfutn/A6hvPg7aQf8vbp/sbKuWHw2tYNnztXPKVA+lpUMSekWGuJqumw7PvvXG+PPGl34Z1vyki/cv86PsrqfD1olqiW/8AcrZ8SeGLTXLbbdxK6V5nNCEz3fZTnSPJE+KOp/f8pXT/AHKp3PxilR9n2fZXT6l4SstN+SJKx7PwPp99c/vYt9dvt6R5k8NX/mOd/wCFoanJNvi37K7XQfijqF1sieJ3eup8PeANHtNn+jxPXZ6V4L0exmS4itIt+/fR9Zp/yhDBYiPvc5peHp7i6s0a4tJbV9n3HrY8/Yn3KswukkOyqEyeXXl1Zc8z14Q5IGbrGm2muWE1vcJ9+vEPG2gf2PvT79e81498V5Nmpff++ldODnP4TzsZShyc54zr0dedaxB5Fz/sP89ekalJvmffXMeIbRZLbfs+5X1mHkfG14HGPT7XvTLn93T7XvXonlnsfwTn8uHWHd/uQ1+mX7Ftj5HwWs5f+fu+u7nf/f8A3zp/7JX5ifByRPs2txf9MU2f991+rn7KNj5H7P3gz5dnm2jzf99zO/8A7PUGp8Dftn3z33x48W/Oz+Vd+Sn/AACGFK+cpvk3/wC29ewftG6i998ZvHMu/fv1y82f7nnPsrxl5N6f9tqk7KZeopv8FG+sTuHVUm/1lWarP9+gyNXw9fW+larZ3d3ZRapbW8yTPZTvsSbZ/A/+xVzxz4/1v4heIZtY1i68+5l+4iJshhT+BET+BKwZpPLhqKo9lCcueZM4c4yaR3eoqdJ9402rIGv0p8f3Khd/nqWtgPo3/gnb/wAnifD76aj/AOkFzRR/wTt/5PE+H301H/0guaK0WxyS3PujTv2VNP1n4peP9Q1a9t5rnVr6+vLR7W5/49neZ3+dN/yP86f99vXsk/wu8M/HTwNYXuuaWljrESsjzQps+dfv/wC+leAfFex1Lwj8S9e0/wADytpesXeqTaxcTQSu81w8yO+zZ/Am/wA75/8AbSvo/wDZm+Itx8R/h+Lu9ld7y3uHhfzk2XH9750/H7/8deBClCdWfOYnxd8afgNrXwvv3aW1afSmf91ep9x680TUpdKmRNmz+/X636xo9p4g02aw1C3jurOYbHhk+bdXxH8d/wBk3UPCz3mq+H1bUdEX5/I2b5rf/wCLrkxGD5I88A5jyXQfE0WxEf8Ajqa//s+Pe++KDza898yXSrnynrF1vXLi+1KGKLc9eD8YSidBqvhlP7S+228vnpXGPvkmm/2Hrp7DWJbFHilf+CsFEeS2eX++9bGZpeD7t7WaZ67D/hJpfub6zfB/hWJ7bzZUfe/+3XT/ANgabY202oagkv2O3+d4YH+eb/Y3/wAFcdWhOZ6kI+4YNz4ql2bHrEvNcleue17xG8+pO9laS2tt/Ajvveuqs/Efh9/D32iLTJ31JP8Al1d/v/8AA60oUP5SIyjMof2/cJ/fofxHcPs+9Wro9i99bb5Yot7v/c+5Wk/hyL+HyN//AFxrq9jVh8JvykOg/F7xXoFz5un61f2T/wAeyZ9j121h+0n4r2bbv+y9R+TZ/punQvXEp4Z8v7/2V/8AgFCaMkf/ACyi2f8AA6XLiIGfKex6b+1JqsCJv0XSdn8fkQvDvqtqXxY8H+Kk/wCJ34Uv9+/79rqzv/446V5LoljaaxryafDuj3/fmR/uV7Hc/sy/YYUl/wCEgaf5PufZ/wD7OtqX16ZjKUIFa21X4VSTb7d/Eui/J/BDbzJWD4//AOEUj0f7bomu3F6/8cN1aeS6J/33XN+J/Bz+GdV/s97vz32b9+yn+J/Bb6VpSea6zpcJ/BU8teHxxOrCz/eniGt+MdKgmd3u4k/4HWDD8RrSSb9y/wAm/wC/U2t/Bay+3u/myon8CVf0r4c2WnbHS337Pub66v3fIfV0pVef+6dR4en+3X6On3K7W/8A+PZKyvCXhz7DbPK/8dbdzB56bK4ZRPRjOZ514h37HdE+5XnFh8TbGC8eK73Wqf7aV7Rf6HXJax8K7XVX3vbpXTS9j9szqxq/YMu2+KmhJ9zU1ras/jLpkboiXDzO/wBxER3rEtvgzYxzf8ei7K7bw98OdM02H/j0X7++nL2USISxEjb8N+OP7Yf/AI9J4P8AfSuqS6+1JWVDpsUH3UVKuJ8ledOZ1e+TPHXjnxg+TVYf+uNezb99eTfGO18z98ifwV14P4zz8ZH3DxKb9+/996h1LR5ZLD7tehfDH4eP4jmubiVPkSvV9N+HOmWN5D/aex/4Eg/v17VTGQonj0Muq4k+KNY8OahafvZbSVE/vulZlr3r9FPGFjpk9t/Z+oWUF1bTQ7NjxI+z/c/26+C/Fvg648F+KtS0SWXzvskuxJv76bN6f+h16GDxkMV8JxZplssFynXfCWTZd6lv+59n3v8A991+x/wW0OXwj8JfDGmXbrJNY6XbI+z++kKV+Pnwi037VDrHz/ft/Jr9pLyD+w/BlzvdE+z2L/8AjiV6J4kD8Z/iFdPrHirWLpPn+0Xc033/AO+71xnkef8AIn9+tjUrp/O81/k3/PWKk/kO77PM31J28xb+yv60f2dN/cqFNV/6ZPT/AO1X/uPWJsNe0uM/6p6g+w3X/PF6HvvMmo+3fPs30EjLyBtifJTPnjqb7X5b/f2U/wC3P/z1oIKj9airT+1f7r0z7V/1yeq5gMp0ffUtaE11FJ/yyiSqMn3jUgfR/wDwTr/5PK+HX11H/wBNtzRUP/BPOTH7Y/w6X/b1H/023NFdS2OSW5+mXxa/Z30+7+IXhjxbpWm+e82qJ/a1r5zokyP/AMtn/wBz5/8AvuvRfh98F9M+HHizVNW0e4uYbTUIEWWzkl3ozp/HXdf2Pbu6TnzEfes3yN/Fs2fyqJ9KvVT9xqc6MsexfORH+b+/XHGlyT5zkNRu9YnjH/kUtc/68bj/ANAelmh11Hd4ruxli3fLG1u64X/e31k+LbjVF8E689xZW8TLp8x/c3Jf+Bt38CVWI+AtH5h/Ei0WC5R/uO6VyXhuBJLx5f7ldn8Xf3f2P/bhrm/CVj/ocz/36+DW5sU9VT/TEplzG8dglWdYg/fJUyTvpv2O4e3a6SKZHeFP461gYSOJ/wCFxeJdHv5tP8qJ0R/3O+H+D+CvUfD3ibU/FXga/l1CK1gfYjp5P8afP/8AEV9F6/8As1y/tD6poGt2X9l6J4Y0m3hj06FIvNS7T5Hffs+dP+B1h/Hv4LaZ8IdNuZdPZYE1aZ3+xQpsS3RP7n/fddVeE4Q5zaNX3D5UvNn9ytjQbGJ5k3p8iVz1/P8A6S9dD4e1G3gh/wBIfZv/ANiuPC/GYUp++dgl2iJsT5EqT7WlUtS0qWxmT7Rvtd6b0SZNm9KwdV1hNO/5a73/ANivd9kz14VTp7nVYrRN++uP1jxi8++3tH3/AO3XPTXV7rk2z5kh/uVuaPoGzYmz56OXlIlI7j4J6HLPr3my/O719n6l/wAg1E/2K+afhFo/l6knlfP8/wA9fTN/Hvs4f9yvaw0PcPIqz94+YPin+/8AHj7P+eKJVz4hWjxw6bb/AMaW++qHjaTz/iReRf3JtlavxR3x6xbfwIlomyvLx/uUz28rjz14nmlzpySPverOiaPaXb7/AO59+n/JJNsffsf79bcM9paQ+VaRbEr5qE+U+59kMmgiT7ibEqg/lVZfe9Zt/pT33yo7J/uU+c7YUOQhuY0npiQVg63od7ocP2iG4ef5/nStLw3qr30Ox/v1HKbcpc+yfPVmGCr6WtXIbVKx5zbkKHkb6Hta1fsqe9PuY/kqSZROef8Ad1w3xU2SaanyeY9dzcf6x6838c3T3V/9nT/crqpS5DyMV8PKb3w38rQ/CUMr/wDLX56uWGuafrGvO8sssFzD9z5PkdKv3mjxWPhLY/3LeFNiVx95aRQQw3dvLv31NX99I9DAS5IHT/EV5U/s2VH37/kr5U+PflSfFHUvK+d/Ktt/+/5KV9LarqsUFhpsuof6nTke8mTf/wB8V8r2Glah8RvHLonz3N9cb3f+5Xs5bH6s+eZ4Of1Yzjynp3wE8JTQeNtK0qVFk/tO4sdnz/8ALGaZP/H6/Wj40zpY/BPxte/c+z6Ncuj/AO35Lon/AKHXxn8K/gnaaV4z0HW7jxLpaJYzWMyQpv8AO/c7P3P9z/ge+vp/9rfWP7K/Zg8cukuz7RYpbJ/wOZEr36OPoV/dpyPg4fEfjtqr/vn/ALiVm/x1pX9o+x/vVQrbnR28o9HT+5S7ov7hqN6Xy39KRoI/lf3Kp+Wu+pn/AHdRUAQTR75kp/2SH+/UnyO+yj/V1XKQH2WH/ntTPsy/89lp9J5a7KOUCHZ5b/f306oof3j1arMD3/8A4J7fu/20/hqv/YS/9NtzRTf+Ce0mP23Phov+xqP/AKbbmit4fCck9z9y4vup/u08mvOpvjT4St/7YjOp/wClaPvN3A0To6FPlb7+3fXzfr3xz+JHxq1u/wBP+H7Lpem2+z98jpDN/wADd/uVw4jH0qByxifaJdDXlvxm+Jen+HdA1LTomWa9uLd4dmfub/kr5BufHfxP8K+dFd+KL+aFP9bvvvOSrPhjWP8AhOEuUvbvyL9PuI+9/O/2E/26+exWb+1hyQNOU8f+LWySazT+4myrnhXw55mjo39+mfE6DfqqJ9+qeq+I/wCw7O2t0+/sryfjiaF+80rT0fe8u90/gqtFPFA/mxI7ulckk9w8ySy/x1qzJ5lg+/596fcrLlmdMYwnE9p+HPj3xL4M0qz8UaL5suj3D7PvfuZvn+dH/wDH66H9p34wWnxI8GaUtpF5LxJvmT5/kd9n/ff3K+FfBPjHU9A1ize3vbiC2+SGWCF9iOn8dfQniH7PqNtcxafdte2fzvbzO/zun+3/ALddU69WMOQ4pxPGryT989bWiR+eYU/26wb9Nly6V0/gbTpdS1WwiTb88yJ8/wDv1pg/4sTih8Z9M6xB/wAVVpVo/wByK0R64b4zeB7e61W21BERN8Ox9iffr0jXk8z4heV/HDbon/jlcT8b9ffSrzStKt7SW9v7uF3hhRK+1rx/dRO+h8Z5Q8Gn6NDvldYET+OuJ1vxrd30z2+ib44f47quk1XR9P06F7vxhrCwP/z5J/f/ALlcD4z8VSz+D7P+x7R9Lhu7iaFN6fO6IjvvrjhynRI+p/2PNGl/4Rt7v7++7m+evp+5/wBWleG/shad9l+Felb/AL8u93/77r365g2bHr1qWx5c4nyXqWzUfi7ebP8AoIulb3xmkt49Ys4ovvpab3/77f8A+IrB8Mf8TH4r3Lp+833zv/4/VD4ta55/xmudK+b5NJhm/wDH5q8XMo/uj2spq8mIicrcz+X9z79cZNrGsaB4he7t5nvbOV/31rM/yf8AAK6q8k/ff8Dqtc6dE9t5r7Er5akfo0pk1z4/SS2fyomgm2fx15fqviP4gPrH2iy1h/JR/kh+zp5NdI8eybZW1ZpDJDW8ZQH7XnLNn4ju9c0FIr23RLx0/fbPub6k02B9O2VbsLHyPn2Vc+R/krCZ2wkb1nOsiJV+sTSv3dbcPWvP5jql8JN/BVa8k2JVuqOpR/JV85hIwbySvOoYPtXi19/z7Hr0h465t9Dexe/1D5d7o+yuqkeRXh75N4h0O78VTW0P21bWzi/g2ffp+seH9P0NIfsmntezfc3u77E/36uaVdWn2ZHuN29E+evLvid+0Zp8FnNpXhx3keVNj3r/ACbP9yuuhSnVNauJpYSByPxt8W/L/YlvdK82/ffPB9xET7iV7b8BP2d7fwr4bTxLresRaXr13vS30W9t3R68d/Zp+FaeOL+58R62n2rSreb5IJv+XiavobXoE1m/tru7uJXeF32Jv+TZ/wDF15uaY+VH9xSl6n5vmOZ+2rHWp4O1BLxLSJ7O6uX+5Ba3aO9TX/8AbelWD6fcfaIIX+/au+9P++PuV7B4U8c6FYReG9Nt9MtbK51BEdLqBtnnXP3Pn/74++9Wfj5eQ67o9not1cRfb0m3zJp9xMkyJ/B++T/0B68OlmnsYe8cv1qB80vpXhS7m/4nHgTw1qnybHd9OSF/++4dj1xniH9nr4eeIJnlsotS8Pb3+5a3H2mFP+AP8/8A4/Xttn8MPDsCTXWoXGqJZw/PNPdazKiIn+2++vnz42fHzQtJ8Qw6f8Pdt7Z27v8Aa7q63ujv/cT/AOLr18vzStjJWoG9Cv7f4TCv/wBkJ7qZP7H8YWDw/wDUTt5oX/8AHN9YOt/slfEDSrN7iyt9O8Qwp/0CL5Hf/vh9j1NpX7TUsf8AyENEX/ftbjZ/449dnpX7S3he6RIrhL+yT/bh3p/45X1ca+Kh8ZtzSPnjxJ8PfEvhl5k1Xw/qmnOn/P1aOlcynWvuPTfjpoU6eVp/iiKB/wC55zw/+h1salqumeMfn1DT9B17en357S3mf/vv79af2hOHxwGfAaQP9pd/4NlDx19par8IPh1fO/m+FG0/f999Pvpk/wDQ3esR/wBlv4earN+68UeINER3+49jDd7P/H0raOZUwPkSpf4K+oNV/Yst538zRPiX4ekh9NTtLu0m/wDHIZk/8frmdS/Yx+IsH/IPi0PXof4H0/XLT/0CZ0eumONoy+2B4DbQfPU00eyvV7/9l74raHMn2vwFrex/uPa2j3Kf99w70q5qX7Oeq6HbWz+I9Qt9ESV/nh8mZ7lP+APs+f8A4HU1cVRj9sU58h3/APwT88DS2n7Wfw98QLfW0ttEl8UUb9/zWFylFeo/se6bo+lftPeB7Tw/FePptul4iSXoVXm/0O5+fYnyLRVUcVzwTPJnUu7nq/xi+MWpf2v4n0eXU5/sVprN2iI7/c2O6bK8c8DeNLvTrm5+xXf2X7Wmy4dETfMn9x3+/srV+NUHh9/iT4yheW6gd9cvnmcS/wAfnPXjOy40O8eW0vVvYf8Ac2PXyNWnOc5G0Jn0PDr/AJ/+tlR6hsPFWj+EZvki++j7HSX50rxyz8VXHk/f2Vm3+oy6lfonm15XsPfND2C8vtH194X/AI0rzfxnGk+vJEn3Kb9rlsdmz7lUvP8AtesWzv8AxvXowjyGEibUrtLXUkt/4EqbVdZifQbyLeqO8LolZWvP/wATi5b+5XB+KtRdPJ/e7E3/AD7K09l9sPa8hW/sO40q582VH+xxTJvutnyJXsfh7WbK18MJsuFeZ5n+RP7lcl4YupdGsHu3uHupr7ZNsmhR4U/ufI/3HrSv/HGoT232d5U8n+4kKIn/AKBS9+YqtUwdbnT7e7p/HXefB+B77xVpUUX33uEeuAufKvk3o+yavUfgDaPP4/0dNv8AH/7JW+Fpfvjmie/f6/4naq/39n/xFeCftXeMdQ8OfEvTf7PlVJv7G2P/ALG+ab/4ivfvDyef451uX+P7Q6V82ftM31pJ8b99xvf7PaW1t5P99/n/APj1fZVPg5DtpHkXi3wxqHifx5rEtvKuy3uLZJnupv7iVq+IZLfSrDQYriXfNYw/cT596fJDvrH1v4m3drresWVlZW8E001zCl1/GmyjVfCOoalD4YtLe3lnS3sUe4fZ/wBNkd//AECsInSfov8As96clj8N9E2fu3+zo/8A33Xp1/J5dhM/9xHr45+LXxt8UfBbSvB+ieH/ACIIbjTkd5pod715Lqv7SfxF1zzvN8UXUCS/fS1/cpXVSnyERpc5678Jb6KT4kJLcXcUEO93d3fZXGfFHXNPuv2itevU1CJLa3t7awTZMmyZ9m//ANnSvnnxJrkt28zvK2/53315ml07pbIkrJsd3f8A36wxH76B14eh7Grzn2lefI7765a/8TRXVylp86O77ETZ/HV7wfr6eKvBlhqH/LbZsm/30+/T7PTvI1uz1Dyop3t7hJkR0/jSvj5+5M+/pShOETH/ALNu/n3xS7E/2Kvw2t3Y+S7xS/P9z5Pv16F/wn/zun/CKLOj/wByb/7CmXnxC1V/s32LwlBviff/AKVNv/74+SsuY9CPIclN4xTTUdLuJ4Nn396Uy28d6Pff8e9wrv8A3KPFWga38QtVmutQig0i2f8A5YQp9+s2z+GWmaB89vEm/wDv/wAb0cppGJ3WlX32tK6a3+5XGaJB5GxK6q2n+evPlE6Yl+q1zU2+q1y9M5pGbddqxdbfy7N/9utd3rmNeuvn8pP4K7KR5eJMe/vvsmj3kv8AAkT185/B/wCHN38ZfiXYeHdMl2TO/nSzv/yxhT7719B+JLXz/DepRf37d69A/ZG+A0vw70qbXbuVoNY1D76J99Ifn2J/4/v/AOAJXVWx0MDhpzmfEZvP4TqZvg14w+G2kQ2mlRLfabaJsRLJN+xP9tPv1m6D4gvdVea31rSrfZb/AH32fP8A/YV9M2c8safO9YnjP4c6Z40mtri6uLqymiR0d7J0Tzk/2/kr8VWcwqVb1z5KUoTkfOut32j2v+kWl20CI/8AG+9E/wC+K6R/GniWTTd/hLwlFqDw2nneSm+Z3/29n33/APH657xz8DNb+G2/UNK/4nej7977IfnT/fT/ANnrlfD03iDUYbzU7fxXp1rDY/P/AGXqdv5yf8ATZX2mCjh8bDn+KJEznfG/if8A4XJ+68avqmgvb/6Hb2WkJLMlxc7/ALn2Z3+/9/e++uOsP2SfEt27qutaNav99Ed5nfZ/wBK9KtviFcTveWlxaeH0hmd9kz6X5L/99wumyt3Sk8Q+C5LDVYpYvFGjXab7i2spvOubf/bT/Y/z8le68VWwkOXCxNqVWcPgPFbn9jD4ix2z3domk6pCib38nUUh2f8Af7ZXiupabcaNqVzZXa7Lm3fY6V93/FzxZo/j/wCGLJa+PtL8FaC7+TfW1/p0z39xN/zx+T59n+4n+/Xw54t03T9N1WZNH1B9XsE+5dfZHtt//AH+5X0uT42tiqfNiPiPaw9XniZUz1JDdS2nzxSvB/uPsqtRX0XJCZ2nR6b8UfFelbPs+u3uxP4Jn3/+h13Oj/tLeJdOTZd29hqn+/Ds/wDQK8fh+5UlYSwtKfxQJPoPSv2q4k/5CHhr/gdrcf8AxddVpv7S3hK+/wCPi31Gyf8A24Uf/wBAr5SpyVyVMqozDlPvPSvjT4ft9BttTtPErWVtdu6RO/nW+90+/wDfp837R+uu8Np4f8XLqkz/ACJA92lym/8A7bfIlfE2jxat4kubPR7RLzV7xkeG0soUeZ9nzu+xP++3r3DRf2I/Huv6Ql3dPpekTP8AOltdS73/APHE2V4dfD4bCT/ezOWq4fAfdP7Nnh/VbLxlo+oeJvE2h3GtXMtyy2FhdrIwTyX+TMP7pP7+yivnD9hv4A+PPh/+0zoOoa3p0uk6Pp8N4JpfMxDO72zohQ/xUV6FCphuRctXQ5Dm/jxPj4x+PP8AsP33/pS9eaee++vQfj5/yWbx5/2H77/0pevMnk+euWfxTPPPb/BkGmeKvCSRXFvBa3KP5KXXkp8+z+/XJa9oH/CK+MJrLfvTYjo/99HTfXuv7PejW9r8N7OW4iid7h3m/wDH686+PFp5HxLs3/57Wif+hvXxFDMva4+WHidUZHGX7/JVCzk/4mtn/v1fuYHn+4jV0/hL4a/2zeb7u4e12fOmz+Ovp+YJHDeKv3F/c0/wZ8Pbvxjpt5qdvpUuo2dpv+0Oib/s3+26f3KZ8ToJdH1Wa3fdv/8AQ60/g54xvfCXk3Fldy2t4j796V0Rj7gGBefu/k/1eyse8etvW777df3lw/35pnd/+B1g3/z1rAyGWG93r379maD/AIr+2fZv2W7vXi3hvTXvrlIk++9fSH7PGgXeleKrmW7tZU2WL7N6V6WHh7/OVD4jufAf7zXtSl/je7m3/wDfdfN/xm8I6h4x+P2sXcSf6Bp13bJM/wDuJC+yvpP4e75HvJdjpvuHf/x+vKPPsv8AhLfGeoXdwqedq1z99/4IURP/AGSvcrTPQoQ5zzGw+E+haVfzXeoJ9tvJpprnY/8At10l/B/o37pNn8FYOt+MU1Hx5/xLLR7pPsKQw/8ALH+N/nqawnuNR8SW3+lvPbPfW1mlqn3Hf5KxidUvcIf2ydSe18f6PaJ87w6XCmzf9ze714ylpqrp88thZf782/8A9Ar0j9sO++1/Gy8T/nlb2yf7nyb/AP2evK3+eH5331pI0pGbraSwQ3O+7iun2ffRNlcNf/uNmz+5XW+IZ/I0q5f/AGK4/wD1/wB+lzm0pnqv7PfjGXStbfRLhnez1D/Up/cmr6DT949M/ZF+Eng3TfCX/Ca6rK11qW9EsZr2HZCkzp86Qo/zu6fc3/3/ALn3N79n4/8ADMPhzWPtFpbywWF388KTp9z/AGK+Cx2Y0ljPYI9fAYz3+SZlQzoiVpW08Vc9NP8AJU1tO8dZc59nSj7h0LurpVB7Hz6fDPvSr9mlP2puZqWvl/dqykjo9aTweXWbM+ys/jK5iz9q+Sq1zfJs+esq51mKNPvrXK6x4n8/5Iv79bwpHFKRvXniBE37Kyk/0p971iQ73+/W3DJsrpj7hxS9/wCMmSNJH2P9yvrTwNo9pB4e037Ev+jPCjp8lfIVy/lpXT/8L61Xw54Gh8P2Ur6Xc79iaomx3RN+/wCTf9x/9uvDzfLq+Y04wpyPjc4w/P8AAfSdz448P/23c6V/aCfb7d/JdNj/ACP/AHK6e2/fwp89eFfs6+FYviNoOq63K76pNp0377fM7zb3d33vXtmmybJvKl/gr83z7JqeWciR8VVpchvWejvfI/lOr7Pkf+Ovn74u/AGLTnm1vw1D5F/D89xp+/5HT/YSvfvB9rZeD/t8Wn2iwpfXb39w+933zP8Afr48/bctfH3hj4mp8RfDuoaja6PLb29tM9lcPst3h3/JMn9x97/99vXq5BSy+rPkw1d+0/l6BSjzzOMsND/ti8mu7S0+2zI+99PRPJmeustdO1DXzv0LT9O8G6f9y7eb/S9SlmT76P8AcRE/8frweL49nX/EFtd+LdPtU3/67V9JR7e5R/8Ans6fcm/74Svr7WPCvw/+L2j6Jren63ez69cWKP8A8fCPMnyfP8/zvX31fC16EP3mh1VKUoENt4f1ixsLmWylngS7h/fQI/yTf/F1418bfB0uueDIYtF8H+H31KL5Lh4NLS3vJU/vo8Lp8/8AwCvpvQdD+yeFf7M1C4lTWIk8nzv+WM0P3P8AgD15J4f+FGoeDoprKLxdqtxs/wBV9rht7hE/4B8//odfNYLGTy6fPVqmMZexPgG8sZYPndHg/wBiqb19X/tReABoGgpreq6FYJNfOkMOtaTfbN77N/z2zp/H/l6+ULiv1zLsZHG4f2sT3aVX2sAt6nqBJKf5lenE6TShgR0r2L4CfsveIfjTffaPKfSPDMT/AOkatMn/AI5Cn8b15Bomo/YbyG78qCd4n3+RdJvR/wDfSvevAHx3+P8A4412z0rwjr+rarcRfImnwxRfY4U/24XTyUSvGzKdb2EvYz5JeZjV9yB9oeGPgD4S+GWlJp/hTTIoHlTZd3s3z3Nz/vv/AOyfcrqrbw4unJvTZv2fwUvguDxLB4U01/F1xaz+IniT7X9idHh3/wDAIU2VmfEaTWrrw9eaf4b1WDS9YmTZ9tmtPtCQ/wB/Z8/3/wDb/gr+c8RVxOJx31bE1tf5j5ec58503w98S6db/FTQdFVZLm+ulnDrDHuWLbC74Z/WivnD9mf4DeP9F/at8LeL/E3iyDWtOtReeePPlDsHs5kU7fu/edKK/Ycpy3CUsMo+3v8A0janUfKeXfH5/wDi9Pj/AP7D99/6UvXmP8dekfH5/wDi83j/AP7D99/6UvXmkMn+kpXuThrMD7b+GnlXXgDw3FbyvA8Vom9K4P436V5/jzR/+vH/ANneuw8Baj8N/wDhHtBlutH8VTSRW0P2i9tvkhR9nz7P79UP2g7Xw/p2saPqGgXs91YPpjv/AKT99Pn+5X59RyyVDHzxEZHXCJ5RNfWVpc/Z0Te9aVnfXunalDceazp/crhoUd5ku5X+d/nrrfM8+2376+nlE9OnCHIQ/GzSor62ttQTb/02rifCuhv9gubveiQwwu++u8+JDzXXwxe4T7/2ffXl2ia5/wAWleV9zzXd39mT5PufJvrohKfKefVK00++sq5n+ehLuqF5O2+uuETnOz8GJ9rvEi/v/wB+vWtETW9DmSXTLue1dPuPavXjnhKN3dPKR3evoT4UTvBo+sSyp/rkREr16GFlX+AqMuQ2PDHxX8S6BePLdxWWro/+uS9h+/8A8DTY9UNV/wCFeeI31V/7M1TwhqWob/OutPm+3Q/P9/5Jtjp/wB69C8K6bbz+D91xEs/3/v18taV8Sf8AiVXN3qCfbbmK4f5ETY+zf8lKvQxFH4fePTpTOk1L4eXs/ja8vfD+oWGvJ9h+zWiJN5Mzv/B+5eqHw38M6n4Z8Q+HtM1vT7qxv4dZR3gurd4X+R/9v/cq/o/ifRNcuXXyrrT3h+/5yfJXoVt8Qtb+wWH2fVYtXsLd99uk+y7SF/8AYd/uVhDFVaPxwOiXvnzN+1RI8/x415/9uFP++IUrg3/1Yr6K8Z/C/QviT4kvNV1XXbrw1rFw+/z3t/tdm7/7ibHT/wAfryXx/wDCTxH4Ah+0XFumqaV/Bqelv9ptv+Bv/B/uPsr0o4qlVNqR5R4nn/4lUyf7aVB4M8Nat4g8TaXYaTbvPqtxcIkSbN/z/wC5VrVbV7qH7r7N/wDGlfQ/wQ8Z/Dv4G2M2sa1etrvjG7i2fZdPhSaGxT+552/Zvf5N+yuPMcRUoYfmpR5pnLipzhH3D6P+F/7OumaBcw+IPGFxL4o8XfI6XTvsht/9hIU+RET/AGK7r4heDv8AhLfD01un/HzF++t/9+vJvgp+01qfxl8b3NjaeG1svDtpE7y3f2je8L/wJ/t16z42+KGj/D3R31DVbhbX/nkk3/LZ/wC4n+3X8+4v+1Z5nD6z8f8AKeXQrVPb8585Xlo9rDslTY6fI6VDDJXB/FT9pOy1nxPc3tpZf6M7/P8AP9+q2ifG3w/qKJ+9e1d/4Jkr9go4LEexhOcD9TwWZUpw989as/uCtVLqK0T79eXQ+PLeff8AZ7uKdP78D1QvPGssm9N9R9Xnz++ep9YhP4D07UvEcUe/565LWPFyP8kVca+sS3b/AH2pIfner9lyEc/OXLm+lnfY9TWcFTW1qj7K0kgRKOY0K2z7lWfMoeP5Krb6InPOJO7+ZXF+MLrfbOn8FdVNOkcNcH4qn89H2V6VD4jxcRH3PfPQv2Ifihqfg79oTR9PilX7Nre+wmR/uOmx3/8AQ9lfoF45tLLTdV81JVg85/n3vsr8qfgzrmleCviponiPXftX2DSX+2J9iTe/nJ/qf+Ab9m//AGK+nPFXx6f4m3NykVw89tbo9zshh2fcTe77P9hEeujMcmoZzS9nWifFYqhzxlyH2N4bjivnRH+5/fr4e/aK/au1XQPHnjbwF/Y+l6v4YSZ9NmS6R/OdPuP86P8AJ/8AYV9Ofsn/ABCsvFuhXOjy6na3Vzpj77dNj+dsd3f53+4//wBhX5p/tA339o/GzxzLE+9/7Zu3/wDIz18zk3C9LLXNVqa5lL3ZHFhaXIeb6xd2kk0yWUTwQ732I8u/Yn8CV2Xwu+Leq/DzWLB1fz7BLhHlT+NP9tK4F43/AI6Z5dfd1aEK0OSZ6coc5+oPg/VZfF3h6z8ZeBLj+1LCZ9+raLO+9IX3/wCuTf8AP8/9yqXiiPxV4Ggm1zVG0vxT4Xl33P23RP3N5aJ/cmtHf+D/AGN9fEX7P3xw1v4EeM7bVbJ3vdKlfZqOlv8AcuIa/SZ/FXhrx34PsPGfhC6/4kN2j/a0eZP9EmT76P8AP8myvzbOcBDB0+f2XOeRVoHyz8U/hzZ/tLWdrr3hnxC809pC8MNrK3+jf7n+w9fHXiTw5qfhjVbnTNVtJbK/tH2TQTJ86V+jnjT4aXWsTJ4u8DahFp/iKKL50h2fY9TT+4/8H/A6+Wv2hLG08dzP4q0+3n0/XrRUtvEOhXSfvrR0+5N/ufcTf/uV6fD2PvD2cPg/9JLwsuT3D5yp9Fd58NPhJ4j+KmsJpXhvSpdWvPvv/ciT++7/AMCV9zVxFKhDnrTPa5+Qm+BXw3/4Wv8AEnSPDb3DWttdu7zTIn3ERN71+oXw9+Hnhz4UaCmj+GtNisrZPvv9+ab/AG3f+OuG/Z7/AGXtM+B9t9rupV1HxPNb7JrpP9TD/fSH/wCLr1qa0lnfZEn+w9fgvE3Ef1/Eexw0/wB2eLXr88/cPLP+Ft69q/xofwvb+HL/AE/w3a283m6rdWjp9ol2fwP9zyv9z567WbZ/AjO/+xUWv+PfA3gm8ubLX/FuhaLfw/661vb5EmT/AIB9+vOPE/7Yvwl8FRf6Lq0uuP8A88dFt3m/8ffYn/j9eFiMvxWNlCWEw0l/W55/spzPefhXpsq+N9LnMRjQmX73/XF6K4f9nj9pb4ffFj4gaRpmiawU1GZJW/s+/iEMjjyXchc8MECfw0V99kOCxtHCclal71/0R1U6ajGzPjv4/P8A8Xm8f/8AYxaj/wClL15in/HzXpn7QH/JZvH/AP2MWo/+lL15U8nz193V3mZcp9n+D7rTLHwT4el1vU737GmnQ/uEuPk+4lQ/tL3Wgf2VZ/2C/wDoP2S3SHe//A3rxnXtYu7rw9psXmvsihRNif7lUNb8QXGo+G9Nilld0r5ynSnz850fCQ3M/wC5h/3KytY8XXej2z+U/wAn+3WlsefyYYk3v9yt5/A/hryf+Jraf2jc/wAe+Z9iV6UYFynyENz4ut5Ph7ptpcSp501unnJvrxx9c/4kkOlJs+zRXc1z/wB9oiJ/45DXtl/4jsrTZFFbxIiJs+5XB+IdK0zXPOf7OsFy/wDy2Su6lSOaUuc4OG62PSvP5j1V1Kxl0q5e3ldHdP40pkL73qzI9g+A7pd/ELR7eVN6PN86P/H8lfUsPgS30rR7xNMSXfM+/wAh3r5j/Zv037d8S9K+RndN7p8+z59lfS1tp3iuewuYr26lfUkd/wDl4/8AQK8j2+Jp4yPsasYeprL4TY3y6B8Or+WVNj29pNNsf/cd6+HtKkl/4RuHY+z7RcJv2J89fZ/ja7fSvhRrf2t2d00yZH3/AN/ZXxVDd+XpulRbPk3/AD1+gUpRlDnkztoS9wuW06R6lf3D/wADpsffXrv7PEEV14w0SylT5E055nT+B/uf/F14hfyP/Yl/Kn8dwle/fs4QJB4tvLh0X/R9G+//AHPuf/EVPsoM6Tym8+O9xpXi3WLLU9Mg1Gwhu5oYXh/cuiI/yf7Fdx4e+I3hrX9iaVrb6Xfu/wDx63T+S/8A339x6+ZrydJ9VvLh3V98zv8Ac31PbTyyP8iRf9sYUrzauBi5c0DbmPonxb8NtE8VQzf2nZSwXMv/ADENPfZN/wDEPWH4P/YttPFPi2witPGthdaCkqPcI6fZL/5Pvp5L/J/wNHetP4UfAT4y+KtHe90K3/sjSkTzvtWuv9ms3T/Y3o//AI4lVvjH8RtK8JPD4a8NXcWqa2jp9u1eH5LZ3+ffsh2b9n+//v1zzo13DkhImcoch7x8Qviv4f8AgnYQ6VokVrNcxW+y3htdn3NnyO//AI/XyT8QvjprXxDtnTxF5F1NCjpbeSnkpC7uj79n+4myuI1vVbi0v5vtFw11N/HO7u+//b+eueed53dkT7UifO9LLeHMNhH7afv1P5med9srP5uozbIkV/79MvP+JdZpsTY833HofYlsjomx/wCOptB0a41W8hluE3onyJX0WKlCED0sLCfOdn4Gsf7N03Z/z2+d66h/visy2j8hNlX4f3lfI1Zc0z7jCx5YGrbbK2LPyq5hN8f3KvwzvXEehE622nTf8lX/ADK5uzu9lX/7RSP+OuQ6ol+Z/krKuZ/LSq1zrPmfcrHvNR+SuiEDlrzJNS1J9j1xesai8j1pX98mz79dD8ItD0LxxeX+la3FOn2hP9HvYH+SF0/gevocJSufL43EckTk/Ctj/aWqw/3E+eujv9SuPDPiS5l095bWaJ/OheF9jp/H8j1c0HwlLp3iS8srK9tfOsXfzpt6eT5P9/fWP4zuov7buXilR/kT50/3K9efPS+A4co5MTWlCsdD4M/aI8UeDkubfT3WB7i7S5mm8lP33+/s+/8Ax/8AfdfY1no3gz452Gm3F78P9B1HUpbFL+7vf9v5PO+f5Hf53r4P8B6lo9rrHm63b+fbbPuV9M+G/j9DLc3Mvh3Wp9IfTLH5LWHZ5M2903o6fcf7lcVarOZ6uMy2jhaMqsDN+Pf7DGla5c3Ot/C+W307Z/x8eH727+Tf/wBMXf7n/A/++6+KvEnhLVfCOqzafrGn3GnXkT/Okyf5319PzftEXuua9Nd6rp9/A9v/AKN+5uP3N3s+Tf8AcTYlat54q8JfFRE0rW4tJghT50urqZ7Z3+R32f7/AMn30f8A9DqIymfIQr+8fHKV6b8E/jFe/CzXvKmld/D19vS+tf8AYf8Aj2VP4n+Cz70u/C8suqWezzvInTybnZ/sf89v+AV5vc6bcWN49vd28trNE+x0mTY6UsRShiYckzqlyTPtHxT8DLfxToMXjP4TajPo146fbEsrK4dILj+P5P7j14L45+K//CaaVfw+MNK/svxzpkL21vrWnp5L3fz7HhvE/wBzf86f7mz56d8N/HNxdfDvxn4K1B1m0xrF7m3nun+S2dP/AIt/k/368p8Q6zd6/NC93cPdTRW6WyO/39ifcryMvwdSlKSqe8ctKlyMp2d2kFzDK9vFdIjo7wv9x/8AYr7O+Hv7YFp8Kfh6lvd6D4ce8uHSa08P+Gbd7dLSF0377m5d33u/9z53/vvXxdDaPV143k2f7FetjMBRx1L2df4TqlDnPuKy/wCCkOmSf8hDwNeRf9euoo//AKGlcx8SP+Chk+q+GL/TPCXhWXRdSuPkTV7m+3vCn+wiJ9//AIHXx66Sx/8ALJqpvHLI/wBx6+epcKZXRqe2hSMfqtKBcee41W8mu72Vrq8lfe8zvvd3qnc/uE+ffWrYaHqc9t9ri0+6ntk/5bJC7pX1N+zN8KPD7+ErbxRqGlfbteuJn8n+0E3pbIj/ACOif3/k+/XuYvH4XLKHtGTVlCjDmLP7AnwR8ZaD+0t4C8WatozaVpEa3bq93cLFK6PYXKJ+7Hz/AMaffor68+CGnaivxN0m7l3OpEwZz/1xeivIwOeRxdL2qW7Z5yrc/vHxV+0B/wAlo8f/APYxaj/6UvXl3l73/wCB16f8f/8AktXxB/7GLUf/AEpevOYU+dK2l8UjnPq7w3pWlX3hh0uNMg/0GGFN7p9/9yj7/wDx+vGfiLY/2HeWdvFaPa20sMNykDvv2b/nrs/BNpdQfDq81C3u1tbN/kuIbrf5z/Js3w/PXZ/Ej4EWSfA/TfHH9uzz6hYwpC9kib0SHe+ze7/PvqKtDkpRN+Y8c0R/LuYX/uJvp+pXz/PXPeFdV8+ben9yrupTvWEIhL3zDv7756r/AG6qt/I++q2+u2Bzmb4zk3/Zpf8AgFYlnV/xhJvhtk/26zbOtDY9a+FHi248F69bara28V08W9Nj/wAe+vrrQfEH9sWFtdyolrNN/Bvr48+Gmh3Gv6xDp9vt854Xm+f/AGE319IQySx6Jo6I+x/k+evPxmQYfOKXK/dmYnqPiH+xf+ES1V/EDK+j/Z3S4/3NlfHPjD/hArq2RPCX9s2SRXG/yNTRHSZNj/cffv8A9v56+rvFXirT/CXhv/icbJ9Kvpks5kmiSZH3/wB9H/gryv4i/A/StR8Mar4o8L3qwPaQ/bH0/wC/DMm/59n9yvGyrDyyPEfVcVP/AA9juoHgUMCf8I3fp/G7vsr3f4UR/wBnaJ4/1BPv2+h7E/74mf8A9krw1P8AkGwp9zfcJv8A++69y0SdLH4FfFe9/v2/kps/3Nn/ALPX6bDU7T420exu9VvEtLSJ57mb7iJX3V+xn+zfp/h/VYfFXitIp9StE85LV4kmSHZ8/wDH/HXzr8E4Lfwxol54gu0d7m4dIbdESvbP+FjanPpT6Fp8TvNqH+jb/wC4j/J9/wDgrKUjjrVeSJ9M/HX4vRWn7PGt+JbfUPIS7tHhtET/AJbI6ffT/vuvyL02PUPEHiGZ7SJ59iPNN/0xT/br75+NPiq08f8Ah6z8GW9vFa6bplp9gheD/ls+zY718Ya3oeq/DL+2PBl7FEmpPcI+ozw/fdERHSH/AGNju+9P7/3/ALiVrhYe9zGcavOVLPQ7TUbD7Q8v+kuieSjzJ/H9x9ib3f7jp/v7Kz/7ci0fR5rSK0V3vkTzZnRN8Ox/uf8AoFLNaJJMnlO6PVKbQ0Tej11cwcwWEH9q39mj7p982zf/AH0r2Oz8AXqab/aH9nyppu/yUm2bEd686+Huh/udH1B/nea4f/7CvvPW30+f9mnSrR0igubdH2bE++++vnMxr++fV5dDnpnyp/Yfyfcqt/ZXl11SQfJVa5ta8OUuc+opUuQwUsam+yvV/wAmh4PkrM7olB/3dVnnerlylVnT5KDCUym871TufuVfm2IlcxrGqy/Olp/B999lejhcPKseRisRyQ98bcwfavOVJUgfY773rmvCuqy2tyksvnoj/JMkD7POT+5Wqk+n3aPb3usRWU2zY7v9z/xys3W75LGFJU8+9mmt08meeHyUSH7m+vrMPS9jE+Jq1515m5c+J9E85P7MSy07ZM/yedvdE3/Inz/3PuV1Ot6bpl3bW13aJOltL99H+/C/9yvn7+wJZ7lNibN8PnV7Z8NPGl19gmt4rt7W8hTY+z+OumrI54OdH34Hc/D34SeHPE9hNe6hrtwnlPse1hh+5/c3vWr4h+B934K03xVqelW7vbWM0MO97hHd0dP/AIuuDufibrCXmx1skfZseZLREmf/AIHXvdt+0R4N1/4SWfgKLw7/AGRfvCkNxqfmpsuX/j3ps+d9/wA//AK8r2Xv8/MXiMxq1ockzE/aKtdK0r4e+DNP0y0RLnTLeH7XdfxzO6fPv/ufP/6HXjP2VJ9Nhil2/vZodibPn3/7Feo+GNKl8f8Ai228NahLL5N9cfZpn+/sSvNPFtj/AMIl4w1LRPNZ0sbh4UmdPvp/BWsoe8eVGZQuZ72SbynvZ3+zpsRH+4iV6v4V8W+BfHGg/wDCP/EXw7Kl4/8Ax7+J7LYk1v8Ac2I/yb3T5H/77ryJJEgvHtHSVJn+d02fcSuw8DeI5fCuq6Veoi3U1vN+537HTY/yP8lYTidFKryDPi1+zZrfw5019Y0y4i8Q+GLj7moWX8H8f75Pvp/v/crwRE2O9fqhpX/CL6zdfZ9Ke1tfE727v9t0/e8P8HyOm/Y6P/ub68E/aT+B8U6TarcaUmkX7p8l7plv/ocz/wAe9E+49Yxq8h9JQ9jX2l7x8Yfbv9yj7d/uU/UtDuNOufKu98Dp9+qb2ifwSrXUVP3JFn7d/sLXqPwE+C178ZfE/lRfuNHsXSbUbr+4n9xP9t64PwB4HuPHHiSHSor2y05NnnXGoahcJDbW0P8AG7u//wC3X3z4C+OPwE+D3hK28PaT4qgmtrRP3s1tYyvNdv8Axu77Nm9/9+vm87xtfDYdwwkOabPPqy/lOz/4Qt7GztrTT7SJLa3TZDDAmxIf9ytXQfADvNvvdzp/cd68h8R/8FBPBmlI6+HfDGo6u/8AA906W6f+z15xN/wUF8XvrMMv/CL6LDpnmojwo0u90/33f79fkFXKM8x0LzVjx6lGrI/QP4a2MVp4msVRFTh//QHorI+A3ir/AITpfDOvpYSaemo27zeRP99fkeivc4Xo1KWCnCrupy/QzhGysfnx+0Am/wCNXxB/7GHUf/Sl64C2j+evQPj5/wAls+IP/Yw6j/6UvXnnnoiO7v8AJX38vjA+qPAGh6fffDfTbvyv30ybN6TOj/frmPEPia9g8B6xEm2DTb6aZ4Yd7vsTe6J9/wD3HrsPgFY6bo3wx0e98a67/YuiX01xNaQQxb7m4Tf/AOOJ/t1ifHuD4ZX3hWH/AIQrxFePNb7IX0zUIfvp/fR62qz54ch2/YPAvA0b/wBpP/zxRK0dSf79Zvg+TzL+8dPuQps2VZ1Kf79cvKc8pGJeVWei5n+eofMrqpGRznjN/wDSbNN//LH/ANnqrpv8FTeKk33kP/XH/wBnrS8K6G+pTV0Gx6v8FNR1DQ9eh1jT7eKd7GF3dJ03psf5P/Z69+uZ0uv7H2RLapLsfYn8FeLeHtG/sq2RP+W1e2Wcfmalo9vs+RNlfQYPC8j5zEx/2qJ/I8AaVF8ux9RTf/wBHrxn4e/FC68Cak6JaNq+j+S8N9p7v8jo/wB//wAcr1H9rafyNE8Kxf8APxfP/wCOJXgOlTpv1t/7j7KwxmFpYl2qRPSofAd/c+EvD/iP7NceEorxPOf7S+hag+ybZ9/9z/f2V23kJY/s3+J0/wBR/aOqJbf99zQp/wCyV5Lfyf8AE40e12fPaWkLv/sfI9dbqvjGWfwT4b8LxLvhuLibUrt3T/bfZ/4/WlKl7KHIbTnyQOYtrS9e/sLKLda2duj7/wDb/grtob77DDNd728lE8lP9+s2wtfPe5+f54fkrN1vX5bTW7DTIpdkNunnTP8A33erjA8Tm9tPkgekeEkfQNNm8W3abLPSfnTen+um/gT/AL7r5n16e78Va9f6hdu91f30z3Mrv/G7vvevo/42eJ/7K+DPh7T7e3XZqDvNdv8Ax/I/yf8AoFeJ6rdf2PNZ6naRJ9j1G3/ff7EyffrqpSjzch3SpTonGax4YlsdN83f/pKfPsT+5XDXms3cEPyfJ/Aj17BYalaaklzcSv8AIiPvSuS1vStP1nwM76Z9/T33un8af30olE5Y/H74eBtV/wCJJYRb9j2k3/jlfe3wx8Hf8Jr8NESVHnT5/nevzu8Npd7IXT/U799fqb+zrrFonwo02KL5HeF9/wD4/Xy+Yx94+1ymrzwPlfXtK/sfUprf+4+ysf7J5ld18UUT/hKrnZ/frldleIfXwkZM1rsqtMnz1sPHVC5SnAJTMqaP5KzbxPLStW8kSCF3d9iJXDeJPE3np5Vp/wADevRw9D20zy8VioUYFPXtV3o8SfwffqH+ykg0Sa41v7Vpdm6Q+TMkO9/n+dPk/j+Sti/8JS+HPBkPiDVUTTkfZ9ktbp9lzfI6ffRP7lclDPqHie5m1jVZZXhR0RNnybNibE2J/uIlfVUKEKJ8bisVOt8Rlf8ACFvBNbXssW+wlmTZvf76fI/8H8ex6fr076r+9S7luneLZ87/ADoifcSvSbCey03w9eahcaVFdPLs+yWqI8KWzonyOj1zU19L/ZqRahaW918j7J0T7n/A/wCP/gdd3LznGc3YaN9l0Tzf7PivXT/j4ndH/c7/ALn3Kp6baXcH2zVdPi+fT9jv/ufcree1+1WabHff/cdPk+/Wlbf6LClwkVra738750TY/wDBs2J9yjlM+YreIfEfhzVdlxp8V7ZXLonnQ3T7037P4P8AgdU/Iu0s3vUtLh7ZP+XpE+SqHiHQHg1uaLfF+5m2fuZt6f8Aff8AHWxeSaY7psif7mz/AFNcs6EvsijGE/jPVPhR47uNGms9Tt38i8RHTf8A8A2Vw3xXvr2Dx5Nqcvz22ppD9/8Avomx6s+G/F2n6VbIkWnyuiJs8jztn/A6x/G2vv4mS2R7JUSJ3f7+/wC/s/8AiKj2Ezm5PfKz6zaR3PySqiOnzv8AfrQh8VWk/wBmf7a8DpN9zZvRE/v1h6PodxffPb2Us+90hTyId/z/ANypn03yNm+32b6v6vCZcqR6X4J+LF74ZeaWy1C3nuZn2Qvs+eu8s/jvrGuaJeaJqsSajbS/JM81eNXOlaVqvhi8u5YlstVhuIdmz5Emh2bH2f7e9E/77rJm0ZLR0RJX+4jo6P8AJXLPBmS54HVeLfDOnzwzW8T7Lbzv9HeZ97w/7H+5Xid5ava3LxOmx0fY6V7DpusJ8n9sRfaoXf8AfPCmx3Ssn4kfD29gs38QWkXn6UjpC90j/f3/AHJv+B/c/wB9KyjDkPchivax5Jnlcv3arJ0qzc/ceptNtYnh81/79XyIZ6H8FvhXrfxf8T22haVE6J9+7vXT5LeH+N3r9IvBPwP8FfDnRE0/RNEinmRP317eok003++//siV4N+yz49+F/wb8E2dvqvi2ztfEmvf6TcIlpM6W6f8sYXmRHTf99/+B19cJJFPCktu6zwzJvR0+46V+BcZZrjlifYLmhT/APSjysVVmjR+GztJ470xn+/mX/0S9FW/h/Bs8Zac3/Xb/wBAeiuzhOq3gJN/zv8AQxpP3T82P2gXf/hd/wAQv+xi1H/0pevOLbR9Q8R6lDp+nozvcfI/yfcT+/XoP7Q91FB8b/iL8/8AzMOo/wDpS9H7OsFxrPiq/isk3zPaTfO77ERPk/jr9Iq/GEYlmbVZbHTYbLzWeG3hS2h/2ESuP1K4+R/nrY1t0R32PvSuS1Wf9zRAZveCf+QbeS/35qNSkqbwx+78PW3+389UNTq5chnIxLl/no8+mTSfPUPmfPW8IiLlt4fuvE9/bWlpFvmmfZ/uV7l4P8Haf4Z8H3KPb2736XDw+ds+f5K898E+PJdA8N3mlQxb5ru+huUm2J+52b9/z/f/AOeNewTajcX3hWzlu9vnSvv+RK9TA0vf982exj20G+5hT++9eqab+88W2af3K8x0r59Ss0/vzJXrWg6dLdeKnvflSGJNlfRxMftnmP7VED6lqvhW0TyN8UNzc75n2bPnRK8Th0q7g/tJ0t2eG4+46TJ87/7n36+n/id8K9Q8aa9bX1vteG3t/J2b/n+/XDXnwW1jSn+S3uv+Bw7/AP0DfXJPlPUj8B5p5FxPrf8AaH2Sf57fyXR0+5/cqh/avl394v8ABp9p5ML/APfb/wDoddn4ktdQ8HaPf3sto7pEn3PuPvryK2unnsLyV/8Als776qMSJe+d/pXiZ7XwrbP/AMvM333/ANuuehSXUdbhlf55prhPk37Nif33f+BKLm6Sxhtku9qQp/45XGWF9FBfw+a8vzzffT+NK5pe4evleAh8cz6B+M2uWkGlaV5UX9o6J9kmhf8Aj3/39n+5vrxy8d4PBlzby7/Ot7hNib/4HT/7Ouw8fzyz+HrC3SXfZ28O+HZ/BvrjP7KuNS0GG4RInS0TyZtj7HRH+dN6fx/PvrGlLlnzHs5rhYKlzmV4V0q71i/h0+1VnuZvkT/breufDGleBNVfT/7bsNUm1NHhu00/e6W7p/B533H/AI0+Siz8d6npWj/2fpUVlpELo6TXVrbp9pmR/wC/N9+uJ1W0l1JPKt4meb76bPv17Mo88D4jk5zVTRn0N3SKXfD9/Zs+5X0t8IvivqGj+EktbT+5s318saVrFxHbI8Uvz/33TfXd/D3X3gd4nf7718/mNDnhznsZXP2E+Q9p1WebWLz7RcPvmqHyKLN/Ph31Zr5SR93CZlPBVC8RER3rbuYPLryXx54me++2afaSqiRf659/zv8A7ldGHpSrTOXFVfYwDxDrEs+lXL2m5PNu/sfz/wAabN7/APoaVT0HQ9K+zXmp6heo9tafIkKI++a5/gT/AHP9v/gFZWpaz5fh7R9M81JL+FJrl/n/AOe2zZ/45Clc9YWNxPczOju77N7/AOwlfbYXDwpQPjcRiJVpnQw2KX15NqGsandavqsqTbINnkonyfJsf/xzZsq5pXhx9fv7yy+yajdTW8L7Hsk85E2J/H/cptnfWmlWdtcfa5bq5SZ96QOibPn+/wDP/sf7les+APiv4U8D+Eteu7dLp9eu7l7m3TYnko/8H8ddUjj9w57wN4gvf+FOeIdMe3lnudJmSa0+y/fh3/JvrzLVdSvbq2SLUJZ7pE37N833Hf8Ajr0fTdY16fxVf+I/tujeHtSvk+ffqNvDD8/yO72293/29lMm07RNO02G3u/iXpc6Pcfb/ItdLmmR5v4N+9E/vv8Afq4z5BShz/AcTpvgu9g03+0N8Two/wDx6pdwpcv/AMA+/WVeTpfTXMVo8unWCJve1nffvdP9xE310OsWvgrSkmu38Uapql5NN53/ABL9OSFN7/P/ABv/AOyVlJ4u8K2KTSvaavqk03yTI9xDDC6f7iJ8n/AH/wCB0e1hEUcJWn8Jm3NjKltZzXFvFAjp8jps+eq03StvUvib4fvrOa3svBVvZO6bEmn1G4m8n/cT/wDbrkn1X/plR7ekdEcBiP5Db+SCFNn3694+Dnw2fxjpvhXxBb6fFPDaXE1nqKTW+9Jk3vsm+f5H2b//AByvml9clkf5bf8A8frodE+K/iXQNHfStP1OeysHl87yIX/jrCrXh9g3hl1efxRPs/w34S0zw5qXjy3+z2SaJb3cNy+/5IURIUfeif77v8/8GyvEPijfaf4t8JWF3b2i6Xf6TN/pFlBD5KI8z/P8n8Hz7P8Avv8AgrxC58Va3On/ACEGdH/v/Ps/4HUNtqt3PeJaXF7PPvh/5bzO9cVGrzzNq+XTo0uc7bR4H1nZbp9ld5d9siP99Pk313mleDtK1zwNfyy6xs8Z6f5KJpF1M6O9sif3H/30pnwW06607XrnZoln4oT7C9z/AGe6JMlwifI+zf8Axpvrb1Wx8Gar4bvL20sr/SPFs19stNPurjfv37E+R/uIiP8A367pVTxYw/nOY8DeLtHvnTT9T0q1nmt4X+wzTf6lPk+46fx/P8//AAP/AL49C0rwd9qhv7S0it/+Eb1mxeHUfOm3pabPuTQ/P9xNiPs+f+OvMn0D/hHNK160u9PT+0tG1GFJr2B96bJk2bN//AEf/vut3RPGP2TQdetHtHeG4t/k8l32Qv8Ac+f/AL7rOUecz+CZ80+JNHuND1K80+7T/TLd/Jm/36p2cnlpsr074u6BcWs1tqF7tTUn/c3H/Tb5Pkf/AL4/z89eb7K4j16Uuc0Vn89o0lf5K/X7wwlvZeFdHtLeVXtrexhhi+f+BETZX46xK8rCNE3u3ybK+x/2lP2r7r4faOPhz4TRotYt7FLDVtV/59/3Ox0if+//ALf8H+/X5lxXktbOKtChR21ucuJpe1mfSnhT9obRrr9qLwV8NtHuEvbqWa7fU7tJMQw7LG5fys/xNvROaK+Hf+CeU8tz+2V4EkZ3aSRtSZpH/i/0C5or6bLOHcLgsLGguhj9X5dDH/aK3/8AC/viX/2M+qf+lM1avwH1lNHv9Sld1RPsjp/v/crL/aKTf8fviX/2M+qf+lL1V+HsDok0v8CJW1eMOc4uY2NSk+/XJaxJ8j10mqvXGaw+/Yv990/9DrCAz0Ww/caJZp/0xSsTVZK25vktk/2Erm9Sko5ffMTI31G8nl1JvqrcV1w+IZvaPqv2W2mi8q3fzU2b3T50/wByvorVY0tPD2lWiK0eyJP/AECvnXQfAGt+LtK1XUNMeBLPTIfOu982x9n+x/fr6H8YSbEsET/njXu4OJcit4b+fW7ZP9vfXbTajqFr/b0tldy2r2lu83yIjo7p/v1x/gmPf4hh/wBx67bwxG8+va3/ALmxK9ecSjzfQf2ofFGm/Je6PZ3SJ/Gm9Hrs7D9rbTJ/kvdEuoH/AOmL76NE+FdlHYOl7aRT3O9977P9uq2pfAzTJHR4opU/2N9efySNzhv2k/jZpXjvQdH0zRPNT55rm7SdP7iIif8Aob15N4Pg8u2s5bhf9De4RHf/AD/uVV+Klp/ZXxO1LSoYngtrGFIU/wBv+N3/APH3rqrDSvM+CfiG7/1b6Zd2M3/AHeauiPwGxxniSfZc6lZSvK8MN3vR0T+4mz/4isqwntJ7m2e4tER4X/cpv2Iif+z10iaVL4jtry9R4oIYYUm3zPsR3+5WVpVr/pkyRfv3T/ls/wBxK87knM+ghjadGkdh4kvpbrRJnSLyLZPuVz2g3zyWDxJ/wOuq1LTXg8PXMTzfan2J9z7lclokfkb/AOCumlhZy+I8vFY+pifcKEN1DA+y4i89N7/cf56V7pHhRIkaB9mzfv8Anf8Av1Hfxp5zon9+rOg3X2S8T/SPsqP999m+vX5eSHIeWc9pUH2W/wDKuIontrh0TfM+zyf9uvXfG3wWvfhJpWg6xd6hE733/Hxa70/cv9/5H/jrzSbyp5k3/u4Xf+5vrQ8VfErXdf0fTfDl7d+fYaS7/ZE2fOif7/8AHXNiIc0Dqoz5JntHhW+S6sN9bjzpHXnngPUf+JPD/ufPWh4z8TS+HNE+129v58033P8A4uvhKuHlOfJE+1hioQpc8jP+JHjz+x7N7K0uE+2P9/5/9SleIw65FJNs+f8A39m+pZvtevzXMrvvd/nd655NNeCH7/z17mHpQw0DyPfzCfuHZvqOlQWf2T/j6Te8z3X2dIZnd9nyb97/ACU+z8R6PYukv9iWuoun/QQuJpk/74TZXHw2vyfPV/yE2fcrt+tch1UslnP4zoZviTdo6f2fb2ulon/PlaIj/wDfb/P/AOP1i3nifUNVvJri7d53f77u/wA71SdKESsZYqcz0Y5NSgWX1KWfYm90pj/7cr0vk/WkdKw9rOZ3RwFGH2SH91P9yibZGn3KeiUInmffqec0jCAW3lPT3RPno+yvH9ymPvo+M6Iw5RiffqbZTEp/z/wVmRycozZV/wAK2tpqXi3SrfUHlS2lm8l3h++m/wC5/wCP7Kp1JZyPY6lZ3aJveGZHT/gFbUpe+cmKh/s8z68+D9pF4O8eeHok1DTb2wl+021pMj/PMjw+dvf+588Oz/vuuM+M0+oXfiTxPqvmrdWEOsp9k1DZs2Qum9ER/wCNP/iKm+HVrZX3xR+Ht2lotrbanaeS6Qp+587ZNv8A8/7del+LdZ8OWngzUtK1C4XUf7P1GzuUd97vdwpN9ze6fcRPkrtqfEfA/GfOtn4ultPCWpaU9vFOmp3CXLzTb3f5PubK7z4XX1pY2c2k6qlv52ponk7/AJEmR03o7v8A7D7KofF3StHjvLO00GWJ4ftDw2KI+95oZn3/ANzZ8ju6b657QdVi0fXra01Xz3fSd8P7h/uOkzv/AN8b67YfAedIofHKe4n1i80+78pPJsYfJRH/AI4dif8As714tXq/xC1W38XeKvttvaLZJcI6PBv37Pk/+Lryt/v/ACVzVTuofCMe6+w/vd7I6fOjpWDeX0t9eTXEsrzvK+93f+OtXWI3gtn3o1YKSVznafVP/BNKH7R+2B4Rk/59re+f/wAk5k/9norQ/wCCXqbP2qtLuf8AnjY3Y/76heiuiHwnDPc5z9oSP/i/3xL/AOxn1T/0pmq/oOm/2H4bTzU2TXHzvWr8TtD/ALZ/aT+JCMn7lPE+ovN/4GPVbxVd7HRU+5XyeI+M8yJyWqz1zM0f2vUrOL+/Mla9/PvrN8Pfv/EkP+x89OIzv7z93bVyt/JXT6l/qa5K/rOBiVN9QXFMTpRN0rqgB6d8Gfi3/wAK5h1W0vdKs9e0TVvJS70+6T76J/cf+B/9uvVPGd9p91eWcun3H2qzuIUmt5/76PXyi8+xK9s+Fd1FfeG0lu5V32k3yb0+T56ueKnhIc8DY9g8H+EtQ0q8TULhE8nyX2J/HXQ/D395ea3LL/z8bKxLPWPFc9t5tl5D7P4Ps7/crs/BL3GuI/2i0itb/wD5bJAn33/v14tDit0JWzBe75AdJDPafc3rvqZ3tPk+da8W+K/hXxh4HvL/AFvR737bpsyb3Te++2+fZ/7PXjn/AAuXxXBrFh9ovZYLb7Qm/Z/c+T/4tP8AvuvtKWLhiYe2o/Ca3Ob+Jd8l98V/GD/P87zQ/wCf++K7DwTHLP4S17SnTfbXdvDDM7/wPs+SvMtekuLr4zeIYXfz3u3d0RE/j3//AGdes+CbRIPD3ieV3RIYUR/9/Z8if+PvWsp+4ehS+CR5d4b02XWba/0yW7a1+w273Oz/AJ7On30/743/APfFZUOyxd/Kd3TfXQ2c8uneMLOV7fZcw3HnXaJ9xEf/AF2//Y2b6wdYtH0rVbyyf/l3meH/AH9j7K7MLKEzz+WZ6L4eeK68N3lx+9R/n3p/yx2fwJ/friX1WKe/vEisvI+0P8ib9+yrnh7WVgs5ov76Vzl/s3u6y/Pv+5XpAXYY3TVfKii+1TJNs2On36tTaBd2ly8Xy3TxO/2j7F++8nZ99/k+Sut/Zy8K6J4q+IX9n67p7Xth9kmd387Yifc+d66rxD8OZdY/tiXwPoms2XhiFPkdP3z3b/wfP/zxrnlL3y4xPGbzUUTRJtP+zrM6Tb7a6f78Kfxp/wAD+T/visFIE+zTXezz9ibH/fbHR/8Ac/j+5/4/V/WPs8F/cxI9wnkzbNl19/Z/8XR4eS0j1tLi78p7CF9+z+/sol8Bp8B7H8NPDn/CK+A08Z+KrfZYXHyaRpbzbJtRf+//ALFv/t/x1514t8W6r44vP+JhevdW2/eifwI/+wn8Cf7FXPG3ieXxUlnDcam0770RPn+5D/c/2E/2KwXnuLq/Sy0y0V9jvXkRpc8yJznM0tH01I/kRK5jxDoz6PePE/3H+dK1YdcuNKR0/dPM7/fT50T7/wD9hWbqV9cay6Pdy73RNiUTw85nqZZio4WfPMx99Pd/LSuw8Dadpn/CQ2H2uKKeF5kTZOm9P+B/7FfSz6j4f8OeTaW/gyzTVd/2a3htYbd/Of8A2H+/Xl1+agfTxzmH2Inx/Z6VqGpTeVZaZe3rv/Bawu9M+yXcd59nlsp0mT/lg6fPX0h8Qvh7e+BLDw9qGj3dumq2iXz3d1DDv3/I833P++0rxbTdDtL6zhluHuoJvnd9ib0rWly1YHFVzirz+6bGpfBrWNO8nfqel/Pbpcvsd9ib/wCB3dEqzoPwy0+7toZbvW4p3lRNiWqP8j/xo/yf7FcrZ6Uk7zWlxLK7p87vAnnbET/c/wA/7lWdN03+2NVTStPi+1Om/Y87w229/wDbffseq9kefLNMRM7Z/hz4f1nXodK0y7inmm8l7T7Lcb/tCfx73f7j/wCxUNz8K9Kg1i20/wA1IEuH2JdTXf8Av732bP4Nj1f8DeBLe0mh1DUNQuk8lPtPkafYzXO9P99PkrsIY9P8aeNtV8SxSxP4YeF7Z01B0hmtpnT+Dfv+ff8APXNKXJIqOPqng/irSk0PVXsrS9i1GFET/SoPuP8A39lYj6VevM6bNjp9/wCT7le623h/wfPqupSpe3GozRI7xO6eTD8kL/uZkdP49j/+gV5veWup6V4h+T7VdXjo7zb/AJHmRPkffsf/AGP/ABytoThIf9o4mH2jj3sbuBHeWJ0RH2Pv+TY9EKf3/kr1d/A93qXhLR9Q1DUHgtpZn+zwTW/nP/339/f/AL/9+sLUvCt3pWj3j3tu++JIXSFNm9Ef+N/k37P/AGel7h20s1qw+P3jhfI8x6mtrGW+1KztYlZ3mmRNiJvevS7Dw5p7/CJLuKyW61v+2Xh8/e++GHyUesfTdKuPBfxL0RNQiVJre7trl0++jo+x6mEuSZ631yGJw8z0X4UWunv8RfCv2iX7ElvqkKInkvv/AI/k/wCBv8ldV8ZtK0LwrbaxpVpd3V7eJD5yI/zonnOj/I/9xEh2VsfFfTXu/jNDonhrT7KDVXf+0vPnfZ++++j/APoaf8DrS034c3cl+6eKPDkSWf8AZM0N3qEN35yTbH3/AOx8/wDcr0JT/nPjFHkPmnRPtsGsabLFb/bbyK4heGH/AG/v7K7O88VeEtR8B+JLi9t3sfGz332m3nRHdHh379m/+/8A7dc891p99qUO7z598yPcOj7NiI/8H8f3NlYPjnUUg/4llpL/AKHE7+Sn/wBns3/9911QOPl98yppP+JbbSojO/2tP++Pnrj5rR7HUvKfdH5L7K7CbfBoNmmz77769D8Z/s56m/h7wxrvh+7TXrnWbRLm409HRJofvp8ifxp8mz5KKxrQkeJePNYTVbNH2J5ybE+RNnyIlcND0r1TXvhdqsFg73cT2U0M3kzWt1C6PWVbfDK9ntvN8232f7/z1nGPuFyq88z6F/4JbN9n/aY0mU94rhf/ACWuaK1P+Cenh+Xwv+1L4Pjt5ZZEl+1mTeidfsFz/t0U4fCc09zofiLpX9lfFP4l3r/fuPE+qOn+59pmrxzxJd+Zeffr2b9oq+8j4neNov8AqOX3/o568BvJ/Mevk6vv1Tzombfv8j0eBpP+Kkd/+mL1T1WepvAD/wDE4uf+uNH2DQ7PUp65i/etK8n3zPWPcyeZUcwFZOlQ3MlP/gqjeSfPXVAXKR/8sXr6N/Z4n/s7w29w8STo9w/yOlfNLyPX0h8EEd/AD3Cp8kVw6PXFmMf3RcPiPeLb4jeXve7t0gtk+d3R/uJXW+G/iT4P1V0+yaksly8PnIiQ7HdP79fOXifxd/Y+lX6eU7zfZ38nYn3/AJK9L+G/hzT7TStH13U7SL7Sml2yJdf3E/uV8/QyDDYuXPUOmRc+N/xpl8DvbWVvo8V7/aPyJO82z5P9uvHNe+Ob+T9kXT7WD7PN86PDs2f79aXxs1nTJPGD2V3LLdaVb7LmFPtHz/c3/I/+/Wwnxz8H6ro72T+HNn2e3d3uk2b7l0+dE3/J/Hsr7rC0IYaHsYGPKfPGlXX/ABePUvN0/wAi8SaZHd3ffv8An/gruYZ7jR7C/sotmxNOhmm/4G//AOxXJaxPFffGNJYtqPdp502z/ns8zo9ervPZfb5vtFlFN9o0538l5vnf5Pk3/wDA0/8AQK7pSOr7PKeV6lr+lWmm/ZLLT0e5mT/SLp/vvN/H/wAArE16CW+vLO43+e99bwun++ibH/8AH0eoZp3TydjrvTe+xE+5U+mzpqSJ9rfZDaTfvp0+d9j/AP2dduG9wiRmQu9r/HSzbJ5vldZK17m18+a2+WVLOXe6edMj/P8A3/k+59ymaDp0uop9ltNPSfUpnfY/zu6J8nz7P9j5/wDvuvU5iOU6fwf4ct7Tw3quuy3sqfZJktrjT4Jdj3EL7/uP/c3oiPXpfjn4jaZd/CWwt7T7f4Ne4R5rGy0+3fybjZ/A7/c++n9/fWbN8MotO8H+IYk1hLXSrHToUmnnRE86+fZNs+R/4N/8deJ+M5NTfUtN0xJbq6S3t9lva7HRE/3E3v8Af+/XN9s6eX3DBubSXe9xLun3/O/kOj//ALFE11FawpaRbtjzO7zfx7H2fJWaj+Y++izR57l3rXlMZe8bD6Vd/wDLK4t7222eckyfI7p9ytiw1zSr6H7Jey3mnWyP/wAeun/8tk/23+/WIkcXz79//AHrNdPLvEf+Con7kPcI5Tub/VfCkD/6FoVxP/cea7eq1t4tTTn32Wiaba/78Pnf+h76wf8AWfcSqzyXaQ/aJbSeCz87yfOdPk3/ANyvG9tI0Ozh+I2sSXKb71bFH/542yJs/wC+ErqryOXxH8N/7Qt/tF1qUM2+ad33un+UryJH8yvVPh140tND+2WmoSrBZyw/Pv8A79Zx9/4zPmkcgmuXc6Qy6fLKlzbo/nPv+d/7/wD45Vu2+0eHJrCK4luEsL6FLm0mSbZvR/8Ab/4A6VDbWNvqPjO/tNMil1Gwlhd0S1Te/wBz/wCLre1jTdQk+FOlXF3aOl/4e1Z9NmT+O3hdEmT/AMf30VeSB20vf+M5W5ntLvUppUllgfZvR3f7R503+3v2ffqnDPd+GdYTUIkg+2Wj79j7Jod//oD17T4M0bw/8RtY+xahaI+qvYvNaQ3UTwp5yTb/AJ3/ALkyOn/fD16inhz4ZaHYJLd+HLW1mR9nkzac/nb/AO4n9/8A4BXm1cxhQnySOqGHnM+QnvtT+zabcJqtxv8AJ+zfI+zyU/ufJ/BXSeA/E2sWLvp9k9r5O97mb7kMz7E+f999/wC5/Aj12Hxm8My+AE03/R1srnU4bl5odnyQ/P8AImz+/s2VwPhLxNbwax/xM5dkP2T7NDN5W/7PMnzwvsT/AG0rqjKE4c5hKlOnM9H0261PWfGcOoWUtxpE3k70vdT3/aX3p9xPk+f7j/P/AMDetvRPB0T21nrb2X+k/a/s1jdWVvMn2h337/nmmR9/yfwV6F4btbfxx8LrDUNPtPst/Dd/bIUT5Njp/B8/99N//fdeCeFfF174jS80LVdQ1eZPtHnWMNls+S7d/wCP5PuV5kZ88/cOqVP3Db8T+LrhJpre40+VNH0y+d4U+zpDv3o6OnyJ/A+yqepfGL+0tEfR7fcltqMMMN9dXsKO+xPufOnz/f8Anp+qwXes21hLZXsrvcReTbww2++GaabZ5293+4+/f/f3u9Y9/wCB0tblLSXTL/S7+KHznh1CHZvTYm//AMfdP++664xMKsuSHMbfht7SCwvNPtJZZ4Ybh5kedNm/eifwVQv4H1zx5psuoXCwWdjb/abib+NLaH+5/t0zwTpWoQa28U3lfZnT5P8AfpdekljmS7iR50e3ms5oE/jR9n/s6f8AoddtKMDzIYqfMaPj/wAcXuo+M/8AhNbK3utOd5oXt0n+R3RNn/xFfXvxI1hNN+EuvancJEnm6cnyb/kR5tif+z18keMPiHqfxK162i/4RqDToZpkRLVJnm/g2Iifwfx17T+0b470/wD4VdpSebKj6tbo8KWro8O/5Pv/AOx871tOHPM741ef3j5a1L7Job3MSXsWoulx8k8CfI/yVx/nvqOpO/8ABTLmfZN5SfPvrS0qDyPnevXpQ5IHBOZZ1ufzES3/AIEm2V9S/D34H3Hxe+GnhjULe7ukfSftNn+5Tf8AfdJk/wBx0318karPvhtnT+O4r7z/AOCe/j+We/8AE/hSWX9ylumpQ/7/AMkL/wDslYV4l4c4bXvgZ4t8OX73bxLq8KfuYX1R5kf7n+2+yvN9b+FfjWS8ub19Et9kz7/JtbtNif8AAPnr9SrzyrtNj7azZtDtLpNksUTp/tpXEdEpxPhT9ivwt4h0r9pbwnPf6HqNvbkXgMhhTy1P2ObA30V97+CfCOj2Xiqznis7dX+dVdIUTjY9Fbw+E551NT83P2mfNT4teOX/AIP7cvv/AEc9eGzSV9YfHbwtu+I/iubzYLpLnWLt/I2fOn7568L1X4ZPOjy27uk38ELpXxsvjkbVcBOK54HlepP8lU/Cuq/2dryO/wByX5HrS8VaBqGhv5V7bsj/AN/+CuSRJftKbK6Y/AZeynyHpc3yVlXPeprC6+1WaI6PvT+Oq149YwOeUCs7/JVCZ6mmf5Kx7yd67oEfAO+1P522vpH9mPxV/ZttqtpcQ+fbPs3/APA99fM0P36+iv2Zo7K+m1u0llWCZ0h8l3/4HXDmf+6y5i4nuWpfDZNVh+16JNFep87+S7/P/uVytnqt7obvaPF5EP3JrWZK6ezu9Q8F3jy/Mmz76bPv11V5d6Z8VNBttQe0Wy1J4U2O+9H2f7dfFYGeLc+RfCbxlE8o8W/AF/GNnDren/bUubj98mn79+//AHHrxnxVpVv4S0fVYndk1ixi/wCPWf5Niff/AO+3/wBv+DZ/fr6Q1X4k3fgPRLzT7fxQ8F/aWjzQ2XyPs+T7n3Pvvvr5F8YQahqqW0t27z3lx515N583759/yJvr7PLaOMhrXkRI3PDElpqPxv1K9eJUhfznt9ibE3o+/wD9kru4fNg1XVb27SX7NaW8yQz/AMCfufuf+OVyvg/w5LaeMJnut0D28Ny+z+P7j7K2/HOuXr+EvsXleXZpNbJ52z77pbPv+f8A4H89fRxNoxPMptSWd32RL5yI+94Yfv8AyVeeDUPDFzbPqCeRDd2+9P8AbT+D/wAfq/4edNDs5okiZ5tRt3RPJ2b/AP0D/wBArobzQ9b1XR0u/EFlez/ZItiXV1+52IiJ8mx6PrXJMuMDj7zZ+53yxI/33h+f5Hr0j9mnQ7fWPiE9w8tr9st7Z3tEuvnR5v4P9/ZXnWpWKX3h5NQtE+e3m8m7R/voj/6l/wDgf3P+Af7dQ6Vqt7Y6xZ6haS/2dcwzb4Z0/cojp/uV7XPzw9wI+4fVHxW8Hax4V+GOqponm6peX1x9v1R59j+c+9N/ybPuV8eaxO91ZpFLFF+92PDNvf8Ac7P4P9yvqLTf2v8AR9SuYbfVdJuoIXT99dJ86b/9z+5XDfGnUdC8W6lDqelf2TqNhKkNs9rDM8N5Cmzfv/uJ8/yfx1yUJTh8ZvVlHkPn53lf77+e/wBxKs20flpWxYeDr2d973ECJVybwHqcf3LuB/8AfR67/awPO54GLUd5aeZbPWwngrVU+/LZ7P8Aff8A+Ip+t+HLjR7C2lllin+0Q7/3P8H+xRVqw5BwqwMGz+0R6a+ppcRIljcQo6P9/wCf7ldbrfifU/FVnNp7/Z4EvreF4YU+dH+f76f7f365vwxqSadqrxXFpa3UN3+5dL1N6fP/AB10kOq2mlWyWmq6ZLPf6ZM/2Se1uNn7nfv/APZ68icTp9w5zVfDkunJMl3cXFlcxf8ALD7C77/+B1V0TR5dVhuZZbvyPJ+T50+/XW6l4mu4LPTb2VYtX0e+d/skN79+2dPvpvSqGqz+RpW9Ft7J7v5PIgR9kP8Af/77qIF15QhAZ/wg+oWOif2rbyq6f7+x9lel/DHxHqF9f694fuHuL2z1DRnRLK92J500MPyJ8n/fFZvw31GLWNEvNCuNj70/c7/9yuG0G7u/DmsTXcUrwalpNwjw7/uO6P8Aces68eeBFCUj0XSvH7+GPE9h4g1CW6mexdLP7LO7zfudmyZEfZ/B/cr3X4heI4tOufB/iO3l32ct39mSZP8AUuk2x9//AI5Xz34qn8/xt4nvdPSJ9K1G3S5/fpvREu/49n+//H/frSh/tP8A4VvrGj28v9t6On2Z3vbVJv8AQblH+dPnT7myvncVhKc3GZ7FKryTO8/a0sX1Kw8N3ESb3+0PbJ/wPZsrxzRPhDex+Hv7a1X7PZW19N9jsftTujzTP/uV6d4n+Juhaz8K/wCx9Qu7q61uGFEhfT4XmdJofuTO/wDB9yvN/EnxN8R/ErUtEt0i3w6ND9p2P8m90+/M/wD3xWuAlUhS5Qr8k5nq/wAJfiMnw58MfZ5dEZ/+W3n70T7Qn+xv2b/kT/x+vPfHmqxaNqXifUNH0fZZ6tNbXlpqifJ9nR/n2f77v/6BXp3g+0u/Fvg/wx9nt5Zrb7JMkz6e6fuXeZH2f7GzZXJfHhNQnudHtNYilg1K70P7S9la/Pvu0mdIf/HHesaPL7Y2lD3C78N/DPhrUfh7uiuLy18W3Fvc3iXVrM+zenz7H/2/v/JWDf6N4g1zxUlxK76pNaaXDNcTTP8AOm9Pn/8AH61PCvhW9kSwu9MuJdIh057ZHhm+dPOm3/wf7n3/APbd69F8Q6rb/CT4e63qFlp9ra689w9mnk/Om9/uPs/gT59+z/brSrXjCfIcs6X7o8r0qdI9Vs9/ybJk3/8AfdZsz70+f7/8dWb/AMXah4jeHUL2KBHRPneGFE/77rKufN+d3Rk3/PXq0p+4fLVYchpaJfWWjzPqdw8X+jo728Lv9+b+D/4v/gFeS6x4mu7uzh0zzf8ARreZ3RP7ldJqU8WhzXN1d3s/k3ELw/ZU+47/AMG//YrhbnTruxm33GzZN86On3Hr18MdFH4SS2/eXNaTz7Lab+/s+Ss2z+/T9Su/LdEr1DSQy5d/sFnCnzv53yV9FfArx+/wy+K/hW42RbPs72F3v+4/nff/APH0rwfQbHz9V0rf9xN9z/3xXQvdXEF/DqHzuiTJN/ubK5q/wF4b+IfpxYfHrTJE/wBN0+8tf9xPOSt7Tfi34X1XZ5WprA7/AME6bP8A0Ovkiz1GXYlxbyuiOm9Nj1N/wkeoQf3H/wCu6b68H2soHoSpH3d4F1my1HxHY/Z7u3m+/wDcdH/geivl/wDZj117v43+G0lsbdHH2n54U2f8u01FdFKpeKOSdO0jhvipfSt8SPGEf8H9r3f/AKOeuVh/2/nrofiW/wDxc3xdv+5/bN7/AOjnrnknik+5Kr/7j18jOXvzP0qlhYToQIdY0q01Wzmt7i3idH/vpXifjb4eWWhzebaRMjzfwV7w/wC8rC8Q6Omo23zp5myqhM8zGYCPJ7h87p/on302VWfUkvne3+5sT5HrS8bWMunXL/wVzmjwfvnlrvgfJ11CESObfms1463rxKx7nYldcTyJDLNPMevqL9mPwd/bHh7VdQ/1EyXCIjon+f79fMGm/wCu2V92/staMlj8Lkl8pt93du//AKAlcmPhOeH5IF0o853nhiOWS5/s/W7fz4X+SF3T+Ouhh8MafB/qovsu/wDuV0+lad58Kfut+z59lUNetX0qzmeWKWCFEf59lfi9L69hsf7vMkOUJn5qfEjX9VsfiR4kfUt+/wDtSZPnT+BJtif+OJVzTfEcX/CQzahF87yoiI7/AMGyun+JHgDVfOv7vU/9N+0XD7J3+eb+P7+z5P8Ax+vD0nuNDuURPn2P/HX79TjN0YCjzc59LaJqUOuXPiTVbu38i/tNL3p/02R5kT/2d65u51VPEF+9o72v2ZER/wDTX+T7mx/+B1N4P1VL74b+J9Tit3R3tLawmm3/AMfnI/8A8XXSfBzStM0rwxquu6xaWs83yfZ0upkTen+xv/3P/HKwnLkpnbCPPM2/DHhlPBelTeILK0insIrfek10nzzf9MYU++n+/wDx1lfGDxrFPpWsafd27Oj2kNsnk/OkNy/759/+5sq/eeNUutHhlu5Ught9RfZpk3ybET7m9P7ibK8Z8eeI/wC2IbN0uN/2uaa8uIU/gffsTf8A+Pv/AMDriwtKdWfPM65ckIFHSvE0WnX/AJtxE11bSp9muIEfY7wv9/8Az/fRKPEljFYzQp9oedHRHSdE+SZP76Vh/bok377RX+T5N/8ABW94Pun1izvLLYk81jC95DA+/wDfJ/y2T5P++/8AgD19NSlySOH4yhZ/ZNNSa4vf44d8MLw70ufn+58j/J/HWr4V0OWeF7v5N9xC7p/uJ/8AsVj2enahdX6fYrJtUm+/5MNv9pT/AL4SvQtE32KWzpb7PJ2f+gbK3qy905a8p8nIPuYE+3vFZJEmxH+59zYifO//AI5vqG5kSS8meLfsdPk3/wBx/nT/ANDeuYSTW765f7FEqWHkvNsf77wpv3/+iXrp/tf26GzdEVPJh8n/AH03u/8A7PXHGH2jm5fcLmpXyX1zbRW8SpDFshT5Pv7P43/4HvrN8Tp9r0eb5P8AbRNn8D/PU0N1abJpfKlRN+xEebZRNqNpOiI7xQIibETfT+GZEInkupI/k70++lX/AA9rkum39nep+/eF/uPT7+BY7y5iR1dN/wAjpWDbP9lv3t3roqw9w7Dqte1LT9f1Wze3sV0uHf8AOiTO6J/8RTNe1/z7O2srfb9jT/Y+/WVbJaSP/pCeeiPveHfs3pR/Z3n21t5Uvn7E3/c+5v8A4KwjD3OciXvk2g6rLpV/Ddw/fifeldzf+EvEF94tfWNKuHgsNT2TfavO8nZ/v15v/wAen369C0q+l8T+DL/R/tEsFzYp9st9n8afxpUR9+HIbwlyHqOiSeH4NKmTx1FLe6raIlh59rM7o9s7+dD/AKn/AG0etL4Taz4a8P8AiHVUsn+xaJrFimpbL2b5IX37HR99cN8PbSy8W22qypqcFrqX9lvDY2qW7wpM8Ox3d33/AH0+T7mz7++tL4Y31v4j03UvCiXcEH9t2nnW8/kojwzJsfZ8nzv/APYV8ziqT5z2qXvnQ6l4cvfhtbeJJbXT4n8GXcyXMz2ux08l/k2J86Pv37P4/uVQ8N/B3VbvTX1jTNPisr9L6aGGHV3dPtdp/wAsX+T7j1m/EKfUPht4G1vw5qctu82reTNY/Yv9SjpNvffv+ffs2V1vgz/hK/ibqVhqeofb9L0pJkvHmurjZbTIn3EhhT+D++71lzTpUvdHKPvmx8NbG7+EOj69rHiKWzd7i7hh/s/RYfkhf7mz/f8AnrzH48eI5fiF4t8PXumWksEMz/ZoX3/vndHT5Pk/366Wz8Ky2uvaxp+sam+iWz30M1xP5297u5dE8nYn/ff/AI5WZ8ctS0rSn8JXGhXDzvaf6ZM7/wC26Om//bqMJG9XnNqk5QNv4afEbTNO8K3lvqto17shtrO4TZ9ybzn/APZN7/8AAKp/ELxxLo+veM/Dut2TPYO7vaI6b3R9n7l0f/bfZTNS1zVfGkOiafp+q2enaw9wib4E2Qujo773/uOmx0/2/wDvuuM8f+J4vEHjDWLeyupdRhm8nZNdfctvJTe+x/4/n310vDRnVM51eeHIaSajomm+GJtQS4+1X8V9DbeTOnyI7pv3on+//f8A7lcxqXjV57ma31DfdTebv8/+PZW3c+B9Psfhpomto8qXmrXELvC/+wk33P8AY+5XAeJ9ljePcP8AceGvbwlKP2j56v7s+Q574nXUU+sW1vby74UhR3+T+N6p6V4ql0qH7I6LdWf8cL1yt/qst9ePK77/AJ6s23lJsd089/8AbrtjLkOrD0JzOoudS0/zvtGnpKkP/PB/4KyZrrz5t9WtH1G3tX/0u3S6tnheF02bH/77/wB/56mh0C0vpk/s+92b/wDljdf/ABdd0KvPEivHklyHoPhLSvtdg7xRb3S3T/0OtzTdG8/StSt3i3ulu77NlcRfz6nob/ZE8+yvLdPJdPuVc8JeJtV0q8mRNQuPn+SZN/yP/sVUqXOcUPcnzn1j8PdD+3eAPD1xs3vLYwu7/wDAK1bnwy/9yun+Alpp938N9NtIpVf7Cnkuifwf3K9CfQLf+4r187VhyTPahV5zk/2b9Fe3+N/h2T0+0D/yWmor1P4SaDaQfEnSplhVHHnD/wAgvRXRS+FGNX4j5p+JnyfEbxd/2F7v/wBHPXmNh4RitfEN5qEX/LVPuJXqfxQT/i5Hir/sLXf/AKNeuWh+SvjKsvfmfq2Ej/s8CKGDy02Ulyn7mrKSVDcvThIvEQ9w8f8AiX4ffUbN3iT50+5Xm+m6a6Q/7dfQOsQI6Pvrz28gR3dPKWNK9GlPkPgMZg5znzHnt/B5dcrfyfPXql5pUU6fOlc3f+ErR3/jSu2FU8KWDmclo86R3kLv/fr9BfAHjzw58Pfhp4bTxBcS2tn9nT5LVN80z7Hd9nz/AOd6V8K2fhX7LqVtK777ZJkd0/vpXvfxv+JOj/GLWPDCWmlS+GvD2k2j22yyhTzn3v8AP/H/ALCV0e1gXQwtWBu+G/23PEv/AAtS5lutQ/s7wfafaf7O0yH5P4Pk850++9fU3gP9ozT/ABV4SdJXg150d/JTUETe7/7ab/kSuNh/4J7/AAj1/QbG40rWvEFhc3ESTC5FxDMnz/P9zya+Svir8MPEv7Pnja40+a9eaz+f7Jewo6JcQ/3654ui3Y9D2Ez0X42fEb/hMZrlEsrDSJn377Wym/cv/cr5g8baNcabNbfaLfZM8O93T7j11cOsfbvOTzbCD/RPn3p/wP5P9usi/wDFtpdw/YtYu55HiTZC7vvSH/Y2V7FLY8WrHkmesfB/TopP2eNet7h1SbU9Rh8l/wC4iP8AfrV+Hv2KC8msrjU1gs4t6JNNb/aUTyfuJ/4+/wDl6yvCU7wfCLR7LzYoEuPOmR0f/p5esTQdK1C+tnu7eVbK2e4f7PN9oSHe/wD7OlcuIgbUJm35n9q3N/p+mS+RpUqedcahq7+Tv3/x/P8APXkXiSC0sdbvItPuPPs0d0hmT+NK9+fwlaaB4V8Sa74luItXm8n7Nbok290/3P8AgdfNkz0sEb1Zw5StNV/QdcuPDmq2eoWm3zrd0dN/8dQ2elXeqv8A6PEzpv8Av11Wj+A1guUe7fz/APYSvYj7h50sRCA/W/jT4j1l3tLe4XRLB/v2ulw/Zkf/AH9n365j/hI9Vjfel7Kn/A67maDwlBrFt/wkcWopYP8Ac/sjyd//AI/W35/wP/6B/jJ/9vfb/P8A+P11Q98uPvw5zzSw8W62lh/Z6XX+h/7ib0T+5v8A7lMS+lj+RJW2f79etabP8Cp5kilsvF9rv/5bb4XrYudO+Aj2f+iXfiiebf8AJ+5/+w2VdoQHy854P/pF3cpFE/zu+xN71q3nhHWLG5e3lsneZPvoj76b4t/s+x1i5fR/tX2Df/o/23Yk2z/b2V3Glai+s6PZ6g7vv2eTM/8AfdKwqyOWp7h5vNBcWn/Hxbyo/wDuVi3nz3KSp99Pv17ckiSfbPN/1z+SkP8A32n/ALIlZfifQ9Pjh+1/ZF8mZH+f+46Vj7Zz9wuFU82h2Rp5vm/O/wB//YrtNB1zwpawpLKk6TIn3NlcEjpHbTb/AOP7lU/tUVqm+ir7kOQ0+M2Nbvk1XUprtEREd/uVpeGNfuND1K2u4vn8l/nT++n9yuJ/tqX/AJ41NYa55c3zpsrih7hv7KZ6fCLjw54/RLfVf7Ls0/4mWnXU8z7IXf5//sKTTfGN3abL230f7FZ2l8l5DdQv88Pz/cR/4/v0xNVi8R+Brm3dIp7zTNlzbvs/g/jrv/hjBo+q2d54X1tP7Uh0yZ7mxhhhf998nz7P9/7+yuTGRhCHOdNCUzofid8PdEj+HT/Z/EFmnyfb4f7Q2PeXc3/Xb7/zpVDwH4q1vxrDYJpWmPs0+xhs/sqXfkvcon+udPnT50/uf3H31c8baN4fu/OuPNs7XWLHTtlxp89u7zbE2eSmx/kR9iJ8+/8Av15jrfxQ0me5tpdM8NRaDeWnzw6hpd9sff8A7mzZ/G9ebSpe2pHVKfJM9L8N/aPEfjC5vdbtLyO80mFJvub33/6lE2f3/k+//sVyXxR1nRNO8eWcWj2kV7punW6Wdw83z+c+zZ8//AEp/gPxH4l8f3OvXdlqtvpepfZEe42Jse7RN/3P7n/AK63xP4f0LRvhumn2XlXtzY3cN5qOof33fen3/wDvv/vilSX1eYSnznAWCN4Yfw9rFpaNdWd9cTWyWqXG9/O8nZ/wD/XVpeM/BVxo9zN9oewgv7eHzru1tXd3+d9n/s9ZT3VxY+M7P/hJdPl0vREm+0zWSffR/J+SmXj/APCca3qT28sul/brdHeDV7jyYUhTZsff99/ub66Xzc5y8xFpv2uN0S4u5Z7ZESGJHf5ERPkSuU+KMmzR02f3Nldslr5EM0SXEV75X/LeD7j/AO5XH+M5Ptds9lLt8l/nd9nzp/uV6lD3DzJS55nkVn+7dHrYh06W6/evt+eibw++m3M0Uv7zY/yP/fT+/WlbXz2iJ5XyTJ/H/HWh60K8KMCGa0S0RE3/AD/x/wCxTEd4/wC9R9+aH/beukh0pJ0+eL5P9yrj7h5derzzLmlfELVbS2hRLt38n7iP86V0nhifU/GN46aZ4St9UmT55ksrSben/fD15dqTxaVcvF5qvsr6r/Zj1+0j8BwpbusfmzTed/v7/wD4jZXNVxk6J2YDB/W58h6p+zBr8Wj+KtS8NS6Zf6LNfWm97LUEff50P3HTen9x3r6Z+yJXzHZ6jFo/jbStdS0Se5sf7n3/ACX+/wD+z19Ap8VPBl28Kf8ACR6dBcv9xJrjyXf/AL7rkpV/rHvzPQxOAnh5HefD+0RfF1g3s/8A6A9FVvhz4ksI/iBpMMdwspYysvl/c/1L0V6dL4TzalOqpHyt8Tv+Si+Kv+wtd/8Ao165T566z4j/APJSvFf/AGFrr/0a9cxcwV8HW+OR+u4T/d4EPmeXVO5/eVZqncyVMC6vwGPrD/ua4ya08x67a8g8+sqaxRN9bxmeFVjznJTWlYl5BXYXMFYlzaV1wPOnSOYmjrv/AATrOmalrHh7T9dT/Q4tls7p9/Zv/wDs65W5tf8AYqg9pWhjych+imlfHrw1pWm21lb3ESQ28KQp++/gSvE/2rPiNoXj/wAGW1ulxE9zbzb7f+N9/wDHXyv58ton7p2Sqd5fPP8A6199TGl7/ObSq+5yHK6kktp80T/PXN6ravA7u9ws/wDtpXW6lHvR65W//fzW0X/TbZX0tCXuHyOMj759Cw+bpWieHtP+WB4rG2/8fRKg8y3j0eGLSreKe/T50R037E2b/kT+/wDP/wCOVf8AiQ8UevXP2f8A49okRE/4AlYvgP7XAm9ImREfel1/Hv8An+4//A65pe+edGfIS+M/HEuueFdN0TTNP8i5uNk13OkP3/k+RKwdE+HP3JdT2v8A3IEeu2uf+PxP++6fNP5EMz7Pn/grqoUvZnFVxXOZqWlpYw/Z4kS1RKPtaR2zvVmaBN7xeVF5yfxvWb45kltP7Nisoooft3ybEf7mzZXTKmc1KPPM5LxJs8QX9nFaOrzWlx9meHfsd9//ANmn/j9c86fxp9yobbzftM1wm95t+/fWtc+Jpb62uYnii33bp50/k7P7nyf7H3K9Ol7kD2Yx5IGZDvj+eu/+D/i7+x/Elnpl35U+iahcImo2s0O9HT+D/gab643z7ePSnieyX7S770ut770T+5s+5UGm6zcaPcw3Fo+x0mR0f/bStJQ54GkJe+ezftFeDorHxbf+VcRIljDC9vA83z/Zn+T/AMcff/33/sV574G1VLXztPlldEd96fJv+evWvEkF78e/hvbeMP3SaxpNu8N9CkL/AL5/v7/++Pnr5+tpHsby2uPuOj764ZQ5oF16R6dc/wCw77/9tNlZt+iakn2KWJIN7/O6Vq3M6b3uItj/AGhPO37P7/36yrNN9yiVwQ0PJ+A8x1vTvsmq3NpF/wAeyP8AJVCbSptnmujbNm/f/sfcr0650eLyUtH273TfvSuA1KTULF0t3leD7O7vCn9zf9+tv456eFrckuYx4ZNiPsqzqsn2qGGXZEk0yb9kKbKreR/F/BVywsXu5n8qJ53/ALiJvraOFPWljYFnw3qtx4V1Ka4t0+1QzQvC6P8Axo9er/DTxbaaBqth/ZkV7ev5yX76e8O9If4N6f7fzvXm/wDZV7An/IPvP/Ad60/Cs9x4c1X+0LvRLy62b08h0mh/4HvSuXGYTnpcsDz41f3vOey/tLaPFa63baxK0sCXyJDNs++7p/8AYf8AoFfOV5BLBM6S/wC/XbfEL4oah4/03TbLUIktbbT3fyd6fvv+Bv8A5+5XE+Qnk7/NT7/3K5cHQlRpcky68+eRueBvEep+EvENhqumP/pNu+9E/v8A+xX0T8RX0/Svh19k0+0bTpvEKJeXFq/37eFNm/5P++K8Z+HsFlp1/bahd6f/AG8mybZp8L/O+xPv/wCx/wADr12/SKR3iTULV7+48n+07qfztRfZ99LaF/uIkO//ANArzcZ8R0UB/ifwJqHjXW9e/sqW3vbZ/sd/b+d9yZJk+T/xxHrzS/ku9V1h7G7tF+2aemx/43+SvUYfE/8Awq+bW/KvkutkKJaWV1M+zyfJTydn9/5/OT+/XAaV8VNKn+J1/rd3aPa2F9CkLo/z7Puf/Z1lh+aYq8fsmVYazFp1zMm/+CtXxP4YtLv4XX/iBJYkvEmRE/2/32z5K8+1vVYtSvLyW3+Sa7uH2In+2/yV1PjOB9D8DfYtP1NrrTZkh85EfeiTff8A+AP8levSpTgcsaXIcTD9n+zeVqG2d/n+RE2P/BVbxJ4ct9HtoZYrt33v/qZodjp/t1nPaPdfvUlX5Pk+d/kSsm51KKNETe+//frq9kZy/vFa8vvI/vVC+uanPD5SXFx5P9zfV+HR7jUYXuPK2Q10Wj+C/M037XK6Im/Z9/e//fFdUYnJLlOJs7WW7f8A26+nfgPB9h+HttLv2TPcO8qf7f8AlK4qw8CafP5Nvb3Er/J5375PJ2J/frS021i0pEvbS33vFvff/uffrzsfh+eB6mV4uOHxB7kmo3EcyPvau8sPi34geG2sk8Svp2z5ER9DtJk/77+R68x0S6i8QaVDd28vyPTb+6lsX81H+dK+SjLk0P0OrGFbU+kvgdrWp3vx48MR32oLqEoFyWngi8lG/wBGm/gorzr9lDxxear+0R4RsJIoJFH2s+dsbeuLObj79Fe9hf4SPl8w0raLoi38SY9vxH8Vf9ha6/8ARr1zVew/tH2/h7TI/EmqWenwf20NQl83ypn3/ffe+z7leTeA49K8VfDTUtYl1N4Neh1F4YbJE+T7MiJ8/wD4/XyM6vPOcz3cDndD2apzMq8/d1lXL1R8Q+I3sX8r/ls/3Kw38QXGzc/z1UOc6Z5tSn8J0NV5utY1t4ut3fypf3FaUN3FOnyOj1uFLEUq3wlO5jrKubWt546qXH+sq4VQlE5i5tKzJrSuhuf46oTR11RmefKJz00FZV/B5ddJcdKxNS+/XVSOWrA5u5/jqpYaOl9cw/J9y4T/AOLrUuY/v0zQU/0y2/v/AGj/AMc2V6lCR4mKj7h6F4nu/PeZ9jSb99WfD0iaH4bS4u32fx7KfZwJPbTXEqf6n7lP8TwNPonlRRO7o6fJXVGPKfOUuStVjCYzQfE9prmq7Ps7J5Xz/f8AvpTLnxVp73flb9n+2/3KZ4J0P+yrabUL3bazP8nzv/BXGO934f1V3t7uKd4f+WyfOj16lClzx981xmFpRqctI9Fub7TLS2fUJbv9z/H8+968u1jxVb332y73ywPKj21jAnz7N/33/wB/ZRf6raalDsfTIILnfv8APg+T/wAc+5WVr08V94htk3xff3u8KbErpjQ5DlpUuQPMXZvRNm//AMcp9n5X2lPN3+T/AB7Pv1cs47RNn2tJfs29/uP8/wDsVWSD7lacp2lnxIlpa3OyyuJbq2dPkeaHyX/743vWVD+8rofEklvd/Zre0ieCGFPnR9n+u/j+f+P/ACn8FVE0Z7GzhuLtJYPtCb7T5PkmT+Or5gPa/gDPqGs+A/Hnh+0uIkeaxea3gf78z/x7P+AV5F4q0qytdST+z3lfTZoUmt/Pfe+x0/j/ANuvSP2b53/4WpoNukX+u85H2f7lVv2h/hJcfDXXrO7e7W6s9Reb7PsTZs2P9z/x+uKPxcpvze4c54M1GKfTXillVHt3/j/uVb89Ptj3Etwv9yH+B64bw3qqaNrH71/9GuIXhff/AAf3H/772VTsL6WTxJbSv/rkT7n9ysJ0jzJfEdykj3cz3ez9ymxP9hP7lcx8RYHsbmz1Dyknhf5PnrtvD0HmWF/afwTW/wD4+nz1T8Vad/bHhiaLb8+zen+/XF78Aicxpt95EP7mytYH2b0dLfe//j9WX1/UEtvN+2uiJ8jwI+zf/wB8Vy2g3cqbER23p9/Y/wDBV/Z++814t8Mrvs+er9rMuMh1zPqe+2t3uJUufv8An/aH+5V+21W4ndN93K9mif8ALZ/kqn9k3pMmxJ5tm/fv+5T32fY4Yre4d0+++9PuVHPMsfYaldwTeb9tdH3/ACI7u9Q6lBDfTeU9vBavC++ae1hpk0ib9+xH/g+5UyQW8FtbP88+/wD4+Nn9yiM5xD2pXs49Q0q5h1DSbieGZJv3M2z+OvRPB/xGt7W5e08QPcac/wC+S42J8kzv9/f/ABo+xPvpXBvvnf7P5zQfOmxE/jrN1W+fUde1K4lRUd7h96JW/wBVhiY+8dVKrOB9IXOv2+q+FbnT9H8VeHtX014nT7FrsP2a5+59xHT+P/b2V4Df/ZL5IXitPsvyfPsm376p79iVQv8AUvIR98rJ/wAArGlg4Yc6pSnWIblP7Ov4ZU+dN+//AHK63W7q907wMl2nkQW1xMj73T77p/8At1xnhi1fxHcvEkr/AGl3+RN/yPVnxzPqGq3kOn3CeRs+5B/cqiInMXOsy3z73dnq5pumxXyJK6Su8MyO6J/crobOx0zQ9HmiiTz7l02O71W0qeKB7z7JuSF4XT5/v7K3j75hI9Mh8JS6l4eudVieKDTbd/JRP43eujfwVp+h+GLNLt1nv7jY6Pavs+R/n37Pvv8AJXAWGq3t9YWen+a720O90RP77vWheXy+H7y8+2+bPfxQ/uYN/wBz5Pkok+QOTnNTx/4q33ibH/feS9t/wCsHR9H1vXLa2tIruW1tnfY6I/39/wDBUNnYy6rfvd3fzzPXv3wW0OKC8tr24RXSGZPkevEr4qR6+FwsJyPT7H9mW6+FXwf0vXJbt7q8un867h/55Qunyf5/268h16dN8yV9UeM/izdaxpr6fFbxf2a9u9s8L/3K+UdetWtbmaJ/vpXz0/j5z7HD3hS5Gdj+xp/ydR4L/wB69/8ASG4oq9+x3Z7f2kfB7f3ReD/yTmor6DCP90j53MY3rXv0Rzf7QXi+9svit47tIbhtn9v337v/ALeXryKw+I2q6HeJLay7P+eyfwTJ/ceut/aHunf43/EL/Y8Raj/6UvXj94/mV5kqMJTPkIGrYa5car4nmuJZXd3ff8716F9+GvKNEk2ax/wCvVIfnSoqw9w96h8Bg6rB89TaDdy2lymx22VNqsH8dQ6bB89YfYLpTnCZ9D6V8GrvX/A1hrun6hFPc3cO/wCxOmz/AMfrz3xD4Z1jw5cvFqumXVk6fI+9Pk/77+5X0P8ADrw5b6z8HNEtGu7q1d7d3R7V9nz799dbD9t8RolpLb2V7CkOy4/fI/2ab+589fE/2pUo4iUJntQxU4HxbNBVC5ta+tNb+BHg+6tt6Sz2Vy7/APH1Bv2f9+f4K5vXP2RNVt/DWpa7p+u2d7bWMM03kvC8Mzoib/kr6XC42GI+E7fb0pHy1eQVzepVt3/iPT59+y4i/uffrmLzXLK7m8mK4V5n+4m+vcpQmctWcCt5fmVZ0HTbhNYs4pYmRJt7o7/x1FZxvJfw2n8crole4+NtOtNN1Lw3aW8Kb7eF0RP9ivXoHh43+EUHsfsNgib9/wA+ys3WPEemWlhvi+e5854XT/cq74h1HyNj/L8nz/P/AB7K8n3v51e1QjznyUI++XNY1i4vkfe+yHf9ysG8d4Ere8Q7ILbTdiIjvb732Vx9/deY+yvVOsrO9VrCPz7+aZ/9yriWNxOm+KJ3/wBumWFjLaoiP993+es5FQPXfh74Hi1XTU1i31uK1e3d0mhurH7SkKfIn3P433zfJWJ4h8ORaPeQo+oWt7DCkL+dCnkvcQv/AB7P79WfDHi3UNN8H/2JpWm+fqU2o70uvJ87emz50f8A8ceun+Ivwou/Cvh628QeIJbh0uPkhuktPJS2REfZC6fwO77P++Hrii5wqHVKMeQ4DRJNPnm1i3u3ZLZ7SaaF9m996fOif8D+5WUk/kJsf9+iI/3/AJ0+eobax8/7TcJcLsiRH/v/AH60tNvorG2S73p9vt7jekL2+9Jk/wBvf/c2J/33XonKa2j/ABN13QNe03XbJoEv7GH7Nb/6OmxE/wBytTx58V/Fvxm2JqGnxXSadbvNstbf/U/35v8AY+5XD3l3FP8AP5Sp8iJ8n+5VizvotRmtoZbf7LD8iO9q/wD32/z1nyQL98xLD7J/aUP9pxSz2f8Ay2SF9jvXc/2dp+q6rNqumWkVlYXCJ5MHnfcRE2ffeuGv4JYH+TdH/c+euq+GN1aJN/xMEe6trd3d4U/j/wDsKwq/Ac1U7PZaWqeV+6f5Pvpvd3/9ASn3Np9hmmsn++n3P9tP4KhSdL65mu73c/8AH5EKfff+4n9ymalPLPNYXFwiQTOnkuiP/An3P/HK8owPIpoP7K8SXNu6bE+4lbNtaywXMLo8Xz/PsenfEKxRNesLtPk3pUNtrjvqT/cea4R0+dP79TKR1RjzQB4PPhml37Nn/j9TTSS30z+aiWvlRbPuffqFE2Wbonmu+/e/9yrKfZ5/3svmwQvD8n+29BIWd0+9N6fP/Amz+OoU8p7ZE2eR8/zvT7BJZ5nfyXnd/k/3Ks2EbxzWyP5T7337P/i6AIbD9xN/o8u90+fe6VFr0Cf2x9ri+5dp9p2f7b/f/wDH0epby1/0+wiRNnnQp/wPe9XIYEn8SfZ0iZLa3TYm/wDuJ/HXVhZFRlyGDeSVx+vT+fc7P+AV2d+iec/+/XK21ol1raTfJsR9/wA9dVU9ClMv+HrXU/DiQ3sUT2u9N8Lv/HVbVfEdxfa293dvvmf7/wDt11WveI7f+x9N0SK3dLzfvmd33+Snz/c/uV5vcz/8TJ9/8b/frjA7bR7RPEGt22n72TzUf/0Cnv4f/s6H53Xzn/1Kb/v1j+CdZex1tL3/AJ99+z/viu2htftVt9r/AHs/2ebe7/7FP4CJRNLwNqun+HLN9Vu0Wd9myFH/AIH/ANj/AG/uf991WmRPEGsTanLEyO/3E3/crnktZb7xC8SS7LaH+Cu2trTZXk16p6mFoc8DS0e0SN/uV6p4V1X7KibPkrzSzrodNu3gevCqn0OHhyHrqaxvT79YPxCtdP8Atlg9k7u72ifaH/2971iWGq+Z8m/ZT7y78965Oc9GMT0P9kiw2/tGeE5PX7X/AOkc1Faf7Jf/ACcB4V+t3/6STUV9BhHekj5rM21X+SPnH9oqf/i+vxI/7GTUf/Sl68qmdK9F/aKn/wCL9/EhP+pk1H/0pevLrl6xmfKR+Mv+G38zWEevTobuvOvDEH8ddzYQfud71xVT3qXwFmadKLPY94nyVQvP3e+jw9P9r1JErDlNT7G+EuqvJ4GttH+ztBeW8PyP/f8A7laVzo178MtBfU3inukX79qmz/vhEqn4DvrTQLOw1WW9fTnlt/sexEd/uIn9yvRbzxHLqulQ/wBmIt07ps3/AGdJn8n/AGEevznNI8mIsblawuv7V8HpqH2f99cJ5yQO/wA9avhifUND8l9QuPPSV9iQo+9HSuM1XTtQvtSsNMS7l0ua0Te6Im/znd9+z5H2JU3jPRtV1WzR9K8R2sF5Cm9NPRNn3Pvp/wADrLCTnGcZmXtZnx/+0z8AtM+GXxC1uZLFb2zuLtHtNkz7Hhm2bP8Agf3/APvivm/WNAln8SfZ9KtNkyPsSFP4Hr9SviR4Si8TaVZ2/wC6mv5ofJt/PdH+f76Jv/4H9+vj/RPhJ4w8B+KnfVfCV/DN87zP9kd9nz/wOnyP9z+Cv1/LcRDEUrnLOfvHleif2n4S17TbvxLaKjo6P9z7/wDv16Ho/ir/AITTxnf6qiOltFEltDverfxO1K78VW39mRaFOkP/AD3mtH37/wDYrK8PaHL4HsJor6KW1udiTbJk2P8AP9yvYhD3zirz9wp+NtS+1ax9ni/1NumzZ/t1ysPzzTPs/wByjUp5ZLyaV/433123hvwz5GjvqFwnzuibE/8AZ69eEowgeXzckDlbnwxqeo2aahLF9ltn+RPP++/+5TLDwdaWr73ia6f+PfXbaxI8nk2/zeTbo6f7j/frNs/uTP8AL8n3K5ZV5nDKrOZka9PFaW0MSRL/ALiVgQ2NlHo/9oPKyTRf8sH2Okz7/wCD/YTZ8/8AwCrmvfu793/gT5K7D4CeEU8VeJLy9vUdNK0+Hznn3/Inz/f/ANv/AHK2pTn8Z6OHjzlzwfrEvgv4e3OobEstVtLiHUrR4XTennJ5Lp8+/wCT7m//AIBXf/Ff4heMNf8AhjZ+JbfUII9NmtPs2qafBN8nzv8AJNs+/wDwVWv9D0z4o+G/FXjCW9Wyh1Gb7HYpO6J8kL/fdNn33evFviFdPHYaPpUtpZfabG0TfdWv333/AD7Hf+OtIfvpHbL3Dlba72W0Nv5rJC/366r4aeHLTxp45sNEuJfIS73wo+z+PY+z/wAfrmLmeK6f7R5USedvRLWB/nh/uPW98PdSu/CvjbStTilt4JrR/OR737ldXwHLy8xDrdqmlfabK7t1nS3md5ntdm/f9xNj/wByuhh+FFpPfpb2+sRXvlXE32h4Id8P2ZId/nJ/H9/emz/bSsHW31W+02bzWVLO4fztn3PuO6fJ/sJvplh9ku9KT+0NQuLXZcIm9LdH3/J9xH/g+5WZZD4q064tZrNbj7R5z2/+ovf9dDs/gf8Az/HU3wutf+KwhtNm/wC3J5MKb0+eb+D79X7PUrK+17TYobSWe2luHtktXf8AfOjps/uf98f7f9+uSfzdKvIbh3ZLm3femz+B0onH3CKp7H/aMupQvFZWjOifPveZ/kT/AMcT/vuqFtA+o79/zzbHdKuX+qu9tDFb7YLB3S82J/y23pv+f/cqZIPPsLZLe3byUmS5uL102f8AAEf+5XkyPPmedePIPPsIZdn+peuWttN2albXcr+RD/fr1C/02K7sLy0R1dPnRHryjTdV+w6k63EvkeV/Hs31HxnbSl7ht+e8cM372VEm+SF9nyOlQzf65In83yYf++6rQ65afJ86O+/7lbDvbz+d9ku97/Jsgf7776UuaAcpCl2if8vaJ5qb3RP/AECp7mRJ4bZ0iXZ5290T76f7FJcwJO9zLK6u/wDqfn/v1NcwS7JriXb529N+z7n+xUEcpl37uj797o8U3yI/36765ktJ7CbUodv723Sb/vtPn/8AH65+28D3uq/8TC73/ZpfnR0ffvrU1uNNO0F/9HaeGH9zs31cfcMzg9VT+zdNTUPNWdJv4KxLPWdK+33NxcW/kQpDvSBP43pniq7edLaySLyER/ORE/265tIHnm+f5ErbmnI9ulH3C7/aTz380ry732ff/wB+sO8/eXNb+q6Vaaa/lRStO/8Af/gesNI/PuX/ANitImHMdDokey2/9Dr1S20rULHSvklRLa7t0ffv+R0/3P8AYf8A9AryjSn8j5K9FsNSu76ws9PeVPJh/wBTvT7m+pGN8JP573Lun77f89dfbQVzegpFa3OxJUd7j53/ANh66236187ivcmfVYSPuFy2jrbs0rNs4627OCvKnM9iES5DBVxIKh3+RWX4k8Y6f4Ys/tF7LsRP4P46yhDnmXOcIRPbf2TpY7b9orwnHLcKhb7WVG/r/oc1FeI/sReP7jxx+3H4AdWeLT0fUfKi/wC4bc0V9ThqPJSSPj8bVVWs5HH/ALRT/wDF/viX/wBjPqn/AKUzV5v5D3aPXf8A7R3/ACX34nf9jPqn/pZNXH6VsfTb/wDvoiVx1Y++fP0i/wCFd6OiPXosMHl21cT4eg/fJXc7P9Grzqp71L4DB1D+OrPgaD/iZO/9yq1+nlvWl4P/AHd58/8AfqI/ANfGfe019Na6bo9lF4f055vs6eddPNvf/vtEplhrNl4Zv7zVru73wzTOlvZIn8af+yVleDH13WPD2m6hFdrBD9nR3tfJR32bP9yvOvjrP4pur/TpdKu7NLa3m+eydH3uj/x/3Nm/Yn3/AOOvgcfgauKre6dlalKB7xN4g/s3w9eJLp7vcu/2nYm93d3+4if7dcrqXwylu5oX0RH0u/luEmmS9dN6Qp8/399cr4D1G48W6JbancaxLp01i7zPCjp++RN/8H8aV6RoniO38VO9pqFounJDDs897d0SZ0f+B/79ePyTwnuHLymJ4t03XfHHi2zfSriLRLDTpnR5vvukyfPvTZ/v19LfCrxVNruheRqUqf2xaO8Uybvv/wC3/u15RpXhnwvpW+4R9lzK/wA+93dJv9uuhGoSxQ2F/pCfZdSd99xNInyP/fT/AIHXuZHnX1fEeyn8JFWHPA9tGn2pn+0eTF539/Z81fkz+17rlvqvxm8eahF8if2slt9/7/kwoj/+PpX6oQ+LbNfCc+tvKqW1tbNc3B/ubE3vX4meMNf/AOEm8SaldXDulm9xNebPv7N7/wD2dftFKcKkOeB5cKTqz5Dlt/253d3++/yJXonhXUXn8N2f2v8A5ZJs2f7FcNc7IPJifZ5zpvTZ/B86f/Z1N/wk7eH7N4ok3v8Awf7FaUv3wY/C+xOqv3ed97ypv+5/v7KwdV8R2WjI/wA++ZP4ErjNS8TalfPveXYn+x8lWdB8Far4xvEtNK0+fUZn+/sT5E/366Y0OQ8iFArWeuPqt+8uof6n7/kp/H/sV73+y7rmk/2xqvhrUNPW6ttWh/0d3RPvp/B/3xvry+bwIuhvf6fcXdrdTadMm97Wb5P3yfc/4A6VH4e8W/8ACFeIbPU7KKWDUrG4SaFHfen+4/8A33RPlcPcPUoQ5D6Q/aNnl8D+FbC30+yig0S4m+zPawPsTf8Af+5/f+T79fNPieT+3L/+072VU+0b4XdE/jSFPn2f7fyf+P19V+G/GPh/9pPwxeaJqu211KJ/Oe1/jT5/kmhf/P36+YPiL4Ofw54k1LfLLPo9vdvZw3uxPndE/uVlhZHTVOP+yvp14iXcXzp87wP8leovoEvjHUrC30x7BNV+zpNCj3HkzQww708mZ/7/ANx/+AV5rptjsf7RcI/2ZE3v/t16D8E9Kl8QeLZorKWzfVbhHTyNQT5Hh2fP8+x/ufJ8ldkjnJn0rR7GZ9PuptU1HVbSaa2TSERNib96P8+z5/n/AIK86h/0HUtktv5/2eb54Z0+/s/gdK9C1vwdqHhX7ZcJ9tTWHSa2mfyX8nY/z7EfZ9/5N+/fXnSXdxJfvK7s7v8AI77/AJ/7lXD3xc3KbFhHaTzWdxFcfZZku97wbPktk370dH/j/wBzZUnxCjt9SmttTt7iJ3u033cO9N6XO/5/k/uVBZx+ff8A2iX9/wDI+/5P7if76f3Kfc6l/aML6PFb2uo3O+Hyb2FNjvshdNif39+9P++P9ugZt+BvEdpHoKW8vmveWL+SiIiIiQ/fT5/++60pvF1uj+a8tr5399/3zp/33XkvnvG/yfJvo/1lY+wgcMqR6F/wmtl8+/zZ3/2Erg9YSLUr97hLfZv/AIKLNE+0pvfYm/569m034Ay3Vt4wtLi9W11vSbiH7D86eTfWzo7o/wDwP+D/AHKv2UIG1KkeGppqf3Ks22m6fvm+2xM++H9y6fwPX0z4e+DXhrXPgnoOq3EsGiX99C73E8yP87pN8j/+P7Nn8aOj14/8QvByeA/iFqun/I9nb3G+HY+/fD/BUR5J7G8qXIcfrfg670DWLzT2l89Ld/8AXQfcdP4H/wCB0yH+0LVE2XDoiPv2V2ENil9Mllay731CFLNPtSPvh2TJsRP+AIn3P79bGt6NrfwP8Z3+iXtva3Tp8jpe26TQzJ/A6I//AAB/99EolSgYcozR/D/xA8K6VNqdokSab5P2ma1ndH3ps3/crp9VtEgtoYpbeKCaV3861gfekLo7p8lWfCXjuWfW/wC1ZbLyJrh/nvdnk/OiJ/Gn3/8Agf8AfrHh1W00rVbbUNQia9sLR5pn2fcm+/s/8frgqw5C/ZHg/jO++1+J7+X+BJnRP9yqj6c+o2yS6VFLdea/zwww73R/7lQaq/8Apj/Pv30zRL7UNKuXl0+4ltZnTY7wvs+SoN4SNu/8OJPptt/oi2V+if6TDv8AnRP77pXJWcHn37olbD2t3A6TS7t83/j9X08Hax4Z8VXmn6lp89reW/yTQunzpUxmXylN9OeC8R/4Pvp/tpXeW1jafP8AZ5We2T7j7PnqGw8Har4gtoZdK0e/vfsn7l0tbd5v/QK6rR/DGzybK9eXTpndEmgurd4Zod/+w9bQmByd59ng/wBItJWd4X3/ADpXR6D4jtNRhT96qTf3K5vXvB2oaHeXn2R3nRJpkdHTY6bH/jSuAudRlgm3ujf8ArmxWF9sejQxnsYH0nZ3UVbCalboj/OiV8wW3jHUEh/dXbIifwVT1XxVqF9D5T3srp/c315css5j1IZr7vwnvHir4zaPocM0VvKuo3mz5Egf7leC6lrN34t1Wa7vZd7um90rPsLTz0rqvCuhp/bb2kv33hdP+B120sLCjA4q2KnWPe/+Cclilp+194E8yPzAyX20f3f9AuaK1v8Agn5orx/tW+CJ5Pnhikv45Pp9gudlFdtP4Tgq/EcR+0h/yX/4l/8AYz6p/wClL1welTpBDco/8aV6L+0hB/xfv4l/9jJqP/pS9ebwp89eNV988mkdz4YT98lds7oibK5XwZaPPs+T79egf8Iq91c15VWXJM+hpR9w46/g3vV/w3B/pm3ZT9e02Wxm2PVzwYm/WLb/AH6oX2z7z8PR2nk2yWVxBBbfZETej79nyfx//EViax4Db7Tf3b7b7R5kTzrLe+xP9v5/n+/W9eQJHNs0JLfSHdNiO6b4U/29lSp4H1i9hn+16lPd5+d7mF96eSnyJsT79fJY+c+f90el9g8vs/AdvBqVh4giisNI0e3t9kKb/Ofzn+dN/wDfT59lex3msaVriJLqv2hJrGFPkgR/Jmf+/XMeGLGV9Yh0+1uF1DSoYfs0KXVp87zb/v8A+3so2anJc6lve1ura4m/1ED7HhRE+T/gdfJ1ZVZ/GcVT3CzpU+oJZ38U32hHT50e6h3o/wDuVm+JPiFrcmzT7fT9l/NM80Nrs+RLb/f/AL9WfDdjreh+JNVu73xHcajoNx/yx/uf991W+KMctjomla2ktu8MVwk2+Z/4N/3E2UUowlp9oCb40/ELUPCvwY8SM8PkG905LZ4d/wAiO/yP/wChvX5rXl9F9muUSL7/ANx/+B19n/tOeJ/7Y+C2iSy7km1a7R4XdP8Al22O/wD8RXxtqVrEl5+9dYPKTYnz/ffe9frGRzn9T98MPy+3MG2RHuUf+4/z11vh74Zah4utnvftFnpelRPsl1DVLhIYU/8Ai/8AgFc3YWNvazJFN8+99j7Hpmq+bG80Sy+ekP3N7/fr63CfEYZny851v9nfDzwxve9uLzxfefwJZP8AZrP/AL7f53rB8YfGbWNVsE0eyitfD2iI/wAllpieSn/A3++9ck/3/n+/WbeWMqeTK7rsmfYn75N//fFepI8Q6fQdVR5tStEiTZd2L7Ed/wDlsib0/wDH0/8AH6s3NpcSXL+bLAiSo9yl0/7lLj+/s3/frntKvn0rUra7i277d0mTen9yt7W0spNVml0y48/TUd/s/wDsJ99E/wDH6xjyG5sabrkvg5LbUNP1NE1JH+TyH3ps/wBtP/ZHqzrHxNTWdSs71NKsLK5hheGaCC3T7NN/t+T/AAP89cxZwRXXnPFZSzolvvfY/wBz++9VEsZZ7lIok3u77EraPISdZc3V34ggm1CW0X5EmdEgh+RE/wBj+4m//gFdJ/Z2p+HNK8PeNdH0e40u5iu3tpp4f+PZ3/33+5WD4Y/s+xs0liuJb37RM9nN/pCJ5MPz738n7/zo/wDuV7rZ/E3wpoHwQs7d7211eZIXs5tI+0bJv/QHf5Pn2f79RKXOKMTyj49+I7fXNe0rU7KWWBNWtPtL7JtiPN/HsT/Y+49edabavqs1tafurV3d38532f8Afb/8Arv/AAlJ4g1jwr/wimiWkuvI8z7Ifs//AB6Q/wB/f/BvfZ/3xWxqXwy8SwQwprviDwvpaWlilhsutRhR0h37/uf36uHuDOP8SeHJfCttNFaXul+IbC4TY81rbpN5L/8AA0+T7/30rlbPTYrubSreKXyLmabY87/ch+f5K9CvPDPhzwzbQy/8LDs55tj74dItJptn/A/kSuVtvFXgrQ38230LUdemT7n9r3aJbP8A9sYU3/8Aj9Xz8geynORzF5B5Dp/fdN/+5VN66Txb4/0/X7OG10/w1peiW0T70eyhfzn/AN93fe9cr58s6fcqPrUIHbHAVZ/DEtRfer7RsPjN8N/CNnpV7FqDXviH+xoUdPOTfc7Pn2O7/Ij73evht/tH8cv/AHxUkNpvT5Pv1xV8VCZ6dDK6p9Sa3+0D4c1XwS/hq0lWyh85Jn1CaZHmR0f5NiJ/c3p/wCGvMfH/AIj0/wAVW2m3qXb3t5NE6XDpFsh2Js2bE/77rzj7ND/cqXR3ig1u2iuLfz7bzkd4d+zelZ4Wr74Y3Lp0KXPzHvfh7wPe+Mfh1/bdpqukz68kyQ28F7cPb3KOmxN6P9z7kKf+P0fEXwj4o8JfELR9Q124XxXZ6ZcWiXE119x0m37IX3vvfeiPXSfCX4SaF408E6lZaxNL9v0yGG/tJ4X2TOjpv2bP99Hry7XvFWoSaxNaWWoT/wBmy3EN5Da/wP8Axomz5/ub9n367uf3z58uaJ4RtNN+JGt6PqCMmlac9zsRJnm2fJ8j/wDoFQ+NoLLStK8T6VK8++FIfsKfwP8Af/8AZNn/AH3T7DXL3xH4k1LWL24igubuZPtD/cT/AD8lUPEl9ceLv7Viu9ifZ7vyYdifJs+ff/7J/wB8VhWFzHi0OjTX0ybPnT+/XYabodvpsP3N71vQ6Nb2ts8sUXyb0RKfc6bLH/y7ulZHLVqyKelaHb6/cvaSpv3o+yv078GfB3w54t8N6Vd+JdKt72/+/vm++6Oiff8A7/8A7JX5laVfJo1/DLKnz7/kT++9fdug+LdY8PoksWpzpDF/qYHm3ps/3KwnS93nO3DVeSB0P7XviPSvhl8OtH8CeHLKDTk1GbznhhT5PJT7/wDwPfsqHWPhXoXx6+GPh7U5XWy1i3hSaHULVPuTfx7/AO/Xlf7RXgD4geP7+28YfYlvbZ7T9za2u/fbJ/tp/fr2D9lHVUuvh19kmfZNDN/qH/grz6qnCPObU5c8j4/+J3w21vwlYPpUto1r9o2O77E8l3T7/kv/AOP7K8Wv/A8V3c3lozojw/8AAN9frL4t8F6Z40s5tP1C0inhf/vv/vuvjDxh+y9rc/ifVYvCUq6vCj/JBM+x0/2P7ld9DFQqkypTR8T694SuNDmRH+5L86f7aVlf2U+/+5X0V4z+HOsPqUOmeIIpdOv7TZbImoPs8lP4P+AV5u/hyWO8mTYs/k/f2fPXTI2pS5Bmg/DnVb7SodQtLfz4fORP9urMOlXF145hiiRnd7tE+SvZvgz4H8VfEa8h0rR4t8Numz+4kP8AH8+z/cr60+Ev7Gll4L87VdbeDUdYf502W/yQ/wD2f+3XFVnyDl7/AMJ5x/wT8+HOo6V8cVv7u1SCC3LNB5kmH8z7Ncp93/cd6K9Q8DaL/wAI/wDtkeCWjhRImS8X5P8ArzuaK6KPwIyqqXMfFv7RUHmfHj4kf9jJqP8A6UvXnttYvI9fVHiD4GN8W/jr8VPs+t6XpH2LX9ReX+0LnyfO/wBJf5E/26861L4SP4fv3iluIp02b0dK+dnVhCRzYelOczH8H2Oy2R/7ldv/AMJVaWifJLvuf7myqWm6amm2flbKxPsPl3M0rpsrzJ++e18BFrGpS6k7yvWj4Gg8/wAQ2ESffeZErFvPkeup+G8aR+LdHl2b/wDSE+StvsGn2z6i0Tw5qdp4ktku/Et/qkMv7lLKCH5P+B7K7y1g/srXUt9MZvs1vfeTdvseaF/k3/f/AI/v10NhY3uzyr1PIhf5HSF/nf8A2P8AgdbCaPF9jhism+y+TDsSy/uP/wCgb6+bqyhz++enGPIcZr39lPqr+VNLK9u6TeTotvNvRPub/v8A399YOseI5dK+0/a7h7W5d9k0z/O9z/B9/wD2K6Gz8JalpPiF9X0900vW9RTf9x/9IdP4H/gqtD4Rt77yZZbdYLlLd/tczo/z/wBzYj/cRHevBxkYc5y14mb4w1y9sbBIrHT7qe2373mspUR9mz/brs9K0eKfwrDZagkWo2f2fyUR/n2b02On/wBnXBvoehWN/eS63reqPquz7NaWqXf+jeds+/sStXVbrW/DngnTbeWWJ/tFwls97B9xIfv7/wDxzZXnT5Kb5oGMYHzf+2x4msrHxV4J8JafEiW2mIkzoj/39iIn/AET/wAfr5j8SWKQarfp8+xLuZE/399el/GDX4viN8bHu7f/AI85dUSGF/4/JT5E/wDHE31yuqu89zf2kqRJ/wATS5fz9n3Pnr9cyujJYWETlqz9jUOMmg+yfP8AfeqH9qvBNvliWeHZsdH/ALldJrH2eB9lumyH+De+9/8AvuuS1J9+/ZtT5/uJX1+FocnxHl1avtp8wtzqUt3pqWSIkEO/e/8Atv8A36wHgfzn/wBitW21J9NdJotu9Pub0R//AEOut8N6dFO813qCfaryV9773R//AECu2tyQOWc+Qwvh7Y6ZqPjCwt9YTz7B3+eHfs3/AOxvr0f/AIS67+GV/wCVpVpZ2VtqcP8ApekOnnQ70+Tfsf7n8dVv7HspH3/ZIk/4BUN54Zt57O52W6+c6ff/AI68z2seYcK8WU9Y+I1lrF/c3cvhqwsr+ZNjz6XM9sjv/fdPuVzf/CR6J8iXfh9Z32fO6Xzw765Z0lR33uyPVV4KPrcD6WGV1Z6noSeKvD8Cf6P4flR/7j6o7p/6BXOaxrlpdXk1xFZQaWkv/LG137E/77rGSOldEel9chA6f7Hn9o3dV+I2t6xbfZLjVbqe23o/k+bsh+T7nyfcrN/tW7nT53qskdTVx1MVKZ6+FyulD4wdN/33Z6Y8aRpS76N9YyqzPSjh6MPggRpH/sU//VpTXp9Z85rGBC/WnQ/u6XZTkj30Ecs4D99dP8OtRsrHxzpT6nZRajZ3E32Z4Jk+R99cxso+dNjp99Hq6UuSZyYqlz0T69+BviCy0r4i6baaJpT6Rf6hpMyf6U+9/nSF9n+3/qU+eprn4Q6PofjbSr19TieG+05H0t4E+f7Tb7PkmT/chrg/hp4qu9V8bfDq7hl8+/sXew+f7779/ko7/wBz59n+4lWfi1puuwW1tqeoI+nXM13veBH+5M+/fsf/AIBXrxPz6ZDpXw5tNY8PalqcV7Fa/wCl3P33++iImxNn++71z15ocWm6Cj2//Lxduj/P8jum/wD+LqbwHoDvNNcPp91qMyfvkhgTfv8A8/crlfFXjt7TTYYobfybN76a5RN+/Zvq5R90z9lKfwD7x4o9KS3T53+0Pv8A9zZ8n/s9PvN8msXKROzwu+9HrH8SXzz6PbaxaJshuE+fyf8AljWJpXiq78757iL/ALbI6f8AoFRCkeWdheXVvB4nh1D7IsiW6PM8H8HybNn/AI/sr7h0TwdLrni2z8OWv7m5lSF9/wB/Yjpv31+eOpX17dXM2+WJHl+TyIX3/J/v1+hHg/x/LofiSw8QWkW90tIYdl1/1xRKwr+5E7sPDnPp/WLGK1m8pEVERESvDZtD1PxH4tv7jwfLb6Wlj++d0RER3/ufJ/wOun8SfHCy1iwmlsrWVL+ZNnkv/f8AuV23w98Mf8I54bht5fnvJv31w/8At14tevCZ7UKXIebv8RtT8P2H2TxLoUtlqrwv5LwfPDM/+dldP8IvD/2TQZtQuEf7Tdv8j/7FdJ4t0a08T6U9pdou9Pnhf+49WfD0Fwmj2flbLqHyURP4Hrhhzy+AObkOY+Lvw98JeLfAeq3HiW0X7NY2k0321Pkmh+T+B6+DPgh8HdM+KHja5ie7lstNS4TemzfNs+f+Ovo39ur4oReGPA1n4St3f7ZrL77hEf7lsn/xb/8AoFfLv7M3jGXw58S7ZElfZcP8iO/33SvVoc8YGEuQ/SzwN4A0TwJo6afo9lFa2yO7/Inz1vXKfJsotrrz7aGVP4031M/3BXNOZojyiLw/DY/tK+B70pxMl5t/8BpqK6yDU7a9+L3hm2MazS2YuXz/AHd8L0V6VD+GjmqfEfAPirQ0vv2nvFtxE6vNF4tvt6J/B/pL/PW345n8/VXen6lI8P7VXjN73T1/fazqn2S6hfZ/qbmZ/n/v/fpniRPPvHd/79fI4r+KVg/cOVm/dpWJcyffrpLlPkrm7z9271dI7ZGPMiSPWr4b1V9Ov4ZYv9dC+9H/ALlY9zJveuk8AaH/AGrrdhaP/wAvEyJW0/gNIbn3VDqOoalMiXGsefNFs3pa2yb0/v8Az1Q1i78UX2vTRaO9nBZw7PJSZ3d9lXNS0pNOsE0+yuH0j7RshtJv+Xl3f/boudKt99ncP4juns9JSZ5oEdNlx/B8/wDuOlfNzpRnP3j14RLOg6/4o8IRvF4gmi1f50e3mSH7ifx/P9x67DUfGd1c2Dy3Wjv9jRNj/ak+f/vj+OsHw34jTUbmaLR7iL7HFsubt0+5Cj/cT5/43rTv/El9pafbbXzdRhuJdiRwbHdNn+3/AHK4K9CMzCcYzMPUtf0Kx1h3S9Sd3tEhlheHf5Kf+yfwf991T8f+NNM0PwrrEV3FFdJpli9zbo/z/wAHyf7n36574karo+paO+p2kTPqSJM7w2X37n++j/36+b/jBrmq6H8Ory01LU7PUde8Q32x4LKbf9ktvvvC6f8AAIa82nldWviIGc/cPKPhpAnib4haPFvdH87e/wAn+f4Kzbyd54bx3T/l+uX31f8ABl2nhzxJbRbLhPkfznhT59jpWPf2kunWDpcJ5E1xdu/k/wDPFNiV+24OlGHJCJ8xiK/PMzvGCWiWzxW6N9sRN82/7n/AK4mGCKR/9LeVIXR/9Qnz/c+T/wAfra1ueV3d33fP/HXc/DT4Sa74n019Y0LUNJ860meF0mdHdPk+/X0vwGEZHjlzBvSHZ9/f8lei+DNKuLHw9bSy7E3732P/AB1j+KtGlsbO5spYor25064SzmuvOd/s7/3E+f8A2H/77rsLbzbrwfo8UUSOlpvTzv8AfrirHPXGeY8Gx33p/c/261Ybr9y+z+NNlTW0Cajps1vdy/8AHpbu9u//ALJXH3Ov2lrNMn2jZsevO9kcTicr4t0d7HUnfb+5m+esSaCu81vVbK70eZJX33OzfDsrz1599cs6Ez9OyvHUnh4e1mP8v5KbsrdtvBfiO+s/tdp4f1K6ttm/fBbu9M0fwrquqpM8UUVqlvC8z/an2fIn+x9+uM9eWKoQ+2Y/2d6Y710ngzTtK1HVdniC7aysPJf54H+ff/B/BXSabo3gpJrOK9+1XvnJsmeyfZs/uff/APH/AP2Sr5Diq5pRh8B5onz1N5e9PkR3/wCAV7Tf6/4d0O2+yRW6adeed5yQWUyOm9Nn7l9n8D/3/wD9utjRNA8OT+DNN1B7e8nT7RN9ohhuPkt3Te6Qv/G8L/8Axfz1EpchzQzaJ897P+AU9402fO9eneP9V0TWNE01NP0pbW82I8107/OifPsh/wBv5Nnz1w1zp0Vro8OoP9+WbYkGz+D5/n/77TZWsI88BSzqEPsmOn39lWdmyt5NG0J4Ybh72dIdkz/Pbvsmf+BEdP46of2daSJvlu3skmTemxN+yr9kFLOKbl75m0OldP4e8F/2x450rw/LdvZJfTJD50yb3Tf9yq154ZuLHUtStPnuksd/nTIn3E/vv/cpcvIeksfh60D0jwBHceB5tE1i70RJ7ZNmpQ3s8yeT5KOm/wD8cr0XxtBaeNX8Q67NexPNcWMN/DZQTJN5MyP9mffs/wBis3QfHFpd/s/aVb3cUV0+ia4lm8H9+F/3yb/++K9y8eaHol18CprvQtKghtri0huYXtU+fyd6P/45/wCyV3wqnxmIj7/uHkXwx1W48OeGLnxQ7/6Np0yQunk7/ufP/An9/Z89eCeLfCr/AGOzieVHfYj/ACf7aI//ALPXrU0GteFfB949pd3Xk31uifZUf9y/nfx7P9x0SvIvE+uSpbJFE/75Pk3/ANyvU9yZwzlOl8IJr+n+H7OG02fbXSF4Xhf7j/79cNc7J7l5ViSBH/gSlb79MreEDzzX0qPzHR/9uvvPSrTfptt/1xT/ANAr4M02T7On+/8AJX6C6Vo17P4e029tLffDNbo//jleJmMT0MGVrB/7G1WwlldH2XCP8/8Av19h206TpXxtqSJdpsffBcp/A9fUvhXVf7R8Pabd+bv3wp89fK1YHqxlzGlcp89P8PXUUelX6O+yGxmm3/7Cf67/ANnqF/8AS3rzfxz4/wD7Dh8Q6Pby/wCk3cMKI/8Ac++j/wDjmytqHuGcoxnM+Xf2zLqXxjeabraJ8iTPD/wDYmz/ANArwr4XaddyePNH+z/67zt/3N/yV9FfGC1/tj4e6lFF89yiecn/AACn/sSfDa01zxC/iC7i3vaJ8juleh7eEIGFSlKEz6T8JfFi3077Bomq6fcaXcwokO+Z/wC5XpGq+I7fStEudQRldEh3ps/jqHXvCumeI7bytQtEn+T7/wDGleaal8Mrjwq9naafqd1daVdzbHtZ/wDli/8ABXm8xsdV8HdPkvPEen6vf/vJ5Z5Z1f28l0/9norrvA9sln4g06ONNixqy/8Ajj0V6+G/ho46vxHwv5moaV+0P8VJbjclg+rajsT++73jon/jm+qfiSTY8zunyb/kroL5LvUvih8UNT1HVYpIrTxDfWdvbPKjXOz7TNs/2/JT/vj79ct4q1VLpEt7d1dEfe718lXjL2524Xk5Dm7m7idK5jUrtI3rVvN8ifcrldVg+et6UTaRWePzLnelenfBPypPG2ifa0f7Mlym/Ym+vMYeleqfBO6ex8YWFxDLLA6P8j2v3/8AgFaS+AdKR9mWHjTwL4fsIb24u7LS0T9yieVsf/x/56vzaHo8nnahe6ha7HdJtkKbEf8AuV4PrfwktJ9bh1XW/wC2dU023+TZqNwn753/AIH2Jveuzs/GNpJo+pfbbeKysN6WdjZXv7l7fZ/HsT+D/wAcrxaseWZ6f2Ttptct47+2tItPfVHmRE89PufP9z/vhKZcaxqFyls+mWVrapcTf6R9q3u6f7H+wiVyXhXwHd/ZporJGnTyf3OoWs37m3/2PJd60pPC2oa1LZ2F3aSwTXe9POgTeiJs/wCW2/8Av/7/APBXPVjyGkYnQ63ptvdf6a9v/ZEOnp++2WibJv8Avuvi39oTxwni3xs8tvunsLSFLa0Tf8/+3XuvxZ8Dy/D34Y63Lp97db7R/J869u3+SF/v7ET5P7nyV8fw6lLBDDqcu6dLREmmf+//AJevpcrpe77SR4OZVZfw4Gro9r9k8c6bepK7ol3Ck11s+59z5H/23rm/GGs3ev8AiG81O4TY9xM7v/v/AMdZUPiCWfW4ftEstlbS3yTbE++m99n/AKBWxfx/aprmJHd0hd33/wAdfV4X4+Y8T7BwesTt9zf/AB/IlehfCv4jXfhHQdV0rTNP8/UtReHyZ/8Ab/uVwE2lXeozfuondN+zf/B/frufAf2ex8MeIZbhHTzYdljdI6edDcojumz/AMfT/gde1VCHunqnxd8P+GvCvwuS4uNMZ7y7dPk0+Z9n2l0+++yvn7wfrkuled/y9Wfz74N/zp/tpW3beNJbH4b3+npeulzLcIk29N73EP8Ac3/wfcrgv9XMkqfI6fOj/wBysYw5wqxjM9bttVtJLBJrfc7/AN93+Sub1KxstG0qbU7qKK6ub53S0gf+5/frm0fT75PNl3QTJC+9E+5v/v0W3jTULG5fzUiundETfdJvdP8Acq4x9kc3suQqXmmypM/7qVE/20qqmnXcnzxWk8+z+5DvrrZvij4gn/5elT/chSqH/CxvEEly7/2nKn+5WE60DTmsfRXgrx//AGd4GsPNt2ns4rTY8D/uZrZ0/wB/76f+gVyXiTwVfaz4Ds9bt7iXSLmaa5+599Ibj5/Jf+/8+z/vuuG8JeI73xHqVtZanqDTwu7ps/v/ACVxmpWMtjrepaf+/e5iuP8ARPn+f7/9+vFlh/3vPA7I4rniWdN0201LSoZdjpc/P9z7n3//AByrNnp2nzw3j/a7+1vNO+d54IUeHfvRPv8A8H/7FLYX2oabc/2nLLdJbXdw/nPavsdJqgvI4v8AhIXuLe4ay37/ADnurh5vtD/3N6J/HXVEOcm0Hw5d+Lrm5+yTWfnW82+a6vbhIXdH/wDQ69XSfT/Afw31Xfp+qa3pt9shuJp0SFIZv4P9uvFoZ7vRHvE8pf8ASLfZMl1Dv2I9U5rWWPyX+0PP9oTe7v8AxvWFXDc5cZH0V/wjlp4V8Np/aHm63cxQ/I9lYv8AIj/Om+Z32Oif7lcr420238VaOniC3t7fS7NP9Gu/9H+SF/OT/U7P7+93dP4NlYPgnxxe3aPFKk/k2MKfv9Pf7M8MP3Pvps3/AH/499bfh61ivv7SSW4+ywpN9phtYbd3m/2HRPuf8tv43/5bVxcvsZG/xmP8LvB0Oq6rpt3e3E89mlxse1g/gff/AJ+euhv9Gsp9Y1LT714LW/sbi7treGe3SG2eZE3pv2f3/k/3/n/uV0Nz4clfw3DZXdlZ3s2oWM1yl1qF2/75ET76IibN+z/vvZXnWsT634V03Tf3sV1N9nhvH8/ZM7o/3Pk2f7eyiM51Z+6RKHIU/H/hlPDHiewu9M1C3urmaJLx0sn3/Zpv7nyV3k2vxazf3mu2lvE8Op27zTJv/wBdvT50/wDQ68rfxVrD6q+oSy/6fMj/ADww7Nif302fcre8E65Zb5tMi+0IjzPNbvMn30euqVKZy1qvIWfh7oeoaz4P8SWVvFK6faIbm4R/4EhR0T/fd3uYa+t/hdA8/wCyoj3e10/s672P/cT99XzHNfanBDqVpp9w1qmoW/k3Don8CP8A+OVcTWPEfg7wf4e0/T9dngh8qZ0tU/gR5n+//f312qHOFLFc56X4tjtPHGt6D4civXS5/sZLZHhf/Uumx0+T+P7iV89/GnwdceDvGCWUsvn+baQu77Nm9/46+ivCWs+B9DsLDXbjUIk1tLFLZEf5/wCD+BE/74ryD4/eNNK+IVzol3p6MlzCkyXG9Nn9zZ/7PXbSLqy5zwx/kem1LeQPJc7E+euq0fwPcbEluk+f+CCu3n5Dz5T5CbwH4Yl1zUrZ5UdLBH+d6/TLwfpT6V4b020df9Vbon/jlfDngOx/0ZHf7+/Zsr7701/+Jbbf9cU/9ArwsfPnO3Ae/MytV8MWWq/fiXzv4HrE0rWfEfgq/SJ38/R4n+SHZXYPH8+9Kf8AYfPR99eJ9k9rlN5PH+iWumzXv22JNkLvsd/n/wByvz3+K/xi1OTx+93ZXDbEf98m/wCR3319b+J/BW+Gbyvn87+Cvhj4i/C/xB4Ov5pdTspUtppndLr+Ct8LSOWU/fPUfD3xQt/FVsluiJHcy/J5M7/I9faX7N/ge08CfC7SookXzriFHd6/Ka2nlsbnzUd0dP40ev1N/Zp8VJ4m+F2myo+/yvk/8cR//Z6xxVLkCM+eZ7B9+uG+NNjLffD3Uvsjulzbolymx9j/ACV20P8Aq6p69pqaxpV5aP8A8toXSuGPxmx5T8F/GusSePdB0Rp/t1tLC7maddz58l3+/RWH8BJZYvjBo8EyZeF7lN//AGxmor6DD/w0ctW/MeG6lBs+LvxglRP+Y/d73/7eZq5K4/1j13/jaxTSvFvxOuIt++78T3nnf9/pv/i64BPnSvkKsv3sjfB/AY949c9qUaV1V5aeZ89cxrEFdEDqkZHl16b8GdKvdS16G30+VYL9/wDj3d32Jv8A4PnrzRK91/Za1L7D8TtK/db/ADkdP/HKKsuSHOY0pnf/APCM+PdZh1KKXVby61V7dPs6b/3Kb3Te++u6+EPwlsINP1a48St9qaJbd7Lfvhfe6Jv/ANv79ev+G9RtLWb7Fb2i+c6b03/3Kyr++eNHllew/fOiQwIju6P/AN8V8xLHwnPlN41zMsbH7PpWZbh57B5XdPsTywp/3xCm960b8309nDFabrWzVfJef7Q6TJs+es7Up7jRdWtJdQvfsOj/AH4fsW+WZ/4/nd96f8Aq1N4qtNRtpre3eWB7dN9x59ZOXtpno+2Pn79rDWdnw9h8P29xLPqup3CPDB87vMif65//AB+vm/R7XTIE+xahcRPDfXaWaJv++n8b/wDfFeu+J9fi8R6D4w8a6hLvhR38PeHr1H+R4Xffc7P9h/k/77evB9bg0p4bOWX7U+pW8LzIkM3yfP8Acr9AwVL2NGx87iPfq8xzd5YpH4/mt7SXeiaj8j/3/nrSv4PsOt63b3Hz+VdzQ79/39jum+n/AA9tYrXxnpr6mj7IdRheZN+x02Ojv9//AGK3vi7qr6j4n1LVfs8ECXaI/kJ9xN9e3hZe+efI87htZdZ1JNM0/cj3f+jb/wD0P5K+gNH8K6P4c1vStCltLO6fSbSa/uJ54fkfzk2Q73/8frxb4Y6jaaB8RdNuNVlS1hSZP3/3/Jf+/wDJX1jqXgfSp9Nv4rR3gm1FN82oQv8Avpv7nzv/AAV6laXvl0PgPivxndxPqVzFFaJp0Pnb0gTY6f7+9Pv1zNa3jPwrceDvE9/olxKk81u6fOn8e9N9WfCvgqXxd9s2XsViloiO7v8Ax/Ps+Sur4IGHxTMG2ndJkdPvpTL+P5/Np72P9larc2jSpdeT9ydPuOlTTJvTZRyc8CAT54fkrNtnl/5axNAm/wCTelXNNtZbt7mJJVR4Ud0R/wCPYlaupeLrjxPo6WL2i7/kdHRP40+//wCOV8/OHJMuMfdKem30tjcpLE+x0r0jx5oyeKvB8PiWy2JeWif6Qn9+vLnS4j3zJY3D2aPs85E+T/vuvS/hX4qtNSS50K7lZEu/kT/fq6Qeyn8ZT8JWL6r52iSv56eIbTzrf5/uXcPzp/8AEf8AA6Z4P0PT/HENtZXFx/ZGpJMiPMkL/wCp3/f/AN/5031Cms3fhW8fRJbKKeaxffDdQoiTb0m3o+/Z/wAArp/GGh+H57a58S2Wns8OvWj3NvA+qfZnsZkf99/vp/sVyYiU4SOql756L4Y/Z28NT22+7vb+9vPuTQzSp8mz/c/g/wDi64P4l+B7LwOl5qGn6JE+lJfPpqTO+9/9Sjo6P/33/wB8V7T4VSLx34J+1vEqeJLS3+zSpA+yaG5RNnzumzf9yq2vaNpXjj4FX+maPaPBNEjzQwv87/aU+f8A77f/ANnrw6WMqwre+ejKlHkPmbwrqVpPrCJdxWVq/wBheG3d0SGF5v4PO/3/ALjvX0PoNjpXxC8AQy6Iipf2M033P4P78O/+P7if7HyJXyRYWMuq6lbWUXmvNM+zYib691+DniC3+G2t6rp+tpdWVs6fuZ7qF4U+/wD3H/v/APsld+PXuc8TlpSOb8N+MdQjS/0LXb3Up4bd5vsKQTJvtpt7/wB/5Nn399TeLdKi8R2c2xJZ9SRIYZrKDfvt3RPn+/8Awf7Cf33rufGb+FH1uz8a6ZbrqOlO81nq1rC/zo7o+x9n+26Vx/wx/sTxb4nvIvEHmz3lxbokN6kzo8Lp/Hv/AIKunKPJzwETeIfCuq+B9K0r+04rD+zXTZDdae/7777/AD/P8+/Z8jpVOz8K2lr9m1C02zv9+F0rp/EnhnTPsezSdQup9H1lN9j9q3/aUvIX+eH5/wC/v/4HWl4b+Hmq3fhLR9Tt72C6s7633okzw2zw/wCx9+j61yHn4qkZTyJJDcy7PI81N+xP4H/jpnhufRPEfjCG91iVrXRIYX+R5vJ85IYfkhh+59/Z/wCPvU3kPA81u7o7pv8AuPvqnrFrcWtnDcWllK/z/fSHem+vXwtXnPPpe5Mp6lpT6/qUyW6RaXZ2KP8AZ32eSiJ9/wCd/wDgafPXB+MHsk1XZFevew/8/X3N9egaD8PfHvji2f8Asq3uv7Nf/RpZpn2In/A3qX4tfCfwl4O8AWd7pWuvqniHfD9pgR08nZ/Hs/v/AD16kpHqUoc8zy7RJ7Lw/c+bdwpPbTfPb3v/AMXXoVtqNv8AJ8/nwv8AOjo/3K8Zh1L7DM8Mv/HtN8jpWrbalcaU6PaXG+2f+CsIz5zixGHnCXMe/eHoIkTfEipvm/g+4/8AuV9vab/yDLb/AK4p/wCgV+d3gDx3FfXltafO7u6Jsev0Otvktki/1exNleZjPcPTyyJM988f+qSL/gdVn1HU40+RLX/ge+iivHPelEzZrvVZP4LP/wAfrN1XR7vXLN7e9itbqGZPueTW9MkzumyVU+f5/k+/T63hVOWrSPkX4qfs2S6VNNe6fb/udjvsSvoH9jC7u9K8NzaVdosCJCjoj/30rvHsftfyS7XR/wCB0rBfwd/wj9+moaFL9imR9+xPuVNefPEw5OQ+hN/yUyaeKBHllfZCib3evJdB+L13a3KWmu26Ijv/AMfSfcSofjT8SreDwl9k0e7inub75HdP4E/jrhhH3jQz/gEtjrHxyvbtJfJiMlxJawu/zsCrgn8qKwv2ULCPXvinY3lwGY28FxLHEe42bN3/AI/RXuUfgRwVKjcjy74hR+RrfjllWX974t1T7/8A18vXm9zqPkJsr1T4yal9h8a+KrKVt8P9s3zo+/8Av3LvXkt55V39x6+Tl/Ekd+H5oQK02o/J/t1g6lqP+xWtc2OxK528g2VtA2lMmhRHTfXuv7MelW99453y7n8q3d02ff3/AHP/AGevnhHljmRK+ov2PdKS+8c+bK+xLS2+0v8APs+5Mn3/APYrkxkeelKJjzQPb7yCXSte0qWyt7y6d3RPJdH+RHf7/wDuVpXMn9i2FnapqEF7bRXbwvNJ/qbbZv3pD/fq38Ro4fFtxeQ6Pdp5qeU6YT5N6b9/z/3K8+m8M2mqw213qet2H2xHf5Ed/nT7/wDwD/cr4ihQjznDzxhM9CuZ7jUdYh0xHi85Jvkf7kOzYj/x/f3/AHK4b48eJ5dO8K6l4fsreDS316F4bn7KmybZ9x/n/j3p8las2peHLGHf/pU9zYvC8L79/wAn8eyi506Hxx4wfXbuJU03Sf3KJM/9z+N6+tyrCwnV98iviuSJ8VftGyah4O0HwT4Mit3sodM0tJrhEf5HuZnd3d/9uvLvA1jqeuX/AJv2S91FIU+d4H2On/jlehfGPVdY8Y63c3tvby6j5tw6O8Kb9ifJsrpPhLfaf4V8Ma39n8rzoprbzvk3738n5/8Ax/8A9Ar7KvLkh7hFKfOdP8K/A+iR6rNrGt28s/m2jv8A6UibJnf5E/g3/Pv/AI68Z+K8aX3jDxtDZJEltbvsh2fchSGZE/8Ai69XTxbLJeaUj3Cf677ZcQ7/AL6I+9N//A9leA6lrMum+Lbl7uV0hmuJku/76I+/f/3x9+lgJTnP3i5ROVe1S0m3vdxO7o774fn+f+5XSW3x68cWsNtaWmsOkNunkwp5Kfc/ufcrB8Q/a4Ll98UCPF+5fyU+R/49+ysG83x/bH0y0+1QpDvd50+dPufOn9yvrPigYc3IdVc6Pqvji/fW9Tu4rWa7+/8AJ/c+Sn6V4f1jQ5pm0/VVTemyZPJ3o6V1WiWPlw2EUv3PkR9/9/8Ajqa2+0QalNLFEib97uifwQ/x/wDjlckqvN7h586s4SOJ1LwHqE+pPdverPNcf675NiI9Fn4AvZ/tL/a4v9Hhd9n9/Z/BXf6PfJp1/De/f8q4SbY/99Nn/wAQlZVhdy2l4lw/zvv85/8AfqoV5wIjVkeWXO+xuUuP++66bRNK0/VU8rT3i07ZMl/Cl7N99H3pMif98VW8c6amlareW6f6nf8AJ/t1z1hfPPaw2kuz90/yPs+dE/uVnX9/3zthVO88T6Hp8+pPFbyxaDczfchupnSGZP8AYeptHsdH8CWc1xLe2uqaq6J9nS1+dIX/AL9UNV8P3cHg93idNRsHmhuYZt//AB7f30/9ArmU61y83Idsq/uch6/4t+yeNfCUPiBLSKe8t/8Aj7/von8eysTwHdxeMfDF/wCFJXigvIUe80l3/jf+OH/gaVm/DrxGmlTTWl2/+gXaPDMn+/8Ax1m20d34R1680/8AtNbF4btLm0uvJd9n9x/koqwhVjznLSlyG98OviVceB/EOm63aXDXX2ib7Hd6Q7/Ps2fI6V7T4S8eRaV4zT7j6D4pT7Tb73/49Ln7kyP/AMD/APZK86s/Ct34g1W5m8Oaf/altd3cN5DdWVuj/ff98nz/ANyb+/8AwV0nhXwO/i7R9VuPNurLxhpNw/2vS73Zsff8/wDwDfXz2JjSPRpSmXNK0DQvhX8XZpdViaytrhJrnTpkT9y/yfPC/wDtp/BXAfDHxVpXifxh9k11N6XF9NsSaZ0/1zu6On+2j/8Aodbd5p3iPxx4bS71jxBLdX9u72yeH3RIfJf/AH3+++xP/QK4/QfB3/EtRJZYNL1W4f7Zpep70/g+/D/sOj/fT76UR9+l74L4z1rQYNKgtr99al8+zu9mlJqd1d7/ACZkmfY6f7G/5/76f7n3PIr/AEO90fx/9r1VLdETVEtrhIX+4/30fZ/cf7/9yve/gtqun+LbPUru4tNOur+3uPs1xdWtv8lz/H53z/364n9pDSrfw54t0rxBFFbz/a02TWUyb0fyfuO6f8D2Vhhq/wC89kbVYfaGeEtA1N9S8qLxBb3Vhcai6ImoWm+2eZE3/On8H/LH/vv/AGK6r49/2hqPgbQbd7d4PKvt9w8MOyFHRHTZWP8ABPxppV1YTfbbdU02V/sdxZIn/LbY7pMn/fGz/gCVq634gvtD1W2u9Nf+3vCuvQw3kM2x/ufJ5yPv+Tfsqav8UwlHngcToP7uwubv76RQ/ff7m/8AuUaD8WNY0O2S0tH8jZM+90m2PseibWUgSbw1p8UU9m6O7zQfPv2Oj203z/7HyP8A771xmsWn9m6lcxI3yI/yf7lfTYCR5ko8kz068+OfiW+0qa0uJYLX5HTfaw7Hff8A33ryvw9qTwX9/afZ0nS+t5oUR/uI+z5H/wC+9lTQz+Yj+b/qU+T5/wCOuk8beHNMSzs9b0TULVEhh86b59j/ACbPnRP7/wD9hXtzj7h20pe+eG21q+q6rMjy/wADv58z/wByobN0jm+d/wDgH9+ppk8u5fZt2b/4KmSx8xN6f3N9eP8ABM92rQhOB1vw9glj8VaOllE11NcXCJCmz77/ANyv1E+eO2Tf9/Z89fmV8E57jTfG1t9ku2RHmRH/AL/zvs/9Ar9OJk/0ZKxxlXnObC0PYzKHn1N5e9KrbKeleQekPoplPoFIf5nl1ZSdHqg70zz0T77qlBySLOpaNaarC/mp8/8Afrx/x/4A1WBLm40x3uoXTZ5Lvs2f7der/wBuWkfyPdxJ/wADqGbWNPnTZ9rt/wDvugxlA8r/AGVvF17ZftBaDpyI9q0ttcxz2s38H7l3/wDZEor2L4UaNok/xd0C9Zba5u7cXOyYfew8L5or2KNT3EedOnaR4F+0H9kf4ieJ30+VnT+1Lvf/AL/nOj/+P768TTzbW8SvY/jrAkHxI8VRJ9z+1rx/++5nevKJv3k1fIS+OR6NL4CzeT+Ynz1z15srVvJK568kffW8AkQo/mXlfRv7N8bx6lqr/a0sv9B+d3Tf8m+vnW2j+ffXsHwo1FNDmudTllSB0h8lN6b97u6VyYr4DE9+8K6An9vXPlahdT22o+dvvXhdIYUT/f8A9/8A9Arp/EP/AAjmh+HraJHt7r7Cm9ILJNif76J9/fXAeHviFFpvgZ9P1jxBqj3N9M+x/s+9N/3/ACfk+dH+5WDpsHjCCzhu7jR/7I0pE85Idn+kzb/433/O9fM8kfjgcNWMJHVJ40i/4R651jSovP0S0t5poUurREvJpkTYnnP538c3yJso8c+NLrwB8GX0+7aJ7m7heG+vZn2b7l/nd/8AgG+vSE0rR/semyy6VbwabYoj3EM6f67Z/qd6fx/Psf8A4BXzT+2Zr6f23YeH/uP9n+0un9zfX2+U0oey55fEeRXlzng/9pI72cv2hHtoZn3un3H+Tf8Ax/7lb3gOe0upvtF6/wBitoreZ96ffd9/3P8Avh64mGeKDTby3dF/1O9H/ufPs/8AZ67D4deCng1KweLUN9y6JN990+z7/vo6V61WlE6sOZXiHUrfSvEMMtv8ltceSnzp87pv/wDsK8i8Q3yT6lM/8G96634heI31Xxhf3Etw8/kzbId/9xPuV57qV0l3cvL9yuvC0uQ6pS949F0fw/rHjjwxCmhWVxezInk6jDDMnz7P9S77/wDY3p/wCsHVfhtLpTomt6rpul3O/wCSyebfM/8A3xvrmLbWdQsf+QfLKjumx/If76VTvI9QjvIfNTZv+evYjL7BhL3z2z7VE9n5SfI8UKP/AN8fJ/6Bs/74pIbqWCG58qXyPOh8l/8AcrjbPxx9ltkie0890TZv30P4/wD7lkn/AAOas/ZTPNnSnM6S5fzLZPKid3RNm/Z9+prD7Oj/AH3f/fSuJm8cXcifJFbolV08Vagj7t6v/sbKy9hVFChM6PxtY/brNLvZ88KbH/3P4K86uYPsl55qf8Drqv8AhOLt7aa3uLe1nhmTY+9H/wDi65ub9+jpXZ7Lnpckjpj7hc++m9aWqumz/wDLu/30r0KwsbeezS4W3V02f3K8jkCUjg9/l13+iWumeNdHR737Ql/pif8ALH780NY+q+FXktrm7tF+S3TznT/Y31leHtZuNA1KG7t/4H+dP76f3KIyKhI9p0HxqmgJeJ4Me4tbC+m2J5z+ciXO/wDgf/b+5W94A1zXZ9Subv7PFPqUOnTfbknm8n7WifPDsT7/AMnzp8//AI/Xm+lSW/hzxVo+p2llaz6Pdzfabd7qZ0SGZPvp9/Zv/wB+ukufEdlpvi1Nd8PpLdWd2/2+32Pvm3p89zbfI/yff/j/AL/yV4uKoe8exQnznYWb6P40TUtQ8P6hqmka35M15bwpL/ozzbPn/wB/+46VR8JX3g3TfAEM2tyrrd54hf8AtK4srpEmd5n+/wDJ/BWikHhS+sNK1Xw5d3Vl4hvt6WOnu81xDvTf5yOn8CffTfXmnwT0N9V17XtP1DULrSNKsbd3uIU/jTf9x/8AYrz+X3DT7Z6jDr+heGXfw/p+mL4XsNQ077TDqCQ7Ps0zo/8Arv8Axz564+z8K3fjHwNqqRTXmqbLHzked972kyTb/JR/40f596f7FehfE7QPD/jHRJtT0/WNlzb2/nJ9imR0uIUR/wDvv5HdKrWHxGuP+PTQrSL+zYbj7HC86fPcfufkf/vt0rlpS5J85vI89+GN14X1XSoU1Dz4NYt7d7ZHT/U/cfY7/wDAH2f7GxK2Nb1nWLv4dWdxcXaaReafqlylja2vyIkKbE/9DrzSz0e9TxPqqSvb6RqVv9+yun2O6P8Af2fwV6R4YnTVbmw8NInmakkzzJN8/wAkOxH+f+/v+f5K9mcftnDE5vw34j0rR/EOiarceQl55N5Dq32V0eG53wu+9Nn99/8Ac+eqfirQLvWHttTsolnhmRN+x/nrV8eeHNE0Ob+2NM/0qzuL6azuEmi2PC/3/wD2d6v6a6SaPD5SfJs+Su7Cz5TzK8pQmc98TtS0JLaz0TTE3627pNMiJ8iO/wDt15LrGuS3UMNpcb3eH5E/3K1fGFrLBrdzcXCO7yvv31zH2X+0pnffsfZ8nz7K9eVefwH02DpQnS5xltJLBc+bFF5/yPs3pvrVTVfP326RL503yfIlU7OxeRHiluNlt/BPs+R3/uVq2ccVonlW8u/+++z79Ycsx1cVyQOw+D+nJB4/0G02fvri+hh3/wDA0r9L3n3w+V/BX5y/BO0b/hanhJ5fn36jDs/77r9Fq87F+5I0wM/bR5yu6UxKs7KrbPnrzztnEfQj0P8AJQmyrMPfB0qKrnyVH5G9KCOUpuif3EpmE/55JVl4NlQv1oMjqvhRFC/xC0dvKXevnD/yC9FL8I/+Sh6T/wBtv/RL0V6tD+GjzqvxHzL8eoP+LleKv+wpc/8Ao568guf9bXonx/1K4tfi94uWXfs/tO42bP8Ars9eRX+qp52zfXykvjOjn5IE95P89ZN5+8envP59Yl5qUsczp/BXTGJHObFtIkHzvX0D8FtH/tzw9qv2e0e6mfyUh+RNiff+/wD+OV82aV+/m+evpD4OeLf+Ec8PXOmJbvPNfTJs8n+B/wDb/wBivOx8f3XuhV9yBt/E7ximlaVbeFLeyZNVfZDdzJDsTZ/H8nz7/vvW94P0NL7UtHu9Piv0Sxu/JR7qZ0Sb5Hd0RHrg302y8T6xf29xLdJqSWl89vdec/zzInyI/wDsP/frufBPjjU/CUP2LVfKSaHe82n3VuiPC82/yX3/AN/Z8/8Auf79eHSoTqx5InmRqc56X4q8Y2X/AAkMOlebFA6fP87/AMdfEPxj8Tf8Jb8SNb1LzWn3y+Sjv/cT5E/9Ar3uae006G5u3/4/5nd/9hEr5a8Quk/iTUpU+SFJn/8AQ6+zwEfY+4edVKFzOkG/zU3o8LpXpHhvxNp+nTarrab0T7PvRP43evLNVTfDsT+OvQfDGgRf8I2j6hFKkyPvRK9j4wjV5DyK80e71KaZ0idN7/ferNn4Dt4/nu38/wD3K7nW/kudiffqg8csaf8AHu1ehDm5DCVeXMUUsbSxh2W9uqVh/wDCM3Hi3UksrLynvP4EmmRN/wDsfPWlc3Txu6OmysFNl9eTWXmojyp8j/7dKHPzm9CUzS/4Ut47kfyk8Kao+/8AjS33p/32laSfs2fEKRN76E1qmze/2q4RNn+/XGJfahaW3yahdQb32OiTOlUPt13vf/SJX3/7derCXOdR6jZ/sxeLb5IXt73RJ9/9zUd+x/7lY/jn4Sax8L/7Nl1v7HdQ3G90S1m3/cdN/wD6Glc94evorG/tpbuJrqzR980O903pXp3jb4UaVpXg+w8S6VLfvbazC81vDdbPkdP+WP8At/x/98U5e4WcrrHg7R9Z33dkn9nWcyedC6Jv/wCAVyV54S1XTneL7O07p99ET566TwZfXd3D/Z+x3SLe6f7n8ddVcx/ubz732mbZ8/8AwOuT2s4SPPnKR4pc2lxa36b4mT+/vSuy8JeMbvw4nlSxLe2D/O9rNXbalp0V1D9reJNkvyOn9x9ledXkDwb0/uPsrz6s/eLhLnOz1j4m2V9oNzp+n6U1lNcJsd3evNqbeXX2RN/8dYn9s3cj7IolrDmOqlQnOPuHpHhi7t9SsLzRNQl2Q3ez7PN/zxmT7lF5d3GnaPbafb3stlr0VxsuLXyk2P8A88XT/gDv/wB91xNh4geB/nTZXpaalb+LdHttTlu4LWa3dLPUXf8AufwTP/uVv8cPeN4RnCR2fwrnfwz48udK8YWVul5qab7d9mx7eb+P7n3N9ZvjPxj4f8K+KrbU/h/cXl1qVwk0N98juj/J/t/fr0L4deKrTVbN7eXZe+JLRPsyJ/HsR/vpvf59m+ue8Vaj4f0fWL+90q9s7K/0n7M8uhWtv5Ked9x3f/gD/wAFfPW/e8h28xZ8Ep/wmOjpp+iaxa2utp5Lvpl6n33T538l/wC47/fT+D566T4byahpXhLUnu/sr3mk3CQzI8Kf6NbQw/ff/cT/ANArwTxP8X73xVefaH0/TbKaL/Uz2sTwzJ/wNH31pfDe+tPGni19P8R67fpNqcP2b7U7p877Nib3raeDlCBHMaVz4f1Xxbf3/j24uNkN3qKW0Lps2bP7/wD6BXT6J4m0q++JEN34gl2XNpabPtsKeTvdPufc/j/+LrvE0q307wk/g+0doLb7DculrOmzY8P75H3/AMf368902xsp9N0Sxi0q3nudZsdiPO7o6XKfx7/9unSqwceSZfwHMw3Wn31yn9qxav8A2bqE01+kPyPvm3/cT+58/wDH/sV1MOsxR6Psi0xdLtofkhhSbfs+f+/XPeLbHxVof9mxXtksFhDM6fc2fx/J/wCOV2d/4Llf4b3+u290rw26b9n+5Ns/9krSn7s/cOCvHnPGfE/iCXVX+z29vv8A4H+T79cS8cVpvi83z33/AHE+4lb3idIp7zej/I+zZT7PwHqd0kNxKkVrbP8Axu/z/wDfFfUQoc+prLFRw9K0DnP4/wCP7/8ABXd23hGXTrOHWrK9i1HTXfYk6ffhf+5Mn8D1c03R9CtN8UsUs7v8jzvVaG+Twd4kdIolurB0/wBIh/gmhf8Az/33WvuQOH6x7aXvHrv7NljFqvxL024uPNdLd3m+T+D5Pk/8fevtt5PPTYj7P9uvk79mDSrex8eaqiS+f5NpvhfZ/B8n/wAWlfUW/wCevBzCcPaH1mXR5KRN9huJP+XtP+/NPexuN/8Ax+/+QaIZ6s+ZXkHbViQw2r7P3tw8z/7lDwU/ZRj/AG6sw98h2U9P3dMm3/wfPQkm/wD2H/uUEcxZ/g+esq5Sr+/5Kh8vfv3/AHP4KAOi+EaY+IOk/wDbX/0S9FS/CiPZ4/0r6y/+iXor1KH8NHmVvjPkX9oa5SX4p+LWldf3Op3af+Rnr5v1vWd94+37ld/+0b4n1B/jr48t9/l2ya/fJ/5MvXkt4/8ApL15HsuQ8eriOc2LPXJo08p3+Sld/MesDz/LqRLr56uEC6VWfwnW6PJ5cyV778N4Ir57ayluLXR0/wBdNqc0z/uf7n+5/wCz1886JP8Avkr6b+FHwou/HGj2eq6hqFna6annfZ7XUNO85Jn+4+yZH3/5SvIx84Q+I9T44HSahJcWWr2Fr4KSLWdShih87Wvs+9PO2b3h+f8Auf7dedXPi3UINetrTWNTiuneV7m4dH/4+Hf+/wD7de36l4KtPhX4SudQ82C1vJXeaa6n3p52z+CH+5/n56+Ide1H+0fEn2iWX5Jrve7/ANz56MmofWuef8pxTj7GB9FXmqprFhf3r7YLaGJ9+9/4/wC5XzreTpd3N4+z5Jnr1r4u6rp+laDYaJZStPvTzrh0+4715xpuhvPDDLL8m+vZoQ988bmMy20e7vryHyk+Telen6rdpBYOjv8A7FZ+mxxI6Js2Ij1yXirVZdN0dJUl8t7i4mf7n+2+yvahSJ+MX/j71K5u5ZdmxPkqC8u3k2b3d9lclpvifUN7pLEl7/c+dErSvPFsWmp+90+dH2f8tk2V3+ymZRpFPxnqMs+iPaIkr6k82yGuGSxuLG5dHlfzoX/gf+OtvWPEd7aX7yy2kUdy6fuv+mP/ANnWdYSfuX+7v/uPWnsj06UeQ1P+EfuvE/h681O41X7L/pD7P3O/zptlUNKSK+dN/wDoSfcd5/n2P/HT4dVvdKs/KtLvYkz73g2f+h1Z0TR7vUrO5e3i3pEm9/nT/wBAq4UpQmdkpQnAhRE+07PNXYj/AH/79e8eANft9Z+CfiTQpdQS1udM/wBPtN7/AHNjo/8An/fr57/5bPvr0X4IeILfQ/Hmm/a4oLqwuH+zXEE6b0dH/wDs9lb1YnMck+sPp2sfa7SJIIfO+SBPkRE/uV6Q91E6I6RRbHTen36xPjl4YtPDHxF1u0tdv2Z5vORETYkO/wCfZ/wCofBl95+lIj/66xm2f76VxV4+5znNXj7hsJ5XnfJEiP8A7FYniSxijT7Qif635HrYSOWD597u/wB/fVyaDz7NPNRdlwnz/wC/XlzOWl7h45qunS3c29Ed0T+5WPveCb9199H+/XZ69Y6n4cvJokl2Wdx/cT+59z/crBmgee5e4/jd977E2VtSoc8T6rC4ulSplbUne7s4buVIkd38nZAmz7iJ8+yr/hvxHL4VvHlii+1QyxbJoP79U/sPl0/5I0r0I4bkMK+LhV909O8AeKrTwdNYXtjLdTpK7zW+num9EdPkf5/7713Px48K2Wv+EtN8cWkTJ5sKfaE/jRH+4/8Av/Ps/wCB14Po906XMKW8qQTb98T+ds+f/frv9b+Paax4b1Lw/wDZLq9s7uHYiavcfaXt3R/4H3/crxa2DlGrzwMYzjynm95AkdtDLFFL9jld/JedPnfZTLZ/Leh/9TDFFt30Q2kvnJE6fPv2fJXpuFjM+rvgb4/vdc8H6qmu28Wo22jWmy3vZ0TzkR/+WP8AfejwxBqHhzR7ZL1IL1LTUYfs91O6J9h3o+9Hrm/hjfWWlabZ6fdWipbaG81/fag6fI7p86Q/7+/76fx/JXePPLPYTedp763o+pzeTcQ2T+dMkyJv3+cn3P46+QxcJwnI9GlKBzf7QnxbuNZsLzw1Lp7QJMkM0N1v+f8A20rxzR/GmtwaI+iJqEv9lTJ5Lwv9z5/nr3Lx/wCC31HTZr3RPBk/2a3Tzv7U1272fcRN+9H+/wDc/wBhK+e7/wAVXuq21tb3D/ubd98MKJsRP9xEr6HK6CnSPOry940rOxt9G2XHkre3P8DzfwVR1jxHK82yLfPMn8FR39293YJ5UsqfP++8n76J/HXJa3fJ9mhlRFg3/cRH/wDQ/wC+/wD45XrVavJDkObDYb6xP3y4njG7juf3tlE6J9/99XeeCfEfhy7vHl1PT5b1Eh+RPO2eS6fc+5XiySPv++713PhLTmd4dib/ALRsT/vv5K872vOe1LLIw9+B9n/s5WiT/wBt62m/98/2ZP8Ac+/Xtnn1zHw08Dp4K8E6bp+xUuXTzrn/AG3rpPI+teLipc8z28LDkpFm2nR3q/D0rESDyHq5DPXLE7jUqLfTPM2UxJ/nqzImSh/v/P8Afp+/fTHqzinSIZn8umefT3j30zyKCOU6j4TSb/iLpH/bb/0S9FP+E8ez4iaT9Zv/AES9FepQ/ho8vEP94z88P2h5E/4Xf8Qv7/8AwkWo/wDpS9eOX8+yavUf2hH/AOL6/Ej/ALGTUf8A0pevKL9/nrjl8R8zL4g8/wCSot9R+ZULz/wf36USoT5DY0HxH9hvEeX7lfc/wW+Mvg+DR9H0TRfN1vW/snnTWsMPkpvT++7/APslfn09o6V0Pg/xHqHhzWIdQ0+4a1vIX+R0rlr4COJ+M9OGKkfZP7Tnxt8QX2lf8I7Np9hoNg7vvgh/fTTJ/tv/APEJXyLNBLqu+JPnd63tb1i91x3vdQuHury4fe7vXQ/De1sn+2S3EW+ZPuV9JgcBDB0vcPPr1eeZW1jSm1jWLCyS4uLqwt4YYU3/AO4m/wD8f311upWj2rorps+T5EqzpXlQa9Zyu/7lLhHrY+Jd3Fd687wuuz/Yrkh8ZyVTmLZ/sqTSyv8AJXIeIfFWiXdtNb3EV1dfx/uPk2PWl4nuljsHTf8AJ/HXk9/Jvm+T7lezQpfbOihEpzT/AD09Nc1CCF7dLqXyX++m/wCSoXjqs9eidXKQ393v2fIv3/v1qvO995PyfOkOz5K56Z/nrp7N3sUR3t1dLiH5HdP9v76f98VnIYy206Wff9xNiO/zv/cqbTYFnuYYndYEd9m9/uJ/t1saDo/9pfPcRX/9m2/z3c1lDveFKzfIitXheK78/wCffsmTZ/HRzFRGalYpa6lNEjrJsfZvR99MsPkuf9utKw0aW7tryVP3z27p5yJ/c/v76s/2bqfibW4YrJJ9Rmd/Jt9/39n8FYSNonrXxO0qy8VeD9K8URPA6XEKWbuib3huYU2f98On/sleL6JrL6Nqqb22Qy/I9fSXwE8CW/jv4e+IfDWpy/Ynh1Tf50Do+x6+dfHnhh/DPjDVdKlbe9jcPD9z7+x/v1j8fuGNX4Dv9iPCm+7tU/77en7FdERJVn/3ErL8JX1vr9nbfaPv28PkzbPvu6fc/wC+02f98VbTzUm+ZFR/9iuKcPfPLkP1WxTVbOa0lT5/4P8Afry62kijvJoruylS5tH2XCPL8if98V7Xeb5/s17sVEuE2P8A9dk+/wD/ABdeceP9HfTtVh1aL/jzu08m4/36IVeQ2pTkVt8VrN+60+12On9x3/8AQ3qb+0kj2eVp9gmxN77LRKyn1L7VCnz7PKT5NiU+G+lj+dJd7zJsmSspYiZsacOq3H2aZ3isn87/AKdIU3/+OVBealcT2CS3CQTzP/07w/8AxFVJt8lzbW9vK08P8CP/AAUj7JNSmil3wQp/AlLnmSaEM+npZpFqGlWs8z/Ok0H7l9n/AACkfSvD93cv9kTUrVE/uTI//odY7vLaQo8sXz/wVZtkl2W1vviR5n+/WvtZBzTOw8MSWVr51vF4gv7VLh9jpPaI6P8A79aX/C1PEHhya8S3e3stVSZ0mmSFN/8Auf7nyVx9tJLPC9vaIroib3+f56p+J55X8Q37yps3zb66qEIVvjLjOZsa38RvEviZJotQ1i6mtpn3vD52xP8AviuVeOimV7FKlCj7kAnV5xYbp7Wbf/BWfeWNprMzvFsgf+5U1zWbDJ5c3yVhXoQmRCc6PvxIZtAuLV/nT50++le9/s2eBP8AhNfGGlI9v5lnYv8Aabv5/uIn3P8Ax/ZXGeFbGHXN9vcW+90Tf86V9e/sneC00PwHeamm5Lm+uNn/AABP4K+er/uT6bBYr6xHkPabz/vis3599WZndPkeoK+fnM+ihH+UkTpVlNlUqk89qxHKRapP46refK/8D1Mn2jf/AKmtjMs+Y9PR6Ym+n7KqBjKRMieZUL/cof8AeJ8lQ+RqEf8Azy/74erMZSOs+FKY+IWl/WX/ANEvRTvhTaXieO9JaWaIJmX5Nn/TF6K9Sh/DR41f+Iz8yf2jZ/L+OXxL2ff/AOEk1H/0pevK9/mV7f8AF3wHqvi348fFR9Mt/P2eJ9R3/wCx/pM1eaax8Pdd0NHe7sndETe7wpvRK5JShznjSoTnHnOYf/ViqbyPG++rNzI+/ZVZ61hA4x/9pPJ8j1paInn3KJ/feuV3/vn/AN+ut8MfI7y/3Eeuil78zU6q5+/sT7ifJVzQdf8A7Gv0R03+d8lZttO/2bf/AH6p+Y738Mv8aPX08o+4TKB9A+ANHfxH4ktrT+B97v8A7iJvrkvFviaynvHt9P3vNv2Tb/uJV+Hxc/g7fLZfPeXFu6Q/P9xH+R3rifL8ib5/v15VKlyfGcs4FbVZHfTX31wz/wAddprc/wDoeyKJ3d651NAu7r76bE/269GM4QOqEuSJz00/l1DbQXGpfJaW8s9dtbeFbS0ffL+//wBh61YUSBP3SKifwbErGVeMAlXOAm8My2sPm3D/AD/3KPn+R3rpNYgeeF9lYLwPG+x61pT5zWMuc94/ZO1yK18T6xZahdwJptxYu7w3X8ez/wCwqn8SJ7jWdY1648JaVBZaP9n87eluiecibEfZ/wADrzvwH4Vl8Taqllb3CwXjwvNCm/7+xN+z5P8AY319MeEo/B9j8NNS0/zZdeeG3f7Rpc6fvk2JvdEh++lc1WfLM64fAfKuj6jqHhx9VtPNltftEL21xD/f+ek/027h2RRSuk299iJv37K0tek09/El5/Znnz6U+x4ftsP75E2fcrNttVS1s5ovKbznf5LpHdHRPn3p/wADrpjEzL/h7xbrfgS883StQuNOud/z7P8A4iovEmsan4tmm1vUIvtVy83+kXvk/fd/79Upp3u5ppZU8+aV9+9/79X4Z31maZPtEWlpLs3wp8lt8lXD3CZDPB98ljrcPyfJcPs+/wD98V6Xc2vn/P8Ax/7CedXj9zA8f369O8K6zF4ns3u9Qu7iDyUd3gR/kd/7if79efio/bOSrSL8ySzww2jy/Ij7/I/2/wDcqhqVimuaDeWTv/x8JsTf/A/8D/8AfdXLOD53uPktfJR5vk/8couU8h0uIk2W1x86J/cf+NK88xhHkkeM6O7wJsdP30T/ADpWlDOm+a43tBc7/wCBPkq/4tgi0fxa9386W2oJ5yOn8D/x/wCf9uqc0HkJcy3EqpNN9xH/AI0rI7eYN/8AqVlf/QN/30SnwwQu8zxb/JT+Omfc02Hf8iO/9+rKQXBubm3tHiut6b/k+SteYiRTeO3f/Veb8n3971Zh8r7N9ouNz7/9TVBJ/P2fI32ZPkSprbyp4Zn2fcSp+MZq6V+/m3vb+WiJ8/8At1q69Bb65ZvdpD9lv7S3/fQfwTQp/H/volZVtBL5z/vd+xP4K29Ntf8AiW6xey73RNOmhRE/jd02V1YeXJMzlKJwyP5l5DF/z2fZU1zA9pNses1Ptcc0Mqb4Nj/xw16L/Y1vrNhD5v8A32le5KvCBhKoeezfO9U7aC4kud9uj70f+Cu68T+B/wCyvsFxbvL9gu/7/wB9H/jT/wAfSuj0Gx0TQ9BmvU+d0fZ9x33v/BUVaseU0+MvpriJ4Ytrjyok1K4hRHRE2fPsr7J+EtjLp3wu8NxS/I72iTP/AL7/AD18VeD7F7vxJ9nu4tly7/PvTZX3/bWP2HTbOLZsSKFIfk/2Er5XH1T6bK6PvE3npdJ5X/Lb+CqD74N8UqbHo/jqab/SkRG/77rxL859DKEoTKe+n76Z5bwPsenpSN4KExnn/wC1T99DweY9VpkeOg25IGrC6JVlJ0rER3q5D+72b6rmMOSBqp0plzfeR/C1Vpp/LT5Khh1Hz38p0rX2hzcsDs/hXf8AnePdJXZ3l/8ARL0VN8LP+R80v6y/+iXor1MM/wB2jxMVb2rNhf2MfhMuoajepomrJd3c73FzMvibVA08rnLSOftPzMT3NMn/AGKPhBcqY5fD+qyJL98N4n1Xn/yaoopWRwNmNL/wTq/Z9uZXkl8DXLu3UnxDqn/yTTR/wTj/AGes/wDIhz/+FDqn/wAk0UV2ROayGf8ADtb9nTzN3/CAz5/7GHVP/kmrUP8AwTq/Z+tf9T4HuY/93xFqn/yTRRXShkjf8E9vgK3Xwbef+FHqn/yTUf8Aw7v+AP8A0JV3/wCFFqn/AMk0UVvd23AuL+wP8DkfcPCd/nbt/wCRk1Tp/wCBNMf9gH4GSy+a/hK/aT+8fEmqf/JNFFQYjf8AhgL4F/8AQoXv/hR6p/8AJNJ/wwB8C/8AoUb7/wAKTVP/AJJoooIGf8MAfAr/AKE+9/8ACj1T/wCSacf2AvgWx58I33/hSap/8k0UUECP/wAE8vgHJ97wZeH/ALmPVP8A5Jpqf8E9vgLaxvHF4NvEjkeNmUeI9UwSp4/5eaKKR0k9j+wD8C9OuPtNr4Rvre53eb50fiPVA27Oc5+0+tT2H7CvwW0XUjfWXhrU7e8lL75k8T6ruO/73P2rvRRQWU7j/gnt8BbqaSWXwZePK/3mPiPVMn/yZqGP/gnZ+z+vTwRc/wDhRap/8k0UVV2A7/h3f8Af+hJuv/Ci1T/5Jo/4d2/AD/oSrv8A8KPVP/kmiincBz/8E7fgBJ9/wVdt9fEeqf8AyTT7f/gnp8BbT/U+Dr2P/d8R6p/8k0UVAFn/AIYL+CH/AEKl/wD+FJqn/wAk1G/7BPwQk+94V1Jvr4n1b/5KoooMSG7/AOCevwF1NEW68G3s4j+5v8R6p8v0/wBJqF/+Cc/7Psn3/BF0318R6p/8k0UVBsL/AMO5/wBn3/oR7r/wotU/+SacP+Cdn7P69PBF1/4UWqf/ACTRRUgN/wCHdH7P3/QkXf8A4Ueqf/JNH/Duf9n3y9n/AAg1zt/7GLVP/kmiigB0X/BPT4B23+r8F3afTxHqn/yTVmD9gb4HWsEsMXhK+SKb76DxJqmD/wCTNFFamDK//Dv34Ef9Cdef+FHqn/yTT4v2BPgZD9zwlfL9PEmqf/JNFFMysTT/ALAvwOu4Ehm8J38kSNuVW8SapgH/AMCaIf2BvgdaoiQ+E7+NFOQq+JNUx/6U0UUdDYdH+wb8Ekvfti+F9SF3/wA9v+En1Xd+f2qujf8AZl8BAbPJ8Q7fT/hLNW/+SqKK46qOulJpaMj/AOGW/h7/AM+3iD/wq9W/+Sqb/wAMsfDz/n18Qf8AhWat/wDJVFFYWXY6PaT/AJmOf9lv4eSfetdfb6+K9W/+SqZ/wyr8Ov8An01//wAKvVv/AJKoop2XYnnl3F/4ZY+Hf/Ppr/8A4Verf/JVL/wyp8Of+fPX/wDwq9W/+SqKKmyF7Wp/M/vGf8MqfDn/AJ89f/8ACr1b/wCSqf8A8MtfD3/n28Qf+FZq3/yVRRVWXY09pPuw/wCGVPhz/wA+ev8A/hV6t/8AJVN/4ZR+G/8Az469/wCFXq3/AMlUUU+VdjLml3LVn+zF4BsZftEEPiGOYDbvHizVs4/8CqKKK3jsQ27n/9k="/>
  <p:tag name="MMPROD_10189LOGO" val=""/>
  <p:tag name="MMPROD_NEXTUNIQUEID" val="10157"/>
  <p:tag name="MMPROD_DATA" val="&lt;object type=&quot;10002&quot; unique_id=&quot;901&quot;&gt;&lt;property id=&quot;10007&quot; value=&quot;Next&quot;/&gt;&lt;property id=&quot;10008&quot; value=&quot;Back&quot;/&gt;&lt;property id=&quot;10009&quot; value=&quot;Đồng ý&quot;/&gt;&lt;property id=&quot;10012&quot; value=&quot;0&quot;/&gt;&lt;property id=&quot;10022&quot; value=&quot;Thử lại&quot;/&gt;&lt;property id=&quot;10068&quot; value=&quot;Chính xác - nhấp chuột để tiếp tục&quot;/&gt;&lt;property id=&quot;10069&quot; value=&quot;Chưa chính xác- nhấp chuột để tiếp tục&quot;/&gt;&lt;property id=&quot;10124&quot; value=&quot;Click to continue&quot;/&gt;&lt;property id=&quot;10125&quot; value=&quot;Click to submit answer&quot;/&gt;&lt;property id=&quot;10126&quot; value=&quot;Click to go back&quot;/&gt;&lt;property id=&quot;10127&quot; value=&quot;Xóa&quot;/&gt;&lt;property id=&quot;10128&quot; value=&quot;Click to clear&quot;/&gt;&lt;property id=&quot;10133&quot; value=&quot;0&quot;/&gt;&lt;property id=&quot;10134&quot; value=&quot;0&quot;/&gt;&lt;property id=&quot;10135&quot; value=&quot;,&quot;/&gt;&lt;property id=&quot;10136&quot; value=&quot;2&quot;/&gt;&lt;property id=&quot;10156&quot; value=&quot;1&quot;/&gt;&lt;property id=&quot;10157&quot; value=&quot;1&quot;/&gt;&lt;property id=&quot;10158&quot; value=&quot;1&quot;/&gt;&lt;property id=&quot;10177&quot; value=&quot;1&quot;/&gt;&lt;property id=&quot;10183&quot; value=&quot;Bạn phải trả lời câu hỏi trước khi tiếp tục&quot;/&gt;&lt;property id=&quot;10185&quot; value=&quot;1&quot;/&gt;&lt;property id=&quot;10188&quot; value=&quot;The time to answer this question has expired.&quot;/&gt;&lt;property id=&quot;10189&quot; value=&quot;1&quot;/&gt;&lt;property id=&quot;10194&quot; value=&quot;0&quot;/&gt;&lt;property id=&quot;10195&quot; value=&quot;1&quot;/&gt;&lt;property id=&quot;10196&quot; value=&quot;0&quot;/&gt;&lt;property id=&quot;10198&quot; value=&quot;100&quot;/&gt;&lt;property id=&quot;10200&quot; value=&quot;1&quot;/&gt;&lt;property id=&quot;10212&quot; value=&quot;1&quot;/&gt;&lt;property id=&quot;10213&quot; value=&quot;1&quot;/&gt;&lt;property id=&quot;10214&quot; value=&quot;0&quot;/&gt;&lt;property id=&quot;10215&quot; value=&quot;0&quot;/&gt;&lt;property id=&quot;10216&quot; value=&quot;0&quot;/&gt;&lt;property id=&quot;10217&quot; value=&quot;1&quot;/&gt;&lt;property id=&quot;10218&quot; value=&quot;0&quot;/&gt;&lt;property id=&quot;10219&quot; value=&quot;0&quot;/&gt;&lt;property id=&quot;10221&quot; value=&quot;&amp;lt;Format Name=&amp;quot;Presentation Default&amp;quot;&amp;gt;&amp;lt;Question FontName=&amp;quot;Arial&amp;quot; IsBold=&amp;quot;0&amp;quot; IsItalic=&amp;quot;0&amp;quot; IsUnderline=&amp;quot;0&amp;quot; FontSize=&amp;quot;44&amp;quot;/&amp;gt;&amp;lt;Answer FontName=&amp;quot;Arial&amp;quot; IsBold=&amp;quot;0&amp;quot; IsItalic=&amp;quot;0&amp;quot; IsUnderline=&amp;quot;0&amp;quot; FontSize=&amp;quot;28&amp;quot;/&amp;gt;&amp;lt;Button FontName=&amp;quot;Arial&amp;quot; IsBold=&amp;quot;0&amp;quot; IsItalic=&amp;quot;0&amp;quot; IsUnderline=&amp;quot;0&amp;quot; FontSize=&amp;quot;14&amp;quot;/&amp;gt;&amp;lt;Message FontName=&amp;quot;Arial&amp;quot; IsBold=&amp;quot;0&amp;quot; IsItalic=&amp;quot;0&amp;quot; IsUnderline=&amp;quot;0&amp;quot; FontSize=&amp;quot;18&amp;quot;/&amp;gt;&amp;lt;ButtonPlacement Orientation=&amp;quot;Horizontal&amp;quot; Position=&amp;quot;0&amp;quot;/&amp;gt;&amp;lt;/Format&amp;gt; &quot;/&gt;&lt;property id=&quot;10227&quot; value=&quot;1&quot;/&gt;&lt;property id=&quot;10229&quot; value=&quot;0&quot;/&gt;&lt;property id=&quot;10235&quot; value=&quot;0&quot;/&gt;&lt;property id=&quot;10236&quot; value=&quot;0&quot;/&gt;&lt;property id=&quot;10237&quot; value=&quot;0&quot;/&gt;&lt;property id=&quot;10238&quot; value=&quot;-1&quot;/&gt;&lt;property id=&quot;10239&quot; value=&quot;-1&quot;/&gt;&lt;property id=&quot;10240&quot; value=&quot;-1&quot;/&gt;&lt;property id=&quot;10241&quot; value=&quot;-1&quot;/&gt;&lt;property id=&quot;10242&quot; value=&quot;-1&quot;/&gt;&lt;property id=&quot;10243&quot; value=&quot;-1&quot;/&gt;&lt;property id=&quot;10244&quot; value=&quot;1&quot;/&gt;&lt;property id=&quot;10245&quot; value=&quot;1&quot;/&gt;&lt;object type=&quot;10054&quot; unique_id=&quot;10002&quot;&gt;&lt;property id=&quot;10139&quot; value=&quot;1.0&quot;/&gt;&lt;property id=&quot;10141&quot; value=&quot;80&quot;/&gt;&lt;property id=&quot;10143&quot; value=&quot;0&quot;/&gt;&lt;property id=&quot;10144&quot; value=&quot;0&quot;/&gt;&lt;property id=&quot;10145&quot; value=&quot;0&quot;/&gt;&lt;property id=&quot;10146&quot; value=&quot;1&quot;/&gt;&lt;property id=&quot;10147&quot; value=&quot;0&quot;/&gt;&lt;property id=&quot;10148&quot; value=&quot;0&quot;/&gt;&lt;property id=&quot;10149&quot; value=&quot;0&quot;/&gt;&lt;property id=&quot;10150&quot; value=&quot;0&quot;/&gt;&lt;/object&gt;&lt;object type=&quot;10042&quot; unique_id=&quot;903&quot;&gt;&lt;object type=&quot;10003&quot; unique_id=&quot;10097&quot;&gt;&lt;property id=&quot;10002&quot; value=&quot;Củng cố kiến thức&quot;/&gt;&lt;property id=&quot;10003&quot; value=&quot;0&quot;/&gt;&lt;property id=&quot;10004&quot; value=&quot;0&quot;/&gt;&lt;property id=&quot;10005&quot; value=&quot;0&quot;/&gt;&lt;property id=&quot;10006&quot; value=&quot;0&quot;/&gt;&lt;property id=&quot;10010&quot; value=&quot;1&quot;/&gt;&lt;property id=&quot;10014&quot; value=&quot;1&quot;/&gt;&lt;property id=&quot;10015&quot; value=&quot;1&quot;/&gt;&lt;property id=&quot;10016&quot; value=&quot;1&quot;/&gt;&lt;property id=&quot;10017&quot; value=&quot;1&quot;/&gt;&lt;property id=&quot;10018&quot; value=&quot;1&quot;/&gt;&lt;property id=&quot;10029&quot; value=&quot;2&quot;/&gt;&lt;property id=&quot;10072&quot; value=&quot;Quiz10097&quot;/&gt;&lt;property id=&quot;10123&quot; value=&quot;1&quot;/&gt;&lt;property id=&quot;10129&quot; value=&quot;0&quot;/&gt;&lt;property id=&quot;10130&quot; value=&quot;80&quot;/&gt;&lt;property id=&quot;10160&quot; value=&quot;1&quot;/&gt;&lt;property id=&quot;10161&quot; value=&quot;1&quot;/&gt;&lt;property id=&quot;10162&quot; value=&quot;1&quot;/&gt;&lt;property id=&quot;10163&quot; value=&quot;0&quot;/&gt;&lt;property id=&quot;10164&quot; value=&quot;0&quot;/&gt;&lt;property id=&quot;10165&quot; value=&quot;Passed&quot;/&gt;&lt;property id=&quot;10166&quot; value=&quot;Failed&quot;/&gt;&lt;property id=&quot;10167&quot; value=&quot;FFFFFFFF&quot;/&gt;&lt;property id=&quot;10169&quot; value=&quot;Question %d of %d&quot;/&gt;&lt;property id=&quot;10170&quot; value=&quot;Send E-mail&quot;/&gt;&lt;property id=&quot;10171&quot; value=&quot;You answered this correctly!&quot;/&gt;&lt;property id=&quot;10172&quot; value=&quot;You did not answer this question completely&quot;/&gt;&lt;property id=&quot;10173&quot; value=&quot;Your answer:&quot;/&gt;&lt;property id=&quot;10174&quot; value=&quot;The correct answer is:&quot;/&gt;&lt;property id=&quot;10208&quot; value=&quot;0&quot;/&gt;&lt;property id=&quot;10222&quot; value=&quot;0&quot;/&gt;&lt;property id=&quot;10223&quot; value=&quot;1&quot;/&gt;&lt;property id=&quot;10224&quot; value=&quot;1&quot;/&gt;&lt;property id=&quot;10225&quot; value=&quot;Instruction Slide Title&quot;/&gt;&lt;property id=&quot;10226&quot; value=&quot;Write instructions for quiz takers here...&quot;/&gt;&lt;property id=&quot;10228&quot; value=&quot;40&quot;/&gt;&lt;object type=&quot;10062&quot; unique_id=&quot;10099&quot;&gt;&lt;object type=&quot;10050&quot; unique_id=&quot;10100&quot;&gt;&lt;property id=&quot;10020&quot; value=&quot;2&quot;/&gt;&lt;property id=&quot;10102&quot; value=&quot;1&quot;/&gt;&lt;property id=&quot;10191&quot; value=&quot;-1&quot;/&gt;&lt;/object&gt;&lt;object type=&quot;10051&quot; unique_id=&quot;10101&quot;&gt;&lt;property id=&quot;10020&quot; value=&quot;2&quot;/&gt;&lt;property id=&quot;10102&quot; value=&quot;1&quot;/&gt;&lt;property id=&quot;10191&quot; value=&quot;-1&quot;/&gt;&lt;/object&gt;&lt;/object&gt;&lt;object type=&quot;10061&quot; unique_id=&quot;20000&quot;&gt;&lt;object type=&quot;10058&quot; unique_id=&quot;10102&quot;&gt;&lt;property id=&quot;10201&quot; value=&quot;Đố vui&quot;/&gt;&lt;property id=&quot;10202&quot; value=&quot;1&quot;/&gt;&lt;property id=&quot;10204&quot; value=&quot;-1&quot;/&gt;&lt;property id=&quot;10205&quot; value=&quot;10&quot;/&gt;&lt;object type=&quot;10064&quot; unique_id=&quot;10103&quot;&gt;&lt;object type=&quot;10059&quot; unique_id=&quot;10104&quot;&gt;&lt;object type=&quot;10060&quot; unique_id=&quot;10106&quot;&gt;&lt;property id=&quot;10020&quot; value=&quot;2&quot;/&gt;&lt;property id=&quot;10102&quot; value=&quot;0&quot;/&gt;&lt;property id=&quot;10191&quot; value=&quot;-1&quot;/&gt;&lt;property id=&quot;10210&quot; value=&quot;0&quot;/&gt;&lt;property id=&quot;10211&quot; value=&quot;49&quot;/&gt;&lt;/object&gt;&lt;object type=&quot;10060&quot; unique_id=&quot;10107&quot;&gt;&lt;property id=&quot;10020&quot; value=&quot;2&quot;/&gt;&lt;property id=&quot;10102&quot; value=&quot;0&quot;/&gt;&lt;property id=&quot;10191&quot; value=&quot;-1&quot;/&gt;&lt;property id=&quot;10210&quot; value=&quot;50&quot;/&gt;&lt;property id=&quot;10211&quot; value=&quot;100&quot;/&gt;&lt;/object&gt;&lt;/object&gt;&lt;/object&gt;&lt;/object&gt;&lt;/object&gt;&lt;/object&gt;&lt;/object&gt;&lt;/object&gt;&#10;"/>
  <p:tag name="MMPROD_THEME_BG_IMAGE" val=""/>
  <p:tag name="MMPROD_TAG_VCONFIG" val="PD94bWwgdmVyc2lvbj0iMS4wIiBlbmNvZGluZz0iVVRGLTgiPz4NCjxjb25maWd1cmF0aW9uPg0KCTxicmFuZGluZz4NCgkJPHVpZm9udCBuYW1lPSJGT05UX05PVEVTX1RFWFQiIHZhbHVlPSJWZXJkYW5hLDEwLGZhbHNlLGZhbHNlLGZhbHNlIi8+DQoJPC9icmFuZGluZz4NCgk8Y29sb3JzPg0KCQk8dWljb2xvciBuYW1lPSJwcmltYXJ5IiB2YWx1ZT0iMHg0N0E0Q0IiLz4NCgkJPHVpY29sb3IgbmFtZT0iZ2xvdyIgdmFsdWU9IjB4NjA5NzczIi8+DQoJCTx1aWNvbG9yIG5hbWU9InRleHQiIHZhbHVlPSIweEZGRkZGRiIvPg0KCQk8dWljb2xvciBuYW1lPSJsaWdodCIgdmFsdWU9IjB4MUY2NjhGIi8+DQoJCTx1aWNvbG9yIG5hbWU9InNoYWRvdyIgdmFsdWU9IjB4MDAwMDAwIi8+DQoJCTx1aWNvbG9yIG5hbWU9ImJhY2tncm91bmQiIHZhbHVlPSIweDQ2OUFBOSIvPg0KCQk8dWljb2xvciBuYW1lPSJub3Rlc1RleHRCYWNrZ3JvdW5kIiB2YWx1ZT0iMHhGRkZGRkYiLz4NCgk8L2NvbG9ycz4NCgk8bGF5b3V0Pg0KCQk8dWlzaG93IG5hbWU9InByZXNlbnRhdGlvbnRpdGxlIiB2YWx1ZT0idHJ1ZSIvPg0KCQk8dWlzaG93IG5hbWU9InByZXNlbnRlcnBob3RvIiB2YWx1ZT0idHJ1ZSIvPg0KCQk8dWlzaG93IG5hbWU9InByZXNlbnRlcm5hbWUiIHZhbHVlPSJ0cnVlIi8+DQoJCTx1aXNob3cgbmFtZT0icHJlc2VudGVydGl0bGUiIHZhbHVlPSJ0cnVlIi8+DQoJCTx1aXNob3cgbmFtZT0icHJlc2VudGVyZW1haWwiIHZhbHVlPSJ0cnVlIi8+DQoJCTx1aXNob3cgbmFtZT0icHJlc2VudGVyYmlvIiB2YWx1ZT0idHJ1ZSIvPg0KCQk8dWlzaG93IG5hbWU9ImNvbXBhbnlsb2dvIiB2YWx1ZT0idHJ1ZSIvPg0KCQk8dWlzaG93IG5hbWU9InNpZGViYXIiIHZhbHVlPSJ0cnVlIi8+DQoJCTx1aXNob3cgbmFtZT0ib3V0bGluZSIgdmFsdWU9InRydWUiLz4NCgkJPHVpc2hvdyBuYW1lPSJ0aHVtYm5haWwiIHZhbHVlPSJ0cnVlIi8+DQoJCTx1aXNob3cgbmFtZT0ibm90ZXMiIHZhbHVlPSJ0cnVlIi8+DQoJCTx1aXNob3cgbmFtZT0ic2VhcmNoIiB2YWx1ZT0idHJ1ZSIvPg0KCQk8dWlzaG93IG5hbWU9InF1aXoiIHZhbHVlPSJ0cnVlIi8+DQoJCTx1aXNob3cgbmFtZT0iYXR0YWNobWVudHMiIHZhbHVlPSJ0cnVlIi8+DQoJCTx1aXNob3cgbmFtZT0idXRpbHMiIHZhbHVlPSJ0cnVlIi8+DQoJCTx1aXNob3cgbmFtZT0idm9sdW1lIiB2YWx1ZT0idHJ1ZSIvPg0KCQk8dWlzaG93IG5hbWU9InBsYXliYXIiIHZhbHVlPSJ0cnVlIi8+DQoJCTx1aXNob3cgbmFtZT0idGFsa2luZ2hlYWQiIHZhbHVlPSJ0cnVlIi8+DQoJCTx1aXNob3cgbmFtZT0ic2lkZWJhcm9ucmlnaHQiIHZhbHVlPSJ0cnVlIi8+DQoJCTx1aXNob3cgbmFtZT0idmlld2NoYW5nZSIgdmFsdWU9InRydWUiLz4NCgkJPHVpc2hvdyBuYW1lPSJhbHdheXNTY3J1bmNoIiB2YWx1ZT0iZmFsc2UiLz4NCgkJPHVpc2hvdyBuYW1lPSJpbml0aWFsZGlzcGxheW1vZGVpc25vcm1hbCIgdmFsdWU9InRydWUiLz4NCgkJPHVpc2hvdyBuYW1lPSJjY3RleHRoaWdobGlnaHRpbmciIHZhbHVlPSJ0cnVlIi8+DQoJCTx1aXJlcGxhY2UgbmFtZT0ibG9nbyIgdmFsdWU9IiIvPg0KCQk8dWlyZXBsYWNlIG5hbWU9ImJnaW1hZ2UiIHZhbHVlPSIiLz4NCgkJPHVpcmVwbGFjZSBuYW1lPSJpbml0aWFsdGFiIiB2YWx1ZT0ib3V0bGluZSIvPg0KCTwvbGF5b3V0Pg0KCTxwcmVsb2FkZXI+PHNldEJvb2wgbmFtZT0iZGlzYWJsZUFzc2V0UHJlbG9hZGVyIiB2YWx1ZT0idHJ1ZSIvPjwvcHJlbG9hZGVyPj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xJHDoyBk4burbmciLz4NCgkJPHVpdGV4dCBuYW1lPSJTQ1JVQkJBUlNUQVRVU19QTEFZSU5HIiB2YWx1ZT0ixJFhbmcgcGjDoXQiLz4NCgkJPHVpdGV4dCBuYW1lPSJTQ1JVQkJBUlNUQVRVU19OT0FVRElPIiB2YWx1ZT0ia2jDtG5nIGPDsyDDom0gdGhhbmgiLz4NCgkJPHVpdGV4dCBuYW1lPSJTQ1JVQkJBUlNUQVRVU19WSURQTEFZSU5HIiB2YWx1ZT0ixJBhbmcgcGjDoXQgVmlkZW8iLz4NCgkJPHVpdGV4dCBuYW1lPSJTQ1JVQkJBUlNUQVRVU19MT0FESU5HIiB2YWx1ZT0ixJFhbmcgdOG6o2kiLz4NCgkJPHVpdGV4dCBuYW1lPSJTQ1JVQkJBUlNUQVRVU19CVUZGRVJJTkciIHZhbHVlPSJ0cuG6oyBs4budaSBjw6J1IGjhu49pIi8+DQoJCTx1aXRleHQgbmFtZT0iU0NSVUJCQVJTVEFUVVNfUVVFU1RJT04iIHZhbHVlPSJBbnN3ZXIgUXVlc3Rpb24iLz4NCgkJPHVpdGV4dCBuYW1lPSJTQ1JVQkJBUlNUQVRVU19SRVZJRVdRVUlaIiB2YWx1ZT0iWGVtIGzhuqFpIGPDonUgaOG7j2kiLz4NCgkJPCEtLSBzdWJzdGl0dXRpb246ICVtID09IG1pbnV0ZXMgcmVtYWluaW5nIC0tPg0KCQk8IS0tIHN1YnN0aXR1dGlvbjogJXMgPT0gc2Vjb25kcyByZW1haW5pbmcgLS0+DQoJCTx1aXRleHQgbmFtZT0iRUxBUFNFRCIgdmFsdWU9ImPDsm4gbOG6oWklIHBow7p0ICVzIGdpw6J5Ii8+DQoJCTx1aXRleHQgbmFtZT0iTk9URk9VTkQiIHZhbHVlPSJraMO0bmcgdMOsbSB0aOG6pXkiLz4NCgkJPHVpdGV4dCBuYW1lPSJBVFRBQ0hNRU5UUyIgdmFsdWU9IkPDoWMgZmlsZSDEkcOtbmgga8OobSAiLz4NCgkJPCEtLSBzdWJzdGl0dXRpb246ICVwID09IGN1cnJlbnQgc3BlYWtlcidzIHRpdGxlIC0tPg0KCQk8dWl0ZXh0IG5hbWU9IkJJT1dJTl9USVRMRSIgdmFsdWU9IlRp4buDdSBz4butOiAlcCIvPg0KCQk8dWl0ZXh0IG5hbWU9IkJJT0JUTl9USVRMRSIgdmFsdWU9InRp4buDdSBz4butIi8+DQoJCTx1aXRleHQgbmFtZT0iRElWSURFUkJUTl9USVRMRSIgdmFsdWU9InwiLz4NCgkJPHVpdGV4dCBuYW1lPSJDT05UQUNUQlROX1RJVExFIiB2YWx1ZT0iTmjhuq1wIGVtYWlsIHTDoWMgZ2nhuqMiLz4NCgkJPHVpdGV4dCBuYW1lPSJUQUJfUVVJWiIgdmFsdWU9IlF1aXoiLz4NCgkJPHVpdGV4dCBuYW1lPSJUQUJfT1VUTElORSIgdmFsdWU9ImdoaSBjaMO6Ii8+DQoJCTx1aXRleHQgbmFtZT0iVEFCX1RIVU1CIiB2YWx1ZT0iVGh1IG5o4buPIi8+DQoJCTx1aXRleHQgbmFtZT0iVEFCX05PVEVTIiB2YWx1ZT0iTm90ZXMiLz4NCgkJPHVpdGV4dCBuYW1lPSJUQUJfU0VBUkNIIiB2YWx1ZT0iVMOsbSBraeG6v20iLz4NCgkJPHVpdGV4dCBuYW1lPSJTTElERV9IRUFESU5HIiB2YWx1ZT0iU2xpZGUgVGl0bGUiLz4NCgkJPHVpdGV4dCBuYW1lPSJEVVJBVElPTl9IRUFESU5HIiB2YWx1ZT0iVGjhu51pIGzGsOG7o25nIi8+DQoJCTx1aXRleHQgbmFtZT0iU0VBUkNIX0hFQURJTkciIHZhbHVlPSJDw6J1IGjhu49pOiIvPg0KCQk8dWl0ZXh0IG5hbWU9IlRIVU1CX0hFQURJTkciIHZhbHVlPSJTbGlkZSIvPg0KCQk8dWl0ZXh0IG5hbWU9IlRIVU1CX0lORk8iIHZhbHVlPSJTbGlkZSBUaXRsZS9UaOG7nWkgZ2lhbiIvPg0KCQk8dWl0ZXh0IG5hbWU9IkFUVEFDSE5BTUVfSEVBRElORyIgdmFsdWU9ImZpbGUgxJHDrW5oIGvDqG0iLz4NCgkJPHVpdGV4dCBuYW1lPSJBVFRBQ0hTSVpFX0hFQURJTkciIHZhbHVlPSJrw61jaCB0aMaw4bubYyIvPg0KCQk8dWl0ZXh0IG5hbWU9IlNMSURFX05PVEVTIiB2YWx1ZT0iR2hpIGNow7ogc2xpZGUiLz4NCgkJPCEtLXF1aXogcG9kIGFuZCBtZXNzYWdlIGJveCB0ZXh0cy0tPg0KCQk8dWl0ZXh0IG5hbWU9IlFVSVpQT0RfUVVJWl9BVFRFTVBUIiB2YWx1ZT0iU+G7kSBs4bqnbiB0cuG6oyBs4budaToiLz4NCgkJPHVpdGV4dCBuYW1lPSJRVUlaUE9EX1FVSVpfQVRURU1QVF9WQUxVRSIgdmFsdWU9IiVuIG9mICV0Ii8+DQoJCTx1aXRleHQgbmFtZT0iUVVJWlBPRF9RVUlaX1NDT1JFIiB2YWx1ZT0ixJBp4buDbToiLz4NCgkJPHVpdGV4dCBuYW1lPSJRVUlaUE9EX1FVSVpfUEFTU1NDT1JFIiB2YWx1ZT0ixJDhuqF0IMSRaeG7g206Ii8+DQoJCTx1aXRleHQgbmFtZT0iUVVJWlBPRF9RVUlaX01BWFNDT1JFIiB2YWx1ZT0ixJBp4buDbSB04buRaSDEkWE6Ii8+DQoJCTx1aXRleHQgbmFtZT0iUVVJWlBPRF9RVUVTQVRNUFRfU1RSIiB2YWx1ZT0iTOG6p24gdGjhu6l0OiAlbiB0cm9uZyAldCBs4bqnbiIvPg0KCQk8dWl0ZXh0IG5hbWU9IlFVSVpQT0RfUVVFU1RZUEVfU1RSIiB2YWx1ZT0iS2nhu4N1IGPDonUgaOG7j2k6ICVzIi8+DQoJCTx1aXRleHQgbmFtZT0iUVVJWlBPRF9RVUVTVFlQRV9HUkQiIHZhbHVlPSJ44bq/cCBsb+G6oWkiLz4NCgkJPHVpdGV4dCBuYW1lPSJRVUlaUE9EX1FVRVNUWVBFX1NWWSIgdmFsdWU9Ikto4bqjbyBzw6F0Ii8+DQoJCTx1aXRleHQgbmFtZT0iUVVJWlBPRF9RVUlaQVRNUFRfSU5GIiB2YWx1ZT0ia2jDtG5nIGdp4bubaSBo4bqhbiIvPg0KCQk8dWl0ZXh0IG5hbWU9IlFVSVpQT0RfUVVFU0FUTVBUX0lORiIgdmFsdWU9Imtow7RuZyBnaeG7m2kgaOG6oW4iLz4NCgkJPHVpdGV4dCBuYW1lPSJXQVJOSU5HTVNHX1lFU1NUUklORyIgdmFsdWU9IlllcyIvPg0KCQk8dWl0ZXh0IG5hbWU9IldBUk5JTkdNU0dfTk9TVFJJTkciIHZhbHVlPSJObyIvPg0KCQk8dWl0ZXh0IG5hbWU9IldBUk5JTkdNU0dfVElUTEVTVFJJTkciIHZhbHVlPSJUaMO0bmcgYsOhbyAiLz4NCgkJPHVpdGV4dCBuYW1lPSJXQVJOSU5HTVNHX01TR1NUUklORyIgdmFsdWU9IkPDsyBt4buZdCB2w6BpIGPDonUgaOG7j2kgY2jGsGEgxJHGsOG7o2MgdHLhuqMgbOG7nWkuIENsaWNrIE5vIMSR4buDIHRp4bq/cCB04bulYyBsw6BtIGLDoGkiLz4NCgkJPHVpdGV4dCBuYW1lPSJJTkZPUk1BVElPTl9IMjY0X0ZMQVNIUExBWUVSIiB2YWx1ZT0iVGhlIGN1cnJlbnQgdmVyc2lvbiBvZiBGbGFzaCBQbGF5ZXIgaW5zdGFsbGVkIG9uIHlvdXIgbWFjaGluZSBkb2VzIG5vdCBzdXBwb3J0IHRoaXMgdmlkZW8uIENsaWNrIG9uIHRoZSB2aWRlbyBhcmVhIHRvIGRvd25sb2FkIHRoZSBsYXRlc3Q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4bufIHRoYW5oIGPDtG5nIGPhu6UiLz4NCgkJPHVpdGV4dCBuYW1lPSJNVVRFIiB2YWx1ZT0idOG6r3Qgw6JtIi8+DQoJCTx1aXRleHQgbmFtZT0iRE9DV1JBUF9USVRMRSIgdmFsdWU9ImZpbGUgxJHDrW5oIGvDqG0gIi8+DQoJCTx1aXRleHQgbmFtZT0iRE9DV1JBUF9NU0ciIHZhbHVlPSJMxrB1IHbhu4EgbcOheSB0w61uaCAiLz4NCgkJPHVpdGV4dCBuYW1lPSJET0NXUkFQX1BST01QVCIgdmFsdWU9IkNsaWNrIMSR4buDIHThuqNpIHbhu4EiLz4NCgk8L2xhbmd1YWdlPg0KCTxsYW5ndWFnZSBpZD0iZGU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m9saWUgJW4iLz4NCgkJPCEtLSBzdWJzdGl0dXRpb246ICVuID09IHNsaWRlIG51bWJlciAtLT4NCgkJPCEtLSBzdWJzdGl0dXRpb246ICV0ID09IHRvdGFsIHNsaWRlIGNvdW50IC0tPg0KCQk8dWl0ZXh0IG5hbWU9IlNDUlVCQkFSU1RBVFVTX1NMSURFSU5GTyIgdmFsdWU9IkZvbGllICVuIC8gJXQgfCAiLz4NCgkJPHVpdGV4dCBuYW1lPSJTQ1JVQkJBUlNUQVRVU19TVE9QUEVEIiB2YWx1ZT0iQmVlbmRldCIvPg0KCQk8dWl0ZXh0IG5hbWU9IlNDUlVCQkFSU1RBVFVTX1BMQVlJTkciIHZhbHVlPSJXaWVkZXJnYWJlIi8+DQoJCTx1aXRleHQgbmFtZT0iU0NSVUJCQVJTVEFUVVNfTk9BVURJTyIgdmFsdWU9IktlaW4gQXVkaW8iLz4NCgkJPHVpdGV4dCBuYW1lPSJTQ1JVQkJBUlNUQVRVU19WSURQTEFZSU5HIiB2YWx1ZT0iVmlkZW8gd2lyZCBhYmdlc3BpZWx0Ii8+DQoJCTx1aXRleHQgbmFtZT0iU0NSVUJCQVJTVEFUVVNfTE9BRElORyIgdmFsdWU9IkxhZGVuIi8+DQoJCTx1aXRleHQgbmFtZT0iU0NSVUJCQVJTVEFUVVNfQlVGRkVSSU5HIiB2YWx1ZT0iUHVmZmVybiIvPg0KCQk8dWl0ZXh0IG5hbWU9IlNDUlVCQkFSU1RBVFVTX1FVRVNUSU9OIiB2YWx1ZT0iRnJhZ2UgYmVhbnR3b3J0ZW4iLz4NCgkJPHVpdGV4dCBuYW1lPSJTQ1JVQkJBUlNUQVRVU19SRVZJRVdRVUlaIiB2YWx1ZT0iTm9jaG1hbHMgZHVyY2hzZWhlbiIvPg0KCQk8IS0tIHN1YnN0aXR1dGlvbjogJW0gPT0gbWludXRlcyByZW1haW5pbmcgLS0+DQoJCTwhLS0gc3Vic3RpdHV0aW9uOiAlcyA9PSBzZWNvbmRzIHJlbWFpbmluZyAtLT4NCgkJPHVpdGV4dCBuYW1lPSJFTEFQU0VEIiB2YWx1ZT0iUmVzdGRhdWVyOiAlbSBNaW51dGVuICVzIFNla3VuZGVuIi8+DQoJCTx1aXRleHQgbmFtZT0iTk9URk9VTkQiIHZhbHVlPSJOaWNodHMgZ2VmdW5kZW4iLz4NCgkJPHVpdGV4dCBuYW1lPSJBVFRBQ0hNRU5UUyIgdmFsdWU9IkFubGFnZW4iLz4NCgkJPCEtLSBzdWJzdGl0dXRpb246ICVwID09IGN1cnJlbnQgc3BlYWtlcidzIHRpdGxlIC0tPg0KCQk8dWl0ZXh0IG5hbWU9IkJJT1dJTl9USVRMRSIgdmFsdWU9IlNwcmVjaGVyOiAlcCIvPg0KCQk8dWl0ZXh0IG5hbWU9IkJJT0JUTl9USVRMRSIgdmFsdWU9IlNwcmVjaGVyIi8+DQoJCTx1aXRleHQgbmFtZT0iRElWSURFUkJUTl9USVRMRSIgdmFsdWU9InwiLz4NCgkJPHVpdGV4dCBuYW1lPSJDT05UQUNUQlROX1RJVExFIiB2YWx1ZT0iS29udGFrdCIvPg0KCQk8dWl0ZXh0IG5hbWU9IlRBQl9RVUlaIiB2YWx1ZT0iUXVpeiIvPg0KCQk8dWl0ZXh0IG5hbWU9IlRBQl9PVVRMSU5FIiB2YWx1ZT0iU3RydWt0dXIiLz4NCgkJPHVpdGV4dCBuYW1lPSJUQUJfVEhVTUIiIHZhbHVlPSJNaW5pYXR1ciIvPg0KCQk8dWl0ZXh0IG5hbWU9IlRBQl9OT1RFUyIgdmFsdWU9Ik5vdGl6ZW4iLz4NCgkJPHVpdGV4dCBuYW1lPSJUQUJfU0VBUkNIIiB2YWx1ZT0iU3VjaGVuIi8+DQoJCTx1aXRleHQgbmFtZT0iU0xJREVfSEVBRElORyIgdmFsdWU9IkZvbGllbnRpdGVsIi8+DQoJCTx1aXRleHQgbmFtZT0iRFVSQVRJT05fSEVBRElORyIgdmFsdWU9IkRhdWVyIi8+DQoJCTx1aXRleHQgbmFtZT0iU0VBUkNIX0hFQURJTkciIHZhbHVlPSJUZXh0IHN1Y2hlbjoiLz4NCgkJPHVpdGV4dCBuYW1lPSJUSFVNQl9IRUFESU5HIiB2YWx1ZT0iRm9saWUiLz4NCgkJPHVpdGV4dCBuYW1lPSJUSFVNQl9JTkZPIiB2YWx1ZT0iRm9saWVudGl0ZWwvRGF1ZXIiLz4NCgkJPHVpdGV4dCBuYW1lPSJBVFRBQ0hOQU1FX0hFQURJTkciIHZhbHVlPSJEYXRlaW5hbWUiLz4NCgkJPHVpdGV4dCBuYW1lPSJBVFRBQ0hTSVpFX0hFQURJTkciIHZhbHVlPSJHcsO2w59lIi8+DQoJCTx1aXRleHQgbmFtZT0iU0xJREVfTk9URVMiIHZhbHVlPSJGb2xpZW5ub3RpemVuIi8+DQoJCTwhLS1xdWl6IHBvZCBhbmQgbWVzc2FnZSBib3ggdGV4dHMtLT4NCgkJPHVpdGV4dCBuYW1lPSJRVUlaUE9EX1FVSVpfQVRURU1QVCIgdmFsdWU9IlF1aXp2ZXJzdWNoOiIvPg0KCQk8dWl0ZXh0IG5hbWU9IlFVSVpQT0RfUVVJWl9BVFRFTVBUX1ZBTFVFIiB2YWx1ZT0iJW4gdm9uICV0Ii8+DQoJCTx1aXRleHQgbmFtZT0iUVVJWlBPRF9RVUlaX1NDT1JFIiB2YWx1ZT0iRXJyZWljaHQ6Ii8+DQoJCTx1aXRleHQgbmFtZT0iUVVJWlBPRF9RVUlaX1BBU1NTQ09SRSIgdmFsdWU9Ik1pbmRlc3RwdW5rdHphaGw6Ii8+DQoJCTx1aXRleHQgbmFtZT0iUVVJWlBPRF9RVUlaX01BWFNDT1JFIiB2YWx1ZT0iTWF4aW1hbGUgUHVua3R6YWhsOiIvPg0KCQk8dWl0ZXh0IG5hbWU9IlFVSVpQT0RfUVVFU0FUTVBUX1NUUiIgdmFsdWU9IlZlcnN1Y2g6ICVuIHZvbiAldCIvPg0KCQk8dWl0ZXh0IG5hbWU9IlFVSVpQT0RfUVVFU1RZUEVfU1RSIiB2YWx1ZT0iVHlwOiAlcyIvPg0KCQk8dWl0ZXh0IG5hbWU9IlFVSVpQT0RfUVVFU1RZUEVfR1JEIiB2YWx1ZT0iQmV3ZXJ0ZXQiLz4NCgkJPHVpdGV4dCBuYW1lPSJRVUlaUE9EX1FVRVNUWVBFX1NWWSIgdmFsdWU9IlVtZnJhZ2UiLz4NCgkJPHVpdGV4dCBuYW1lPSJRVUlaUE9EX1FVSVpBVE1QVF9JTkYiIHZhbHVlPSJVbmVuZGxpY2giLz4NCgkJPHVpdGV4dCBuYW1lPSJRVUlaUE9EX1FVRVNBVE1QVF9JTkYiIHZhbHVlPSJVbmVuZGxpY2giLz4NCgkJPHVpdGV4dCBuYW1lPSJXQVJOSU5HTVNHX1lFU1NUUklORyIgdmFsdWU9IkphIi8+DQoJCTx1aXRleHQgbmFtZT0iV0FSTklOR01TR19OT1NUUklORyIgdmFsdWU9Ik5laW4iLz4NCgkJPHVpdGV4dCBuYW1lPSJXQVJOSU5HTVNHX1RJVExFU1RSSU5HIiB2YWx1ZT0iUXVpem5hdmlnYXRpb25zd2FybnVuZyIvPg0KCQk8dWl0ZXh0IG5hbWU9IldBUk5JTkdNU0dfTVNHU1RSSU5HIiB2YWx1ZT0iSW4gZGllc2VtIFF1aXogZ2lidCBlcyB1bmJlYW50d29ydGV0ZSBGcmFnZW4uJiN4QTsmI3hBO1dlbm4gU2llIGF1ZiAmcXVvdDtKYSZxdW90OyBrbGlja2VuLCB3aXJkIGRhcyBRdWl6IGJlZW5kZXQuIEtsaWNrZW4gU2llIGF1ZiAmcXVvdDtOZWluJnF1b3Q7LCB1bSBtaXQgZGVtIFF1aXogZm9ydHp1ZmFocmVuLiIvPg0KCQk8dWl0ZXh0IG5hbWU9IklORk9STUFUSU9OX0gyNjRfRkxBU0hQTEFZRVIiIHZhbHVlPSJEYXMgVmlkZW8gd2lyZCB2b24gZGVyIG1vbWVudGFuIGF1ZiBkaWVzZW0gQ29tcHV0ZXIgaW5zdGFsbGllcnRlbiBWZXJzaW9uIHZvbiBGbGFzaCBQbGF5ZXIgbmljaHQgdW50ZXJzdMO8dHp0LiBLbGlja2VuIFNpZSBhdWYgZGVuIFZpZGVvYmVyZWljaCwgdW0gZGllIGFrdHVlbGxlIFZlcnNpb24gdm9uIEZsYXNoIFBsYXllciBoZXJ1bnRlcnp1bGFkZW4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RlbiBUZWlsbmVobWVybiBkaWUgU2VpdGVubGVpc3RlIGFuemVpZ2VuIi8+DQoJCTx1aXRleHQgbmFtZT0iTVVURSIgdmFsdWU9IkF1cyIvPg0KCQk8dWl0ZXh0IG5hbWU9IkRPQ1dSQVBfVElUTEUiIHZhbHVlPSJQcmVzZW50ZXItQW5oYW5nIi8+DQoJCTx1aXRleHQgbmFtZT0iRE9DV1JBUF9NU0ciIHZhbHVlPSJBdWYgbWVpbmVtIEFyYmVpdHNwbGF0eiBzcGVpY2hlcm4iLz4NCgkJPHVpdGV4dCBuYW1lPSJET0NXUkFQX1BST01QVCIgdmFsdWU9Ilp1bSBIZXJ1bnRlcmxhZGVuIGtsaWNrZW4iLz4NCgk8L2xhbmd1YWdlPg0KCTxsYW5ndWFnZSBpZD0iZn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UgJW4iLz4NCgkJPCEtLSBzdWJzdGl0dXRpb246ICVuID09IHNsaWRlIG51bWJlciAtLT4NCgkJPCEtLSBzdWJzdGl0dXRpb246ICV0ID09IHRvdGFsIHNsaWRlIGNvdW50IC0tPg0KCQk8dWl0ZXh0IG5hbWU9IlNDUlVCQkFSU1RBVFVTX1NMSURFSU5GTyIgdmFsdWU9IkRpYXBvc2l0aXZlICVuIC8gJXQgfCAiLz4NCgkJPHVpdGV4dCBuYW1lPSJTQ1JVQkJBUlNUQVRVU19TVE9QUEVEIiB2YWx1ZT0iQXJyw6p0w6llIi8+DQoJCTx1aXRleHQgbmFtZT0iU0NSVUJCQVJTVEFUVVNfUExBWUlORyIgdmFsdWU9IkxlY3R1cmUiLz4NCgkJPHVpdGV4dCBuYW1lPSJTQ1JVQkJBUlNUQVRVU19OT0FVRElPIiB2YWx1ZT0iUGFzIGRlIHNvbiIvPg0KCQk8dWl0ZXh0IG5hbWU9IlNDUlVCQkFSU1RBVFVTX1ZJRFBMQVlJTkciIHZhbHVlPSJMZWN0dXJlIHZpZMOpbyBlbiBjb3VycyIvPg0KCQk8dWl0ZXh0IG5hbWU9IlNDUlVCQkFSU1RBVFVTX0xPQURJTkciIHZhbHVlPSJDaGFyZ2VtZW50IGVuIGNvdXJzIi8+DQoJCTx1aXRleHQgbmFtZT0iU0NSVUJCQVJTVEFUVVNfQlVGRkVSSU5HIiB2YWx1ZT0iTWlzZSBlbiBtw6ltb2lyZSIvPg0KCQk8dWl0ZXh0IG5hbWU9IlNDUlVCQkFSU1RBVFVTX1FVRVNUSU9OIiB2YWx1ZT0iUsOpcG9uZHJlIMOgIGxhIHF1ZXN0aW9uIi8+DQoJCTx1aXRleHQgbmFtZT0iU0NSVUJCQVJTVEFUVVNfUkVWSUVXUVVJWiIgdmFsdWU9IlLDqXZpc2lvbiBkdSBxdWVzdGlvbm5haXJlIi8+DQoJCTwhLS0gc3Vic3RpdHV0aW9uOiAlbSA9PSBtaW51dGVzIHJlbWFpbmluZyAtLT4NCgkJPCEtLSBzdWJzdGl0dXRpb246ICVzID09IHNlY29uZHMgcmVtYWluaW5nIC0tPg0KCQk8dWl0ZXh0IG5hbWU9IkVMQVBTRUQiIHZhbHVlPSIlbSBtaW51dGVzICVzIHNlY29uZGVzIHJlc3RhbnRlcyIvPg0KCQk8dWl0ZXh0IG5hbWU9Ik5PVEZPVU5EIiB2YWx1ZT0iUmllbiB0cm91dsOpIi8+DQoJCTx1aXRleHQgbmFtZT0iQVRUQUNITUVOVFMiIHZhbHVlPSJQacOoY2VzIGpvaW50ZXMiLz4NCgkJPCEtLSBzdWJzdGl0dXRpb246ICVwID09IGN1cnJlbnQgc3BlYWtlcidzIHRpdGxlIC0tPg0KCQk8dWl0ZXh0IG5hbWU9IkJJT1dJTl9USVRMRSIgdmFsdWU9IkJpbyA6ICVwIi8+DQoJCTx1aXRleHQgbmFtZT0iQklPQlROX1RJVExFIiB2YWx1ZT0iQmlvIDoiLz4NCgkJPHVpdGV4dCBuYW1lPSJESVZJREVSQlROX1RJVExFIiB2YWx1ZT0ifCIvPg0KCQk8dWl0ZXh0IG5hbWU9IkNPTlRBQ1RCVE5fVElUTEUiIHZhbHVlPSJDb250YWN0Ii8+DQoJCTx1aXRleHQgbmFtZT0iVEFCX1FVSVoiIHZhbHVlPSJRdWl6Ii8+DQoJCTx1aXRleHQgbmFtZT0iVEFCX09VVExJTkUiIHZhbHVlPSJQbGFuIi8+DQoJCTx1aXRleHQgbmFtZT0iVEFCX1RIVU1CIiB2YWx1ZT0iRGlhcG9zIi8+DQoJCTx1aXRleHQgbmFtZT0iVEFCX05PVEVTIiB2YWx1ZT0iTm90ZXMiLz4NCgkJPHVpdGV4dCBuYW1lPSJUQUJfU0VBUkNIIiB2YWx1ZT0iUmVjaGVyY2hlIi8+DQoJCTx1aXRleHQgbmFtZT0iU0xJREVfSEVBRElORyIgdmFsdWU9IlRpdHJlIGRlIGxhIGRpYXBvc2l0aXZlIi8+DQoJCTx1aXRleHQgbmFtZT0iRFVSQVRJT05fSEVBRElORyIgdmFsdWU9IkR1csOpZSIvPg0KCQk8dWl0ZXh0IG5hbWU9IlNFQVJDSF9IRUFESU5HIiB2YWx1ZT0iUmVjaGVyY2hlIGRlIHRleHRlIDoiLz4NCgkJPHVpdGV4dCBuYW1lPSJUSFVNQl9IRUFESU5HIiB2YWx1ZT0iRGlhcG9zaXRpdmUiLz4NCgkJPHVpdGV4dCBuYW1lPSJUSFVNQl9JTkZPIiB2YWx1ZT0iVGl0cmUvZHVyw6llIi8+DQoJCTx1aXRleHQgbmFtZT0iQVRUQUNITkFNRV9IRUFESU5HIiB2YWx1ZT0iTm9tIGRlIGZpY2hpZXIiLz4NCgkJPHVpdGV4dCBuYW1lPSJBVFRBQ0hTSVpFX0hFQURJTkciIHZhbHVlPSJUYWlsbGUiLz4NCgkJPHVpdGV4dCBuYW1lPSJTTElERV9OT1RFUyIgdmFsdWU9IkNvbW1lbnRhaXJlcyBkZXMgZGlhcG9zaXRpdmVzIi8+DQoJCTwhLS1xdWl6IHBvZCBhbmQgbWVzc2FnZSBib3ggdGV4dHMtLT4NCgkJPHVpdGV4dCBuYW1lPSJRVUlaUE9EX1FVSVpfQVRURU1QVCIgdmFsdWU9IlRlbnRhdGl2ZSBkZSBxdWVzdGlvbm5haXJlIDoiLz4NCgkJPHVpdGV4dCBuYW1lPSJRVUlaUE9EX1FVSVpfQVRURU1QVF9WQUxVRSIgdmFsdWU9IiVuIHN1ciAldCIvPg0KCQk8dWl0ZXh0IG5hbWU9IlFVSVpQT0RfUVVJWl9TQ09SRSIgdmFsdWU9Ik5vdGUgb2J0ZW51ZSA6Ii8+DQoJCTx1aXRleHQgbmFtZT0iUVVJWlBPRF9RVUlaX1BBU1NTQ09SRSIgdmFsdWU9Ik5vdGUgZCdhZG1pc3NpYmlsaXTDqcKgOiIvPg0KCQk8dWl0ZXh0IG5hbWU9IlFVSVpQT0RfUVVJWl9NQVhTQ09SRSIgdmFsdWU9Ik5vdGUgbWF4aW1hbGUgOiIvPg0KCQk8dWl0ZXh0IG5hbWU9IlFVSVpQT0RfUVVFU0FUTVBUX1NUUiIgdmFsdWU9IlRlbnRhdGl2ZSA6ICVuIHN1ciAldCIvPg0KCQk8dWl0ZXh0IG5hbWU9IlFVSVpQT0RfUVVFU1RZUEVfU1RSIiB2YWx1ZT0iVHlwZTogJXMiLz4NCgkJPHVpdGV4dCBuYW1lPSJRVUlaUE9EX1FVRVNUWVBFX0dSRCIgdmFsdWU9Ik5vdMOpIi8+DQoJCTx1aXRleHQgbmFtZT0iUVVJWlBPRF9RVUVTVFlQRV9TVlkiIHZhbHVlPSJFbnF1w6p0ZSIvPg0KCQk8dWl0ZXh0IG5hbWU9IlFVSVpQT0RfUVVJWkFUTVBUX0lORiIgdmFsdWU9IklsbGltaXTDqSIvPg0KCQk8dWl0ZXh0IG5hbWU9IlFVSVpQT0RfUVVFU0FUTVBUX0lORiIgdmFsdWU9IklsbGltaXTDqSIvPg0KCQk8dWl0ZXh0IG5hbWU9IldBUk5JTkdNU0dfWUVTU1RSSU5HIiB2YWx1ZT0iT3VpIi8+DQoJCTx1aXRleHQgbmFtZT0iV0FSTklOR01TR19OT1NUUklORyIgdmFsdWU9Ik5vbiIvPg0KCQk8dWl0ZXh0IG5hbWU9IldBUk5JTkdNU0dfVElUTEVTVFJJTkciIHZhbHVlPSJBdmVydGlzc2VtZW50IGRlIG5hdmlnYXRpb24gZHUgcXVlc3Rpb25uYWlyZSIvPg0KCQk8dWl0ZXh0IG5hbWU9IldBUk5JTkdNU0dfTVNHU1RSSU5HIiB2YWx1ZT0iVm91cyBuJ2F2ZXogcGFzIHLDqXBvbmR1IMOgIGNlcnRhaW5lcyBxdWVzdGlvbnMgZGUgY2UgcXVlc3Rpb25uYWlyZS4mI3hBOyYjeEE7U2kgdm91cyBjbGlxdWV6IHN1ciBPdWksIHZvdXMgcXVpdHRlcmV6IGxlIHF1ZXN0aW9ubmFpcmUuIENsaXF1ZXogc3VyIE5vbiBwb3VyIGNvbnRpbnVlciBsZSBxdWVzdGlvbm5haXJlLiIvPg0KCQk8dWl0ZXh0IG5hbWU9IklORk9STUFUSU9OX0gyNjRfRkxBU0hQTEFZRVIiIHZhbHVlPSJMYSB2ZXJzaW9uIGRlIEZsYXNoIFBsYXllciBhY3R1ZWxsZW1lbnQgaW5zdGFsbMOpZSBzdXIgdm90cmUgbWFjaGluZSBuZSBwcmVuZCBwYXMgZW4gY2hhcmdlIGNlIHR5cGUgZGUgdmlkw6lvLiBDbGlxdWV6IHN1ciBsYSB6b25lIHZpZMOpbyBwb3VyIHTDqWzDqWNoYXJnZXIgbGEgZGVybmnDqHJlIHZlcnNpb24gZGU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250cmVyIGwnZW5jYWRyw6kgYXV4IHBhcnRpY2lwYW50cyIvPg0KCQk8dWl0ZXh0IG5hbWU9Ik1VVEUiIHZhbHVlPSJNdWV0Ii8+DQoJCTx1aXRleHQgbmFtZT0iRE9DV1JBUF9USVRMRSIgdmFsdWU9IlBpw6hjZSBqb2ludGUgUHJlc2VudGVyIi8+DQoJCTx1aXRleHQgbmFtZT0iRE9DV1JBUF9NU0ciIHZhbHVlPSJFbnJlZ2lzdHJlciBzdXIgbW9uIG9yZGluYXRldXIiLz4NCgkJPHVpdGV4dCBuYW1lPSJET0NXUkFQX1BST01QVCIgdmFsdWU9IkNsaXF1ZXIgcG91ciB0w6lsw6ljaGFyZ2VyIi8+DQoJPC9sYW5ndWFnZT4NCgk8bGFuZ3VhZ2UgaWQ9Imph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A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jgrnjg6njgqTjg4kgOiAlbiIvPg0KCQk8IS0tIHN1YnN0aXR1dGlvbjogJW4gPT0gc2xpZGUgbnVtYmVyIC0tPg0KCQk8IS0tIHN1YnN0aXR1dGlvbjogJXQgPT0gdG90YWwgc2xpZGUgY291bnQgLS0+DQoJCTx1aXRleHQgbmFtZT0iU0NSVUJCQVJTVEFUVVNfU0xJREVJTkZPIiB2YWx1ZT0i44K544Op44Kk44OJIDogJW4gLyAldCB8ICIvPg0KCQk8dWl0ZXh0IG5hbWU9IlNDUlVCQkFSU1RBVFVTX1NUT1BQRUQiIHZhbHVlPSLlgZzmraIiLz4NCgkJPHVpdGV4dCBuYW1lPSJTQ1JVQkJBUlNUQVRVU19QTEFZSU5HIiB2YWx1ZT0i5YaN55Sf5LitIi8+DQoJCTx1aXRleHQgbmFtZT0iU0NSVUJCQVJTVEFUVVNfTk9BVURJTyIgdmFsdWU9Iumfs+WjsOOBquOBlyIvPg0KCQk8dWl0ZXh0IG5hbWU9IlNDUlVCQkFSU1RBVFVTX1ZJRFBMQVlJTkciIHZhbHVlPSLjg5Pjg4fjgqrlho3nlJ/kuK0iLz4NCgkJPHVpdGV4dCBuYW1lPSJTQ1JVQkJBUlNUQVRVU19MT0FESU5HIiB2YWx1ZT0i44Ot44O844OJ5LitIi8+DQoJCTx1aXRleHQgbmFtZT0iU0NSVUJCQVJTVEFUVVNfQlVGRkVSSU5HIiB2YWx1ZT0i44OQ44OD44OV44Kh5LitIi8+DQoJCTx1aXRleHQgbmFtZT0iU0NSVUJCQVJTVEFUVVNfUVVFU1RJT04iIHZhbHVlPSLos6rllY/jgavnrZTjgYjjgabkuIvjgZXjgYQiLz4NCgkJPHVpdGV4dCBuYW1lPSJTQ1JVQkJBUlNUQVRVU19SRVZJRVdRVUlaIiB2YWx1ZT0i44Kv44Kk44K644KS44Os44OT44Ol44O844GX44Gm44GE44G+44GZIi8+DQoJCTwhLS0gc3Vic3RpdHV0aW9uOiAlbSA9PSBtaW51dGVzIHJlbWFpbmluZyAtLT4NCgkJPCEtLSBzdWJzdGl0dXRpb246ICVzID09IHNlY29uZHMgcmVtYWluaW5nIC0tPg0KCQk8dWl0ZXh0IG5hbWU9IkVMQVBTRUQiIHZhbHVlPSLmrovjgoogOiAlbSDliIYgJXMg56eSIi8+DQoJCTx1aXRleHQgbmFtZT0iTk9URk9VTkQiIHZhbHVlPSLkvZXjgoLopovjgaTjgYvjgorjgb7jgZvjgpMiLz4NCgkJPHVpdGV4dCBuYW1lPSJBVFRBQ0hNRU5UUyIgdmFsdWU9Iua3u+S7mCIvPg0KCQk8IS0tIHN1YnN0aXR1dGlvbjogJXAgPT0gY3VycmVudCBzcGVha2VyJ3MgdGl0bGUgLS0+DQoJCTx1aXRleHQgbmFtZT0iQklPV0lOX1RJVExFIiB2YWx1ZT0i57WM5q20IDogJXAiLz4NCgkJPHVpdGV4dCBuYW1lPSJCSU9CVE5fVElUTEUiIHZhbHVlPSLntYzmrbQiLz4NCgkJPHVpdGV4dCBuYW1lPSJESVZJREVSQlROX1RJVExFIiB2YWx1ZT0ifCIvPg0KCQk8dWl0ZXh0IG5hbWU9IkNPTlRBQ1RCVE5fVElUTEUiIHZhbHVlPSLjgYrllY/jgYTlkIjjgo/jgZsiLz4NCgkJPHVpdGV4dCBuYW1lPSJUQUJfUVVJWiIgdmFsdWU9IuOCr+OCpOOCuiIvPg0KCQk8dWl0ZXh0IG5hbWU9IlRBQl9PVVRMSU5FIiB2YWx1ZT0i44Ki44Km44OI44Op44Kk44OzIi8+DQoJCTx1aXRleHQgbmFtZT0iVEFCX1RIVU1CIiB2YWx1ZT0i44K144Og44ON44O844OrIi8+DQoJCTx1aXRleHQgbmFtZT0iVEFCX05PVEVTIiB2YWx1ZT0i44OO44O844OIIi8+DQoJCTx1aXRleHQgbmFtZT0iVEFCX1NFQVJDSCIgdmFsdWU9IuaknOe0oiIvPg0KCQk8dWl0ZXh0IG5hbWU9IlNMSURFX0hFQURJTkciIHZhbHVlPSLjgrnjg6njgqTjg4njgr/jgqTjg4jjg6siLz4NCgkJPHVpdGV4dCBuYW1lPSJEVVJBVElPTl9IRUFESU5HIiB2YWx1ZT0i6ZW344GVIi8+DQoJCTx1aXRleHQgbmFtZT0iU0VBUkNIX0hFQURJTkciIHZhbHVlPSLmpJzntKLjgZnjgovjg4bjgq3jgrnjg4ggOiAiLz4NCgkJPHVpdGV4dCBuYW1lPSJUSFVNQl9IRUFESU5HIiB2YWx1ZT0i44K544Op44Kk44OJIi8+DQoJCTx1aXRleHQgbmFtZT0iVEhVTUJfSU5GTyIgdmFsdWU9IuOCueODqeOCpOODieOCv+OCpOODiOODqyAvIOmVt+OBlSIvPg0KCQk8dWl0ZXh0IG5hbWU9IkFUVEFDSE5BTUVfSEVBRElORyIgdmFsdWU9IuODleOCoeOCpOODq+WQjSIvPg0KCQk8dWl0ZXh0IG5hbWU9IkFUVEFDSFNJWkVfSEVBRElORyIgdmFsdWU9IuOCteOCpOOCuiIvPg0KCQk8dWl0ZXh0IG5hbWU9IlNMSURFX05PVEVTIiB2YWx1ZT0i44K544Op44Kk44OJ44OO44O844OIIi8+DQoJCTwhLS1xdWl6IHBvZCBhbmQgbWVzc2FnZSBib3ggdGV4dHMtLT4NCgkJPHVpdGV4dCBuYW1lPSJRVUlaUE9EX1FVSVpfQVRURU1QVCIgdmFsdWU9IuOCr+OCpOOCuuippuihjOWbnuaVsCA6ICIvPg0KCQk8dWl0ZXh0IG5hbWU9IlFVSVpQT0RfUVVJWl9BVFRFTVBUX1ZBTFVFIiB2YWx1ZT0iJW4gLyAldCIvPg0KCQk8dWl0ZXh0IG5hbWU9IlFVSVpQT0RfUVVJWl9TQ09SRSIgdmFsdWU9IuOCueOCs+OCoiA6ICIvPg0KCQk8dWl0ZXh0IG5hbWU9IlFVSVpQT0RfUVVJWl9QQVNTU0NPUkUiIHZhbHVlPSLlkIjmoLzngrkgOiIvPg0KCQk8dWl0ZXh0IG5hbWU9IlFVSVpQT0RfUVVJWl9NQVhTQ09SRSIgdmFsdWU9IuacgOmrmOW+l+eCuSA6ICIvPg0KCQk8dWl0ZXh0IG5hbWU9IlFVSVpQT0RfUVVFU0FUTVBUX1NUUiIgdmFsdWU9IuippuihjOWbnuaVsCA6ICVuIC8gJXQiLz4NCgkJPHVpdGV4dCBuYW1lPSJRVUlaUE9EX1FVRVNUWVBFX1NUUiIgdmFsdWU9IuOCv+OCpOODlyA6ICVzIi8+DQoJCTx1aXRleHQgbmFtZT0iUVVJWlBPRF9RVUVTVFlQRV9HUkQiIHZhbHVlPSLoqZXkvqEiLz4NCgkJPHVpdGV4dCBuYW1lPSJRVUlaUE9EX1FVRVNUWVBFX1NWWSIgdmFsdWU9IuOCouODs+OCseODvOODiCIvPg0KCQk8dWl0ZXh0IG5hbWU9IlFVSVpQT0RfUVVJWkFUTVBUX0lORiIgdmFsdWU9IueEoeWItumZkCIvPg0KCQk8dWl0ZXh0IG5hbWU9IlFVSVpQT0RfUVVFU0FUTVBUX0lORiIgdmFsdWU9IueEoeWItumZkCIvPg0KCQk8dWl0ZXh0IG5hbWU9IldBUk5JTkdNU0dfWUVTU1RSSU5HIiB2YWx1ZT0i44Gv44GEIi8+DQoJCTx1aXRleHQgbmFtZT0iV0FSTklOR01TR19OT1NUUklORyIgdmFsdWU9IuOBhOOBhOOBiCIvPg0KCQk8dWl0ZXh0IG5hbWU9IldBUk5JTkdNU0dfVElUTEVTVFJJTkciIHZhbHVlPSLjgq/jgqTjgrrjga7jg4rjg5PjgrLjg7zjgrfjg6fjg7PjgavplqLjgZnjgovorablkYoiLz4NCgkJPHVpdGV4dCBuYW1lPSJXQVJOSU5HTVNHX01TR1NUUklORyIgdmFsdWU9IuOBk+OBruOCr+OCpOOCuuOBq+OBr+OAgeOBvuOBoOino+etlOOBl+OBpuOBhOOBquOBhOizquWVj+OBjOOBguOCiuOBvuOBmeOAgiYjeEE7JiN4QTsg44Kv44Kk44K644KS57WC5LqG44GZ44KL44Gr44Gv44CB44CM44Gv44GE44CN44KS44Kv44Oq44OD44Kv44GX44G+44GZ44CC44Kv44Kk44K644KS57aa6KGM44GZ44KL44Gr44Gv44CB44CM44GE44GE44GI44CN44KS44Kv44Oq44OD44Kv44GX44G+44GZ44CCIi8+DQoJCTx1aXRleHQgbmFtZT0iSU5GT1JNQVRJT05fSDI2NF9GTEFTSFBMQVlFUiIgdmFsdWU9IuOBiuS9v+OBhOOBruOCs+ODs+ODlOODpeODvOOCv+OBq+ePvuWcqOOCpOODs+OCueODiOODvOODq+OBleOCjOOBpuOBhOOCiyBGbGFzaCBQbGF5ZXIg44Gu44OQ44O844K444On44Oz44Gv44CB44GT44Gu44OT44OH44Kq44KS44K144Od44O844OI44GX44Gm44GE44G+44Gb44KT44CC5pyA5paw44GuIEZsYXNoIFBsYXllciDjgpLjg4Djgqbjg7Pjg63jg7zjg4njgZnjgovjgavjga/jgIHjg5Pjg4fjgqrpoJjln5/jgpLjgq/jg6rjg4Pjgq/jgZfjgabjgY/jgaDjgZXjgYT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44K144Kk44OJ44OQ44O844KS5Y+C5Yqg6ICF44Gr6KaL44Gb44KLIi8+DQoJCTx1aXRleHQgbmFtZT0iTVVURSIgdmFsdWU9IuODn+ODpeODvOODiCIvPg0KCQk8dWl0ZXh0IG5hbWU9IkRPQ1dSQVBfVElUTEUiIHZhbHVlPSJQcmVzZW50ZXIg5re75LuY44OV44Kh44Kk44OrIi8+DQoJCTx1aXRleHQgbmFtZT0iRE9DV1JBUF9NU0ciIHZhbHVlPSLjg57jgqTjgrPjg7Pjg5Tjg6Xjg7zjgr/jgavkv53lrZgiLz4NCgkJPHVpdGV4dCBuYW1lPSJET0NXUkFQX1BST01QVCIgdmFsdWU9IuOCr+ODquODg+OCr+OBl+OBpuODgOOCpuODs+ODreODvOODiSIvPg0KCTwvbGFuZ3VhZ2U+DQoJPGxhbmd1YWdlIGlkPSJrbyI+DQoJCTwhLS0gZm9ybWF0IGZvciB1aWZvbnQgdmFsdWUgaXMgImZvbnQsc2l6ZSxpc2JvbGQsaXNpdGFsaWMsaXNzaGFkb3dlZCIgLS0+DQoJCTx1aWZvbnQgbmFtZT0iRk9OVF9RVUlaWklORyIgdmFsdWU9IlZlcmRhbmEsOSxmYWxzZSxmYWxzZSxmYWxzZSIvPg0KCQk8dWlmb250IG5hbWU9IkZPTlRfU0NSVUJTVEFUVVMiIHZhbHVlPSJWZXJkYW5hLDExLGZhbHNlLGZhbHNlLHRydWUiLz4NCgkJPHVpZm9udCBuYW1lPSJGT05UX1NDUlVCVElNRSIgdmFsdWU9IlZlcmRhbmEsOSxmYWxzZSxmYWxzZSx0cnVlIi8+DQoJCTx1aWZvbnQgbmFtZT0iRk9OVF9FTEFQU0VEVElNRSIgdmFsdWU9IlZlcmRhbmEsMTEsdHJ1ZSxmYWxzZSxmYWxzZSIvPg0KCQk8dWlmb250IG5hbWU9IkZPTlRfVVRJTFNNRU5VIiB2YWx1ZT0iVmVyZGFuYSw5LHRydWUsZmFsc2UsZmFsc2UiLz4NCgkJPHVpZm9udCBuYW1lPSJGT05UX1RBQlMiIHZhbHVlPSJWZXJkYW5hLDExLGZhbHNlLGZhbHNlLGZhbHNlIi8+DQoJCTx1aWZvbnQgbmFtZT0iRk9OVF9QUkVTRU5UQVRJT05OQU1FIiB2YWx1ZT0iVmVyZGFuYSwxNSxmYWxzZSxmYWxzZSx0cnVlIi8+DQoJCTx1aWZvbnQgbmFtZT0iRk9OVF9QUkVTRU5URVJOQU1FIiB2YWx1ZT0iVmVyZGFuYSwxNSx0cnVlLGZhbHNlLHRydWUiLz4NCgkJPHVpZm9udCBuYW1lPSJGT05UX1BSRVNFTlRFUlRJVExFIiB2YWx1ZT0iVmVyZGFuYSwxMSxmYWxzZSxmYWxzZSx0cnVlIi8+DQoJCTx1aWZvbnQgbmFtZT0iRk9OVF9CSU9CVE4iIHZhbHVlPSJWZXJkYW5hLDEx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MTEsZmFsc2UsZmFsc2UsdHJ1ZSIvPg0KCQk8dWlmb250IG5hbWU9IkZPTlRfQklPV0lOIiB2YWx1ZT0iVmVyZGFuYSwxMSxmYWxzZSxmYWxzZSxmYWxzZSIvPg0KCQk8dWlmb250IG5hbWU9IkZPTlRfTElTVEhFQURJTkciIHZhbHVlPSJWZXJkYW5hLDExLGZhbHNlLGZhbHNlLGZhbHNlIi8+DQoJCTx1aWZvbnQgbmFtZT0iRk9OVF9XSU5USVRMRSIgdmFsdWU9IlZlcmRhbmEsMTE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7Iqs65287J2065OcICVuIi8+DQoJCTwhLS0gc3Vic3RpdHV0aW9uOiAlbiA9PSBzbGlkZSBudW1iZXIgLS0+DQoJCTwhLS0gc3Vic3RpdHV0aW9uOiAldCA9PSB0b3RhbCBzbGlkZSBjb3VudCAtLT4NCgkJPHVpdGV4dCBuYW1lPSJTQ1JVQkJBUlNUQVRVU19TTElERUlORk8iIHZhbHVlPSLsiqzrnbzsnbTrk5wgJW4gLyAldCB8ICIvPg0KCQk8dWl0ZXh0IG5hbWU9IlNDUlVCQkFSU1RBVFVTX1NUT1BQRUQiIHZhbHVlPSLspJHsp4DrkKgiLz4NCgkJPHVpdGV4dCBuYW1lPSJTQ1JVQkJBUlNUQVRVU19QTEFZSU5HIiB2YWx1ZT0i7J6s7IOdIi8+DQoJCTx1aXRleHQgbmFtZT0iU0NSVUJCQVJTVEFUVVNfTk9BVURJTyIgdmFsdWU9IuyYpOuUlOyYpCDsl4bsnYwiLz4NCgkJPHVpdGV4dCBuYW1lPSJTQ1JVQkJBUlNUQVRVU19WSURQTEFZSU5HIiB2YWx1ZT0i67mE65SU7JikIOyerOyDnSDspJEiLz4NCgkJPHVpdGV4dCBuYW1lPSJTQ1JVQkJBUlNUQVRVU19MT0FESU5HIiB2YWx1ZT0i66Gc65SpIi8+DQoJCTx1aXRleHQgbmFtZT0iU0NSVUJCQVJTVEFUVVNfQlVGRkVSSU5HIiB2YWx1ZT0i67KE7Y2866eBIi8+DQoJCTx1aXRleHQgbmFtZT0iU0NSVUJCQVJTVEFUVVNfUVVFU1RJT04iIHZhbHVlPSLsp4jrrLjsl5Ag64u17ZWY6riwIi8+DQoJCTx1aXRleHQgbmFtZT0iU0NSVUJCQVJTVEFUVVNfUkVWSUVXUVVJWiIgdmFsdWU9IuyniOusuCDri6Tsi5zrs7TquLAiLz4NCgkJPCEtLSBzdWJzdGl0dXRpb246ICVtID09IG1pbnV0ZXMgcmVtYWluaW5nIC0tPg0KCQk8IS0tIHN1YnN0aXR1dGlvbjogJXMgPT0gc2Vjb25kcyByZW1haW5pbmcgLS0+DQoJCTx1aXRleHQgbmFtZT0iRUxBUFNFRCIgdmFsdWU9IiVt67aEICVz7LSIIOuCqOydjCIvPg0KCQk8dWl0ZXh0IG5hbWU9Ik5PVEZPVU5EIiB2YWx1ZT0i7JeG7J2MIi8+DQoJCTx1aXRleHQgbmFtZT0iQVRUQUNITUVOVFMiIHZhbHVlPSLssqjrtoAg7YyM7J28Ii8+DQoJCTwhLS0gc3Vic3RpdHV0aW9uOiAlcCA9PSBjdXJyZW50IHNwZWFrZXIncyB0aXRsZSAtLT4NCgkJPHVpdGV4dCBuYW1lPSJCSU9XSU5fVElUTEUiIHZhbHVlPSLqsr3roKUg7IaM6rCcOiAlcCIvPg0KCQk8dWl0ZXh0IG5hbWU9IkJJT0JUTl9USVRMRSIgdmFsdWU9IuqyveugpSDshozqsJwiLz4NCgkJPHVpdGV4dCBuYW1lPSJESVZJREVSQlROX1RJVExFIiB2YWx1ZT0ifCIvPg0KCQk8dWl0ZXh0IG5hbWU9IkNPTlRBQ1RCVE5fVElUTEUiIHZhbHVlPSLsl7Drnb3sspgiLz4NCgkJPHVpdGV4dCBuYW1lPSJUQUJfUVVJWiIgdmFsdWU9Iu2AtOymiCIvPg0KCQk8dWl0ZXh0IG5hbWU9IlRBQl9PVVRMSU5FIiB2YWx1ZT0i6rCc7JqUIi8+DQoJCTx1aXRleHQgbmFtZT0iVEFCX1RIVU1CIiB2YWx1ZT0i7LaV7IaM7YyQIi8+DQoJCTx1aXRleHQgbmFtZT0iVEFCX05PVEVTIiB2YWx1ZT0i64W47Yq4Ii8+DQoJCTx1aXRleHQgbmFtZT0iVEFCX1NFQVJDSCIgdmFsdWU9IuqygOyDiSIvPg0KCQk8dWl0ZXh0IG5hbWU9IlNMSURFX0hFQURJTkciIHZhbHVlPSLsiqzrnbzsnbTrk5wg7KCc66qpIi8+DQoJCTx1aXRleHQgbmFtZT0iRFVSQVRJT05fSEVBRElORyIgdmFsdWU9IuyerOyDneyLnOqwhCIvPg0KCQk8dWl0ZXh0IG5hbWU9IlNFQVJDSF9IRUFESU5HIiB2YWx1ZT0i7YWN7Iqk7Yq4IOqygOyDiToiLz4NCgkJPHVpdGV4dCBuYW1lPSJUSFVNQl9IRUFESU5HIiB2YWx1ZT0i7Iqs65287J2065OcIi8+DQoJCTx1aXRleHQgbmFtZT0iVEhVTUJfSU5GTyIgdmFsdWU9IuygnOuqqS/snqzsg53si5zqsIQiLz4NCgkJPHVpdGV4dCBuYW1lPSJBVFRBQ0hOQU1FX0hFQURJTkciIHZhbHVlPSLtjIzsnbwg7J2066aEIi8+DQoJCTx1aXRleHQgbmFtZT0iQVRUQUNIU0laRV9IRUFESU5HIiB2YWx1ZT0i7YGs6riwIi8+DQoJCTx1aXRleHQgbmFtZT0iU0xJREVfTk9URVMiIHZhbHVlPSLsiqzrnbzsnbTrk5wg64W47Yq4Ii8+DQoJCTwhLS1xdWl6IHBvZCBhbmQgbWVzc2FnZSBib3ggdGV4dHMtLT4NCgkJPHVpdGV4dCBuYW1lPSJRVUlaUE9EX1FVSVpfQVRURU1QVCIgdmFsdWU9Iu2AtOymiCDsi5zrj4Qg7Zqf7IiYOiIvPg0KCQk8dWl0ZXh0IG5hbWU9IlFVSVpQT0RfUVVJWl9BVFRFTVBUX1ZBTFVFIiB2YWx1ZT0iJW4vJXQiLz4NCgkJPHVpdGV4dCBuYW1lPSJRVUlaUE9EX1FVSVpfU0NPUkUiIHZhbHVlPSLrk53soJA6Ii8+DQoJCTx1aXRleHQgbmFtZT0iUVVJWlBPRF9RVUlaX1BBU1NTQ09SRSIgdmFsdWU9Iu2GteqzvCDsoJDsiJg6Ii8+DQoJCTx1aXRleHQgbmFtZT0iUVVJWlBPRF9RVUlaX01BWFNDT1JFIiB2YWx1ZT0i7LWc6rOgIOygkOyImDoiLz4NCgkJPHVpdGV4dCBuYW1lPSJRVUlaUE9EX1FVRVNBVE1QVF9TVFIiIHZhbHVlPSLsi5zrj4Qg7Zqf7IiYOiAlbi8ldCIvPg0KCQk8dWl0ZXh0IG5hbWU9IlFVSVpQT0RfUVVFU1RZUEVfU1RSIiB2YWx1ZT0i7Jyg7ZiVOiAlcyIvPg0KCQk8dWl0ZXh0IG5hbWU9IlFVSVpQT0RfUVVFU1RZUEVfR1JEIiB2YWx1ZT0i7KCQ7IiYIOunpOq4sOq4sCDsmYTro4wiLz4NCgkJPHVpdGV4dCBuYW1lPSJRVUlaUE9EX1FVRVNUWVBFX1NWWSIgdmFsdWU9IuyEpOusuCDsobDsgqwiLz4NCgkJPHVpdGV4dCBuYW1lPSJRVUlaUE9EX1FVSVpBVE1QVF9JTkYiIHZhbHVlPSLrrLTtlZwiLz4NCgkJPHVpdGV4dCBuYW1lPSJRVUlaUE9EX1FVRVNBVE1QVF9JTkYiIHZhbHVlPSLrrLTtlZwiLz4NCgkJPHVpdGV4dCBuYW1lPSJXQVJOSU5HTVNHX1lFU1NUUklORyIgdmFsdWU9IuyYiCIvPg0KCQk8dWl0ZXh0IG5hbWU9IldBUk5JTkdNU0dfTk9TVFJJTkciIHZhbHVlPSLslYTri4jsmKQiLz4NCgkJPHVpdGV4dCBuYW1lPSJXQVJOSU5HTVNHX1RJVExFU1RSSU5HIiB2YWx1ZT0i7YC07KaIIOuCtOu5hOqyjOydtOyFmCDqsr3qs6AiLz4NCgkJPHVpdGV4dCBuYW1lPSJXQVJOSU5HTVNHX01TR1NUUklORyIgdmFsdWU9IuydtCDtgLTspojsl5DshJwg7Iuc64+E7ZWY7KeAIOyViuydgCDsp4jrrLjsnbQg7J6I7Iq164uI64ukLiYjeEE7JiN4QTvtgLTspojrpbwg7KKF66OM7ZWY66Ck66m0IFvsmIhd66W8IO2BtOumre2VmOqzoCwg7YC07KaI66W8IOqzhOyGje2VmOugpOuptCBb7JWE64uI7JikXeulvCDtgbTrpq3tlZjsi63si5zsmKQuIi8+DQoJCTx1aXRleHQgbmFtZT0iSU5GT1JNQVRJT05fSDI2NF9GTEFTSFBMQVlFUiIgdmFsdWU9IuyLnOyKpO2FnOyXkCDshKTsuZjrkJjslrQg7J6I64qUIO2YhOyerCDrsoTsoITsnZggRmxhc2ggUGxheWVy64qUIOydtCDruYTrlJTsmKTrpbwg7KeA7JuQ7ZWY7KeAIOyViuyKteuLiOuLpC4g7LWc7IugIEZsYXNoIFBsYXllcuulvCDri6TsmrTroZzrk5ztlZjroKTrqbQg67mE65SU7JikIOyYgeyXreydhCDtgbTrpq3tlZjsi63si5zsmKQ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ywuOyXrOyekOyXkOqyjCDshLjroZwg66eJ64yAIOuztOydtOq4sCIvPg0KCQk8dWl0ZXh0IG5hbWU9Ik1VVEUiIHZhbHVlPSLsnYzshozqsbAiLz4NCgkJPHVpdGV4dCBuYW1lPSJET0NXUkFQX1RJVExFIiB2YWx1ZT0iUHJlc2VudGVyIO2MjOydvCDssqjrtoAiLz4NCgkJPHVpdGV4dCBuYW1lPSJET0NXUkFQX01TRyIgdmFsdWU9IuuCtCDsu7Ttk6jthLDsl5Ag7KCA7J6lIi8+DQoJCTx1aXRleHQgbmFtZT0iRE9DV1JBUF9QUk9NUFQiIHZhbHVlPSLtgbTrpq3tlZjsl6wg64uk7Jq066Gc65OcIi8+DQoJPC9sYW5ndWFnZT4NCgk8bGFuZ3VhZ2UgaWQ9ImVz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RldGVuaWRhIi8+DQoJCTx1aXRleHQgbmFtZT0iU0NSVUJCQVJTVEFUVVNfUExBWUlORyIgdmFsdWU9IlJlcHJvZHVjaWVuZG8iLz4NCgkJPHVpdGV4dCBuYW1lPSJTQ1JVQkJBUlNUQVRVU19OT0FVRElPIiB2YWx1ZT0iU2luIHNvbmlkbyIvPg0KCQk8dWl0ZXh0IG5hbWU9IlNDUlVCQkFSU1RBVFVTX1ZJRFBMQVlJTkciIHZhbHVlPSJWw61kZW8gZW4gcmVwcm9kLiIvPg0KCQk8dWl0ZXh0IG5hbWU9IlNDUlVCQkFSU1RBVFVTX0xPQURJTkciIHZhbHVlPSJDYXJnYW5kbyIvPg0KCQk8dWl0ZXh0IG5hbWU9IlNDUlVCQkFSU1RBVFVTX0JVRkZFUklORyIgdmFsdWU9IkFsbWFjZW5hbmRvIGVuIGLDumZlciIvPg0KCQk8dWl0ZXh0IG5hbWU9IlNDUlVCQkFSU1RBVFVTX1FVRVNUSU9OIiB2YWx1ZT0iQ29udGVzdGFyIHByZWd1bnRhIi8+DQoJCTx1aXRleHQgbmFtZT0iU0NSVUJCQVJTVEFUVVNfUkVWSUVXUVVJWiIgdmFsdWU9IlJldmlzYW5kbyBwcnVlYmEiLz4NCgkJPCEtLSBzdWJzdGl0dXRpb246ICVtID09IG1pbnV0ZXMgcmVtYWluaW5nIC0tPg0KCQk8IS0tIHN1YnN0aXR1dGlvbjogJXMgPT0gc2Vjb25kcyByZW1haW5pbmcgLS0+DQoJCTx1aXRleHQgbmFtZT0iRUxBUFNFRCIgdmFsdWU9IiVtIG1pbnV0b3MgJXMgc2VndW5kb3MgcmVzdGFudGVzIi8+DQoJCTx1aXRleHQgbmFtZT0iTk9URk9VTkQiIHZhbHVlPSJObyBzZSBoYSBlbmNvbnRyYWRvIG5hZGEiLz4NCgkJPHVpdGV4dCBuYW1lPSJBVFRBQ0hNRU5UUyIgdmFsdWU9IkFyY2hpdm9zIGFkanVudG9zIi8+DQoJCTwhLS0gc3Vic3RpdHV0aW9uOiAlcCA9PSBjdXJyZW50IHNwZWFrZXIncyB0aXRsZSAtLT4NCgkJPHVpdGV4dCBuYW1lPSJCSU9XSU5fVElUTEUiIHZhbHVlPSJCaW9ncmFmw61hOiAlcCIvPg0KCQk8dWl0ZXh0IG5hbWU9IkJJT0JUTl9USVRMRSIgdmFsdWU9IkJpb2dyYWbDrWEiLz4NCgkJPHVpdGV4dCBuYW1lPSJESVZJREVSQlROX1RJVExFIiB2YWx1ZT0ifCIvPg0KCQk8dWl0ZXh0IG5hbWU9IkNPTlRBQ1RCVE5fVElUTEUiIHZhbHVlPSJDb250YWN0byIvPg0KCQk8dWl0ZXh0IG5hbWU9IlRBQl9RVUlaIiB2YWx1ZT0iUHJ1ZWJhIi8+DQoJCTx1aXRleHQgbmFtZT0iVEFCX09VVExJTkUiIHZhbHVlPSJDb250b3JubyIvPg0KCQk8dWl0ZXh0IG5hbWU9IlRBQl9USFVNQiIgdmFsdWU9Ik1pbmlhdC4iLz4NCgkJPHVpdGV4dCBuYW1lPSJUQUJfTk9URVMiIHZhbHVlPSJOb3RhcyIvPg0KCQk8dWl0ZXh0IG5hbWU9IlRBQl9TRUFSQ0giIHZhbHVlPSJCdXNjYXIiLz4NCgkJPHVpdGV4dCBuYW1lPSJTTElERV9IRUFESU5HIiB2YWx1ZT0iVMOtdHVsbyBkZSBkaWFwb3NpdGl2YSIvPg0KCQk8dWl0ZXh0IG5hbWU9IkRVUkFUSU9OX0hFQURJTkciIHZhbHVlPSJEdXJhYy4iLz4NCgkJPHVpdGV4dCBuYW1lPSJTRUFSQ0hfSEVBRElORyIgdmFsdWU9IkJ1c2NhciB0ZXh0bzoiLz4NCgkJPHVpdGV4dCBuYW1lPSJUSFVNQl9IRUFESU5HIiB2YWx1ZT0iRGlhcG9zaXRpdmEiLz4NCgkJPHVpdGV4dCBuYW1lPSJUSFVNQl9JTkZPIiB2YWx1ZT0iRHVyLi9Uw610LiBkaWFwLiIvPg0KCQk8dWl0ZXh0IG5hbWU9IkFUVEFDSE5BTUVfSEVBRElORyIgdmFsdWU9Ik5vbWJyZSBkZSBhcmNoaXZvIi8+DQoJCTx1aXRleHQgbmFtZT0iQVRUQUNIU0laRV9IRUFESU5HIiB2YWx1ZT0iVGFtYcOxbyIvPg0KCQk8dWl0ZXh0IG5hbWU9IlNMSURFX05PVEVTIiB2YWx1ZT0iTm90YXMgZGUgZGlhcG9zaXRpdmEiLz4NCgkJPCEtLXF1aXogcG9kIGFuZCBtZXNzYWdlIGJveCB0ZXh0cy0tPg0KCQk8dWl0ZXh0IG5hbWU9IlFVSVpQT0RfUVVJWl9BVFRFTVBUIiB2YWx1ZT0iSW50ZW50byBkZSBwcnVlYmE6Ii8+DQoJCTx1aXRleHQgbmFtZT0iUVVJWlBPRF9RVUlaX0FUVEVNUFRfVkFMVUUiIHZhbHVlPSIlbiBkZSAldCIvPg0KCQk8dWl0ZXh0IG5hbWU9IlFVSVpQT0RfUVVJWl9TQ09SRSIgdmFsdWU9IlB1bnR1YWNpw7NuOiIvPg0KCQk8dWl0ZXh0IG5hbWU9IlFVSVpQT0RfUVVJWl9QQVNTU0NPUkUiIHZhbHVlPSJQdW50dWFjacOzbiBwYXJhIGFwcm9iYXI6Ii8+DQoJCTx1aXRleHQgbmFtZT0iUVVJWlBPRF9RVUlaX01BWFNDT1JFIiB2YWx1ZT0iUHVudHVhY2nDs24gbcOheGltYToiLz4NCgkJPHVpdGV4dCBuYW1lPSJRVUlaUE9EX1FVRVNBVE1QVF9TVFIiIHZhbHVlPSJJbnRlbnRvczogJW4gZGUgJXQiLz4NCgkJPHVpdGV4dCBuYW1lPSJRVUlaUE9EX1FVRVNUWVBFX1NUUiIgdmFsdWU9IlRpcG86ICVzIi8+DQoJCTx1aXRleHQgbmFtZT0iUVVJWlBPRF9RVUVTVFlQRV9HUkQiIHZhbHVlPSJDb24gcHVudHVhY2nDs24iLz4NCgkJPHVpdGV4dCBuYW1lPSJRVUlaUE9EX1FVRVNUWVBFX1NWWSIgdmFsdWU9IkVuY3Vlc3RhIi8+DQoJCTx1aXRleHQgbmFtZT0iUVVJWlBPRF9RVUlaQVRNUFRfSU5GIiB2YWx1ZT0iSW5maW5pdG8iLz4NCgkJPHVpdGV4dCBuYW1lPSJRVUlaUE9EX1FVRVNBVE1QVF9JTkYiIHZhbHVlPSJJbmZpbml0byIvPg0KCQk8dWl0ZXh0IG5hbWU9IldBUk5JTkdNU0dfWUVTU1RSSU5HIiB2YWx1ZT0iU8OtIi8+DQoJCTx1aXRleHQgbmFtZT0iV0FSTklOR01TR19OT1NUUklORyIgdmFsdWU9Ik5vIi8+DQoJCTx1aXRleHQgbmFtZT0iV0FSTklOR01TR19USVRMRVNUUklORyIgdmFsdWU9IkF2aXNvIGRlIG5hdmVnYWNpw7NuIGRlIHBydWViYSIvPg0KCQk8dWl0ZXh0IG5hbWU9IldBUk5JTkdNU0dfTVNHU1RSSU5HIiB2YWx1ZT0iSGF5IHByZWd1bnRhcyBzaW4gaW50ZW50b3MgZW4gZXN0YSBwcnVlYmEuJiN4QTsmI3hBO1BhcmEgc2FsaXIgZGUgbGEgcHJ1ZWJhLCBoYWdhIGNsaWMgZW4gU8OtLiBQYXJhIGNvbnRpbnVhciwgaGFnYSBjbGljIGVuIE5vLiIvPg0KCQk8dWl0ZXh0IG5hbWU9IklORk9STUFUSU9OX0gyNjRfRkxBU0hQTEFZRVIiIHZhbHVlPSJMYSB2ZXJzacOzbiBhY3R1YWwgZGUgRmxhc2ggUGxheWVyIGluc3RhbGFkYSBlbiBlbCBvcmRlbmFkb3Igbm8gZXMgY29tcGF0aWJsZSBjb24gZXN0ZSB2w61kZW8uIEhhZ2EgY2xpYyBlbiBlbCDDoXJlYSBkZSB2w61kZW8gcGFyYSBkZXNjYXJnYXIgbGEgw7psdGltYSB2ZXJzacOzbiBkZSBGbGFzaCBQbGF5ZXIuIi8+DQoJCTwhLS0gc3Vic3RpdHV0aW9uOiAlcCA9PSBwcmVzZW50YXRpb24gdGl0bGUgLS0+DQoJCTwhLS0gc3Vic3RpdHV0aW9uOiAlcyA9PSBzbGlkZSB0aXRsZSAtLT4NCgkJPCEtLSBzdWJzdGl0dXRpb246ICVuID09IHNsaWRlIG51bWJlciAtLT4NCgkJPHVpdGV4dCBuYW1lPSJCT09LTUFSSyIgdmFsdWU9IkFkb2JlIFByZXNlbnRlcjogJXAiLz4NCgkJPCEtLSBzdWJzdGl0dXRpb246ICVwID09IHByZXNlbnRhdGlvbiB0aXRsZSAtLT4NCgkJPCEtLSBzdWJzdGl0dXRpb246ICVzID09IHNsaWRlIHRpdGxlIC0tPg0KCQk8IS0tIHN1YnN0aXR1dGlvbjogJW4gPT0gc2xpZGUgbnVtYmVyIC0tPg0KCQk8dWl0ZXh0IG5hbWU9IkJPT0tNQVJLU0xJREUiIHZhbHVlPSJBZG9iZSBQcmVzZW50ZXI6ICVwICVzIi8+DQoJCTx1aXRleHQgbmFtZT0iU0hPV1NJREVCQVIiIHZhbHVlPSJNb3N0cmFyIGJhcnJhIGxhdGVyYWwgYSBsb3MgcGFydGljaXBhbnRlcyIvPg0KCQk8dWl0ZXh0IG5hbWU9Ik1VVEUiIHZhbHVlPSJTaWxlbmNpYXIiLz4NCgkJPHVpdGV4dCBuYW1lPSJET0NXUkFQX1RJVExFIiB2YWx1ZT0iQXJjaGl2byBhZGp1bnRvIGRlIFByZXNlbnRlciIvPg0KCQk8dWl0ZXh0IG5hbWU9IkRPQ1dSQVBfTVNHIiB2YWx1ZT0iR3VhcmRhciBlbiBNaSBQQyIvPg0KCQk8dWl0ZXh0IG5hbWU9IkRPQ1dSQVBfUFJPTVBUIiB2YWx1ZT0iSGFnYSBjbGljIGVuIERlc2NhcmdhciIvPg0KCTwvbGFuZ3VhZ2U+DQoJPGxhbmd1YWdlIGlkPSJw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TbGlkZSAlbiIvPg0KCQk8IS0tIHN1YnN0aXR1dGlvbjogJW4gPT0gc2xpZGUgbnVtYmVyIC0tPg0KCQk8IS0tIHN1YnN0aXR1dGlvbjogJXQgPT0gdG90YWwgc2xpZGUgY291bnQgLS0+DQoJCTx1aXRleHQgbmFtZT0iU0NSVUJCQVJTVEFUVVNfU0xJREVJTkZPIiB2YWx1ZT0iU2xpZGUgJW4gLyAldCB8ICIvPg0KCQk8dWl0ZXh0IG5hbWU9IlNDUlVCQkFSU1RBVFVTX1NUT1BQRUQiIHZhbHVlPSJQYXJhZG8iLz4NCgkJPHVpdGV4dCBuYW1lPSJTQ1JVQkJBUlNUQVRVU19QTEFZSU5HIiB2YWx1ZT0iUmVwcm9kdXppbmRvIi8+DQoJCTx1aXRleHQgbmFtZT0iU0NSVUJCQVJTVEFUVVNfTk9BVURJTyIgdmFsdWU9IlNlbSDDoXVkaW8iLz4NCgkJPHVpdGV4dCBuYW1lPSJTQ1JVQkJBUlNUQVRVU19WSURQTEFZSU5HIiB2YWx1ZT0iVsOtZGVvIGVtIHJlcHJvZHXDp8OjbyIvPg0KCQk8dWl0ZXh0IG5hbWU9IlNDUlVCQkFSU1RBVFVTX0xPQURJTkciIHZhbHVlPSJDYXJyZWdhbmRvIi8+DQoJCTx1aXRleHQgbmFtZT0iU0NSVUJCQVJTVEFUVVNfQlVGRkVSSU5HIiB2YWx1ZT0iQXJtYXplbmFuZG8gZW0gYnVmZmVyIi8+DQoJCTx1aXRleHQgbmFtZT0iU0NSVUJCQVJTVEFUVVNfUVVFU1RJT04iIHZhbHVlPSJSZXNwb25kZXIgcGVyZ3VudGEiLz4NCgkJPHVpdGV4dCBuYW1lPSJTQ1JVQkJBUlNUQVRVU19SRVZJRVdRVUlaIiB2YWx1ZT0iUmV2aXNhbmRvIHF1ZXN0aW9uw6FyaW8iLz4NCgkJPCEtLSBzdWJzdGl0dXRpb246ICVtID09IG1pbnV0ZXMgcmVtYWluaW5nIC0tPg0KCQk8IS0tIHN1YnN0aXR1dGlvbjogJXMgPT0gc2Vjb25kcyByZW1haW5pbmcgLS0+DQoJCTx1aXRleHQgbmFtZT0iRUxBUFNFRCIgdmFsdWU9IiVtIG1pbnV0b3MgJXMgc2VndW5kb3MgcmVzdGFudGVzIi8+DQoJCTx1aXRleHQgbmFtZT0iTk9URk9VTkQiIHZhbHVlPSJOYWRhIGVuY29udHJhZG8iLz4NCgkJPHVpdGV4dCBuYW1lPSJBVFRBQ0hNRU5UUyIgdmFsdWU9IkFuZXhv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dG8iLz4NCgkJPHVpdGV4dCBuYW1lPSJUQUJfUVVJWiIgdmFsdWU9IlF1ZXN0LiIvPg0KCQk8dWl0ZXh0IG5hbWU9IlRBQl9PVVRMSU5FIiB2YWx1ZT0iRXNxdWVtYSIvPg0KCQk8dWl0ZXh0IG5hbWU9IlRBQl9USFVNQiIgdmFsdWU9Ik1pbmkiLz4NCgkJPHVpdGV4dCBuYW1lPSJUQUJfTk9URVMiIHZhbHVlPSJOb3RhcyIvPg0KCQk8dWl0ZXh0IG5hbWU9IlRBQl9TRUFSQ0giIHZhbHVlPSJCdXNjYSIvPg0KCQk8dWl0ZXh0IG5hbWU9IlNMSURFX0hFQURJTkciIHZhbHVlPSJUw610dWxvIGRvIHNsaWRlIi8+DQoJCTx1aXRleHQgbmFtZT0iRFVSQVRJT05fSEVBRElORyIgdmFsdWU9IkR1cmHDp8OjbyIvPg0KCQk8dWl0ZXh0IG5hbWU9IlNFQVJDSF9IRUFESU5HIiB2YWx1ZT0iUHJvY3VyYXIgdGV4dG86Ii8+DQoJCTx1aXRleHQgbmFtZT0iVEhVTUJfSEVBRElORyIgdmFsdWU9IlNsaWRlIi8+DQoJCTx1aXRleHQgbmFtZT0iVEhVTUJfSU5GTyIgdmFsdWU9IlTDrXR1bG8vRHVyYcOnw6NvIGRvIHNsaWRlIi8+DQoJCTx1aXRleHQgbmFtZT0iQVRUQUNITkFNRV9IRUFESU5HIiB2YWx1ZT0iTm9tZSBkbyBhcnF1aXZvIi8+DQoJCTx1aXRleHQgbmFtZT0iQVRUQUNIU0laRV9IRUFESU5HIiB2YWx1ZT0iVGFtYW5obyIvPg0KCQk8dWl0ZXh0IG5hbWU9IlNMSURFX05PVEVTIiB2YWx1ZT0iQW5vdGHDp8O1ZXMgZG8gc2xpZGUiLz4NCgkJPCEtLXF1aXogcG9kIGFuZCBtZXNzYWdlIGJveCB0ZXh0cy0tPg0KCQk8dWl0ZXh0IG5hbWU9IlFVSVpQT0RfUVVJWl9BVFRFTVBUIiB2YWx1ZT0iVGVudGF0aXZhIG5vIHF1ZXN0aW9uw6FyaW86Ii8+DQoJCTx1aXRleHQgbmFtZT0iUVVJWlBPRF9RVUlaX0FUVEVNUFRfVkFMVUUiIHZhbHVlPSIlbiBkZSAldCIvPg0KCQk8dWl0ZXh0IG5hbWU9IlFVSVpQT0RfUVVJWl9TQ09SRSIgdmFsdWU9IlBvbnR1YcOnw6NvOiIvPg0KCQk8dWl0ZXh0IG5hbWU9IlFVSVpQT0RfUVVJWl9QQVNTU0NPUkUiIHZhbHVlPSJQb250dWHDp8OjbyBkZSBhcHJvdmHDp8OjbzoiLz4NCgkJPHVpdGV4dCBuYW1lPSJRVUlaUE9EX1FVSVpfTUFYU0NPUkUiIHZhbHVlPSJQb250dWHDp8OjbyBtw6F4aW1hOiIvPg0KCQk8dWl0ZXh0IG5hbWU9IlFVSVpQT0RfUVVFU0FUTVBUX1NUUiIgdmFsdWU9IlRlbnRhdGl2YTogJW4gZGUgJXQiLz4NCgkJPHVpdGV4dCBuYW1lPSJRVUlaUE9EX1FVRVNUWVBFX1NUUiIgdmFsdWU9IlRpcG86ICVzIi8+DQoJCTx1aXRleHQgbmFtZT0iUVVJWlBPRF9RVUVTVFlQRV9HUkQiIHZhbHVlPSJDbGFzc2lmaWNhdMOzcmlhIi8+DQoJCTx1aXRleHQgbmFtZT0iUVVJWlBPRF9RVUVTVFlQRV9TVlkiIHZhbHVlPSJQZXNxdWlzYSIvPg0KCQk8dWl0ZXh0IG5hbWU9IlFVSVpQT0RfUVVJWkFUTVBUX0lORiIgdmFsdWU9IkluZmluaXRvIi8+DQoJCTx1aXRleHQgbmFtZT0iUVVJWlBPRF9RVUVTQVRNUFRfSU5GIiB2YWx1ZT0iSW5maW5pdG8iLz4NCgkJPHVpdGV4dCBuYW1lPSJXQVJOSU5HTVNHX1lFU1NUUklORyIgdmFsdWU9IlNpbSIvPg0KCQk8dWl0ZXh0IG5hbWU9IldBUk5JTkdNU0dfTk9TVFJJTkciIHZhbHVlPSJOw6NvIi8+DQoJCTx1aXRleHQgbmFtZT0iV0FSTklOR01TR19USVRMRVNUUklORyIgdmFsdWU9IkFsZXJ0YSBkZSBuYXZlZ2HDp8OjbyBkbyBxdWVzdGlvbsOhcmlvIi8+DQoJCTx1aXRleHQgbmFtZT0iV0FSTklOR01TR19NU0dTVFJJTkciIHZhbHVlPSJFeGlzdGVtIHBlcmd1bnRhcyBxdWUgbsOjbyBmb3JhbSByZXNwb25kaWRhcyBuZXN0ZSBxdWVzdGlvbsOhcmlvLiYjeEE7JiN4QTtDbGlxdWUgZW0gU2ltIHBhcmEgc2FpciBkbyBxdWVzdGlvbsOhcmlvIG91IGVtIE7Do28gc2UgcXVpc2VyIGNvbnRpbnVhci4iLz4NCgkJPHVpdGV4dCBuYW1lPSJJTkZPUk1BVElPTl9IMjY0X0ZMQVNIUExBWUVSIiB2YWx1ZT0iQSB2ZXJzw6NvIGF0dWFsIGRvIEZsYXNoIFBsYXllciBpbnN0YWxhZGEgbm8gY29tcHV0YWRvciBuw6NvIG9mZXJlY2Ugc3Vwb3J0ZSBhIGVzc2UgdsOtZGVvLiBDbGlxdWUgbmEgw6FyZWEgZG8gdsOtZGVvIHBhcmEgYmFpeGFyIGEgdmVyc8OjbyBtYWlzIHJlY2VudGUgZG8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FyIGJhcnJhIGxhdGVyYWwgYW8gcGFydGljaXBhbnRlcyIvPg0KCQk8dWl0ZXh0IG5hbWU9Ik1VVEUiIHZhbHVlPSJNdWRvIi8+DQoJCTx1aXRleHQgbmFtZT0iRE9DV1JBUF9USVRMRSIgdmFsdWU9IkFuZXhvIGRlIGFycXVpdm8gZG8gUHJlc2VudGVyIi8+DQoJCTx1aXRleHQgbmFtZT0iRE9DV1JBUF9NU0ciIHZhbHVlPSJTYWx2YXIgZW0gTWV1IGNvbXB1dGFkb3IiLz4NCgkJPHVpdGV4dCBuYW1lPSJET0NXUkFQX1BST01QVCIgdmFsdWU9IkNsaXF1ZSBwYXJhIGJhaXhhciIvPg0KCTwvbGFuZ3VhZ2U+DQoJPGxhbmd1YWdlIGlkPSJpd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YSAlbiIvPg0KCQk8IS0tIHN1YnN0aXR1dGlvbjogJW4gPT0gc2xpZGUgbnVtYmVyIC0tPg0KCQk8IS0tIHN1YnN0aXR1dGlvbjogJXQgPT0gdG90YWwgc2xpZGUgY291bnQgLS0+DQoJCTx1aXRleHQgbmFtZT0iU0NSVUJCQVJTVEFUVVNfU0xJREVJTkZPIiB2YWx1ZT0iRGlhcG9zaXRpdmEgJW4gLyAldCB8ICIvPg0KCQk8dWl0ZXh0IG5hbWU9IlNDUlVCQkFSU1RBVFVTX1NUT1BQRUQiIHZhbHVlPSJJbnRlcnJvdHRvIi8+DQoJCTx1aXRleHQgbmFtZT0iU0NSVUJCQVJTVEFUVVNfUExBWUlORyIgdmFsdWU9IlJpcHJvZHV6aW9uZSIvPg0KCQk8dWl0ZXh0IG5hbWU9IlNDUlVCQkFSU1RBVFVTX05PQVVESU8iIHZhbHVlPSJBdWRpbyBpbmF0dC4iLz4NCgkJPHVpdGV4dCBuYW1lPSJTQ1JVQkJBUlNUQVRVU19WSURQTEFZSU5HIiB2YWx1ZT0iVmlkZW8gaW4gcmlwcm9kdXppb25lIi8+DQoJCTx1aXRleHQgbmFtZT0iU0NSVUJCQVJTVEFUVVNfTE9BRElORyIgdmFsdWU9IkNhcmljYW1lbnRvIi8+DQoJCTx1aXRleHQgbmFtZT0iU0NSVUJCQVJTVEFUVVNfQlVGRkVSSU5HIiB2YWx1ZT0iQnVmZmVyaW5nIi8+DQoJCTx1aXRleHQgbmFtZT0iU0NSVUJCQVJTVEFUVVNfUVVFU1RJT04iIHZhbHVlPSJSaXNwb25kaSBhIGRvbWFuZGEiLz4NCgkJPHVpdGV4dCBuYW1lPSJTQ1JVQkJBUlNUQVRVU19SRVZJRVdRVUlaIiB2YWx1ZT0iUmV2aXNpb25lIGRlbCBxdWl6Ii8+DQoJCTwhLS0gc3Vic3RpdHV0aW9uOiAlbSA9PSBtaW51dGVzIHJlbWFpbmluZyAtLT4NCgkJPCEtLSBzdWJzdGl0dXRpb246ICVzID09IHNlY29uZHMgcmVtYWluaW5nIC0tPg0KCQk8dWl0ZXh0IG5hbWU9IkVMQVBTRUQiIHZhbHVlPSIlbSBNaW51dGkgJXMgU2Vjb25kaSByaW1hbmVudGkiLz4NCgkJPHVpdGV4dCBuYW1lPSJOT1RGT1VORCIgdmFsdWU9Ik5lc3N1biBlbGVtZW50byB0cm92YXRvIi8+DQoJCTx1aXRleHQgbmFtZT0iQVRUQUNITUVOVFMiIHZhbHVlPSJBbGxlZ2F0aS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QuIi8+DQoJCTx1aXRleHQgbmFtZT0iVEFCX1FVSVoiIHZhbHVlPSJRdWl6Ii8+DQoJCTx1aXRleHQgbmFtZT0iVEFCX09VVExJTkUiIHZhbHVlPSJTdHJ1dHR1cmEiLz4NCgkJPHVpdGV4dCBuYW1lPSJUQUJfVEhVTUIiIHZhbHVlPSJNaW5pYXR1cmUiLz4NCgkJPHVpdGV4dCBuYW1lPSJUQUJfTk9URVMiIHZhbHVlPSJOb3RlIi8+DQoJCTx1aXRleHQgbmFtZT0iVEFCX1NFQVJDSCIgdmFsdWU9IkNlcmNhIi8+DQoJCTx1aXRleHQgbmFtZT0iU0xJREVfSEVBRElORyIgdmFsdWU9IlRpdG9sbyBkaWFwb3NpdGl2YSIvPg0KCQk8dWl0ZXh0IG5hbWU9IkRVUkFUSU9OX0hFQURJTkciIHZhbHVlPSJEdXJhdGEiLz4NCgkJPHVpdGV4dCBuYW1lPSJTRUFSQ0hfSEVBRElORyIgdmFsdWU9IkNlcmNhIHRlc3RvOiIvPg0KCQk8dWl0ZXh0IG5hbWU9IlRIVU1CX0hFQURJTkciIHZhbHVlPSJEaWFwb3NpdGl2YSIvPg0KCQk8dWl0ZXh0IG5hbWU9IlRIVU1CX0lORk8iIHZhbHVlPSJUaXRvbG8vVGVtcG8iLz4NCgkJPHVpdGV4dCBuYW1lPSJBVFRBQ0hOQU1FX0hFQURJTkciIHZhbHVlPSJOb21lIGZpbGUiLz4NCgkJPHVpdGV4dCBuYW1lPSJBVFRBQ0hTSVpFX0hFQURJTkciIHZhbHVlPSJEaW1lbnNpb25lIi8+DQoJCTx1aXRleHQgbmFtZT0iU0xJREVfTk9URVMiIHZhbHVlPSJOb3RlIGRpYXBvc2l0aXZhIi8+DQoJCTwhLS1xdWl6IHBvZCBhbmQgbWVzc2FnZSBib3ggdGV4dHMtLT4NCgkJPHVpdGV4dCBuYW1lPSJRVUlaUE9EX1FVSVpfQVRURU1QVCIgdmFsdWU9IlRlbnRhdGl2byBxdWl6OiIvPg0KCQk8dWl0ZXh0IG5hbWU9IlFVSVpQT0RfUVVJWl9BVFRFTVBUX1ZBTFVFIiB2YWx1ZT0iJW4gZGkgJXQiLz4NCgkJPHVpdGV4dCBuYW1lPSJRVUlaUE9EX1FVSVpfU0NPUkUiIHZhbHVlPSJQdW50ZWdnaW86Ii8+DQoJCTx1aXRleHQgbmFtZT0iUVVJWlBPRF9RVUlaX1BBU1NTQ09SRSIgdmFsdWU9IlB1bnRlZ2dpbyBtaW5pbW86Ii8+DQoJCTx1aXRleHQgbmFtZT0iUVVJWlBPRF9RVUlaX01BWFNDT1JFIiB2YWx1ZT0iUHVudGVnZ2lvIG1hc3NpbW86Ii8+DQoJCTx1aXRleHQgbmFtZT0iUVVJWlBPRF9RVUVTQVRNUFRfU1RSIiB2YWx1ZT0iVGVudGF0aXZvOiAlbiBkaSAldCIvPg0KCQk8dWl0ZXh0IG5hbWU9IlFVSVpQT0RfUVVFU1RZUEVfU1RSIiB2YWx1ZT0iVGlwbzogJXMiLz4NCgkJPHVpdGV4dCBuYW1lPSJRVUlaUE9EX1FVRVNUWVBFX0dSRCIgdmFsdWU9IkNvbiB2YWx1dGF6aW9uZSIvPg0KCQk8dWl0ZXh0IG5hbWU9IlFVSVpQT0RfUVVFU1RZUEVfU1ZZIiB2YWx1ZT0iSW5kYWdpbmUiLz4NCgkJPHVpdGV4dCBuYW1lPSJRVUlaUE9EX1FVSVpBVE1QVF9JTkYiIHZhbHVlPSJJbmZpbml0aSIvPg0KCQk8dWl0ZXh0IG5hbWU9IlFVSVpQT0RfUVVFU0FUTVBUX0lORiIgdmFsdWU9IkluZmluaXRpIi8+DQoJCTx1aXRleHQgbmFtZT0iV0FSTklOR01TR19ZRVNTVFJJTkciIHZhbHVlPSJTw6wiLz4NCgkJPHVpdGV4dCBuYW1lPSJXQVJOSU5HTVNHX05PU1RSSU5HIiB2YWx1ZT0iTm8iLz4NCgkJPHVpdGV4dCBuYW1lPSJXQVJOSU5HTVNHX1RJVExFU1RSSU5HIiB2YWx1ZT0iQXZ2ZXJ0ZW56YSBuYXZpZ2F6aW9uZSBxdWl6Ii8+DQoJCTx1aXRleHQgbmFtZT0iV0FSTklOR01TR19NU0dTVFJJTkciIHZhbHVlPSJPY2NvcnJlIGFuY29yYSByaXNwb25kZXJlIGFkIGFsY3VuZSBkb21hbmRlIGRlbCBxdWl6LiYjeEE7JiN4QTtTZSBmYXRlIGNsaWMgc3UgU8OsLCB1c2NpcmV0ZSBkYWwgcXVpei4gRmF0ZSBjbGljIHN1IE5vIHBlciBjb250aW51YXJlIGlsIHF1aXouIi8+DQoJCTx1aXRleHQgbmFtZT0iSU5GT1JNQVRJT05fSDI2NF9GTEFTSFBMQVlFUiIgdmFsdWU9IkxhIHZlcnNpb25lIGRpIEZsYXNoIFBsYXllciBhdHR1YWxtZW50ZSBpbnN0YWxsYXRhIG5vbiBzdXBwb3J0YSBxdWVzdG8gdmlkZW8uIEZhdGUgY2xpYyBzdWxsJ2FyZWEgZGVsIHZpZGVvIHBlciBzY2FyaWNhcmUgbCd1bHRpbWEgdmVyc2lvbmUgZGkgRmxhc2ggUGxheWVy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Nb3N0cmEgYmFycmEgbGF0ZXJhbGUgYWkgcGFydGVjaXBhbnRpIi8+DQoJCTx1aXRleHQgbmFtZT0iTVVURSIgdmFsdWU9IkRpc2F0dGl2YSBhdWRpbyIvPg0KCQk8dWl0ZXh0IG5hbWU9IkRPQ1dSQVBfVElUTEUiIHZhbHVlPSJBbGxlZ2F0byBmaWxlIFByZXNlbnRlciIvPg0KCQk8dWl0ZXh0IG5hbWU9IkRPQ1dSQVBfTVNHIiB2YWx1ZT0iU2FsdmEgaW4gUmlzb3JzZSBkZWwgY29tcHV0ZXIiLz4NCgkJPHVpdGV4dCBuYW1lPSJET0NXUkFQX1BST01QVCIgdmFsdWU9IkNsaWMgcGVyIHNjYXJpY2FyZSIvPg0KCTwvbGFuZ3VhZ2U+DQoJPGxhbmd1YWdlIGlkPSJubC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EgJW4iLz4NCgkJPCEtLSBzdWJzdGl0dXRpb246ICVuID09IHNsaWRlIG51bWJlciAtLT4NCgkJPCEtLSBzdWJzdGl0dXRpb246ICV0ID09IHRvdGFsIHNsaWRlIGNvdW50IC0tPg0KCQk8dWl0ZXh0IG5hbWU9IlNDUlVCQkFSU1RBVFVTX1NMSURFSU5GTyIgdmFsdWU9IkRpYSAlbiAvICV0IHwgIi8+DQoJCTx1aXRleHQgbmFtZT0iU0NSVUJCQVJTVEFUVVNfU1RPUFBFRCIgdmFsdWU9Ikdlc3RvcHQiLz4NCgkJPHVpdGV4dCBuYW1lPSJTQ1JVQkJBUlNUQVRVU19QTEFZSU5HIiB2YWx1ZT0iQWZzcGVsZW4iLz4NCgkJPHVpdGV4dCBuYW1lPSJTQ1JVQkJBUlNUQVRVU19OT0FVRElPIiB2YWx1ZT0iR2VlbiBhdWRpbyIvPg0KCQk8dWl0ZXh0IG5hbWU9IlNDUlVCQkFSU1RBVFVTX1ZJRFBMQVlJTkciIHZhbHVlPSJWaWRlbyBhZnNwZWxlbiIvPg0KCQk8dWl0ZXh0IG5hbWU9IlNDUlVCQkFSU1RBVFVTX0xPQURJTkciIHZhbHVlPSJMYWRlbiIvPg0KCQk8dWl0ZXh0IG5hbWU9IlNDUlVCQkFSU1RBVFVTX0JVRkZFUklORyIgdmFsdWU9IkJ1ZmZlcmVuIi8+DQoJCTx1aXRleHQgbmFtZT0iU0NSVUJCQVJTVEFUVVNfUVVFU1RJT04iIHZhbHVlPSJWcmFhZyBtZXQgYW50d29vcmQiLz4NCgkJPHVpdGV4dCBuYW1lPSJTQ1JVQkJBUlNUQVRVU19SRVZJRVdRVUlaIiB2YWx1ZT0iUXVpeiBjb250cm9sZXJlbiIvPg0KCQk8IS0tIHN1YnN0aXR1dGlvbjogJW0gPT0gbWludXRlcyByZW1haW5pbmcgLS0+DQoJCTwhLS0gc3Vic3RpdHV0aW9uOiAlcyA9PSBzZWNvbmRzIHJlbWFpbmluZyAtLT4NCgkJPHVpdGV4dCBuYW1lPSJFTEFQU0VEIiB2YWx1ZT0iRXIgcmVzdGVyZW4gJW0gbWludXRlbiAlcyBzZWNvbmRlbiIvPg0KCQk8dWl0ZXh0IG5hbWU9Ik5PVEZPVU5EIiB2YWx1ZT0iTmlldHMgZ2V2b25kZW4iLz4NCgkJPHVpdGV4dCBuYW1lPSJBVFRBQ0hNRU5UUyIgdmFsdWU9IkJpamxhZ2VuIi8+DQoJCTwhLS0gc3Vic3RpdHV0aW9uOiAlcCA9PSBjdXJyZW50IHNwZWFrZXIncyB0aXRsZSAtLT4NCgkJPHVpdGV4dCBuYW1lPSJCSU9XSU5fVElUTEUiIHZhbHVlPSJCaW9ncmFmaWU6ICVwIi8+DQoJCTx1aXRleHQgbmFtZT0iQklPQlROX1RJVExFIiB2YWx1ZT0iQmlvZ3JhZmllIi8+DQoJCTx1aXRleHQgbmFtZT0iRElWSURFUkJUTl9USVRMRSIgdmFsdWU9InwiLz4NCgkJPHVpdGV4dCBuYW1lPSJDT05UQUNUQlROX1RJVExFIiB2YWx1ZT0iQ29udGFjdCIvPg0KCQk8dWl0ZXh0IG5hbWU9IlRBQl9RVUlaIiB2YWx1ZT0iUXVpeiIvPg0KCQk8dWl0ZXh0IG5hbWU9IlRBQl9PVVRMSU5FIiB2YWx1ZT0iT3ZlcnppY2h0Ii8+DQoJCTx1aXRleHQgbmFtZT0iVEFCX1RIVU1CIiB2YWx1ZT0iTWluaWF0dXVyIi8+DQoJCTx1aXRleHQgbmFtZT0iVEFCX05PVEVTIiB2YWx1ZT0iTm90aXRpZXMiLz4NCgkJPHVpdGV4dCBuYW1lPSJUQUJfU0VBUkNIIiB2YWx1ZT0iWm9la2VuIi8+DQoJCTx1aXRleHQgbmFtZT0iU0xJREVfSEVBRElORyIgdmFsdWU9IlRpdGVsIHZhbiBkaWEiLz4NCgkJPHVpdGV4dCBuYW1lPSJEVVJBVElPTl9IRUFESU5HIiB2YWx1ZT0iRHV1ciIvPg0KCQk8dWl0ZXh0IG5hbWU9IlNFQVJDSF9IRUFESU5HIiB2YWx1ZT0iWm9la2VuIG5hYXIgdGVrc3Q6Ii8+DQoJCTx1aXRleHQgbmFtZT0iVEhVTUJfSEVBRElORyIgdmFsdWU9IkRpYSIvPg0KCQk8dWl0ZXh0IG5hbWU9IlRIVU1CX0lORk8iIHZhbHVlPSJUaXRlbC9kdXVyIHZhbiBkaWEiLz4NCgkJPHVpdGV4dCBuYW1lPSJBVFRBQ0hOQU1FX0hFQURJTkciIHZhbHVlPSJCZXN0YW5kc25hYW0iLz4NCgkJPHVpdGV4dCBuYW1lPSJBVFRBQ0hTSVpFX0hFQURJTkciIHZhbHVlPSJHcm9vdHRlIi8+DQoJCTx1aXRleHQgbmFtZT0iU0xJREVfTk9URVMiIHZhbHVlPSJEaWFub3RpdGllcyIvPg0KCQk8IS0tcXVpeiBwb2QgYW5kIG1lc3NhZ2UgYm94IHRleHRzLS0+DQoJCTx1aXRleHQgbmFtZT0iUVVJWlBPRF9RVUlaX0FUVEVNUFQiIHZhbHVlPSJRdWl6cG9naW5nOiIvPg0KCQk8dWl0ZXh0IG5hbWU9IlFVSVpQT0RfUVVJWl9BVFRFTVBUX1ZBTFVFIiB2YWx1ZT0iJW4gdmFuICV0Ii8+DQoJCTx1aXRleHQgbmFtZT0iUVVJWlBPRF9RVUlaX1NDT1JFIiB2YWx1ZT0iQmVoYWFsZGUgc2NvcmU6Ii8+DQoJCTx1aXRleHQgbmFtZT0iUVVJWlBPRF9RVUlaX1BBU1NTQ09SRSIgdmFsdWU9IlZvbGRvZW5kZSBzY29yZToiLz4NCgkJPHVpdGV4dCBuYW1lPSJRVUlaUE9EX1FVSVpfTUFYU0NPUkUiIHZhbHVlPSJNYXhpbWFhbCBoYWFsYmFyZSBzY29yZToiLz4NCgkJPHVpdGV4dCBuYW1lPSJRVUlaUE9EX1FVRVNBVE1QVF9TVFIiIHZhbHVlPSJQb2dpbmc6ICVuIHZhbiAldCIvPg0KCQk8dWl0ZXh0IG5hbWU9IlFVSVpQT0RfUVVFU1RZUEVfU1RSIiB2YWx1ZT0iVHlwZTogJXMiLz4NCgkJPHVpdGV4dCBuYW1lPSJRVUlaUE9EX1FVRVNUWVBFX0dSRCIgdmFsdWU9IlRlbHQgdm9vciBzY29yZSIvPg0KCQk8dWl0ZXh0IG5hbWU9IlFVSVpQT0RfUVVFU1RZUEVfU1ZZIiB2YWx1ZT0iRW5xdcOqdGUiLz4NCgkJPHVpdGV4dCBuYW1lPSJRVUlaUE9EX1FVSVpBVE1QVF9JTkYiIHZhbHVlPSJPbmJlcGVya3QiLz4NCgkJPHVpdGV4dCBuYW1lPSJRVUlaUE9EX1FVRVNBVE1QVF9JTkYiIHZhbHVlPSJPbmJlcGVya3QiLz4NCgkJPHVpdGV4dCBuYW1lPSJXQVJOSU5HTVNHX1lFU1NUUklORyIgdmFsdWU9IkphIi8+DQoJCTx1aXRleHQgbmFtZT0iV0FSTklOR01TR19OT1NUUklORyIgdmFsdWU9Ik5lZSIvPg0KCQk8dWl0ZXh0IG5hbWU9IldBUk5JTkdNU0dfVElUTEVTVFJJTkciIHZhbHVlPSJXYWFyc2NodXdpbmcgbWV0IGJldHJla2tpbmcgdG90IHF1aXpuYXZpZ2F0aWUiLz4NCgkJPHVpdGV4dCBuYW1lPSJXQVJOSU5HTVNHX01TR1NUUklORyIgdmFsdWU9IlUgaGVidCBuaWV0IGFsbGUgdnJhZ2VuIGluIGRlemUgcXVpeiBiZWFudHdvb3JkLiYjeEE7JiN4QTtLbGlrIG9wIEphIG9tIGRlIHF1aXogYWYgdGUgc2x1aXRlbi4gS2xpayBvcCBOZWUgb20gZGUgcXVpeiB2b29ydCB0ZSB6ZXR0ZW4uIi8+DQoJCTx1aXRleHQgbmFtZT0iSU5GT1JNQVRJT05fSDI2NF9GTEFTSFBMQVlFUiIgdmFsdWU9IkRlemUgdmlkZW8gd29yZHQgbmlldCBvbmRlcnN0ZXVuZCBkb29yIGRlIHZlcnNpZSB2YW4gRmxhc2ggUGxheWVyIGRpZSBtb21lbnRlZWwgb3AgdXcgY29tcHV0ZXIgaXMgZ2XDr25zdGFsbGVlcmQuIEtsaWsgaW4gZGUgdmlkZW8gb20gZGUgbmlldXdzdGUgRmxhc2ggUGxheWVyIHRlIGRvd25sb2FkZW4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lppanBhbmVlbCBhYW4gZGVlbG5lbWVycyB3ZWVyZ2V2ZW4iLz4NCgkJPHVpdGV4dCBuYW1lPSJNVVRFIiB2YWx1ZT0iRGVtcGVuIi8+DQoJCTx1aXRleHQgbmFtZT0iRE9DV1JBUF9USVRMRSIgdmFsdWU9IlByZXNlbnRlci1iZXN0YW5kc2JpamxhZ2UiLz4NCgkJPHVpdGV4dCBuYW1lPSJET0NXUkFQX01TRyIgdmFsdWU9Ik9wc2xhYW4gaW4gRGV6ZSBjb21wdXRlciIvPg0KCQk8dWl0ZXh0IG5hbWU9IkRPQ1dSQVBfUFJPTVBUIiB2YWx1ZT0iS2xpayBvbSB0ZSBkb3dubG9hZGVuIi8+DQoJPC9sYW5ndWFnZT4NCgk8bGFuZ3VhZ2UgaWQ9ImNuIj4NCgkJPCEtLSBmb3JtYXQgZm9yIHVpZm9udCB2YWx1ZSBpcyAiZm9udCxzaXplLGlzYm9sZCxpc2l0YWxpYyxpc3NoYWRvd2VkIiAtLT4NCgkJPHVpZm9udCBuYW1lPSJGT05UX1FVSVpaSU5HIiB2YWx1ZT0i5a6L5L2TLTE4MDMwLDEwLGZhbHNlLGZhbHNlLGZhbHNlIi8+DQoJCTx1aWZvbnQgbmFtZT0iRk9OVF9TQ1JVQlNUQVRVUyIgdmFsdWU9IuWui+S9ky0xODAzMCwxMCx0cnVlLGZhbHNlLHRydWUiLz4NCgkJPHVpZm9udCBuYW1lPSJGT05UX1NDUlVCVElNRSIgdmFsdWU9IuWui+S9ky0xODAzMCwxMCxmYWxzZSxmYWxzZSx0cnVlIi8+DQoJCTx1aWZvbnQgbmFtZT0iRk9OVF9FTEFQU0VEVElNRSIgdmFsdWU9IuWui+S9ky0xODAzMCwxMCx0cnVlLGZhbHNlLHRydWUiLz4NCgkJPHVpZm9udCBuYW1lPSJGT05UX1VUSUxTTUVOVSIgdmFsdWU9IuWui+S9ky0xODAzMCwxMCx0cnVlLGZhbHNlLGZhbHNlIi8+DQoJCTx1aWZvbnQgbmFtZT0iRk9OVF9UQUJTIiB2YWx1ZT0i5a6L5L2TLTE4MDMwLDE0LHRydWUsZmFsc2UsdHJ1ZSIvPg0KCQk8dWlmb250IG5hbWU9IkZPTlRfUFJFU0VOVEFUSU9OTkFNRSIgdmFsdWU9IuWui+S9ky0xODAzMCwxNCxmYWxzZSxmYWxzZSx0cnVlIi8+DQoJCTx1aWZvbnQgbmFtZT0iRk9OVF9QUkVTRU5URVJOQU1FIiB2YWx1ZT0i5a6L5L2TLTE4MDMwLDE0LHRydWUsZmFsc2UsdHJ1ZSIvPg0KCQk8dWlmb250IG5hbWU9IkZPTlRfUFJFU0VOVEVSVElUTEUiIHZhbHVlPSLlrovkvZMtMTgwMzAsMTMsZmFsc2UsZmFsc2UsdHJ1ZSIvPg0KCQk8dWlmb250IG5hbWU9IkZPTlRfQklPQlROIiB2YWx1ZT0i5a6L5L2TLTE4MDMwLDEwLGZhbHNlLGZhbHNlLHRydWUiLz4NCgkJPHVpZm9udCBuYW1lPSJGT05UX05PVEVTIiB2YWx1ZT0i5a6L5L2TLTE4MDMwLDEyLGZhbHNlLGZhbHNlLGZhbHNlIi8+DQoJCTx1aWZvbnQgbmFtZT0iRk9OVF9PVVRMSU5FIiB2YWx1ZT0i5a6L5L2TLTE4MDMwLDEyLGZhbHNlLGZhbHNlLHRydWUiLz4NCgkJPHVpZm9udCBuYW1lPSJGT05UX1NFQVJDSCIgdmFsdWU9IuWui+S9ky0xODAzMCwxMixmYWxzZSxmYWxzZSx0cnVlIi8+DQoJCTx1aWZvbnQgbmFtZT0iRk9OVF9USFVNQiIgdmFsdWU9IuWui+S9ky0xODAzMCwxMCxmYWxzZSxmYWxzZSx0cnVlIi8+DQoJCTx1aWZvbnQgbmFtZT0iRk9OVF9CSU9XSU4iIHZhbHVlPSLlrovkvZMtMTgwMzAsMTIsZmFsc2UsZmFsc2UsZmFsc2UiLz4NCgkJPHVpZm9udCBuYW1lPSJGT05UX0xJU1RIRUFESU5HIiB2YWx1ZT0i5a6L5L2TLTE4MDMwLDEwLGZhbHNlLGZhbHNlLGZhbHNlIi8+DQoJCTx1aWZvbnQgbmFtZT0iRk9OVF9XSU5USVRMRSIgdmFsdWU9IuWui+S9ky0xODAzMCwxMCxmYWxzZSxmYWxzZSx0cnVlIi8+DQoJCTx1aWZvbnQgbmFtZT0iRk9OVF9BVFRBQ0hNRU5UUyIgdmFsdWU9IuWui+S9ky0xODAzMCwxMixmYWxzZSxmYWxzZSx0cnVlIi8+DQoJCTwhLS1xdWl6IHBvZCBhbmQgbWVzc2FnZSBib3ggdGV4dCBmb250cy0tPg0KCQk8dWlmb250IG5hbWU9IkZPTlRfTVNHQk9YX1dJTlRJVExFIiB2YWx1ZT0i5a6L5L2TLTE4MDMwLDEyLHRydWUsZmFsc2UsdHJ1ZSIvPg0KCQk8dWlmb250IG5hbWU9IkZPTlRfTVNHQk9YX01TRyIgdmFsdWU9IuWui+S9ky0xODAzMCwxMixmYWxzZSxmYWxzZSx0cnVlIi8+DQoJCTx1aWZvbnQgbmFtZT0iRk9OVF9NU0dCT1hfT1BUSU9OUyIgdmFsdWU9IuWui+S9ky0xODAzMCwxMCx0cnVlLGZhbHNlLHRydWUiLz4NCgkJPHVpZm9udCBuYW1lPSJGT05UX1FVSVpQT0RfUVVJWl9USVRMRSIgdmFsdWU9IuWui+S9ky0xODAzMCwxMix0cnVlLGZhbHNlLHRydWUiLz4NCgkJPHVpZm9udCBuYW1lPSJGT05UX1FVSVpQT0RfUVVJWl9BVFRFTVBUIiB2YWx1ZT0i5a6L5L2TLTE4MDMwLDEwLGZhbHNlLGZhbHNlLHRydWUiLz4NCgkJPHVpZm9udCBuYW1lPSJGT05UX1FVSVpQT0RfUVVJWl9BVFRFTVBUX1ZBTFVFIiB2YWx1ZT0i5a6L5L2TLTE4MDMwLDEwLHRydWUsZmFsc2UsdHJ1ZSIvPg0KCQk8dWlmb250IG5hbWU9IkZPTlRfUVVJWlBPRF9RVUVTVElPTl9TQ09SRSIgdmFsdWU9IuWui+S9ky0xODAzMCwxMCxmYWxzZSxmYWxzZSx0cnVlIi8+DQoJCTx1aWZvbnQgbmFtZT0iRk9OVF9RVUlaUE9EX1FVRVNUSU9OX1NDT1JFX1ZBTFVFIiB2YWx1ZT0i5a6L5L2TLTE4MDMwLDEwLHRydWUsZmFsc2UsdHJ1ZSIvPg0KCQk8dWlmb250IG5hbWU9IkZPTlRfUVVJWlBPRF9RVUVTVElPTl9BVFRFTVBUIiB2YWx1ZT0i5a6L5L2TLTE4MDMwLDEwLGZhbHNlLGZhbHNlLHRydWUiLz4NCgkJPHVpZm9udCBuYW1lPSJGT05UX1FVSVpQT0RfUVVFU1RJT05fQVRURU1QVF9WQUxVRSIgdmFsdWU9IuWui+S9ky0xODAzMCwxMCx0cnVlLGZhbHNlLHRydWUiLz4NCgkJPHVpZm9udCBuYW1lPSJGT05UX1FVSVpQT0RfUVVFU1RJT05fVEFHIiB2YWx1ZT0i5a6L5L2TLTE4MDMwLDEyLHRydWUsZmFsc2UsdHJ1ZSIvPg0KCQk8dWlmb250IG5hbWU9IkZPTlRfUVVJWlBPRF9RVUlaX1FVRVNUSU9OX0NPVU5UIiB2YWx1ZT0i5a6L5L2TLTE4MDMwLDEwLGZhbHNlLGZhbHNlLHRydWUiLz4NCgkJPHVpZm9udCBuYW1lPSJGT05UX1FVSVpQT0RfUVVJWl9RVUVTVElPTl9DT1VOVF9WQUxVRSIgdmFsdWU9IuWui+S9ky0xODAzMCwxMCx0cnVlLGZhbHNlLHRydWUiLz4NCgkJPHVpZm9udCBuYW1lPSJGT05UX1FVSVpQT0RfUVVJWl9RVUVTVElPTl9BVFRFTVBURUQiIHZhbHVlPSLlrovkvZMtMTgwMzAsMTAsZmFsc2UsZmFsc2UsdHJ1ZSIvPg0KCQk8dWlmb250IG5hbWU9IkZPTlRfUVVJWlBPRF9RVUlaX1FVRVNUSU9OX0FUVEVNUFRFRF9WQUxVRSIgdmFsdWU9IuWui+S9ky0xODAzMCwxMCx0cnVlLGZhbHNlLHRydWUiLz4NCgkJPHVpZm9udCBuYW1lPSJGT05UX1FVSVpQT0RfUVVJWl9TQ09SRV9UQUciIHZhbHVlPSLlrovkvZMtMTgwMzAsMTIsdHJ1ZSxmYWxzZSx0cnVlIi8+DQoJCTx1aWZvbnQgbmFtZT0iRk9OVF9RVUlaUE9EX1FVSVpfU0NPUkUiIHZhbHVlPSLlrovkvZMtMTgwMzAsMTAsZmFsc2UsZmFsc2UsdHJ1ZSIvPg0KCQk8dWlmb250IG5hbWU9IkZPTlRfUVVJWlBPRF9RVUlaX1NDT1JFX1ZBTFVFIiB2YWx1ZT0i5a6L5L2TLTE4MDMwLDEwLHRydWUsZmFsc2UsdHJ1ZSIvPg0KCQk8dWlmb250IG5hbWU9IkZPTlRfUVVJWlBPRF9RVUlaX01BWFNDT1JFIiB2YWx1ZT0i5a6L5L2TLTE4MDMwLDEwLGZhbHNlLGZhbHNlLHRydWUiLz4NCgkJPHVpZm9udCBuYW1lPSJGT05UX1FVSVpQT0RfUVVJWl9NQVhTQ09SRV9WQUxVRSIgdmFsdWU9IuWui+S9ky0xODAzMCwxMCx0cnVlLGZhbHNlLHRydWUiLz4NCgkJPHVpZm9udCBuYW1lPSJGT05UX1FVSVpQT0RfUVVJWl9QQVNTU0NPUkUiIHZhbHVlPSLlrovkvZMtMTgwMzAsMTAsZmFsc2UsZmFsc2UsdHJ1ZSIvPg0KCQk8dWlmb250IG5hbWU9IkZPTlRfUVVJWlBPRF9RVUlaX1BBU1NTQ09SRV9WQUxVRSIgdmFsdWU9IuWui+S9ky0xODAzMCwxMCx0cnVlLGZhbHNlLHRydWUiLz4NCgkJPCEtLSB1aXRleHQgLS0+DQoJCTwhLS0gc3Vic3RpdHV0aW9uOiAlbiA9PSBzbGlkZSBudW1iZXIgLS0+DQoJCTx1aXRleHQgbmFtZT0iVU5OQU1FRFNMSURFVElUTEUiIHZhbHVlPSLlubvnga/niYcgJW4iLz4NCgkJPCEtLSBzdWJzdGl0dXRpb246ICVuID09IHNsaWRlIG51bWJlciAtLT4NCgkJPCEtLSBzdWJzdGl0dXRpb246ICV0ID09IHRvdGFsIHNsaWRlIGNvdW50IC0tPg0KCQk8dWl0ZXh0IG5hbWU9IlNDUlVCQkFSU1RBVFVTX1NMSURFSU5GTyIgdmFsdWU9IuW5u+eBr+eJhyAlbiAvICV0IHwgIi8+DQoJCTx1aXRleHQgbmFtZT0iU0NSVUJCQVJTVEFUVVNfU1RPUFBFRCIgdmFsdWU9IuW3suWBnOatoiIvPg0KCQk8dWl0ZXh0IG5hbWU9IlNDUlVCQkFSU1RBVFVTX1BMQVlJTkciIHZhbHVlPSLmraPlnKjmkq3mlL4iLz4NCgkJPHVpdGV4dCBuYW1lPSJTQ1JVQkJBUlNUQVRVU19OT0FVRElPIiB2YWx1ZT0i5peg6Z+z6aKRIi8+DQoJCTx1aXRleHQgbmFtZT0iU0NSVUJCQVJTVEFUVVNfVklEUExBWUlORyIgdmFsdWU9IuinhumikeaSreaUviIvPg0KCQk8dWl0ZXh0IG5hbWU9IlNDUlVCQkFSU1RBVFVTX0xPQURJTkciIHZhbHVlPSLmraPlnKjovb3lhaUiLz4NCgkJPHVpdGV4dCBuYW1lPSJTQ1JVQkJBUlNUQVRVU19CVUZGRVJJTkciIHZhbHVlPSLmraPlnKjov5vooYznvJPlhrLlpITnkIYiLz4NCgkJPHVpdGV4dCBuYW1lPSJTQ1JVQkJBUlNUQVRVU19RVUVTVElPTiIgdmFsdWU9IuWbnuetlOmXrumimCIvPg0KCQk8dWl0ZXh0IG5hbWU9IlNDUlVCQkFSU1RBVFVTX1JFVklFV1FVSVoiIHZhbHVlPSLmraPlnKjlrqHpmIXmtYvpqowiLz4NCgkJPCEtLSBzdWJzdGl0dXRpb246ICVtID09IG1pbnV0ZXMgcmVtYWluaW5nIC0tPg0KCQk8IS0tIHN1YnN0aXR1dGlvbjogJXMgPT0gc2Vjb25kcyByZW1haW5pbmcgLS0+DQoJCTx1aXRleHQgbmFtZT0iRUxBUFNFRCIgdmFsdWU9IuWJqeS9mSAlbSDliIbpkp8gJXMg56eSIi8+DQoJCTx1aXRleHQgbmFtZT0iTk9URk9VTkQiIHZhbHVlPSLmnKrmib7liLDku7vkvZXlhoXlrrkiLz4NCgkJPHVpdGV4dCBuYW1lPSJBVFRBQ0hNRU5UUyIgdmFsdWU9IumZhOS7tiIvPg0KCQk8IS0tIHN1YnN0aXR1dGlvbjogJXAgPT0gY3VycmVudCBzcGVha2VyJ3MgdGl0bGUgLS0+DQoJCTx1aXRleHQgbmFtZT0iQklPV0lOX1RJVExFIiB2YWx1ZT0i5Liq5Lq6566A5LuLOiAlcCIvPg0KCQk8dWl0ZXh0IG5hbWU9IkJJT0JUTl9USVRMRSIgdmFsdWU9IuS4quS6uueugOS7iyIvPg0KCQk8dWl0ZXh0IG5hbWU9IkRJVklERVJCVE5fVElUTEUiIHZhbHVlPSJ8Ii8+DQoJCTx1aXRleHQgbmFtZT0iQ09OVEFDVEJUTl9USVRMRSIgdmFsdWU9IuiBlOezu+aWueW8jyIvPg0KCQk8dWl0ZXh0IG5hbWU9IlRBQl9RVUlaIiB2YWx1ZT0i5rWL6aqMIi8+DQoJCTx1aXRleHQgbmFtZT0iVEFCX09VVExJTkUiIHZhbHVlPSLlpKfnurIiLz4NCgkJPHVpdGV4dCBuYW1lPSJUQUJfVEhVTUIiIHZhbHVlPSLnvKnnlaXlm74iLz4NCgkJPHVpdGV4dCBuYW1lPSJUQUJfTk9URVMiIHZhbHVlPSLlpIfms6giLz4NCgkJPHVpdGV4dCBuYW1lPSJUQUJfU0VBUkNIIiB2YWx1ZT0i5pCc57SiIi8+DQoJCTx1aXRleHQgbmFtZT0iU0xJREVfSEVBRElORyIgdmFsdWU9IuW5u+eBr+eJh+agh+mimCIvPg0KCQk8dWl0ZXh0IG5hbWU9IkRVUkFUSU9OX0hFQURJTkciIHZhbHVlPSLmjIHnu63ml7bpl7QiLz4NCgkJPHVpdGV4dCBuYW1lPSJTRUFSQ0hfSEVBRElORyIgdmFsdWU9IuaQnOe0ouaWh+acrDoiLz4NCgkJPHVpdGV4dCBuYW1lPSJUSFVNQl9IRUFESU5HIiB2YWx1ZT0i5bm754Gv54mHIi8+DQoJCTx1aXRleHQgbmFtZT0iVEhVTUJfSU5GTyIgdmFsdWU9IuW5u+eBr+eJh+agh+mimC/mjIHnu63ml7bpl7QiLz4NCgkJPHVpdGV4dCBuYW1lPSJBVFRBQ0hOQU1FX0hFQURJTkciIHZhbHVlPSLmlofku7blkI0iLz4NCgkJPHVpdGV4dCBuYW1lPSJBVFRBQ0hTSVpFX0hFQURJTkciIHZhbHVlPSLlpKflsI8iLz4NCgkJPHVpdGV4dCBuYW1lPSJTTElERV9OT1RFUyIgdmFsdWU9IuW5u+eBr+eJh+Wkh+azqCIvPg0KCQk8IS0tcXVpeiBwb2QgYW5kIG1lc3NhZ2UgYm94IHRleHRzLS0+DQoJCTx1aXRleHQgbmFtZT0iUVVJWlBPRF9RVUlaX0FUVEVNUFQiIHZhbHVlPSLmtYvpqozlsJ3or5XmrKHmlbA6Ii8+DQoJCTx1aXRleHQgbmFtZT0iUVVJWlBPRF9RVUlaX0FUVEVNUFRfVkFMVUUiIHZhbHVlPSLnrKwgJW4g5qyh77yM5YWxICV0IOasoSIvPg0KCQk8dWl0ZXh0IG5hbWU9IlFVSVpQT0RfUVVJWl9TQ09SRSIgdmFsdWU9IuW+l+WIhjoiLz4NCgkJPHVpdGV4dCBuYW1lPSJRVUlaUE9EX1FVSVpfUEFTU1NDT1JFIiB2YWx1ZT0i5Y+K5qC85YiG5pWwOiIvPg0KCQk8dWl0ZXh0IG5hbWU9IlFVSVpQT0RfUVVJWl9NQVhTQ09SRSIgdmFsdWU9IuacgOmrmOWIhuaVsDoiLz4NCgkJPHVpdGV4dCBuYW1lPSJRVUlaUE9EX1FVRVNBVE1QVF9TVFIiIHZhbHVlPSLlsJ3or5XmrKHmlbA6IOesrCAlbiDmrKHvvIzlhbEgJXQg5qyhIi8+DQoJCTx1aXRleHQgbmFtZT0iUVVJWlBPRF9RVUVTVFlQRV9TVFIiIHZhbHVlPSLnsbvlnos6ICVzIi8+DQoJCTx1aXRleHQgbmFtZT0iUVVJWlBPRF9RVUVTVFlQRV9HUkQiIHZhbHVlPSLor4TnuqciLz4NCgkJPHVpdGV4dCBuYW1lPSJRVUlaUE9EX1FVRVNUWVBFX1NWWSIgdmFsdWU9Iuiwg+afpSIvPg0KCQk8dWl0ZXh0IG5hbWU9IlFVSVpQT0RfUVVJWkFUTVBUX0lORiIgdmFsdWU9IuaXoOmZkCIvPg0KCQk8dWl0ZXh0IG5hbWU9IlFVSVpQT0RfUVVFU0FUTVBUX0lORiIgdmFsdWU9IuaXoOmZkCIvPg0KCQk8dWl0ZXh0IG5hbWU9IldBUk5JTkdNU0dfWUVTU1RSSU5HIiB2YWx1ZT0i5pivIi8+DQoJCTx1aXRleHQgbmFtZT0iV0FSTklOR01TR19OT1NUUklORyIgdmFsdWU9IuWQpiIvPg0KCQk8dWl0ZXh0IG5hbWU9IldBUk5JTkdNU0dfVElUTEVTVFJJTkciIHZhbHVlPSLmtYvpqozlr7zoiKrorablkYoiLz4NCgkJPHVpdGV4dCBuYW1lPSJXQVJOSU5HTVNHX01TR1NUUklORyIgdmFsdWU9IuatpOa1i+mqjOS4reacieacquWwneivleS9nOetlOeahOmXrumimOOAgiYjeEE7JiN4QTvljZXlh7vigJzmmK/igJ3pgIDlh7rmraTmtYvpqozjgILljZXlh7vigJzlkKbigJ3nu6fnu63mtYvpqozjgIIiLz4NCgkJPHVpdGV4dCBuYW1lPSJJTkZPUk1BVElPTl9IMjY0X0ZMQVNIUExBWUVSIiB2YWx1ZT0i5b2T5YmN5a6J6KOF5Zyo5oKo55qE6K6h566X5py65LiK55qEIEZsYXNoIFBsYXllciDniYjmnKzkuI3mlK/mjIHor6Xop4bpopHjgILljZXlh7vop4bpopHljLrln5/kuIvovb3mnIDmlrDniYjmnKznmoQgRmxhc2ggUGxheWVy44CC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uWQkeWPguWKoOiAheaYvuekuuaPkOimgeagjyIvPg0KCQk8dWl0ZXh0IG5hbWU9Ik1VVEUiIHZhbHVlPSLpnZnpn7MiLz4NCgkJPHVpdGV4dCBuYW1lPSJET0NXUkFQX1RJVExFIiB2YWx1ZT0iUHJlc2VudGVyIOaWh+S7tumZhOS7tiIvPg0KCQk8dWl0ZXh0IG5hbWU9IkRPQ1dSQVBfTVNHIiB2YWx1ZT0i5L+d5a2Y5Yiw5oiR55qE6K6h566X5py6Ii8+DQoJCTx1aXRleHQgbmFtZT0iRE9DV1JBUF9QUk9NUFQiIHZhbHVlPSLljZXlh7vku6XkuIvovb0iLz4NCgk8L2xhbmd1YWdlPg0KCTxsYW5ndWFnZSBpZD0idHI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heXQgJW4iLz4NCgkJPCEtLSBzdWJzdGl0dXRpb246ICVuID09IHNsaWRlIG51bWJlciAtLT4NCgkJPCEtLSBzdWJzdGl0dXRpb246ICV0ID09IHRvdGFsIHNsaWRlIGNvdW50IC0tPg0KCQk8dWl0ZXh0IG5hbWU9IlNDUlVCQkFSU1RBVFVTX1NMSURFSU5GTyIgdmFsdWU9IlNsYXl0ICVuIC8gJXQgfCAiLz4NCgkJPHVpdGV4dCBuYW1lPSJTQ1JVQkJBUlNUQVRVU19TVE9QUEVEIiB2YWx1ZT0iRHVyZHVydWxkdSIvPg0KCQk8dWl0ZXh0IG5hbWU9IlNDUlVCQkFSU1RBVFVTX1BMQVlJTkciIHZhbHVlPSJPeW5hdMSxbMSxeW9yIi8+DQoJCTx1aXRleHQgbmFtZT0iU0NSVUJCQVJTVEFUVVNfTk9BVURJTyIgdmFsdWU9IlNlcyBZb2siLz4NCgkJPHVpdGV4dCBuYW1lPSJTQ1JVQkJBUlNUQVRVU19WSURQTEFZSU5HIiB2YWx1ZT0iVmlkZW8gT3luYXTEsWzEsXlvciIvPg0KCQk8dWl0ZXh0IG5hbWU9IlNDUlVCQkFSU1RBVFVTX0xPQURJTkciIHZhbHVlPSJZw7xrbGVuaXlvciIvPg0KCQk8dWl0ZXh0IG5hbWU9IlNDUlVCQkFSU1RBVFVTX0JVRkZFUklORyIgdmFsdWU9IkFyYWJlbGxlxJ9lIEFsxLFuxLF5b3IiLz4NCgkJPHVpdGV4dCBuYW1lPSJTQ1JVQkJBUlNUQVRVU19RVUVTVElPTiIgdmFsdWU9IlNvcnV5dSBZYW7EsXRsYSIvPg0KCQk8dWl0ZXh0IG5hbWU9IlNDUlVCQkFSU1RBVFVTX1JFVklFV1FVSVoiIHZhbHVlPSJTxLFuYXYgxLBuY2VsZW5peW9yIi8+DQoJCTwhLS0gc3Vic3RpdHV0aW9uOiAlbSA9PSBtaW51dGVzIHJlbWFpbmluZyAtLT4NCgkJPCEtLSBzdWJzdGl0dXRpb246ICVzID09IHNlY29uZHMgcmVtYWluaW5nIC0tPg0KCQk8dWl0ZXh0IG5hbWU9IkVMQVBTRUQiIHZhbHVlPSIlbSBEYWtpa2EgJXMgU2FuaXllIEthbGTEsSIvPg0KCQk8dWl0ZXh0IG5hbWU9Ik5PVEZPVU5EIiB2YWx1ZT0iSGVyaGFuZ2kgQmlyIMWeZXkgQnVsdW5tYWTEsSIvPg0KCQk8dWl0ZXh0IG5hbWU9IkFUVEFDSE1FTlRTIiB2YWx1ZT0iRWtsZXIiLz4NCgkJPCEtLSBzdWJzdGl0dXRpb246ICVwID09IGN1cnJlbnQgc3BlYWtlcidzIHRpdGxlIC0tPg0KCQk8dWl0ZXh0IG5hbWU9IkJJT1dJTl9USVRMRSIgdmFsdWU9IkJpbzogJXAiLz4NCgkJPHVpdGV4dCBuYW1lPSJCSU9CVE5fVElUTEUiIHZhbHVlPSJCaW8iLz4NCgkJPHVpdGV4dCBuYW1lPSJESVZJREVSQlROX1RJVExFIiB2YWx1ZT0ifCIvPg0KCQk8dWl0ZXh0IG5hbWU9IkNPTlRBQ1RCVE5fVElUTEUiIHZhbHVlPSLEsHJ0aWJhdCIvPg0KCQk8dWl0ZXh0IG5hbWU9IlRBQl9RVUlaIiB2YWx1ZT0iU8SxbmF2Ii8+DQoJCTx1aXRleHQgbmFtZT0iVEFCX09VVExJTkUiIHZhbHVlPSJBbmEgSGF0Ii8+DQoJCTx1aXRleHQgbmFtZT0iVEFCX1RIVU1CIiB2YWx1ZT0iUmVzaW0iLz4NCgkJPHVpdGV4dCBuYW1lPSJUQUJfTk9URVMiIHZhbHVlPSJOb3RsYXIiLz4NCgkJPHVpdGV4dCBuYW1lPSJUQUJfU0VBUkNIIiB2YWx1ZT0iQXJhIi8+DQoJCTx1aXRleHQgbmFtZT0iU0xJREVfSEVBRElORyIgdmFsdWU9IlNsYXl0IEJhxZ9sxLHEn8SxIi8+DQoJCTx1aXRleHQgbmFtZT0iRFVSQVRJT05fSEVBRElORyIgdmFsdWU9IlPDvHJlIi8+DQoJCTx1aXRleHQgbmFtZT0iU0VBUkNIX0hFQURJTkciIHZhbHVlPSJNZXRuaSBhcmE6Ii8+DQoJCTx1aXRleHQgbmFtZT0iVEhVTUJfSEVBRElORyIgdmFsdWU9IlNsYXl0Ii8+DQoJCTx1aXRleHQgbmFtZT0iVEhVTUJfSU5GTyIgdmFsdWU9IlNsYXl0IEJhxZ9sxLHEn8SxL1PDvHJlc2kiLz4NCgkJPHVpdGV4dCBuYW1lPSJBVFRBQ0hOQU1FX0hFQURJTkciIHZhbHVlPSJEb3N5YSBBZMSxIi8+DQoJCTx1aXRleHQgbmFtZT0iQVRUQUNIU0laRV9IRUFESU5HIiB2YWx1ZT0iQm95dXQiLz4NCgkJPHVpdGV4dCBuYW1lPSJTTElERV9OT1RFUyIgdmFsdWU9IlNsYXl0IE5vdGxhcsSxIi8+DQoJCTwhLS1xdWl6IHBvZCBhbmQgbWVzc2FnZSBib3ggdGV4dHMtLT4NCgkJPHVpdGV4dCBuYW1lPSJRVUlaUE9EX1FVSVpfQVRURU1QVCIgdmFsdWU9IlPEsW5hdiBEZW5lbWVzaToiLz4NCgkJPHVpdGV4dCBuYW1lPSJRVUlaUE9EX1FVSVpfQVRURU1QVF9WQUxVRSIgdmFsdWU9IiVuLyV0Ii8+DQoJCTx1aXRleHQgbmFtZT0iUVVJWlBPRF9RVUlaX1NDT1JFIiB2YWx1ZT0iUHVhbjoiLz4NCgkJPHVpdGV4dCBuYW1lPSJRVUlaUE9EX1FVSVpfUEFTU1NDT1JFIiB2YWx1ZT0iR2XDp21lIFB1YW7EsToiLz4NCgkJPHVpdGV4dCBuYW1lPSJRVUlaUE9EX1FVSVpfTUFYU0NPUkUiIHZhbHVlPSJNYWtzaW11bSBQdWFuOiIvPg0KCQk8dWl0ZXh0IG5hbWU9IlFVSVpQT0RfUVVFU0FUTVBUX1NUUiIgdmFsdWU9IkRlbmVtZTogJW4vJXQiLz4NCgkJPHVpdGV4dCBuYW1lPSJRVUlaUE9EX1FVRVNUWVBFX1NUUiIgdmFsdWU9IlTDvHI6ICVzIi8+DQoJCTx1aXRleHQgbmFtZT0iUVVJWlBPRF9RVUVTVFlQRV9HUkQiIHZhbHVlPSJCYXNhbWFrbMSxIi8+DQoJCTx1aXRleHQgbmFtZT0iUVVJWlBPRF9RVUVTVFlQRV9TVlkiIHZhbHVlPSJBbmtldCIvPg0KCQk8dWl0ZXh0IG5hbWU9IlFVSVpQT0RfUVVJWkFUTVBUX0lORiIgdmFsdWU9IlPEsW7EsXJzxLF6Ii8+DQoJCTx1aXRleHQgbmFtZT0iUVVJWlBPRF9RVUVTQVRNUFRfSU5GIiB2YWx1ZT0iU8SxbsSxcnPEsXoiLz4NCgkJPHVpdGV4dCBuYW1lPSJXQVJOSU5HTVNHX1lFU1NUUklORyIgdmFsdWU9IkV2ZXQiLz4NCgkJPHVpdGV4dCBuYW1lPSJXQVJOSU5HTVNHX05PU1RSSU5HIiB2YWx1ZT0iSGF5xLFyIi8+DQoJCTx1aXRleHQgbmFtZT0iV0FSTklOR01TR19USVRMRVNUUklORyIgdmFsdWU9IlPEsW5hdiBHZXppbm1lIFV5YXLEsXPEsSIvPg0KCQk8dWl0ZXh0IG5hbWU9IldBUk5JTkdNU0dfTVNHU1RSSU5HIiB2YWx1ZT0iQnUgU8SxbmF2ZGEgZGVuZW5tZW1pxZ8gc29ydWxhciB2YXIuJiN4QTsmI3hBO0V2ZXQgc2XDp2VuZcSfaW5pIHTEsWtsYXTEsXJzYW7EsXogU8SxbmF2ZGFuIMOnxLFrYWNha3PEsW7EsXouIFPEsW5hdmEgZGV2YW0gZXRtZWsgacOnaW4gSGF5xLFyIHNlw6dlbmXEn2luaSB0xLFrbGF0xLFuLiIvPg0KCQk8dWl0ZXh0IG5hbWU9IklORk9STUFUSU9OX0gyNjRfRkxBU0hQTEFZRVIiIHZhbHVlPSJCaWxnaXNheWFyxLFuxLF6YSB5w7xrbMO8IG9sYW4gZ2XDp2VybGkgRmxhc2ggUGxheWVyIHPDvHLDvG3DvCBidSB2aWRlb3l1IGRlc3Rla2xlbWl5b3IuIEVuIHNvbiBGbGFzaCBQbGF5ZXIgc8O8csO8bcO8bsO8IGluZGlybWVrIGnDp2luIHZpZGVvIGFsYW7EsW7EsSB0xLFrbGF0xLF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LYXTEsWzEsW1jxLFsYXJhIGtlbmFyIMOndWJ1xJ91bnUgZ8O2c3RlciIvPg0KCQk8dWl0ZXh0IG5hbWU9Ik1VVEUiIHZhbHVlPSJTZXNzaXoiLz4NCgkJPHVpdGV4dCBuYW1lPSJET0NXUkFQX1RJVExFIiB2YWx1ZT0iUHJlc2VudGVyIERvc3lhIEVraSIvPg0KCQk8dWl0ZXh0IG5hbWU9IkRPQ1dSQVBfTVNHIiB2YWx1ZT0iQmlsZ2lzYXlhcsSxbWEgS2F5ZGV0Ii8+DQoJCTx1aXRleHQgbmFtZT0iRE9DV1JBUF9QUk9NUFQiIHZhbHVlPSLEsG5kaXJtZWsgacOnaW4gVMSxa2xhdMSxbiIvPg0KCTwvbGFuZ3VhZ2U+DQoJPGxhbmd1YWdlIGlkPSJydS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QodC70LDQudC0ICVuIi8+DQoJCTwhLS0gc3Vic3RpdHV0aW9uOiAlbiA9PSBzbGlkZSBudW1iZXIgLS0+DQoJCTwhLS0gc3Vic3RpdHV0aW9uOiAldCA9PSB0b3RhbCBzbGlkZSBjb3VudCAtLT4NCgkJPHVpdGV4dCBuYW1lPSJTQ1JVQkJBUlNUQVRVU19TTElERUlORk8iIHZhbHVlPSLQodC70LDQudC0ICVuIC8gJXQgfCAiLz4NCgkJPHVpdGV4dCBuYW1lPSJTQ1JVQkJBUlNUQVRVU19TVE9QUEVEIiB2YWx1ZT0i0J7RgdGC0LDQvdC+0LLQu9C10L3QviIvPg0KCQk8dWl0ZXh0IG5hbWU9IlNDUlVCQkFSU1RBVFVTX1BMQVlJTkciIHZhbHVlPSLQktC+0YHQv9GA0L7QuNC30LLQtdC00LXQvdC40LUiLz4NCgkJPHVpdGV4dCBuYW1lPSJTQ1JVQkJBUlNUQVRVU19OT0FVRElPIiB2YWx1ZT0i0J3QtdGCINCw0YPQtNC40L4iLz4NCgkJPHVpdGV4dCBuYW1lPSJTQ1JVQkJBUlNUQVRVU19WSURQTEFZSU5HIiB2YWx1ZT0i0JLQvtGB0L/RgNC+0LjQt9Cy0LXQtNC10L3QuNC1INCy0LjQtNC10L4iLz4NCgkJPHVpdGV4dCBuYW1lPSJTQ1JVQkJBUlNUQVRVU19MT0FESU5HIiB2YWx1ZT0i0JfQsNCz0YDRg9C30LrQsCIvPg0KCQk8dWl0ZXh0IG5hbWU9IlNDUlVCQkFSU1RBVFVTX0JVRkZFUklORyIgdmFsdWU9ItCR0YPRhNC10YDQuNC30LDRhtC40Y8iLz4NCgkJPHVpdGV4dCBuYW1lPSJTQ1JVQkJBUlNUQVRVU19RVUVTVElPTiIgdmFsdWU9ItCe0YLQstC10YIg0L3QsCDQstC+0L/RgNC+0YEiLz4NCgkJPHVpdGV4dCBuYW1lPSJTQ1JVQkJBUlNUQVRVU19SRVZJRVdRVUlaIiB2YWx1ZT0i0J7QsdC30L7RgCDQvtC/0YDQvtGB0LAiLz4NCgkJPCEtLSBzdWJzdGl0dXRpb246ICVtID09IG1pbnV0ZXMgcmVtYWluaW5nIC0tPg0KCQk8IS0tIHN1YnN0aXR1dGlvbjogJXMgPT0gc2Vjb25kcyByZW1haW5pbmcgLS0+DQoJCTx1aXRleHQgbmFtZT0iRUxBUFNFRCIgdmFsdWU9ItCe0YHRgtCw0LvQvtGB0YwgJW0g0LzQuNC9LiAlcyDRgSIvPg0KCQk8dWl0ZXh0IG5hbWU9Ik5PVEZPVU5EIiB2YWx1ZT0i0J3QuNGH0LXQs9C+INC90LUg0L3QsNC50LTQtdC90L4iLz4NCgkJPHVpdGV4dCBuYW1lPSJBVFRBQ0hNRU5UUyIgdmFsdWU9ItCS0LvQvtC20LXQvdC40Y8iLz4NCgkJPCEtLSBzdWJzdGl0dXRpb246ICVwID09IGN1cnJlbnQgc3BlYWtlcidzIHRpdGxlIC0tPg0KCQk8dWl0ZXh0IG5hbWU9IkJJT1dJTl9USVRMRSIgdmFsdWU9ItCR0LjQvtCz0YDQsNGE0LjRjzogJXAiLz4NCgkJPHVpdGV4dCBuYW1lPSJCSU9CVE5fVElUTEUiIHZhbHVlPSLQkdC40L7Qs9GA0LDRhNC40Y8iLz4NCgkJPHVpdGV4dCBuYW1lPSJESVZJREVSQlROX1RJVExFIiB2YWx1ZT0ifCIvPg0KCQk8dWl0ZXh0IG5hbWU9IkNPTlRBQ1RCVE5fVElUTEUiIHZhbHVlPSLQmtC+0L3RgtCw0LrRgiIvPg0KCQk8dWl0ZXh0IG5hbWU9IlRBQl9RVUlaIiB2YWx1ZT0i0J7Qv9GA0L7RgSIvPg0KCQk8dWl0ZXh0IG5hbWU9IlRBQl9PVVRMSU5FIiB2YWx1ZT0i0KHRhdC10LzQsCIvPg0KCQk8dWl0ZXh0IG5hbWU9IlRBQl9USFVNQiIgdmFsdWU9ItCR0LXQs9GD0L3QvtC6Ii8+DQoJCTx1aXRleHQgbmFtZT0iVEFCX05PVEVTIiB2YWx1ZT0i0JfQsNC80LXRgtC60LgiLz4NCgkJPHVpdGV4dCBuYW1lPSJUQUJfU0VBUkNIIiB2YWx1ZT0i0J/QvtC40YHQuiIvPg0KCQk8dWl0ZXh0IG5hbWU9IlNMSURFX0hFQURJTkciIHZhbHVlPSLQl9Cw0LPQvtC70L7QstC+0Log0YHQu9Cw0LnQtNCwIi8+DQoJCTx1aXRleHQgbmFtZT0iRFVSQVRJT05fSEVBRElORyIgdmFsdWU9ItCU0LvQuNGCLdGB0YLRjCIvPg0KCQk8dWl0ZXh0IG5hbWU9IlNFQVJDSF9IRUFESU5HIiB2YWx1ZT0i0J/QvtC40YHQuiDRgtC10LrRgdGC0LA6Ii8+DQoJCTx1aXRleHQgbmFtZT0iVEhVTUJfSEVBRElORyIgdmFsdWU9ItCh0LvQsNC50LQiLz4NCgkJPHVpdGV4dCBuYW1lPSJUSFVNQl9JTkZPIiB2YWx1ZT0i0J3QsNC30LLQsNC90LjQtS/QtNC70LjRgi3QvdC+0YHRgtGMIi8+DQoJCTx1aXRleHQgbmFtZT0iQVRUQUNITkFNRV9IRUFESU5HIiB2YWx1ZT0i0JjQvNGPINGE0LDQudC70LAiLz4NCgkJPHVpdGV4dCBuYW1lPSJBVFRBQ0hTSVpFX0hFQURJTkciIHZhbHVlPSLQoNCw0LfQvNC10YAiLz4NCgkJPHVpdGV4dCBuYW1lPSJTTElERV9OT1RFUyIgdmFsdWU9ItCX0LDQvNC10YLQutC4INC6INGB0LvQsNC50LTRgyIvPg0KCQk8IS0tcXVpeiBwb2QgYW5kIG1lc3NhZ2UgYm94IHRleHRzLS0+DQoJCTx1aXRleHQgbmFtZT0iUVVJWlBPRF9RVUlaX0FUVEVNUFQiIHZhbHVlPSLQn9C+0L/Ri9GC0LrQsCDQv9GA0L7QudGC0Lgg0L7Qv9GA0L7RgToiLz4NCgkJPHVpdGV4dCBuYW1lPSJRVUlaUE9EX1FVSVpfQVRURU1QVF9WQUxVRSIgdmFsdWU9IiVuINC40LcgJXQiLz4NCgkJPHVpdGV4dCBuYW1lPSJRVUlaUE9EX1FVSVpfU0NPUkUiIHZhbHVlPSLQndCw0LHRgNCw0L3QviDQsdCw0LvQu9C+0LI6Ii8+DQoJCTx1aXRleHQgbmFtZT0iUVVJWlBPRF9RVUlaX1BBU1NTQ09SRSIgdmFsdWU9ItCf0YDQvtGF0L7QtNC90L7QuSDRgNC10LfRg9C70YzRgtCw0YI6Ii8+DQoJCTx1aXRleHQgbmFtZT0iUVVJWlBPRF9RVUlaX01BWFNDT1JFIiB2YWx1ZT0i0JzQsNC60YHQuNC80LDQu9GM0L3Ri9C5INGA0LXQt9GD0LvRjNGC0LDRgjoiLz4NCgkJPHVpdGV4dCBuYW1lPSJRVUlaUE9EX1FVRVNBVE1QVF9TVFIiIHZhbHVlPSLQn9C+0L/Ri9GC0LrQsDogJW4g0LjQtyAldCIvPg0KCQk8dWl0ZXh0IG5hbWU9IlFVSVpQT0RfUVVFU1RZUEVfU1RSIiB2YWx1ZT0i0KLQuNC/OiAlcyIvPg0KCQk8dWl0ZXh0IG5hbWU9IlFVSVpQT0RfUVVFU1RZUEVfR1JEIiB2YWx1ZT0i0KEg0L7RhtC10L3QutC+0LkiLz4NCgkJPHVpdGV4dCBuYW1lPSJRVUlaUE9EX1FVRVNUWVBFX1NWWSIgdmFsdWU9ItCe0LHQt9C+0YAiLz4NCgkJPHVpdGV4dCBuYW1lPSJRVUlaUE9EX1FVSVpBVE1QVF9JTkYiIHZhbHVlPSLQkdC+0LvRjNGI0L7QtSDRh9C40YHQu9C+Ii8+DQoJCTx1aXRleHQgbmFtZT0iUVVJWlBPRF9RVUVTQVRNUFRfSU5GIiB2YWx1ZT0i0JHQvtC70YzRiNC+0LUg0YfQuNGB0LvQviIvPg0KCQk8dWl0ZXh0IG5hbWU9IldBUk5JTkdNU0dfWUVTU1RSSU5HIiB2YWx1ZT0i0JTQsCIvPg0KCQk8dWl0ZXh0IG5hbWU9IldBUk5JTkdNU0dfTk9TVFJJTkciIHZhbHVlPSLQndC10YIiLz4NCgkJPHVpdGV4dCBuYW1lPSJXQVJOSU5HTVNHX1RJVExFU1RSSU5HIiB2YWx1ZT0i0J/RgNC10LTRg9C/0YDQtdC20LTQtdC90LjQtSDQviDQvdCw0LLQuNCz0LDRhtC40Lgg0LIg0L7Qv9GA0L7RgdC1Ii8+DQoJCTx1aXRleHQgbmFtZT0iV0FSTklOR01TR19NU0dTVFJJTkciIHZhbHVlPSLQkiDQvtC/0YDQvtGB0LUg0L7RgdGC0LDQu9C40YHRjCDQvdC10L7RgtCy0LXRh9C10L3QvdGL0LUg0LLQvtC/0YDQvtGB0Ysu0J3QsNC20LDRgtC40LUg0LrQvdC+0L/QutC4ICZxdW90O9CU0LAmcXVvdDsg0L/RgNC40LLQtdC00LXRgiDQuiDQt9Cw0LrRgNGL0YLQuNGOINC+0L/RgNC+0YHQsC4g0J3QsNC20LDRgtC40LUg0LrQvdC+0L/QutC4ICZxdW90O9Cd0LXRgiZxdW90OyDQv9GA0L7QtNC+0LvQttC40YIg0L7Qv9GA0L7RgS4iLz4NCgkJPHVpdGV4dCBuYW1lPSJJTkZPUk1BVElPTl9IMjY0X0ZMQVNIUExBWUVSIiB2YWx1ZT0i0KLQtdC60YPRidCw0Y8g0LLQtdGA0YHQuNGPINC/0YDQvtC40LPRgNGL0LLQsNGC0LXQu9GPIEZsYXNoIFBsYXllciwg0YPRgdGC0LDQvdC+0LLQu9C10L3QvdCw0Y8g0L3QsCDRjdGC0L7QvCDQutC+0LzQv9GM0Y7RgtC10YDQtSwg0L3QtSDQv9C+0LTQtNC10YDQttC40LLQsNC10YIg0Y3RgtC+INCy0LjQtNC10L4uINCp0LXQu9C60L3QuNGC0LUg0LIg0L7QsdC70LDRgdGC0Lgg0LLQuNC00LXQviwg0YfRgtC+0LHRiyDQt9Cw0LPRgNGD0LfQuNGC0Ywg0L/QvtGB0LvQtdC00L3RjtGOINCy0LXRgNGB0LjRjiDQv9GA0L7QuNCz0YDRi9Cy0LDRgtC10LvRj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tCf0L7QutCw0LfRi9Cy0LDRgtGMINCy0YDQtdC30LrRgyDRg9GH0LDRgdGC0L3QuNC60LDQvCIvPg0KCQk8dWl0ZXh0IG5hbWU9Ik1VVEUiIHZhbHVlPSLQntGC0LrQu9GO0YfQuNGC0Ywg0LfQstGD0LoiLz4NCgkJPHVpdGV4dCBuYW1lPSJET0NXUkFQX1RJVExFIiB2YWx1ZT0i0JLQu9C+0LbQtdC90LjQtSDQsiDRhNCw0LnQuyBBZG9iZSBQcmVzZW50ZXIiLz4NCgkJPHVpdGV4dCBuYW1lPSJET0NXUkFQX01TRyIgdmFsdWU9ItCh0L7RhdGA0LDQvdC40YLRjCDQsiDQv9Cw0L/QutGDICZxdW90O9Cc0L7QuSDQutC+0LzQv9GM0Y7RgtC10YAmcXVvdDsiLz4NCgkJPHVpdGV4dCBuYW1lPSJET0NXUkFQX1BST01QVCIgdmFsdWU9ItCp0LXQu9C60L3Rg9GC0Ywg0LTQu9GPINC30LDQs9GA0YPQt9C60LgiLz4NCgk8L2xhbmd1YWdlPg0KPC9jb25maWd1cmF0aW9uPg0K"/>
  <p:tag name="MMPROD_10190PHOTO" val="/9j/4AAQSkZJRgABAQAAAQABAAD/2wBDAAMCAgMCAgMDAwMEAwMEBQgFBQQEBQoHBwYIDAoMDAsKCwsNDhIQDQ4RDgsLEBYQERMUFRUVDA8XGBYUGBIUFRT/2wBDAQMEBAUEBQkFBQkUDQsNFBQUFBQUFBQUFBQUFBQUFBQUFBQUFBQUFBQUFBQUFBQUFBQUFBQUFBQUFBQUFBQUFBT/wAARCAu4D6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TPOKWigAooooAKKKKAEPIpaKKACiiigApP5UH64paACikJxS0AFFFFABRRRQAUUnUUtABRRRQBBMQ7rGDjPJ+lVbi1W8uFQjCRjp61bePEhkB+YjAFEURVCDyxOSc0ANLpBCznCooJ+gFfNnxK1K61/wAQXEEQLRs207TnAzXvPjfU/wCy9BmK8NICorzjwT4U/tCea8mQYGWye5OcYr0MK4026kjKa5tDP+GHw5SZo7lg0ZQgk9PwqD4+ald6UILa3uCsbAKUB9T/ACr2jQ7RNO0/lRGOWPsB/Svmz4v62dX8RSNjfGpOAeQfT/61JSlia12ZyiorQ5rwZpUer6hLFM6vKx4DHGT1PWvV7TwPp+oWw04ghzwWXkA/WvKPDNhNe6mjwEqMhcjsa+h/CeltZWixJua7fG4sOnHrXo1r0Y3uYxXO7HL+F/hQ+kasYonHlA4LgYIGfSu18ValpvgPTkkkQFipIYDk111jYx6fD/tHlmNeMfGS7ufEx+w264VCRg9wa8q8sRU95nS4qMdD598Xa8fE3jCW/QgAMSAAeRnNbT6zP4rntLWKMqIgFLjv7H1rW0D4azLdi1uUWOYjKkdSD3ya9U8A/CaKxmMsqZVOSWGOa9xyo0IWW5wqnKUtTQ+G/gKz07Tzc3kSsrDOGA5rsdG8F6aL6S9W1VEJOExwffFTWVrLfXAjUbLaI46YzjvXToixoqLwoGBXiVq823ZndCCS2MLU/A2j6lA6PaRozDG9RzXyj8RvC+neFPFF5bSobm0ILFV4JweCD2Iz+lfX2t6xBodi91OwCr0Hqa+Q/iPqEfijxQ7KMozFQOuAaeHhKpLXYc4qxxk9xJqAsxdwTXNpEwEd3GR5sQzxnpnH9Kd4vjjvr0XqMjhlAZwMbx6kdjXoXhbw4+j3CSvD5luwwYyAQy961PHvwON7pk2r6ATaBgXe3I4f149666sYRdrnHK54VfebHaCCQfueqgnqK6b4VeOJfBuqyRSI0tjLwrqMtEfQ+ori762ms7sW88jl1Y/JJxsI9PY1e0UJLfRAECTOCSfl+hrJwuiITcWfYVrd6f4in02fT5wwuABLGpxzkY4/Oo/inpRsrmzayKxF12so4yAfb2ryjwBcTtqLvGwtNUtcSRxZwsqjt7H+dHjf4tXGt+IbQLE0ckICSIOgIPNYU3aV10Oi6k0j3jwxo5sPBs8jRgzbGkQgc8D/ABBrw74o/Ef/AISaa004uDJGdrMeATnH+Nez2HjC1X4bvdNKoPllcMcZz1/Q18s+PLOKGC31OJxILi5IXB5TJ4yR7DNaUbTm5MqcuU7LXdIl1O1sdHWPzViTf8vGMjnBrovht4LKXU1xIuUh/vdzXC+Drq/sL1LuacyNMDGVbJyD3z617/plkukeAb68dSHaIsO2cjAOfxzW2Im0lE546vmZ5jqnxGuIb240ZHzE8pUAHsD6dq9M8Oj+wdEtwEAnuSGbI5x2+lfKjy3E/iO5u1LBopCQ2eo4OK+m/hxrJ8T39n5gIjiQJ8w5JA4puHJSudNN3PYLcAxxtg42gfN1rlvHHiMWERs4ZAsxBLDOOMcV0uoX8Ol2UlxKdscYz/8AWr551DxOfEfjIgnKtJgKvPfpXBRg5yudDOl8G6bK3iCKeRcI7bgzHqa9sA45rzrRTEfEUdvHGcRADnnI6n+teiMQBgnGeKdd3kJO4uQeAeahmiRnDsxAHbPWpEQLnHOarzCKedULEkdgelcxQ17yCDhRuPsOv41jeI753sXRbPzEYYye2faujEaIAAoA9MU0r5mVYDyzximnYDySDwBe6oWuEJtEIOMEgGsi0+Gd/NqhSSYyLuzvzkY+te13sTvbMkZCAjBPTArCF2LOExWcRlkHDEjp75rX2srWRi4RRx/irwrHa6V5VxqLIVXC5OcY6cV5TLe6sbKaweaSS1yVBUZz6V3uvx3ut6q0Ls03z4CrnmtHU/CNnoenx3IA+04AKMc59aTjyq9znkmeDXtldqihoGcDjJ4wB3rC1Zki4kbYQM8nFeqeLNB1CyhW9njzYycqyAnYD0BrASGzKCC/hBhdf3cuMmM9s+xrFVdbM4nF31PO4dOTzBPbymN2AzJG2Aau32kXkcQd1e5lhXcJlHzMuO4HXHrVjxLokunH7ZZEeUOJIF5XH95fzpvh/wAVT6SULxNcwAnlTlhntz2rqi29UFjHs76KYhGcKJWADt0yeOa2o9EcXCQtMkTt1ibqM9CPUfSuduhDc3d3KsSxRyuWEa8AA+1bWm+I2WTTLa9XzBHII4ZzySpIwCe4zXTzO12iorXU0NMt77Q9eiS6gaNSSpZh8kinvVXWdZ1Ca6vdIS6kTT4Zf9QTkYByACecZFex/E/X9E0/wMkD7Gv2RfLYYLKRjkH1rwzT3F47zEAXLLuLHuPU1VJSk+axbcXodToGnS6jMiMgVmIAz0/OvS5/Aukf8IrLLPmC7iBLKT8wbPv296qfBDXtImhuLTUSudmCj9z6ineJre48QavLY6TM0wUlY3Y/eXHQ9iBzRUnOpK1rWBxjFWRzOj3d3odzbziJ5rVHGZFBweeh7Zr6L8OeIrDUmiuzco4MQKqeGTjkH1rxzwHqEGiX0+g6/biJZsqDJ0BPHX+tRalY3OneIJLPTp2ChsKQTggj/wCvWDj7WVjWnOUdD1vVvED67fpZ2pIh3YJB64rtdOtBZWqRjkgcn1NeQ+Fb+78I6tF/a9sBFJwJFBwPfn616/bahb3cAmhlV4yM5BrGquX3UdsHdFqioVuUd9q5b3FTVgaBRRRQAUUUUAFFFFABRSE4paACiiigAoppbkcjBp1ABRTQ2c+xxTqACiiigAoopCcUALRTVYN0OcU6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msCRwcU6igCsbkxuFkUj/aHSrAYEZByPamSRh8ZGcdvWqczPZHeuWTPI9KALy8daw9Y0G0vZBcSRhj0Yeo/xrUtr2G6ACMA3dSeRUsuAMldwHaqTcXoGhy6+FvsDiaycleu3uK3rK6YQYnIVl4JJqyCFy2QExz7VU1G1W9s3MLANgkMOhocnLcVktjxb45aleaZdF7I4Mq8sOetY3gG01u20Y6g7tPHOCWUHPrTPi5rU8en3EYiOQ3yEjPAPrWn8A/G8GpWR0y92iVRwGPUV3+zkqamldHDOUXO0jR8G+K3S8ezvyQGYjcx6e30rK+Jvhh7FG1Gxi3xMCzqPfqasfGtLXwvaNqkBEYGMYIHOad8I/iLZfETQWtJ2V50XaykjJHTp/n/AByc46TitQ1ho9meUfBL4jy+HvGxtb6UpFLKVAYngHg/lXs/7RL2N/4GlvS6EKuQw5yCOK8T+OXwyn8OaiNTsAyKCXRkHXB6H/P+FcDrXxB1fxP4ct9IvJ5FiiGSoOC+D3+ldNaEa1NVae/Uy9o6ErPY5nRJZNUcQRxFnDEKp5zXpvwY8UT+BvHCW0shXzZAxTPCngEf59/x4b4aMkPxE0xHQC3kbADgjk8H9K3vi9exf8JuJdHjH+hEfvIhhWYdRkfjXHRbUuWXUqNRSfNY/QGxu4760iuIyCkihhg561xNykWm+P0cgZuME575HP5Vxfwm+MOmR+EII72YLcrg7GYAnIH+f84ryf4z/Gi8i8bQPYoV2AsAv8K8dfc1DTpyaOxTjJHu/jcQa145sNPMgO0BmB5AAGa4fVPC2n6xr2r3MjLHa2O4tIuASQOBn2ANfPlp8atdi8Vy6m5M9xMDGiYyUyMAge2K63QtU1m28O6tPrtyEsJ90ssrDDFjnAA7nGKhSnF+6zmqOElpua3jH4zxaf8AD6fT7RmuLt5DDFGBwE9Sf6f5Ov8ABb4p2fgfQ5l1e5AuGgMvlscc5PT16jp6186a7rK6lLG4QxQhvMWPd0HbJrG1PVpL2RgZSPkIyTgAUnVvuYR5Y7an0Ho0ll8R7zW/GmubX061ZjbxseGI5PB6DBqX4ea5pumeF/EniEusbsXRAoC4OOAB9cV4t4O8RXJ8MwaFE7tCZWcxqciRj3Pc9OB0p9/59ik+nu7xwudzRE4BPfNZKTWxnKV3dlLwzbzeMvHMUZGyKYtNOScAKMnkn8a9B8c6/agaZpmk24TSbeRY3uAMK7Z5wfzrzTS5z/aElvFI8CuMSyxjkKeMfQ17r8QNP06bRdE0HT0LIsYmaXgEAA4LenXNXCaTuxc19j6F02+sLT4QIwkRY1tySSQORn+or5u+DV5cz+N9UvUlEVpJP5RlHpu5ArL1DV9dm8MPokNwWtpiECICSR09eKhm14fDq20LSILcRStKGnJPzAHGCQK0veXus6bpxSZ9D/G74bw6z4Pe4hjBEa5yAO/fP+etfGvhjxE/gfWJ5oomnmyyhSQFUZIr7T+IXxBtbb4RwSmQNNcxBVXuSK+D4LcahqsokLJEjGRyTgDrx/8AWq/rMqdN03sxTjBrm6l/U7iTxD4gsQ0sokuLlSxIzwWGRXafG8JY6/Yxy7khW1VViUckD6VyWl3+nWev6fe3LkxW8hfyxwSQOBmrereIJfHXii71K/eNoETbFCp+6B0FebKRCkrHHarMtrYCQjZ5m4qG7UfDDw3c+N/E2maQoO64lBeUc7E3ckD6VB43QJHDGygAKdsYPQV0v7Pvie08Ha/da1fkLFBasYFblmfIwAOmcZ/z00huSo3Zq/Gaz07wZ4qTSNJhVWhjCyPnkscZ59uaqaTqImhEWN7lckKegHX6VwHiTxDfeL/FWo6jMMT3M5dQTnaueB9a2odQFmrQK+wSIFZhwSe4+lXKUmrFNW2Nya6WZLhseUqKQAxzu461zeh3xtWuiWUkqcs3ZeuBWrOssloFtU3FgF2nkmuJ1AtYWt8JAEcHaSvOCexNSlcm1zd8JTpqPiaK5cM8UDbhGeA5HQ10HirVrvx/4mKztsithgrn5UA6D/61cf4Nv30ewe5edQ7A4kI5B/pWvoKzf2dqV8biOJJmJaQjJc+n41d7C5SvDqFta+ItzoWW0BKTMeje1b2m/Ee903wrqGnWEkkT3sjNPOpxvBzwT1xz0ribC1+1JPPIQQGIKn+P0q7cwef9isLZQs8rAMQeik8/kKlp9AtbY6LTLC4t/D73SKXikypmUYAbPTj3r2nwp8TtTHw+tPDGhWzg79t5cBTt7A89+PfFcfeaXc69feH/AAfpERhgADStjDOcjJIHOM19TeLPCegfBz4TpGiJFOyK0jsBuZgASAPr2rsockfj2LpwlJ2ibNj4vsfhR8Hk1O7mRZ3jLIrH5mbkDA6mvh7xN45u/G/iG71K4kLGV/us2QBk8fXmk+JnxS1f4jXttaSXGywjUJDEpwSM9SOg6+mawTp4sVW2BDSBdxXPT/69YVkm3y7GtSclHkuS6zeRqsUIIlLMCxjboPSu6+H1tN8S/iDpGnTuBZ2KqdjfdUAjt+deXxXIudTcxRx+TCNvI5Lf419NfsjfDMXt1d+Jb2QxWacGQnAYemfwNTSjGGphCLbVj6rN1Bo3hh47Miz062iw1weC2Bzj3NfAfxA8RSeMvGF2v2thZGQjrnIBNe0ftLfHcX5Xwl4dbbGxKyMnpg/r/jXzmsK6JYv5hYXO04B96U6tlaO51VpqK5Srr98hk+z2cSpbQjaOckt6mqWnRte6hZWoB8yaZVXA9+f0o0bQbvxDczPAHCW8bPLJj5ABycnpnirvhWxvNX8Q2aacHe4jcPGFHAwep/GtKUJNXkcMXqfoR4AuI/DfhPTND04JNqDRAuYxwgPcn16flXX2+lWVraNLqVwsnl5ZizYUfhXl3w70PU/BvhK51HVrgQMYt8juMtgA9z/Kvn/Ufi9rHjLxBdaXZXjwaOHIklzgvk9Mn1rWUUtWz0Izkldo9B+MfxUi8YeJE0fTHjj02xBeSb+HgjjPvjGKh0349a/d2D6dplmzMq7FeMFQqgcHHPGKseGfAGm6Ho0mqXkysJBlYivBY8gZJyecV7R4A8I6Npego0lvFJd3R34Cjcc9B68VUJRj8SuYSk6rsnY+cfHHi+7sfDc1lbwyTajdHEszITgHsCa4/wAI/CDX/EkMTiylETkF5GByR7elfV3jbwHaIRc3io0XYqAAg9MV1HgjV9KFglpC6Ls+UL0zjviuh1adrwjqS6Er+9LQ8Pjt7DQ9ds47uIxW2nxHAkz8xA6Y/DiuL+IHj+fxfqUt/q1usOgWABgt5Rnz3HIGO445zxX0r4y8NaGlxHdXRiBZ87Gxye9eI/H6DRhpCCIR28cfKqByx7CiVek178dSvZOO0j5W8Qvca7dXN99mWAyZKxIMBF7DiuTtIBuMQchVYmRlHHuK9L8R2yaVpUazkw3c0ZdIxwSnbIrm/BdvZavrunQaoRZWayiSdh/dB6fjXE5xbvFEpNbnY+GvAqaB4Wu/Fur2aRwBdtlFJwzk8Z9h6DFefQWFxfma/lDKJ3O3fwuPQe2K9L+IfjuPx94gsNPiItfDem4EcanHm4HU+5wOK57WbhtZux9jURRRjy4YlHAHQVg6l1awm1sjmf7MJwhbAJ529cVk3qm1meEAgKeh6iu3n06XRrdxdoBdsPlzxjP9a4rUopC4d1ZpiSxYHqPSufluyLF7TY7aZ4jOCEUYyg5J+tWNYFzHEoAWOEAtGY+pX3Ncguoz2Uqko5UnJBPCjvWy3iiC5tZVAzvG35j90+1Cg2FjZ8H+Jhoiyyq7He2WB71leL9Z/wCEouZWhOCp7DpmsyKSIEZOEHUjnArVu7mK3s0MRBL/AOr+UcjuSe1Cp2dxmKmkvbwlYsFgAzAdh9Ky9WYqVDYAz06Af/XrZs9ZD3BViA/QjOM/jVHxV9kmtVEEREytmQ56/wCNdCQ7GbYjfJsyVVj0HQmul8L6SLu+lR18vysM7HkAfX1rnbaSBVSNyxlIyuBjn612Gm3KaZpJgRwJmGZGHIJ+tOwJG5rHiJLm6mnSPBjXZGF4AA7msvQtTYyz31ywJUnGTnA9a5fxDq6vMlohCuoBcg4BrI1XxE0Ng9rby7PM4kI6kegqkrlWRoax4gXWtYkvZ3DIjbUA5HHtUuo+IpbOwcZVbyTiPnIUf44rjrQmIK5BCKehqK+vyZGJJYnue1VygWI53eXzZRv53E+rV6d4JuLLRdBuNZuoPtOpyDZBGSCsI5ycdz0rybTy95NsDYjQhiMcCuz0u/gEYklZmt4zg443H0ApNBF2LMupv5fmzTyIWJO+Q5Jz2qTwvpFzr16SHdkLhVixy5P9Ko2kb6/qcjTosNmnzEnoAOg9zXqXhe5t/CultqDxKbhgVt42HIHYmoloKTOuLxeA9GFpbBX1WdR5sg6Rgj7o/Oun8M+FY7DQ1vrySSXUbs4hhUkFye/sOeteZ+Hxd6lcS6heI1xPM2IbRQWZ898DtWhrHj7UtMujbxyi71WQeWvGBAOhAA6AVml1YoEWr6fbweMhDey/avMYLKFO4ICcEZGfxr7P0fxhYaR4LSHSIR5cMQjjUL1I74618ifC7TtMHiETapcqDbjzZWlOBITnIyfftX1T4JmsdZjfUZBHbWiri1hbChwB94+1dCehoknK6PH/AIhX80lpLcTxLHPKSil+gJPqa8+j0PU00KW8RBFZxKczHgzE9k9uetej/F3X28b+NbLQNMhSW1hmwzxjIc59R2GK0fGngy81NrbTNMhe8W3jA8hCfKD44LY6gZ6V2U5xSS2MqvM3tc+c54J4potN0yATajO4yQehP/6q+ovgP8Dm0u1bVfEcfn3ZUMPNGQBjPf0rx3wB4EvPBvjY3+uQNO5cscngew9hX2Ff/EfRtI8GG8eRGTaFVCcfNjpXZVozilKGqZnDlv7+h5jruhX2ta9e22gqLWKRfLluiuAi99o4x0rjfCPhPw98OtU1LW9SuI72azYrG8gB3uc5IHPOa3PGfxxtPCfhNoLEBtZ1A4VVGSinoTjp/wDXrxjVZJ4/DjyXMstzqk5EhAB2opPPt0zXP7epH3GtDo5aclc+h/BXisXlveeKb4YnkzFZQ8nIJIwB25pl94Fn8p9QniFz4h1Afuy2D5Snvj16flXK/AjSbnxRdaYjHFnZKGWIElRg5JJ7kkmvo6wggj1ed7WI3V1GAuTghex+lYupyS0Jpw5mfOd7+yQq6ddavqU7XV4cyMHY8E849q2/gP4e03w1LdXGoSgQWeGWMngN24717R8U/FQ0Lw29pGom1G4XaIlGev8A9evlbxPpV94Pitr+/vX+03km6S1RsBV6816NKtUrU3CWxU6MIu63PoqZG8Z3UmsXbm206AnyATjIHf8A+vXM6D4/07RtU1G4jQoYxtjLEneTkdTzWHYfERfGi2OjWStb6fBEHnYjGQOua4ZdVsvHPxTh0jSHX7FZtiRgflyOv1PB/KuSCcG1JaEupJrlZ9KaZqEejeE7vXtSKm5nUsu7GcHoB+ea+F/iZ4nn8VeP1bYQkUu8KTkEBs5P4ivr/wCJl6um+FRcyYNrbxhIIW43kDGcentXyTovhq48R+IXDrturyRQ6qM7F5OPbrU0GlJtGkm+Q7XwV4U1Hxebi7Z28vbme+fqQBwqD+EYHWu1+B3w3sp/FV1q02HitSVWRznPpk/ka9E8QaZZ/Dv4XLaiARu0GMDqx25OT6V80eH/AIma7eW994e0aFoprucjzYyd2CANoHpwTn3NbQhzxlJdCJRSS5meg/G34l6dr3jO20G3uQbKAhp2HICg8j2PUV5F468Zy+ML9La3Jt7KI+TaQDgH/bI7n9K3/FvhUeGTb6JBCL7XLpd80inLFj0Gew61xLA+DLu9n1aRXvYIz+7U5CHbkAfmKwUeZXuSzn/BGnTaT8TbYGNr+WJi+BjBJBGWJ7DNdB8Qp5vFPix3u5WvZomXbFEcqpHQD8hXC+FvEV4NUubm3Ej3l6SC2MCNTnn6816B8NbVU8fWFqUa7AfeVzne3csTwMc1y3bdwdk9T3D4QaKnwu0WK7vyq6zqTBYowBuRTzjn0qH4vfGlNQurTwxpc6vbRMFupwcgMByCe569+9ch8YpLm28XxGa/edihaKJQB5Yx04+vavPNN0m51XV4pGGwuwSKMjJdieT9BWqftFqypvljdHv2gI3jyBIiDB4e09QSuMCVgOc9sk5/OvQ/hT8KrbUL6XXbmBI4oztgQLhQBn/P41D4e8JPpeh6ToEJVpZSHnyMYJ6ggdq9S8VXa+EfCi2Nkn+kOojRU6k9z+J4o+DSIqEHV96a0PBPilLpEWuX9zc3fl2NqhZsHBc54A+teBaLayfEDxgt00UlnYM6xRALhRGCASM9yM8+tey2Xw8vfG/imWHVHP2CBvNmUHOTnOCfWu7sPh5H4l1IwQoLTR7IFVWMAA47/pXfJpJKTJm7TtFFfwg0NxJBo2kxi3021UGWUDqB15rpFmNzrcL7S1hCx+YjAIHX+VbHh/wnb6NbPaWQw10+AcfdUE810F9pkdxd22lwEMVAaZ+OAP8A9VcblC+h2QjLqaWgwtqrHU7obIFyY1bsB39qxdZ8XR6lqSxwZe1hbGB1lb0Ht6msb4m+PEsRF4d0n552AVzHzjtjitTwP4RGjW6arq5AnIBSM9s9OPXpXPbqbt9Edjplm8SrdXh3XLD5U7IOwFaYgDHc4yxGPpUVorznz5V25Hyr6CrlZmiKqgwTEAfuz+hqycd6p6hfJaRgkF5D91B3NYTazeTXBtVAa5bjamCIx3yR3p2bBuxp6pqzQ/6Par5t03AA5x71FbW8ekRNd6jcKZepZjwv0qhrGuab4KsWnu5Q10wyFzlmPp9K4zSLTWfiPqQvr5mtdJVsqg4DD0FNK5LlY7m01qXxLM6WIMdkvDTEfe9hV+6urbRIPLjAMrdFHJJ9TWPqniG18PwJp+moGlX5QF5C/wCJq3oGkSuftt8S8zcgN2pWKQ+w0iW+nF5ftuJ5SLsBW6FCqAOAOMCl3DOOp64p1IYUUhOBk01JFfO1gcdcUAPooooAKKKKACiiigAooooAKKKKACiiigAooooAKKKKACiiigAooooAKKKKACiiigAooooAKKKKAGlQcE8kU6iigDifH2+9+zWicnILDHrWxpelrpekw26KA74zx61JNpwu9XDycheR9KuO4e+AOAka5+pquZ25RWKmv3aWOmvGDhmXaoHp3rwj4r6DZwaTbSAEXchLdMHHvXrWrPNqWpDORbock44IHavNfF9rJ4s1oRKpMSMFUZ9Otehg42lzNmFR3VkZHws8PSSSoQm8PgjA6Ed6+hNI0ldOgA+9IQMmsD4e+Hn0OzeKaEK4wVbHb/OK6m9ufskRfBZjwAKzxVf20y6cOVGX4h1hbNRAvLN1+npWVDpGnaiHu5IAqoM7snGfXNLeWsWoxkNKTcyHCrnBHv8ASs+7W+tdJnsYkWcKcmWM5wvGQR61zwsipGDPptzd6qdQgh+02sTYJGdwUGvQbfVbW6sYktHXL/LsyAQe/HWs/wAAwLDpUoZwWLYZfTA/+vUGq+DHurr+0NMm+yXCHcsZGVY/0onNSdriirHW2luttCEAwep+tPllWGNndgqqMknsK5nSPGMbzfYNTQ2GoLgFXBCufUH3qXx3ri6PoEzgB3kBVRnrxWSTbsXc8p+MvjQ6hdLptrJmPIX5T19Tn/P865PSPh1cWdodWcByOSjjqO+PeuAvPEd2PEpu5Iml2ScxHrtzXu2h+IF8Zw2UFhg2yqGZQMYxjOa9ZqVKCUTKUr6I0fCOk2+owG7m2pBGAChxlSO9N8QeL3knWxsj5UBO0SEcMfrUutRPHqQGmwNISpW5iB+WQAc8euM9K43xjqEXhLSZZrZBd6fdggxMcPC46DJ5Brhablcz2VmZnjL4Z6V4ksGuHG6aDmc25wwB/iBx+leQ6n4HbwxP9mu2W5sJwWt71Bw49CRwDW/p/jbXrTTrlQkhjuAwG4Y7Y696wtL8ZX+m281h4g06W50i4OWcjJjJP3lIrotUiveZl7rZZu/F8sVtZXGmMxv7I+UxYfeUdAfXvVDwnqEsnioapqMPnwXE26UsPusc5x7cmrPiHwdP4Z+z+INMmOp6JPgNkgsg7ZA6/Wuv+FGt6Rqcep6Tf20NvOd0sQfBJzxwSPYGoc4qNokSTWpi/FLXJtM1NtH0y7cadOokCseACBnB9c/561ydkl3NHBZXMrNaggxoegPr9ayL65eTXbtJLhpoYJTEoJJwB/L6V1lpdLeW9pbkxoysNkx4Iz0BpxaijHVnceEpk1HVtN04OGMXUAc5zzn869M+OfjWLwp4PisIyGldQAqnGew/X/Pp8+3MuseCfGNrckqbsDzFCn5ZV/oRzTfiP4quPHOpwTy70gAAKkEZIHPFQo881Jm3Sx0vgTWtG1Pw1qNteZg1KMFtjDls9CPavXP2e7iK5Z3BBKgnk+3FfPOh6Mmr3dpDCcO/yZU4I/H0r1nwha3/AIJ8QxWkMmS6AlQM4U5H9Kus9OVM2puzueu/FHVZrvTLq3tWO2JCWKnr714j4HsXbVXuZSwKHcMcEkdK6L4qeOItKtl0+A5nmIaUA5OT6mrPw5hGtNZwhAZMgFsZ4Pb36V2YdeypOTKk+Z2R6P4H0me21GO7mDASgkbjXoifMSxOR2rKh0wLqEeRmKJAF5qfWL1bKBCSAS3BJwBXk1Jc0joirITXNVj0ewediN3RQT1Nc94c1tt09zeKyxMMq+OM5/8Ar1zeu6vJ4r1hbaEn7NGRkg4GB1puq69cyI+nWib7aMDcVGCQOvHoKuNJtakuaTO0/tebU75UteVByCeARWobi+jnUGAPGeu3tWDo1rG2nwXq3bRbUCkbeAR3x2qtqPijUbKYJGyzRH7sqrkH2PoazcNdBqSOivL+RGKS2kjQHqy5rL1PxHY21s0cKlTgkhRgisZPie9vKsV5YOCeCwPB/Ssq78a241Kbdp5YTKVjwOCD2q1Sl2E5pI0dOnstPsH1GJvOdyVwQMqe9a2m6Tba1aG5u5xIsmcKeNhzXIeEdZtrDVJoL+2MMUxJCsMgdccV1FzNo898kMEzQZGfkBwT6UpQktLEJpnMeO9TXSNCvdIdBOiqWicEHIz3+leE388k+msYZQlzGCBG54dev413HxRlCa4BZzv5eCrSZyD615beQtb423AlUscAHOP/AK1ZezSdzjqcqZo6NqZvFFvKqGQKWkt2P3x3wfX0rmvEelHSZ1niLHT5DmOQHlD3VveieCdJDJyApyWj4I/EVu2Gu2FxaCyuYV8qT5Z5HGSc8An3962TcXcxTuc9BJbXlq0coKXecoy8giqz2+USJnIKncjdwR3HpS6vpknh++a2Y74GO+CYHO5T2/CrVvJBeadIkqgTRfPG+cE5IyPeuyLurjWhT1Fbm7dBdTtKwHysxyCK2vC6IdctYpCAkhAbPIIPY1Qk1aOLSjbsgDk5DFckD0z2rX+H93YW2olNTQBCu6K4OeGx0I9KJ1JQjaIbnrHxC8E6XptjZXOnEWt42AREcZGB2rW+F3laPeFdVUxT7d0TSdHHP615UPF00/iSAXbO9sG2qGbIKg8c179q2mWfiDwmZwy2728ZaKUEDoOOa5XUdrSZtGGhyus3GneLPGJSSL93gqGUcgjoc1bHgKbSLuK70+5Mkq/OIJcbiBXEeCp7vTta+2xKL5I2IkjAywHr/wDXr0bXPFdtfLY3lg7C8D7WU9QOuCPbmtkna0di4pI7DTde07xHYtZalCLedB8ySjGCB1GapaJo13b3bvAzPYAlSFbp74pIdCfxRdwTTwNbx7cGRQQxz6mtqz06+8JswhJvdPY5Kn7yeprF2jdJm8U92dJZQpFAoU7/APa9as1TsLuC6j3wtgHqp7Grlcx0BRRRQAUUUUAFFFFADHYKASSBS5PHTBobOCR1qNJQybsgkHB9qAJc84paaSeo5p1AFO4kMMqE52MQCRzg1bJx2J+lVryLz7eROrYyMdQe1NsLn7TaI5+9jBx6jrQBOpIlYdsZqWoJZAkseTgHI5qXIBAz16CgB1FMJO8DsafQAgOSRVeWQxSoMAgg/oKljIbccAHODisvU2Y6jAgORtJIzjigC/ZALDu6buasA5FVEcQW8GThTgHJ6U+yfzIASecmgBLyYwoAD8zGrCZCgE5PrVJ4zNdncwAUggdavAgjigBaKazBBknApVYMMjpQAt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mRQGB70HpUbwK/IJU+oNAEtFQrG6Dh931qrdambSQK0ROehz1oA0Kr3kBnhdVOGI4p8UqyqCCDkA49KbJdQxNsaRVY9iaAOB10Xdhd+bDujZeuOhrQ0XxuJmW3v18tzxv6fia6i5tbbUoSj7ZB3IOf1rjNe8ORae4kypiJwMtg10KUZK0kZtO90bWr3RKR/ZpQ9ufvCM5/Gte2ENxbxojNsUDK9Mj3rgY4bjTVWWOZp7fuB1C/Stu01FFnRknZo3AwFI6ms2l0EpdzJ+Kng6DXtMkaJESSJCcAAA9f1r598JeANR+3XN3p0zQ3ETY8oHG6vcvid4z/4ROB0uJVaKWMgMTyvHWvEfhn8U0i8Zy20wzBOcBx69jXVSnUjF8mphUdNu7OQ+NnirXNUht9H1EFFQkvwcntXFfDfxRc+BPFVvdxuscLECQA8D2/Ovob4tfDyfxpMl3pkIeYqdxxwR9a4Dwz8A5MNcaqGt51kAiUHKk9xg+w65renKEotz0ZzTpybtA+mbjTrP4jeCFmIBLx7gSOhxzXyfZeDFtPiZBaXTBbLftKuOG68fnivp/RdaPh7SbbS7NFa3iQLJOeVBPXn/ABrx74wzWc/inSbLSot8pAlkkjOCRuJJz+Fcqm6V0tmayg5RSkef/FzwsdE8QJe2gMFqseYmQAEEfT8a09Xs7LRvh1bajNGZtdv0CRLnccHJLY5wMDk1N8RPFOn3thgRie5kH2e3tz0QdCfr71x97qw0jwpevfMxYr5MLyZO0jg4Hp1rm9o3oZ+zt1Oa0XWH0/xdZSyyN9mBG+MHgkcAewrpfi2xuL2HUYCiWzMEiCNneT1Puc5FecXEjXcQJwEboF4JHrntVrxBq0+oxWMDk+XaR4SNQQqDr75J9ab5pu5p7trF/wAJWM0/j3SLeVNjPOgZSc8FhmvQ/jNq733iODQbNyLO1jVp1HQsRkZrh/hNci5+JlgXcuyRmRQ3qP8A6x/SpvE+vwy+MtTJOXeU5bOciuebsybJHO3EaLK5JBI44Hp2psthFeaexSDMjEAMxIx68VPfvBLdFIyXcnoOcE1r2ulC1hBkl824lGQg6ID0z71zNmVrnSfC5dI8DeG77XL2eF9SldoraM8lQB1A9+efwrjla616QM4Z55mJLAcAE/pUdzp/K20RWa5nkSIOvJBLAAD869S1vRdJ8OaTaadAm3UVQGeaM5O7HQn+lXCV+pm0r6nBa1oyaBc22nWG6W7lcKc8ksTyePSuq8X6tb+D9Et9KSVrjXLgB55WbJQAcA+g9q4a/wBVn0/Xo7uBC88QIjZjkg+uKznF1qd49xM4lnkJZ3JJ5+vtVXbGpJHu/wAJ9Rgh8NT6vdyCWQsUjjAzswOp+pzXAazp7eL/ABw0rnPmZzyBsGeCM/QVm6dr0kFlaaPHOIYAdzbR94+5qHWPECWd80tsQ5C7SwPJx70o3vdGkZpKx1l/rF5r2sWGlxmS5gthtgtUyQT0yf6k15v4ttDoN3qVkCsV4zliAchfYGvT/h9rEHhfw9rPim7TfcyIIbRWHBYg/wBa8J8S39ze6qbi5lZ7iZjJKW7seSPoKpu4S1iNUPPbQBhvVTgv1IIrT0zYZYoA+HZgCAPv+1Jd3NsmmxJEAjgZbAwPrmpNFsHuYbm7VcLABtYjrn0NZpGaRzvxCujFqSxJKhCHy2IGcH0rm7i4QIigkqAFB6ZPsK3NYjC3ZdkBLMWYtySSaZYWcUDG9n8sxh9saNzk10RfQtBp8I0eyF2xb7Tg4VugBHX6017lWcyuC7Jlsk5qfxXNDp6Ql3TEwO6Nj1FY9pISFESO6AZPIwPSna5bVz1rwXrml+FfhpeeIbtxcavcs0NlAVyUJ6HHbr1ryLWpXa0QSuGuJQJJVHTJ6muitrSeW2EsqMtueFLL8oI9P/rVyesXIbUdrkhfu4A4wKrlEOEyi3SNAQpAZgRwa9esfB11B8NjrFxItvp8SlhuHMhPTHoPevL/AAzpD+J9SaytUeSeSVEESjkg/wAhwa9i/aK1t7DRNJ8JW7+TBaRq06KfvHHGT7c1ait2ZSbTsjyy0uBcS29pEclyZMd8eprr/BH2C28TvquoIHgsIy8cRP8ArJO2R6VwnhtN0pkc7Qvyq2evtWpE07X8qhlQBcsPQepNS9zXY9t+AXjq1uPizf69rciwxwoZcHAAAOQBnoOAP88y/Gz406j8aPGFrp2mI504uYrWKPkyvnAOBzjr1rwWa8a0EpQKXkG1Wxk47mu8+A3i3SfBer3+var889tERZwgZMshznHYY45NX8SsiudxWhveK/A9n8IPD1tFdst34qvcsUYbhAp6Aj15NcHqLSiwNzIkglJAMqrgE+gPevZvhb8ONW/aK8eXOuas7Lp5ZncR52rzwoJHTtnvWX+0LYaZYeMItJ0x1hsNPjVXAPGQeM+5Of8APXooRhL+I7EWlNcyR5dbaC97o1xcwpJFHEfNnuGGFz2Ge54r2q3+LsngL4N6Vo9vIsd/doWZVONi84J75IA49/y8z8SXFzq+h6doumqVgUCW6lxtDnvgen1rOTQ0mvIUlLTyrhIo87iT2AFYT1do7CTtsP0meaSaS/uEe4nlJYEk5yfc9valNndazdxWKI0txcOFCk5IyeuewFemal4Gf4d+BTq2rgLq16AlvaNyIwe+PXHOfevUf2WfhBbPp9x4w12IuAnmRh+gwCeh9v6VMaCVpSF7OVSVmebfF0ad8LfBVh4U06PZe3Shr24UY3ZHIz7/AOetenfso/C/T9B8PP4q1pI4lZcxmXgKo6HntXifx/8AFEHxA+JTxwP5dnbyiPIXgAYz9Tiq/wAR/jrqOs6NaeGdISXT9KhQRHacFyBjn/PrXXVnT9mlA15VTlqel/tL/tBv4nlfw34en2WQJWWaMjntiue+DHwxOoaefEWrXH2DRbPJJI5lI5OT3rz/AOH/AMIde8XAy21tmBOZbt8qij2OOT7ivSLnUPEvxDhi8BeGrRYtOtG2TTxElWI4znAz3rKnQclztmdapKWkR/ib4qy+KNVSLT8jT4GENnBH/GxOCx+mOvSvQfCXjzVfCWo28IV79yqhmAJxkcgZ7jpUnw7/AGdk8J3MNtqLi9vHw23osY7nPYV7QdB8P6M8KokBeMfMwPzL7/Stlyw31JhTm1roeRfETx34p8QzIlvZTxW6YLRkEc1m6L4U8bx7tZUtFbAbliU4JxXqmq+J9Gm1FLVJYy0fLSgAKfbNbdv8Q9KvWSxtlwQMFcAKABzzR7ZU/hibeyUvikfPPiPxR4l1bUTPqzGG1tImaOEHaZSB0z2yRXmJ8S3/AIz8RQXWusYrS0BaK3AJBIPGexP+FejfGnx/preIJbTT4vPmPylUGdzE9Biufuruy8C+EWu9Vijl1edCY4852Z6D9a5q1dVPs2FKEYaRZ5l4puLnxJqst/euSETy4lwAAB04/CuKMM7XkcERzPI+1cDIAPXmuts0l1m1vbl0MVmhLNIQRvbPQGucjvGXUsIAgU5DA9BXLzCLup2FloJW2SY3F2qh5CTwpParfhnxRHoUc+q3KB2UYt4mGcv2OK5rWLl7q/dixeQgcmn21nHf3EcUoDFQAKLXFbsa0fiq51m5e7umKOWLYcZyav3F5Dex5MQUqPvBQN1Z1zbwabkSxnIGAQQMVPFqlvFFGiqjsoySwyCfT3pJJEnPa7p63bYiBVieFUZ47jNZqeHbssi29sS5OcNkAfj613sVwbl8lQXI/hUACnSTzS4jdyYuMKOOa0VwOCh8PX4kcErHISQIycj86mt9F1yUpGlk0zk7Sozx7ivStNtIAMvZNPjBZi3Sp9X8YxeGrJnt2UucnZGMkfjVWuOx51P8J9fkjSa6tPsinOJJGAx6dDz2rlfEWmpoAS3e5NzOeoRgefSuvv8AxhrfiRHeESpG5wrMSQPw9a5OXwZrt5PLO9oDFu3Ag5J9TVRjrqUrGXArkvLLKS4GBnsPSpF1cw20geZju44OBT5PD11aAwyEzvkknHQen1rGubV4ZNsgwgPQ1pyoFoTeckEU13OC7qDtBPU1jCc3jGU8EngY6VJezyTbYlbAz92oXIijJ3DIGCF70WsBZvb9FijRRlwOSO9US5lI9TUEjeYocg47VLEQF8wt8/QL60gNK3cW8JjTgngkVZs3e5KQ7sop4GcAVlwM8snCkADPPety32FFiHyoRuZhwfoDUslnVaOYbc7MFo0IYsRhSfb1xXqui+G4JdFGv63cmG0GFtbTPzTtzjj0zivFbS8N9qsCSuUtY8HAGAQO31r0+PxfLf3MGq3cSy2mngLawOfl3AcEjvj09qydr6ia7HqVxrln8L/CS3U8ED+J9RiP2eBcFoUPQkdhjn8MV4zpE7nUp72dzPfSOWZiM/MSTxWFceJNS8Qa5PeXlyZXlfhDySewHoBjoK908CfDqHwzptnrevoZb2Uh7TTosEuT0LD6flWLi5yJTcdDIsPh9qyxQahcoLYzkFInOGOehIr0JJ/EPhzQBZXcyiCRdsZUg+WvqAD39/esTxNf+IdJ8S29/q9lvcqWttPjbKqO2enPNW/Ds+r+J7u6u7qPdclSsFoxwqHuT9PSvThSkoXWxSnbcyYPHEvhrXYDY24eRVYFnPUnILMfbPSvpv4J+N9EvNHQrPE97O26UtjJb0+lfOd74QttC0+71DXJitwcqsSMCXY9B345rM+HugeJJdTF7pNtIto3O8Ngkg8Yzx/n87VOnJWkyuaV7o+3vEvgfSPEVrJO6pHIASXAAxXzf8QfB1zBBNLHI72EDkox+7uHI4710lz8UtX0qxj0rUVKbSBJIo+Yr3HvVnV/E8HinT2dF26Va/JFbngzyHgAgdRzmiLq0X7rui5TjUVpqx8lanHep4jhcyl5JJBjzOQAe+K9J8ZeKDp/h620fTyt3NKgF3eHGBkfdQema0/FXwcn06wn8SavL5JJ3Q2irwB2yc8flWJ4d8FwNJbavqc3lwPOvlW5b74GDn6DHeu9unVjzSepycri/c1PdPgPp+peGPhzJO0Qge4ICswwQM//AF69y8I28WieHnvZyTJJl2LdT7fjWZ4butIvtHgliUNY2SgLkYUsPQd/xrEvvEd3rd6EggJsI2B2IcA+mTXmyXM7JHbS01Zf19YLSxn1+/HnSsCYlbHA7V4jpNvJ8QvGjzRoLp4yQqSDKAA8j8K9A+LGvyaxFYaBAAtxIAWVDgKvTGPzrY+Cfh2y0m4mSKNWdASZMfxd/wCdXFunFlSi5O6PGfij8Pdb8FaTd3cNx5CXAKuUwOD2A7DmuI/Zt0aSLXbu+dxFAufPlU8kc8ZPqM817r+1TqzT6d9ihBIAwSDwDzk/lXhvwx0nVdYgfRtBjYRMwNxcDIDD0zXfCrz0GpI5qsFCadz17xx4ni16znniKvFbqVgjcfIh/vt2J9BXIfs36Umr+NppJyJpEny0g7kAEn9ah+K3hnUfCnhKOCVNgXLbYwQXx3bJ5FW/2QrC+u9ZvLoo3lh2JbGOhA/pU08Ly0JVbilX95Qsex/tJ6lZaZ4MZJAPMKkDpxnAr5W+Hvi7RPh9p19qchW716TKW8IwSoJxn2/+tXsn7WNwGU2YcvO+xVBOMZI/+vXy59mi0n7PbBkMs0wUqBkgk5NY0XGNJps1rLbQ+hvhv4Zv9U0vUvG2pybJyrlGfsMcjntzivkj4g699t8Q3v78zqSWZ853knkcdq+sPix4k1DSfhDa6Rpj+UTAon2DkZHr6V8i6Loh1G5ZDBkx/NK7DGa5aam2+xhzJRPT/gZ8LLzxY4uQDDbR4klnY4AHXAH0rsfD2taJ4T8e6pqCtFHY2CbI1A+eUlSDt9TnPP0r3v4O+D4rT4ax7LYwWu0tI38UpwPyFfLfj/RWm8dzOALe2jZmMSjAOTx+FdVCMZNp9ibSlG7Op09pvHV9qPiXVoTBFGCYEB4A7Amqvw01qC88dy392MwWSnYkaghmJwAPSsbxD4ou7qzsPDWkhgLkhWWMcuSema9/+F3wm0zw/Dp2kCOKfVJiJbmYDlfQZ79+tcMYqM32OhtSSiew/CbR5rvz9evo9kkvEQPZQMZ/KoPH+vxWjS3kzBpDmK0i6ktzz+FdJ4r8RWHgnw/9mjYJ5abQB2GOv1ryTwpa3fxI8RjVrmIppNif3akEKxA9e/PJojrLmZ2pRpx5UdAIYPA/gSW7vXEV5eKGPPJJ5A/I0nhnV5NS0FBaL9islOZJ25LnqQPU1wHjZ9R+JnjOLS7UM9jC23AyAoFdl4juItBTT9AgxBBEA0shOAAB611KLl8zhfM5HoGh3CWmmy6tcHII2RBup/8ArmuA8W+PG8KW0sURM2t3xwEznywemfeuM+InxyVbiHTtJQskICxIo++3QH2A/pXS/Bv4c3Wr3A8TeJSXZj5gEp49e/bpXNyyizpU18K3Op+FfgAabbnxBrh3XMgL/vTnHvzXbWE8nibVjOylbG3/ANWP7x9aoy3sni/UPsVoCmmwkB3Axn/OK6G/1Kw8KaeochEAwkY6saybbZ0xSiavEa5OFUD8hVFtTa6kMVmN5H3pD0FYtp9v8Skz3O6y0/7yJnBYepp7aks5e103bDbRcS3RGAo789zU2LTuWpkaWRra2IkuW/1k55CA9ce9cT43+Jmj/DS2a0tit1qkmQeQTuPc/j2rgvjL+0tpXgS3l0Tw9ILrU2BVplOdp6E5riPhl4dGqIfGPjW4CWp/eRpKcb+eOD2/nVrzM5S7HqXgjwzqPj29OveIZGS0zuVHOAR+Paux13xjGkS6bo64jHybk4z249q8s1r4yLr5Sy00m3siQsMEfWQA4yfQV6d8NPDbmIalfJukIym7gL+FN66mcX0W5seFfCf2MLeXqmS5YBljJyFz3PvXTvcMz+VGQ0h6kDhRWe+uRXl0bOxcPJzvk7KPrWjHHFZW5LMFUDLSMcZ981m7m6siaGPy15OWPUnvVHV9bs9Ft2muplQDoueSfpXHeJPivaWExs9KX7beElflBIB9feofD3g29126/tbxFMWLHctvnAA+nYe1NR6sXOr2R0Wl6peeJpTLHG1tYdiw5aulRFiUKowBUFv5KqsUICooAAUYAA7VOp35I5HapK9R9J3paTHOaBi0UUUAFFFFABRRRQAUUUhz2oAWiiigAooooAKKKKACiiigAooooAKKKKACiiigAooooAKKKKACiiigBgjCuX7nrVeIxlpPmCuxwferI5BrD1aC5hVnspQrE8xsByfY00rgUPGNybOKKGBvLLA5wOueKr+DvCsUUYu513OTwCOvvXm3jPWtcF+J0iZhFwyqdwFdh4F+MGlapDFY3rCyu0AUhzwT/St25RjZGfu3uelnCjJOKqBftExkJ+RDke9VrvXbSKVIndlV8YcY2kH3p1/qtpaRJH58a7+BhhyKwSuaXI7uytb3dNOAoJwjrwwx3zXP3un6n4ceW+t5BewNlnUrzzzn/wDVWtZkavKBE4NtERwDnH/162rlQLV0ABG3bg+nSndrQm1zyqDx7Yfa3R5G0+5Y43KAFOT3BFdzp3iRFijS8ICkZW4TlGXscjpmsjXvhbpWv2Tbk8i5YErIvqeleS6knin4UXTK6tqOlZz5TjcrD0Fa8sZfDuRdx3PcPFfhaz8W6Z95UnUbobhDgqe3I7V4dfeJtZ8L6nHYeIYHvrBflV2J4GeoPetHR/iVBrBY6JfNZXJG5tPnyASDkgV1dr4m0jxvENK8QWYt52G0M64Ab1B7VUb0/iQnK+qOD8aeG9Cv9NstR0pUfz3Cl1OTyM4PpXS6D4YfwtptpfWJKXUg2vbjneD6dwa81+IXhbU/h3rgezZ7jT0YSLg5BGensRXp3w48Z2nxEvbdFcW8sCqxhPBOPT1rb2vu2MtW7nfeGDZR6TLeYxMATIGPzLj6151rHhL/AISrUbm9ubZ304tiSOPPA9cDr6k13fi6xdblV00EXUikSIuMOuOePXFT6TrNlZ+H5fNXy5o1Ilibgk+lYxbW3UJK588eNNITwFdwWkU0d1pE4WSMyDlMkjBPp/jXV3GnaRJ4BuZUt1mtjGx8s8tATk5GeSM1fHhK28QTTHVLNjYTEiOUZIiY9CPavMPHkOr+CZ7jQlut9nKv7lich0PYH8elazjzWTkYe9E4G18UahoGg3cUJju9PlkYNbykkJyQPpkAe1Ou5LDXLAaxpUrW9zACJoFOJYjjqPUGq9qq6XOTKu+0lXZcRsOnuPUVka1oVx4XvDeWjbYDzG4OVdewJ9DUuCiiXJ2G29hJO0lxDG0pc5lZQfvY5JHbpVu33z7xFKV8ogNx90jpXQ2Gt6T4i8NvqkSPY+ILdik1upAEijGCR0IPPPWsQSiLVrmWMKEnGZB0+b1x2rNSu7E20uXk8TXF3r9m+oMpWJRGWByCB3Gc4+lVPEMs/wDbcr+aslvISFIGCV7cdqz/ABJaf2cbeeMnEw5I7U43EdzZqxAEqAAHuRVp2FzF/Qtfn8HazaahChkiVhuVjn5fWvT3+LNjN4mbUBCzQPH8hAOQwXkD2zXk1n5V46JckpAeDJnOPfFRyTiGZ4o3E0atgOOhHrSVr3Dm6HsvhLwq/j6/u9VuyXiAJUEYxnPeuu+EuqjQtcubcnJQsqkjr2A9v/rV5R8KvipJ4Hmu9NvVL6ddKwjlA3MjH29M16j8JY47/Wna4j3JO26NgMHqccV1qo5U3znRSvzH0dZEm2jdzl2AYn615R8UfE8n9uR2ELE7flx6HvXo3iPXbXwvpL3EzhAq4QN3IHFeIeDb2Lxx4xmuZJVZFctjOeK5KML3m1ojtbSO40jSU0fQvtMp/wBJnGBnjAP863tM0m306zilniV7jG4lQMgehNZfimyn1i+ht7YMsEOACAQCa09ZWWKys7MHMsmFY9DUzk29yFbc37B7d9MaQxKkJJOCM5qsk9rZwmNEXfJyEIwAPXNcr4q8RjS44NMtmLuAC2Op9vxoF/cazokg+xt9rX5VCg8DsahU3a4c9mdM02kahEI5hAChwSwAx681U1O3sr+KO3sokYAj5gOlcXb61byaFPBcxP8Ab4Tgqwwev9K7DwBeWlxYbhMPPJwUYgEfhRrHUaaka8nhuzv7eE3kCGVBywGD+dVX8O2U1wFhgXCjBY84/GneLNeXSIIos4eU449P6VasZZ/7NUwx5dl3Bjxk1N5WuVZHBfFLQ9J0zw9OBbrJM6kAcFhx1r5Ujtp1aUPHkq5AAPOAeDivrw6C+vXNzJqRYxJnvwa891/4Z219o9zqNkVVoCfugZ4/nUSnGCutWcVaF9TwWCx1NWne0m3xsP3ikdR24qheI8cymeJ0cjPA4YV1N3cNazRXdsuJ4MrIB0cZ5BFTXcq3VkG+z+ZbSsWj5yYmPUA+nJ4qKdZvdHFY56O2l13TFhEwLwZMUUh+YDuAf6Vk28ohcxvnK5yMcjHWreo6XfaRdB3ikWE/MHzgqayL2aWa489ZPnzljjJPrXfTncR0d74cuG0dNTtpBd2TjLALhkPcZz2rKjl863BIMkYGQOuB61paDd339kX9jb3QSxuFLNC4yVJHJU9vpU/gXTRb6ityQskEAKyxsfvL+PeplUtqzVq6HaN9l1Cwni80EoM9eUI6H9K7i18U6pd+ETEl2ssFqdrKnBZe2fcVktYafqHiVmsALa1VAzLgDA7nFVL65XSb6V7EB4GyGUcA1lB840bfhvVpbC7j1C2YqqEBlOSCD1BxXqPhbw5beLdWlvIyY0c7iFP3D9PSvOPBsSyQNcwKrSEET2b4AdfbPQjtWj4e1nUvD2szPpzTJCWOFk5yvofcV1xhVlsbRnGL1PoLS9Qu9CaOyvwZIV4Wde47Zrp45UkjVlIdWGQRzmuB0XXr+8toLm6txNZSja2OcEHkn8q66xtoY3V7WTehHKE5wDXHOPK9TthK6LKafDHN5iAqc5wDgZq5UfmKHCEjcecU8nArM0FooooAKh8zbLsY8EcVNVe8jLxEqcOvKn0NAFiiqOm6lHqEZCnEiHDqTyDVwMCSB1FAC5z0qhIRFdmMnCzAlf8AeFWJswt5g5X+If1rB8aXk1pp8F3ajc8b7gR6Yyf0FAHQxEvFgjkcHPrSox2cjBHGM1m6PrcOrxo8LAh0DHB6HuMVo4USFf73NAFQ38S3ogLEOw4HHWquhzfv7y35AjfOD71hfEK4bTZNPvY8xyRvjzR0+hqHSvEbnxakM6pGbiIHKnhuOD+lXy3Vytzpdd1KOwVfMOD1Uj9auw3SXNrHOjZGAeP1rlfihavJoQuI2IMTjIHcGpvhxeDUPDSZbftO05OccUre7cVjoWvliuFiY4LEFT1yDV1uAc9K5+dGu57N2CkK5jyp7jJHv0FbMrj7K7YxwRz+VSIW2JaIE8Ek1iapdxx6jMSSGSLg46E8f1NbttxAmeTiuKuDLeeINTKnCJHhgBnkf/qpoDob7eYbKNGyWIP1/wA5q5aMIreQkkBCck9sVQM0Y1HTYXILeUSOe4FEeoRS2d8dygchge2c5piuP0HVY9U851ADKxFbNcp4MtljW5uFfMbHaMDjrz/SukkuBBbGVsAAZ60Na6DIL652ERgKc8nJ6VbjxsXsMCuas7p9R1FSF3AnPsAK6cDA4FJqwC0UUUg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Y8aOMMoI9xT6Q8igCrJYq5+RzGMYIWsDxDphgtpJy7OiDcTnGK3ZLSSRh++YIOw781leI9AudX097aGfYGGDnvVwtfUTPP4viBFoNwo+1fuy2Cjc8/WtDxR4ksvEunwQQTxmVjuZkYEqAOeB+Fcb4v+GV5CqqwfYoOHXncfrXkfiXTtb8MXyiyuWCMBknPANevHCwrR/dy1OKpVnT3R0XjT4u3vh0totoTdSMcCVeqjvn/Gn/AAm8cXmteLIYpZHAjIbBP3jznp9K5Dw74H1bx/qri2RkAIEt0V6gdfwr2L4OfDA+GvE1zPOEfygRvAwM8iuadBUU1Lcxi3Vd1sRfFjwVqXj27RyWhgXCheQSPXFL4C+BukeFrVtQ1GMOVBbc+QR+PWvUdT8R6aimW5uUCJIVRQcZx/P8K8U+MfxYudXMWk6QjCKSQIzL1YngAVhGtJR5YnQ4Qjqz0u/8babp+mwpaoqmRvLj55PbI9a4zxXq11qniay0DSCzxEqsjJzknGefxrypdO1C71TToJ5plKSKrZY4Qckj2r3H4b63pFzr99f7oxbafbBBLxgkHkj3rDbUhVG2kij8QrqDw3bWWhPMtohxLdS8/dA3EDHOTivG9C1CTxd4m1TXzm20m1iZFkk4AQdz6k4q98YdXvvFNxf6u4kSz8wxQMeNy+w7jGK86bxBInhS5sCwitE2okQGC7dSWPf6AVTfuim9TMsNbg0++v8AWJ1NzKgZbJGHAJP3iPyrO1i7uNYs4zdlpgwJwckAkknjsKWXTp7l4IrcGSW4YRxxAZwfpXVeJ/A1z4T03TLK7uc3t1s8yNVwI1Pvnr7frSpQc2Z81jidI0W4v58xQF4BhFYg8sTjHArqfFvgO58FNpr3soa7u1LeWBnYvYc9PpX0BbeFrDTLrwpbW8EYtwUYkgAsSRlie5xnrmvOP2jtYhvPiXZW0Q3pbxlSB0HWtuZQ3NeWPLueL6PfJ4b1uWaFitwFKmQdgRyB+dJGrajczXTRvtkIwzLgHHvVuHw1ca54qtLO2yTdzrGGx2J5/TNeh/GTwraeDEttHtSyAQB3IOWZsgHn8a5eVVJGVro8zt3juLxIUZUOcsxOOK6O+vLCzskEMytcsPnbpgdhXnh81NUaNMkEAj1NXtTheaDe6hjHhmDHG3/69c86OpF+xrvqUGnyxNFOI52IZWB6Hsc+ta3gmObW/Ezy6rdP5K5kdWc/OPqemcVjfB/wUfGnjGd70lNK06A3E2TgkAHAJPA5/kap3XiKJvEE9zZShLYSGNABhcDOOKlUrGTetj1LXdP0nw34an1e4gjlv7pWjsbfHzDPRj7Ac1zF7osXhXQreWeQPe3IWRo1OQuegPv7Vs6b4I1z4h63ohuJXe3nA8kqMAKCBkfnXa/tBfB9fBHh62mjkLYALFj1I6/U120aEakuWUrByuSukfPwvmuL2aSUFYlbkLxnPatGyQ65DdGFMxRghmUdB6Z9axLuRnsookTbIQdxHBJNeleANMl8R2Fl4Z0KDfeXB33TIvOBxgnsOc/hWcqSjPlTJjF3M251ya+0m3tvIUwW67VTdgR++O5Neb+JwIxIQ+JGbIY84Jr2n4tfDSH4UXFlbS3LT3l0A0uG4UAZxjsBg85714hrJ/tLVraCOQOZGwUHbnp9aKlOMdnc05ZdUMvbh4LCOOeQMAoBYDqT9K6Hwhq0Wn6Q9uZGmiY7yr9WPYfQVha2YrO9NlAGYW6ZKkc7sdKzbaaQRkKSq5ySe1YJFGytkuqanPcTMRbKSxIGACOgrltW1tNRvEaPEUcEm1YwMh8d62NT1N7mwNtC2yAfeIONzH1PpXCyYhYWpYmUEtuj55+taRRUdDofEmprqNxDLKocqgAIHQ4rb8DaUfEmpWFkjCJ5mHmSMflRRySfYYrjzGfLQyknadzYGc+1dX4YvY7S1uJyoVpV2qrdh/jWlirndfGHxXYG/j0TSFVdM0yJVM0Yx50vc/Tj1rxsSS31880ThyoJZWGNo9a07+4NxcNDgsw+Yse3uaorEdgCAmM8k46n3q0mwbuepfA2+g8Oatf6u0KT3Sx7LdGOPnPc/nXM+PBqGqatdXd27SXM8haR2OcEnoB2AFUfD+tNYMCAwHXI7mtyz1u3v7qM3BQIWxhsHJqbSJtrco6DZxWNrJLLEJRj16e9UpZg4d1QuJeMk4xXql54Tg1ewRLMbSwzgCuUu/CI0uMhi5cZwrdz6VC7D6Gf4F8GS+KL8RCTZAuXllblUUdav6pptpNqLwWTrb2SyiNZGIy/OCefXmrXh+O/stKlsoh9le64kckAAZ9a09M8JRi3F24aaOE58wngH1+tawRN7n1dp/jzQvgR8H4LWy2nWJouI4/vBiO/vmvla01KPX9fu7zVW8+S4k81iTnDE8L+FYOs6sLu4aC3mcbfk5JOF9Bnp+FT6V4bMMbyvOwZgNsgOAPaiSW6NVN2sdzfWVlqUTCKNbY9AqdT7kiu0+Cnge0tfEcmt6om+w09QylhwWHI5/Kk+CPwml8RmfVdVaT+yLdQxRuPNxnqew4rpYtWi1bXTounP9n0qCRri5AXAVRnC/jxnNa06d1dkWe5Q8aeGtX+LfjbTpZC0cEsoW2tCMBY89ce+B9a9R+OviiP4TfCW20O2mVbyWLytqHBJ+n5/lXEeDvjZ4e8M3Wq65dyKbgN5VrGecqBjIPpx/nt4x8RfGep/F3xNdX88rCCNG8stwkQ65xWc6jWiNoSjFanlmp6iWu0CuTtyxIPJY9STXa/Aj4bz/E/xkIrlmitIGEkz9gmen485rhpNFmuLsQW6NM7NtGAfnJ7iux0nX/Efw502bw9o6G3v75gJ5CSZsHoB/dGD3zWMdXdnM5e9dn1T8WfiZpXhHRIPBXg1I5LyQCGRosfKOhyR+tdl8MdDsvhT4QhnuYlfW74biuPmJPb6Zr5h+Gnh8eFvEQ1PXpmmeyBkuHZsh5SRhAT1PXpXrF7411W5sr3xNd27RFgYrC3bHA6BsetdMafYv2kpWaR7Bp91PqWoNbicC7lw1xICCUXsvt1rF+IbWQu7bR7K5IvXBMpBzhe5JrxCx8Q6v4O0yTWdRu5TrN84FrZ9SQc/M2PT0xXE3vjy/0u9vdSv9Qlm1GYEFQeCD2598flSkuV7lNzfxHa+PfHWj+GdTtNC06Uu3nA3d0OSBnH9egq38QPiXFoejxW2lRFJ7iMILvbgEAcn9fpXOfBTwDZeK9Wu/EviFALK3lykb9ZXPYDvT/jL4u0GTxCqC2SeW1UkW8JAiiBU4Bx1OcE4pKcI/HqYxUuay0PPNG8Q2WnajLezv8AaJoQWMjc7nI/oa5fxF4nk8T65b/arnMTycljwi9zXOX97d3Es93KBCJpCwiPAA//AFCqyrGzF4yskrfLjd92uadnK6NGmereMPENlb+HorOzAjtljAQZx5rY5JP16V5g5mmlCoSGYjt1J6DNXm0+eeyR7sl7Ycr2OfameE/EVnoHiyy1PUbSS7tbRgywxYJYg5BwcDrUxWorM6/WvAD+BvA66x4hbGpXjBbWxj4IB/ibPPA7VxFncXulA3iwH5lIiEgxk+oH9a0/HvjO/wDiR4uh1S/DwQRZWCzL5CL2zgkZxVC41FtUuC8haMRYVFYYAAHpQ2wsad15Sabb+aGmvph5hj6gVQsbK5u7vMkWwA4AX0/Crml+HLm7C3DSyiMnJYngj8f6V6N4f0Ox06BZrh/kX25Y+lZp3ZNm2WNJ0NB4a3RReWGXDzSADJ9FNZFpbaUqq8scrorfNzjBHp61e8Ta62rtHAsotrKEgLEhxmn6bc6eBEJgiRqcsS2TitVoUwaG7vJSlraeXDJwpLc49TVOX4e6QlwJ9bu5UCEt5MIHzH0OT0rd1TxtpkSLb24jYDpIARx2x6muWuGv/Ec5SCIyMThQc59q0iNWLsnjHw14cQ29hZAvnaokUHB7HHrWP4i8QSYSW72wKw+RcBcg9OBXS6d8PbLwXai/1llu9Vk+aK2xnae2a848aaBqOqalJf6jc+Xu5hjxwoHQYrRJMrVEt7e6ZoumveTkSXDg7E9M9zXjmt6mb24JRCFYk7h/KvQI/BFzdwieVpXVuR5hyD747VyniDQk08u4BI5yQep9hVr3dQvc48yBiSxIbPQVFKxZSB16Y9a3NG0sakQCNhJ5YjoKNT0k6dckquUXnPqaVxWOey3MZADgZIz0FOgK4BOSB0z60+aALK74+Zjk+/41EEAwCc4ORQIuwXhtpVK8uRgk9BUpuXJUqSCMk471nsSqgHr1rT0qMNMjNuAAJIHapYHQeGLVrq5hYyloy2GD8YJ9q7zxDc29vaJptom5MbpZSeBx/OuSs9PlsreJ5QUgkBZQwwxPOD9K6/w54P1fxLcw2en6fPf5IaXZxgemelZqLk7EbHV/CTwDFG0XiHWYVi023cNDGQMyEcj61758I70ePfHs946Arbptt4yMqmDwa8b8XT3ulTW1hcEWpgix9khbcqexI6nitH4K/FuH4ceIB9tTfFK5LlhggHPHtjPf+tdcaVtFuOST1Pq3xF8JkSC91rV3V7gRkx4Iwox09q+dNG8U21lrdxptlFLPcuWVJFPCEk4OfTrXZ/G/9qSLWtDGj6E5VpVy8nHAx0rwXQ9cTRNPlniYzalcAIpHYE9Sfx/Wmp1oJwS0Kfs3Y9K+JHiyxFtbaDAEup0w1zMeSDnoM9+tereFfiJoHhfwbaRW5jncxhBCpG4OQMjHUCvOdN+HDaZ4aElvYLqfiHUYi7TSAuIAc9D2Pv2qp8MfC1hoet3VzrdzHc3lrJhYTyCwzwPXpWUVGUbtmXtFf3T1jXlttM8G3Wr3Nslze3CMRvAO0nOACemPWuG+C97d3/iO0fVY9unw5khVRwTuyPr1rU8X3174me3tHtJbLS1G8xFSDKPX6V3/AIT0nTdB8MiUGP7XcAqhYD5FzgAelawlKMTXlVR6nmP7Q3xNufE2sJ4c0q3aSCE/vSq56VwEXh7xV4rCXMtm1lp9moEY37cADrjueK674mah4d8O6/aWUQkuLySXfcYxuHI4P68VB8UfiY0Wh2+l6E2YtgM0yqQB0GMnqeapVFFe6htSjpc9g8I3Tab4Gsre6uGDyZAA5zzzXY+JPGejeCfCxKgGXyy6hRne3b8a87+CcR1DwvpkdzKt9fzBRGhwREDwSQe9dN8W/AcVloyxWzNPespOCc4H07c0ouLmlMbi2vcPA/DnxMF14i1fxDq064VSsUBbDDn+fsK+h/2cNYfxBbXd8QQjjKg9gTXwr4phOk308YUGXc27byoP8u9fYX7Lnia1074fSyJmadVBMY68Ak/kT/niu7EUoRheDMlKXMlIxf2qdbFpeyxRuGkc7QuemABn9f8APFd/+y/4Ri0rwubhov3jquSR3PX8RXzl8ZddufEnjRbm8KxQrJhY84OSwGSK+xfgtMkngu1CKqqAOV4yfesJKUcOrrc6OWMqiuZPxi8MR69p15O6gxQxkHK5ycgflXnHwj8S6R8NfDurajeSxwRRlkA6ZbOQP5V7V8VryHTvBt4XIUyA49+5r4j0fwfrPxP1G5ja5aLRoWLvtYiJc9T6E4A9/wAqvDzToyjN6FYhRVmlqZHjXx9qfxT8X3t5Ess1sWxEqg8AE8+3aqHgLw5deI/iTptkyb0jkDSKB0wen1rvZZtA+HnhfWZ7V1mCZt4piQGdsYOB9T1qL9mHV7HR31TxDeRl5w5EKHl3JHOB1Iz39a4VH+U5pzulzG7+1Vef2PoEOlQD7MuzquASSMfj/wDXrwfwtbwR+I9E0ovuW4cNMzDJYccE11/xf8Qan4z8Xy6trP8Ao1rGGEFoRngHgn+lc18MvDd/41+IFlHbQksrDazA8DOBwK64QnSjeaE5QlG0UfefiDxZpngD4cxxIFeVoAqQrySSo7DvXwj4m8Sy3us39zMfLnYmQgn7oJOBjt0r6u+Mi2nw68FRxb2vNaaIqJGbJjJHBr4huxLc3BjkYvPKwBJJOSfU9+tRCmpJyQ1zRSUlZG94H1m4svEkettbtdSRjbbw4OC+eCfQDk19u/s66Bq1zZy65rLgTzgsW6YB5wPQV8//AAV8BReJde07TIYRNbW7K09ww5ZyOQAOgAP519X/ABM8QReAPCC2FkgWaSMxxqOMcdePrWPJb3Vub00pe8zzv4l6pL488bQ6BpgaRN4Vip6+uT6V1fj7XbX4ceDYNA04xpcsgWR14xnqfqfX2rG+Gehp4M0C68V6sd9/cZMSscYBP6npXmWsajqPxI8ZJFEWnkaXOFGcAt/KqaV+U0v9o9w+C2mW9roM16UWS7lyzMRyOteJ/HLxubPV541YvdEkLGnOSeAP5V7t4g1ey+FPw6CTMi3jRFcA8kkc49ua+X/APhm/+KnxCOp3UbJp0DB2L9Bz+pohJczE1yx82eh/AT4IvqjJ4g1wExkiQeYevfv+Feva/wCJTr+pxeHNBAEKHEjx8AAduOgri/iN8V7fS7JdA0JwsUSiOSRSAOB6iub+H/xJt9LU2WkA32vXZKsxU/IT/OsnJtlR5YI94n1jT/AOlR2MWJ7wjIiQ5LH3qpY6U5kbW/E06Rr99IXbAQdhj2rn7rWdC+FelSa74ovln1VwXwxBKnHAA/rXy38TP2mrrxtqbySSPZ6RGxEcQOC654496yckjTmSV2fVetfEq31aGdluV0/QbfJmuiQu4DsD/hXzB8av2q59XSXQfCJNhpqZVrkn5n9x65968M+IPxi1PxcgsEkay0uH/V2sDEA47sf4jXFaNFJqTswMgHTLDArNye0TmnXdvdO68HavZNqAvdWBvY4mLNGDlpWHIyfTOM5rt9U8da98Q9UgtoIJZI1IW3sIOUQDgFq574d/C7WPHepQ2Wn2zRwE4adQcfhjqa+4/hv8G/DnwZ0BL2/Eb3aqCWc5JPpz1Nbxhyq82YJ1KztE8/8AhF8ELzQs6/4mcWyABvLY4wB0GD0Fek3vjm/8WXQ0fw9CyWina0q8ZHTr2FZGp65qPxR1Q21u32XSY2ILE4UgfzrH8WfHXwp8HLB9I0ZotQ1ggqxjIJLfhWjmpaWOyNNQVkz1mGbSvhnoxn1O6UXBG45PLGvLNV8d+Ivivqo07RY3g04ttLoSMj1JrkvBHhXxP8adQGr+IZpbPTCd5jlOBt7D8q9mfxN4f+HlgmnaMkJlUYaXIOT9e5qNnd7jd5Ky0RqeD/h9pnga3Sa7YXN+wyXY5we+M10S65FdyEFiVBx5adTXnem3Ws+NbthaLIID9+6kwOD1A9q7NpNJ8CWAa8nDz4yM8sT7D0zUyT6lwa6LQ6OIO8YZ1WCMdR0OPrWZfeLLeKcWtmpurjphASB+NclDq2tfECYpao1lpgOC+SNw+veu30Xw9aaFCEgTL4+aRuSTU2tuaJ82xrDp6UtFFSWFFFFABRRRQAUUUUAFFFFABRRRQAg+tLRSe2KAFooooAKKKKACiikPTigBaKKKACiiigAooooAKKKKACiiigAqKaFZkKOu5T2qne37WQLBklGcFS4BFYqfETS0uDBcsbeUHBDc00m9hXsM1nwixLXGmSeVOc5jfBVx6c15/wCIfAcOqpILuwbTb5QStzbDILepr1OPxfo8/CahCT6ZIqw2pwCLzGZJbc8eYhBGPcVopSjuhNJnzUnizX/hvfpFeyNqWmsNuC2cr6Y7Gu3sfFPhzxlsCXUlowGdrEDr2/CvRtT8JeH/ABYhMkccuQQdhA5PfHrXnmofBC10a/a5t1MtoxyfL4ZB6++K6FKlJdmc8ozWu50Gl6dqXh2QXWl3C6hZSEZRWyce4rom8cQFo45ITG54kV8gqa8y1fwz4h8J2X2/RryS7s1+bYhOR65FReGvjZZzymx8UWaoxYL52MY/D8qwlHruVGfc94guI7mNXiYOpGQQararY22p2xt7mETo3GCM4964C8ubZLFrzQdVWdMFvsxfOR3x7iuJtfju2g6uYdWfyxjC+YeCOoqFCT1Rrzod8SPgDHJcLd6DI8Fyx3YHBBz2I5FedQ+Ltb+Hk0mm+LbGW6tM8XDZ3JjvnqRXtvhz416D4h8QLE95HbtgABjgE/Wt74ieHdI8XadBBcJHMZGADjBOD/OtlUb92aM5QvrE8Ci8fi40W6vbe8TW9GkyrWzsGmiHoM+noa5IXlpp9qPEnhe/mhEEgE8LHEsB3YzjuPb0ro/iB+zVqvhW5lvfC8rvAylmhUZBHfivIJ7u50+aW2uojYX3Ku2wjeD1GcfMD6VtGlfWOqOWU5R0aPqb4YfE2XUtXjfXRsEqgRXYIKOT0OegrsPiPYfap7V9O5uXGXSM8SL2yK+PPAvxAl8H3BstRU32g3LY2yDLQE9weuM/lX0T4F8VvbahbXJnOpaICPLmViTECehB5rOUeR8xrGfMtT1Twdd2d3orWk0XkyqD50MvBPqf0FfKXxq1GW/8TLZ2cpuzYszJGDnA7jH4Gvof4w31rZ+GBrdhciC5CkpLH91xjkEivjVL3UrrWm15ZS8jMRhBnGQeCPQ4rpwtJVG5MU2rWZ03g67std8QWlkURt5JKzc4PdT2Irpfij4NsdHto7G2kKRTgg2pOTGxAwVz29q07D4faZ400H7bZW/9ka/DGHAjXZuIGR+frXCXOqXeq3BOqEm/tD5W5WPLDvWFVpz0ZyyaOEtoTYXDRyDDqAjgDBOOh9e1a9s6311ljlsBSzdSO2fWk8VXiX06zuo+0DCmReCw9xVbQriP7YI5RlBgnPcfWpM7nR39pFcCKMPuOMBT1/Kud1C1exuREBlCMgj+VSai7WF8rJO0SFsxkHIPt7VHc6o95IxdDns3r70JXG2QRyGNiAcEc4NS2igyMznOTnAHaq7xpIpKsFYc8nFVlvjGu4NtXJGaXKQXr+USXJigBKHBBJ6V7Z8EviHCPElla6nIkJVQsbMdoOBxz69K8AE+ZDgdTkGtXTp1imR5AxiByxU42kdwe1J0+bRs2hPldkfRPx4+KkGrXaaTZ3AZFG3cp4LHrj+X4VD4D8C6n4XNpqltMXjmGHYN1JHp+NeWRfDa98S6Jc6vb3bSFVLKJADnHUZ7V0PgT4xan4ZsbOy1cF7KIhVkcYJGemeehrd1vZw9nA64zT3PrTRIWs7MCZiGUb5CTnPFULnUQ5uNTlIEagrECep9q4XWvi5pkXhaGW3ulZ5wA6q2Tg9eam8N6z/wmptLa3YtAgBJP6n6VzxjpzM15k9EPg0XUb+7bVsAhSWO/oR3613Fjr1vpFgJZpFlnlGQqn9K5z4peM7fwVocdpbkCVgFKg8gd/zri/h/rUfiKZ7m5YpDCMqjDGRTalKPM9hJq+h6HDYW0s9zrF4iRRtyARwfw71gad4m0qHUriN4HiRidhjwCDXJ+OfiSWvorUEw2YcKeOnuata3f6XBLpB+VYJAA1wrZyTRFWjdolSTZ61Y+G7fW7KO4uZHmVhmMk8gZ4qbVpbvw/ZJFAwkhYhFZzypNZtv4z03Qks7IOJomTKsh3EH3/E1n+Lb6/12NHsomEEfzEgZ4qEpSfvGvMraGF4p8ez+G9JubO7iInkGUkj7gn/63auP0D4mWptZrWWKS1+0gxyIR8p44I7gnvXf2vgKfUYrfUNQY3US4JgcnIAPPWneKPhnodzb201oFgmdwI5Bjr6Zp1FTivd1Zh7z1Z8w3Goj7ZdwR4BZipBI6Z9aZpl4dMka3uZQ9hcHBCnmNuxHoRXofizwxpl/d3djLFHaarEpKzRnHmkHgkY5zXlFxbvBGChDMCwdCc8gkH+VcS1eiOWaszo7uKS5ne2u7tJVKgx3DH769gfeuN1fS5tJ1GSKWIqT8wK8gj1rb0u+tb+I2d+ywknEMjDGD2BP9aZrFkVsPtEF2TLasVeFiGyP8PSt6fNFiS7mPaNLgiNiCwwNtaFvrotoBHCXSfIWXcOvPX3rN8wylZUJRvvbV45+lUZHeS5LuCpI5yMGupxUijuZtUjk+ypaBUusbTITwQfeug0fTH13S7hAUh1a0yZIGxiVQeMH6Y5rzazhnmjYQIZHjG5gp5A9cd617bWriKGCe2JS4iJCy55I/ukdxUxjyPQm9juvDWiahqV9G2mvtIXBQnkHOCD+Ve2/DzQopL6WG/tCZguW3DgED/GvOfgVqo1PVGlWSOK7Ri00THtnn+fWvedUvtMFwsLS+TdOm5JAcZPbmtaldyXLE66cVFcwt1p//COI0tiga2c4a3bkZPcCufv9dsisclnM1lfK+1oiT1ziq7apquru4nBt1gUkPICAQO//ANes3S9FtvE1zePDLvmjGQTwd2e3txXPFJayNuZHZ2d5e6dcgamN8Exys6DhG7fhXQQXytIIZSFc8qezj1BrnPDWqpqVtLpGoH/SocrhupA7/Wmu4sZv7KvpCgYlrW5PGD2Gf6Vm2mzTm0OtZ/LcDqrd/Sn5ySO47VyVlrdzp16LLUVBR/uyjofQitw3e+BjAwllhJyvQkUrDTL8rGPD5+UdRTzhlweQap219FfWZmQhhghgDkg9xUkLeSyoTmNhlSe3tSGcN4vsr/wzepq+muTBn96nUD6+1dH4S1//AISCze4Iw2QCvpWxcQR3MDwyqGjkBUqe4Nee+BL+20jxNfaQW2Ek+WGPXnpVboD0ZgCjBuQRzXM2d0TqJsZ1320gbyycdCcYz+Brp3AZSD3BFcPaol1dW0Jk8m5Du0MgPUg5x9PahCZhaZdp4V8Yy2bsViMp2BjjCk/qK9NvJBHb+cDwmG47ivDPjFrHk6lZTsDDexNtkXHHHQ/jn/PftfCfxBXX/DjRkE3qJs3LyGPb6U7N6kqS2ua3xACX/hYTqrOocMNvUjBB4rwS38T3WmeIUmZ2YW8mwKeuA3HFemeJviENN8LG2lULdxvtkjbjgHqK8b8eahBc67Bf2pwl3GHIA/izyePet6cG9GROpyn0xrepW2veCZ7ncoV4gxGcYP8Ak1ynwZvpP9JtskwYJGeeQf8ADNZenW93qPw7inUMEjiPmbTkEDnJFVfgZrMUWqy2crbHfdtDdzzxVcqjCSCE7s67xbqNz4a1+Aqd1nOwcAHG05INbl94jiitbiF5R5oYbRwMqT+vWpfGelW2pQWv2gDAlC5PGM579uleZPZXMniT+zZCQUYKCT1Xgg1zwUXuaSbWx6trGuLo2iR3WBIxChVPf/IzXL6I0z2Gp6uSX83KurHt3/nWj48eDTvCsUE53YKqCT3A/wDr1li5XT/htcSEbd6n5h0GTjP8qpJW0IlLQt6XdRXviG3xO0iLBvUE8rx0z9KqXDmHS9RljIZpJCAS2cjPpXk+geJtS0G/F8hedChU452r0B9q7DQtbf8AsOeeVgVmfChx1yearl5NTJTuej2E/wDYvhOOVx87gHHrmqev+JYrlLext3yz4D4P6VifEDXPsHhfTI4XGXw3Hfjj+ZrnvD8V7d6nBfyBnQuASwwKqNPTnZpGV9EewaPpi2EIYnLsBk+gq5PMIyoyMk80XE4hjyo3MR8oHequnQSktNP95ugNcz11Ni3HMZWOFIUdz3qamgBRgAAegp1I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mF1zgsM+maHlRBlmAHvQAyTzRymMehpgmkGQ0RB7YOaoXniW2tHKbWkPqo4rMl8dQRuR5JK5x7irUJS2RLkludHceTJGVnUFP8AbHFcj4m8D6NrISMoqSscYU9Qe/eq11rFx4pvY7azDLEvJI4GfcitbUBD4dsBeXMu5kxk4GS3Yewq1zQ2dmTdS0MHW7Kx+GvhV/sMQUudvmgc5IOT+lcL4Q8fTeIm1CGyAEUEe3I6lsHJz65ro/jXr8Nx4DjlQgtKNygf7vT9a8c+AGrW+kazqYvXCBY2JDc8A9fpV3c029WctWXLpEfp2n6q2twC8ctaNOVKnJyc+9XNS0K3tfiFZRuoVVkEpAxgADNaPiLxTBcW1t9gQOVnMj7TnOP6fSpdW8JXLQW2tahOEe+ZV2gfdU+1Rzc25ytSb0OQ8Wquqr4gkhHlwoCI2Y8HB5PvWD8DfM16/GnTXDJbearXDbsAqACR9K67U7221DU7zTrSNTaWsDKwIxvOOSfpXmnw08+xvdXjtJGtZwHzjk7R3FcrnG9jSKezPRfilrWneJNcl0bTAostNRl+UcMwHPT6V876pdtc+IBblspECwTOP0r0PwPMY9S1kAsZ8FmeQkliSccn6V638F/gFYPbX3ibV4BNI25oRIuV6dcVrR5XP33oDUpaROT/AGdPCyax46tZriEkW6lgHHTIz+HQVs/tC6VNfeLGlhjBWCRWYqOgGBn+VehfAvSY4fFOqzKASrP82OTknn9a3fFnh2LWNN8R3ToCVLqCe2BkfrivQ5oU6vubGkKdoPm3PKvFviyPR30BLYiee1iV5QTgIAowPrkdK+fte1SXxF4yvdZlkOGlIyx6DPAA6Yro9WJSx1C5uGYuJTFHliQAMgH9a4+2QPNbBwSiyByoH3iOxrjxD9451aOx7n8OfBWdX8NXKx4u53Ewjf8AhGeDj0qt+1T4dfRtQinV2mnkAWQk5xkg/gKv/Bz4gwXnxJhl1Fo7aOC3CRRg8AAH9enP8qyP2k/Fw8UeJAlvGws1bCyEYDkKeB69KdKUotOKLivdfMzzb4XaEmtJq97HZtc3NtCXE0oxFEAMk57nGcAdzXnt7dibU3iiBYTSnBYnk9zXsXhjUJdH+Ft5pGnwSJd37u9xOBxFEAAQPqOOtebSLYxXNtflFEMRPlxv3FY1ajvdmN7IW11rUNJ0TVdHsEaJtQIE06nkrjGPpxWb4L8G3et+II9Mtx56lg77+FABGTwK6vQ7tL6a4nZFVWBywXhR2Fewfs8fDy81KfUNagiEdkylTO68kdwM+uKil7z1M9ZaI7H4Aul94+vZblo1WyQwxxZG1NoI+Uema5z9q3xzH4p1aPSNPkWW3tSfPbdxwCOPxIrgb+41/TfGWujQpF0yyiBM8pJK4PbPXJxmuNTxDYRoxuJWvb66kIJIJLH1/wDrV1V1CNuRnTCcqceU41o3iaSRhlQ20IT2Fe7/ALJvizSvCsms6nfHN+pIjiI5IIOAO56V5Bf2xm1YQhBvdgoA6AntXQahqWnfDPUDDaSi512WDMityttnHbpn3rjhJL4iYNJ3ZT+Nfj658Z+MtRu7mUiQOVjiJ5RT7dq8z00ldUS8Lq0tvllA5wcdc+tVdd1YX17czkl7uRizsRwTUcOpJaaEXdlS5nYrtUYO0e1JLmZo/fdy7oMVx4q8QywM7CSZmkkmJxtA6nNUvFt5ZQ389tYM8sUR8vzP77DqR7ZrK0q+ls/tOy4aIODvYNjj0z3HtUFvHLcyuzrhyc4HcetWo2JsTh3NntJyuMliep9AKq21kXmBI4A3ZArds/CF1qjoyHYR6ngCt618A3E0io8wBzkmPjNapDiP8LeD018iNHCAAb1P8RP8hWpdfDu50+TEUZlVfl2DkZ9ciun8JaH/AMI+HeUsQwOc9/QCus/tlEGIwETGCT1NW3bYdrHmmmfDAyMWnV8HLMe3HY1Hqfhq0tJWgCAkglQoAFerQ6hBJCIVO0SDBYHOM96zrrwja3N0ksV6CBkEOOWpcz6hbseRXXhSZ40EUbRhRkle49K5i5sH0qYyAMyBskDnmvpu28JQpACWIR8gtJ0z3/DiuW1/4fWlzITEqvsO4NCPlJ9T604VI3sxHKeEfHIgjjS6lAZQF64IX3Nds91aeIFUqcynhRgcn1rzzWfAbclAyoCGJj6fTNV9HvLvRrxCXYx9FyegFVKEJaxIbfU7bUvCN6SUNwAWIPsPxrf8UwS23hOLSNMIEaRBppF5JbHNZkfic39oEJVgBkBjwT6+9UdT1C9ijXyUJU4OemR9K5uVopW6HB6F4fvn1RLeQEnO5pSMD6E11/huzl8Y+MtN0CGOQwSSgOVyAQCM4/xqlP4mmSOYTBlLHoFOBx61ofCfxrB4Z8ew6rcQPPFFGWUICRu7cd8YH+eDsvMLXdj7Y+Jer6b8GvhOtlCI0nMIQR5ALNt5/WvinXfiHNp/haXTbNBDf6pIz3cobJCEABc9qv8AxY+LOq/EvWmu7t2S2iz5du3GAOhIryt4Z9b1GNJDsidhk5wAo6nNc7nNNq+hvOceW0S5dTNBauZyUITERCg5OOMmtLSvEUh01NPhJlllYIUAyXJOAMDrz2rm/GurC4uorTT1ItLQbTITy7dPyrZ+Edlff8JOuoW9uLi5txmCJlyPMOcEj2oUeY5H5nsUVrYfCnRBf34ju/E88e6C2bkQAjgkev8A+qtX4U+C7OHR9R+IniufKIWlgVjgEngEnvzgAVzep+FNQ1/XbbRnlOoa9eMJLyZBlLdOpGe2P6Yrq/EPh7VfH89j4K0IFdI0xQJ7jnaXHU8def1raFB9WL2i2NT4O+GIfiLqV1r+qD/iVfaGkggY/fOeuPxrtviB4y0vSMuloHtrMFIosYDyHGAB3xXCT+F9T+EmlxXF/eMllGCohjOMnHUgfSvGfF/xXOsai12pYwW6kQKcHMhzzg+lb1EoK6lccZST1R0WpfEh7TUL7VtUdbrWmBS1sVBZYgRgD0zz+v5cLdTT6Zq4u9bdpL2eMyrbqMlSSMDH41zeja5JDrL6rchbiUAuit0DnufU101qsWn2kvizxFMbq9uWJtLRzyx7HHYCuPmvub8xnal4v8VwomnC/eztgxlWCM+vcn8afYatZqyCe4MwXLTuRzIw7A+nvXI3muSXEl3cTnfPMclh2HYD0Fc9Ld3N3OhCt5SH7q8Z9qNxM6LxR4gk1XUZJgoBYlY40GAi9h/9eqmhxCWZA7MSTlscEn0qlbW7M4dgQScsM8qPrWpG4tsmJthYFS2cHH1osCudhqGtxGyaJCGO0KoJ6cVhaTaC6vQJBsQY5HUmsm1utkzkSAIB1PO31Puac2pbWKxs8Zx/rB/EP6UuWwzpNeura1mgstNH2hP+W0gH3D7Hv9altZIbFEnmEdzKMjy3GP5da5rTo73VJ1jtIsSjoxOAa7Xw/pVlY3T3mqzrM6ctGDnGO30rOWgmzsfh74OvfE0kmpaowsNGgAYgHG89gKk8b+IbCzikXTxsRTtXccgD/GuY1n4iX+sMLS0IisScJDHwMD1qB9BlunQuGkXGSOcA0ok3vsZslzc3rAMSYick5INdPBoN7ci2UqLe2kUFCpJZz65Na3hbQIJS8zoDBCCWdumR0H1qfU/EK2z5jw8sfEaqOAPpWqVncLGjpXgLSdNVZ7tzLKecSt0PsDTNU+Imn+EYpBptuLjUSCqkAYj98+tc9FPf6g8l7qEzRREfJHnqTTY7fTLbMk5WeeQfLEvJJNarUsTTtW1bxBdPcTEySPktI/Jz6D2rX0rwpHrOqA6ndgpFhishwD6CrehaLrGpMYtNthbIwy8rjCoD6ZqTVIbPwzbzNPdieYHLyFs5b0A9KaAj+IF/plpbG0sIlhhjUb5O7kdh6CvnXxdq6Xs5SCNo1BK/MOvvXf65qM+rGQ5YRk/Kvc1z8/gy61FxLcIYrUDnI5b6U3dDTPPrLUTbyBACpJ6DjNdRHZDXLA+YQJejKDjA9qytTsLZL4rGuUjBCE9c0/RruS0mWME5zycdam5aMbV9L8hjFEpIjHT2+tYm0qN5BxnH0NesahpI1C0E8CbGcc5GM/hXmOs2otJpdqGWUZUDOFB9aSnfRkNdimXbfuOCc9xW74YuIIr4z3JDRINyxngOw9T6Vgsp2AONrYyc1PDc+TGFc5iBzgDk/jVvUhaHe6Nf3PjHxNaRzyBfPuEgQA4CAnH4dq+2vEXjjw18C/h6NP0tYbjXJIMErgtuI5JI9818S+BYUiuFu0BDxneHHRcdMVravql/4i1MRxy+eBhS+MbBmsZNNWG4X9473SteEVtcapcJ9t1e8JaKJuQhOTk/ia634c/A7xF4+SS/ntw1s5y24Yyag+Fvwwn8VXEQiIis4gBPcv8AqB719Q6T8R9I8P6WuiaK6lLVRH5keCGbnjPQnIzWsLx1RKfM9TwzxH8C7Xwlp897fkII1JwwJLEDgDnFcNJpMcdsrwxeUjHAVh29a+u9T+DWpfEnT0utSvQEYbo4gxBAPI+leTfE74Up8PdGllkuHmvHIW3tU+Zic9c16dKpCpG1SVhzhbWKKmq/FmHwz4EjsdJBudYmjCHJA8sY657Yri/g9qdtp93f+I/E84ZoSfKt5GwZWIyOD2Ga4fVZJ9Nkje5jcXb5xEpyc+4qrpNjd3esQ3l7mO2yCwBwTg9AK5alJQd1sZJXVj7D8PW174j0l9VEsEM18SkYkP3Y+wUVR174fXujWL3c+tJAsKlh7ewFcnovxD1VomubfRz9khXy4AQQqD1Hvj+tdJaXR13QrnVdfjQRxE7IlYgEjkZ9aKdOo9YGsZRguWSufPqW0M/jU6jfTFLCJy7SlcmVgCcZI5yf516Bf+Gb3xDpd1rk9qtvabdsFuqYwuOp9zXG6RbjxH42hR28u3mnLeUR8qgEAce/9K9/+M2qvoXgqKx05Y0iZVVpTxkcAge+DSqxlCS5xOevuHKfs3S6lB4okAAVYwQoJyFXpn6f59K9y+IuqwaT4dvZnYXN7LGVMo52r9e30r5l+CXiy/tr650+0QPcXUu0TA52KT/n/OK+mPEPhl7LwbMNQh84bDgYzkkdTVS9+aRvR0ufCXiBYp7q6aVQdzlxg5ySxwa+wv2aPBdvp3gT7TKDskBJB9MZ4/OvivxnPJYeJp4QqFXcKVzjbyT/AFNfa3g/xxB4V+CcMplEEzQbl3EcZ9K9DF0fY007nNrKofO3xmcT+OzBGFC+YoyB0wxNfaXwXjNt4HsYzwX5GBjtz/Kvg+61H+3fGtpKZfOeecMSTnAzgCv0A8ASRWXhS0jRQTFECSBjB5rhlV56KR0QilUueU/tT+Nxp+l/2ajFGA+8D1yOfy/xrxifxrbeD/hElpZIXv7iM5WIE7sk5JPsO9R/HnW5PFPjuLTrfMs8khUZOQCSAKqfGDS7T4d+CrPSYJBPqk/Mjk8gY7e3t9KrlUKST6mdZ88+U8Naa/8AEd7BpTMQZJMxwA5AYnk49a+9fgf8G9L8B+DE1G8iE16YzJucDjjqBXxr+zv4dbxX8T7d3GTE4OOwJbH+TX6B/FO9bQ/AxjjfyY1j2kjqQB0FRKHLZLqTSgnNt9D5D+IdnD418Z6neXUyRWVipaQ5AyATgD8BWh+y3Jbf8JNqGopEXKkLbqvcgnA+vOa8vvV1nxTb6i1qjJpAfzJ5QcFyTgD369BX01+yd8Mzp1q2qXETRRLyqN0Jxx+Wc101nJRs2OS552ihP2k7EaV4UlvL0CS9nUyFsfcXngf5zXyT4F8H3fjjW1hiLgyELEFHIB4J/D1r3v8Aa58eL4j1yLQLaVVjyVJByVAIHQepNdX+z18LbnTLSfxBLB5O2MrCGHQDoc+vXNKnLlp2fUuqk5KCPZPhH8M9N+GHhsSMqrcLHmSTPTjnn1ri7i4PxV8evNISmjaeSzE9Dg8Anp2FYPxO+Kl7ePZeDtEc3F9cECeRT0BPP0A9z2rA8dePLL4ZeDTo8Fykc4UtdSqckk9s9yeeK5JqVN80maRnH4EL8dvi1E06adYMBbRFYYo04DHpwPwrqfAF3pHwn8Ct4i1YoNRuEDRoxyTkZA/GvmrwbDF4tu5fFGusYtMgP+jwyHBkOeuKf4p1vX/ip4lhs4ImS0UiO1tlBA2jjJ9u+a53PQtyStY7DUvGOt/HPxgBLmLTg/yKCeB6/lXdeMPGVh4A0FPD+hMI5tuLm4U8gnrk+p/rXF6zrOn/AAQ8LJbRSrPrtwuDtHKkjt6AV5OdXvNTje8uplRmYsUY85Pf61yynYzlUe4eKvG9xc3S2VnKUVmzJIDkn8a6rQPifB8KNGlvbK0OoazcDHmuQFiXnGD3JzzXjt9dw/2mzOfL5ypQZJ9aZ4rkuI7BZnJWAjgE8Y9SamEpbmXO3qyz4y+K2seNdVN7ql5LdytkhJGOxPQAdOPU1zN5q0k8JDnzHJ4A71hNeNNcAAjYRnC9/wAa3NK0i41CWKKGEzXMhCpGvU5PpWivJmMpFXTtIae43s5BJySx4A9BX0V8Fv2dtT+I1xA1xA1tpIOSGBG8epPpivQf2ff2TZr82+r+IYBFFkMIm5AHUcHqa+g/iB8U/Dvwe8Omz08ReeiFUSPHBHfI6mu1KNJa6sunRlU1eiLdpp/hP4CeGAkKRLPHGFAGNzED07Cvm34h/H8eKdXJubtodPjblVODj0A/rXi3xR+POp+ONSnAuXBDHHzZUDPr3rgNI03VPEl4IbZpLuZjy5BIHrxWMpOT3OzmjBcsT1zxr+0PrerQQ6N4cB0qwOU3RkGWTPf1H1rsvg/8K7HTID4q8ZzBQf3iRTH5n75bPr6Vyvh7wjoPwwt01fxDKlzqWN0dsBuIPbj613ng/wAC+Jv2gNSSS483TtARg21gVyPetIIz52nsdVqnxw1TxrdDQvB9oyWSnyy0S4BHfkfyr1LwL8H3tLRNR8U3IQJhjHIQBn3J6UyfUPAH7OWhBRJbvqKpt6jcT/T8DmvHb34weKfjhrgtNMSax0xm2jAIJHsP8atzW0TRQbfNL7j3PxP8ZrDSf+JR4Yt0mmHyhoxwO3GO/uab4O+HupeKJxq3iKZtrEMsJY5PfpVnwL8NNF+HOlpqWsSRvebdxEhBIOPfqaq6z8ZYtTuzZacfs1opw83qB2H/ANakn/LuU11k7Lseox39lpipY2iruT5RGnRfqaoax4s8hhZ2IF3fNgHyxkJmuH0Yat4ozDp0TWFi3yyXTDDSDqTnr+Ar0XQPDFpoEGIwZJjy0z8kms2rbmkZNr3VoblFFFQahRRRQAh5FLSZ5xS0AFFFFABRRRQAUUUUAFFFFABRRRQAUUUUAFFFFABRSEZpaACiiigAooooAKKKKACiiigDPv8ARrbUEKyKRnqRXnXin4PHUcyWdyRgEgMTnNeq01QR1OauFSUNiZRUtz5b8R/DrxF4fxMBO0Qz8wzxUOhw+J5wZLK5eZFOGiydwx2x3r6nliWZCrqGB7MMiuO1L4fx3N411ZyLYyk5zHkfoK7I4nmVpoz5GvhPObbWfszo16LnSL1cZkwdrfga2v8AhbdxoC4vgt9avwtwAenfIHSuxufB0uo2Btb8QXa4K7yCGP45rynxD8M9d8K+bPZRreWC5Zo25wvcYrF8khXkjoLr4mac7C50mcRuxzJaSAbX9QPeub8UaPoXxIs5prBRpmtIpLQONocjt6Z+lcHrFpBcoZYITZTg5JjzwR6iq7/Ea40+wNlqtsJTkCO+jbaV7A5Hek48vwkXi9zM0bWH8NambHVHngRZCrSRN90Zwciu51v4WW3jXSA9ndR3wYbklVsvz0rgb7Sb3xFYTahK6ai64JkgILlQOCQOuAKytD8Uar4bmSWwuXgVDzGScA+hHampzWzI0MfxH4BvfCV0Yp4p4ZYyNs4ZgQe306U62+JPjTR5YhFdySJERsjuDnIHbOf516/e/E7TPiN4da21KIWmrxKQkrgAOQOBn1rlbSWysvKGt6WJIJDhpAoPHYj0raFZf8vFchKSejO08F/tSyX+oxW+qW3lSsoWRM5BPTIz0r1G88CeEPixpjTG1SKdsnemAwPr/KvNLfwF4WurVbmKCC5sGXJuITiWPPQ1s6Fp+q+CCt7oV0NU08HLIHBKj3FRKpHenobLVe+eT/Ff4Cap4LkZ4FfUbJs7MElgP6/T2qz8HvEyaKRp0jfZLzBVVnPyXI7owPAYcfnX0Fe/EHTvFlvZwCQWd2JAxSXAAI6jJ/CvNPjz4f0FdPmuQY7TVwuQI+BOPUEdCP6VHO5aMzk4x0OC+LXiwXZXSbKeVIpCWktWOPJbuMdCD7Vzngnwnd3urLFY3KxzFQfLLcSe31+vFcvqVrrML29/fiS6iZcRXDKAQvYMRwcetdT8NZ7XV9WENlemz1yBt8cb8CUdwPcV1RqSpwsmZadT6Fvbq20fwJKLoGy1e2QKCAAwA7e4xXzx4vs4rCC21OCVhJdklg4wGY8gg+4r034yeLzeeDbeSZFF/A3kzmPkk8cHFeNeLPENnqWj29pbTNLbKAwRwAY2xggEdq4oxe5D0ObuJJLuUuCFJPzA96ImaFyWHGOMGo7C5jtW2EgqcDLHJH40upXAgyCMg9CvIIrXVk6M1LyRWs43JzuGRntWbbsPmDsSOxBql9udkEZbK9h6VIJOAe/86aTQrEjEoxGcp6E9Kmtng5EmCDkZIzis5pckgnJzTGJIJBII9DTJasXJQmXSMlvQ46fhXfaR4JXVvCs2ppe7IgpDBQCCccg9xXnMEhDg5yRx9a6nQtYns9MvLCOURWdxl3UHAJIwTiiV2tC4tJ3Z1vw4+KcWi+DtY0m8KiUxs0DZPzAqMY9ee1cxqXiRNR0K2h+yhJQxL5bOM/X+lctNGm8ICMIeNp6fjVhACMjkmlCCWoOfVF9LuZ1WMTssK9Yyc5+npXt/wk+L+m+EPDtwl26i/iGAo6sOxrwq3t3mWRkGfLG5gOw9ataNp8Ot36RmMyg4AK5yfxFdKw8Z6vYFUktEdr4s+Jt540143cgBt1O7ZnqvX/GvXY/G2gaf4DFxaNGbuSEhkVhlSRg/Qj0rx/Xvh3qPgiwt9WlgjbTmYKQeqZB557da5uMws84XcsLNlVU8H8K46kk3aL0RpJ6WbsejeFdKufiBHdoLkl1ywLAdew9q7LwdY6Rq+kvo2pXC2t3buFBY5JbPUZryLQtaufDVy93p0zK0ibXRhlXHuPX3ppmubq4a6lnaCSQ7gYzjB9qz55PQmMrHu8miQeE/ENlDc33m28oG0nsM17JqGtWem6TFDasspcAAKc5Hc5r43HinU572ATvJqKxAKVOSVHrnt9a9v8MfEK207QXS7tnlxgpLIOgI6fhWjo1Gr7m0Ksep7Adfm+wAW1k0r7funvxXleu6f4j1SK5ESSRWok3tEowUOe35V1Vp8atDXTIpC5MiqAV4HQev+f8AGTw/42t/Gd7dvYzRqNuPKkYc/Wq5KlNczgbSlGa91ng/xV8Fa3Fa2niGG8+1xoqhpV4ZMHofcZPWvM0e4vJCJXLTsSQyjlvX65r6B+J0eqeE9Lv4owl3pd2pVo+SIm65B9q+cpYL+O1jl3u6ZDxlRgj3+lcjfM7nDLmXxDru2jnJ2EhlB3qwxgioNK828ilMALMo+ZCfmK+2etXp5JbiRJ2TAPD4HX1rOuWbTrkzQM0UTEFWHXNbRktmJMfZyNu55ZTgZHX8Kj1S8M98kgUAbdrAdiKla+dyJCAXPO4ADNZN3KVvWKnhhyD2rdMq5r6feTWd0lxA5V14DDnjuCO4retdMN/K9whETStkY4AY+1ctYTqGUFwD057mux0rVrdtJnRk23sfKHsw9qznfoJ+Zu+DLWfSPEwilm/s+9k5iuF5Rwex9c16nHbvqtwdO1Wc2F7H80T7jtPPYnsa8h0eeS7aG4u2xADg5OccfpXoGk+ONK126GjajKcxDFveE4IBHQn696yjNmkH0O/v4dTGjxW88qhFO0Sg4LqcY571majpt/8ADYRanbzidGYBgTgjPOCO44xisPXv7a8O29uZ5nv9I8xWDA5wueme3FQ3TT+PNTjsbW/byGUMnmnHzf3T7+9dNKHO/eehrK+yNLxl4tvb+ay1nTYJLSTaN5UHk/UV1PhrxLJ8RdGNhdoE1BQWjkXjDAf/AFq0vAPhKKHT7rR9UiLEcgN3HTg1zfibQ5fhreLfWSuArbkkXJDjuCPXpSqOmnaCNYxkl7xcg1W/jm/sDXRslRh5VyRkqOxGeo4xXRQTalpdwBKN91Cu5JE5E8fpj1rldd8X2Pjix0y909ol1WJwrxP1I7j6ZrttJvodd0mNipVoiFkQZ320nrg84rNu61KS7Mh0i+Opm9vdIYxuCfOtXPX1I9DXV6VdJq2lxOpIccHPVWFeT6/qOo+CfFUV/aW5kWZCZkQZWVc5yPQ/4VoaT45hle51jS5CbcMGubJ+CvQEj371i0aKXQ9HmvhHhHOJkcAgHqPX9a8j8e6Pfp43ku9MOJkUSADjdjkj8s132v3UGsaEmt6dOCbcCQkHqB1Brh7z4hadN4u0y6BBWWNVcY6HJBGKqPc0ud/4S8WR+ItHdpf3N3GpEqNxzg81xGqalFG1hOkvlOLh2BY8ZyMjP4VQ8Ta/beB/HMsBGLG+UFWAJ2sR6dQMmvK5tXn1q9XSZZmtmFyTHKrYx1wfp0pJX3Od1NbHa/HzWLLVItLmh8szSL8xVs5wea5r4X61La6vtR/MgyHdAeRg9R69K5TxzDqWi3UGmasctCS8FxnO9T1/l3qloGtT6JqUd5AAGQ7WUnG4HrzT5brRmDqJSPfgNK+I2q6rEqxs4iwq45J7n614TcW5snMEhL+WzKAewBNd9pEV/oenDxfprBgpIuIGJ5B7j161w+p3o1VJpYovLuDN5kfOSQQcjP1Nb0pNaETS6s9p+E2u3DeCdQtvKNwoQgEc4ypFcn4BJuPFhieQW0rSny+cYYGovgJ8QbTRNWudJ1EiCKVWILc8gdKo6jqemp8QLlIrkW6Gc+VOoyA3UDj1xTcmr2RdNpO7Z7H8RvEs66IkcamPUbWQM0YzzjGCPUVwOg+MH8QeN7C6GIJ22hlzkMwwD16VZ13xVcah4o0yKdES7KlWkByko28HB715feXFza+Kb2a2At57WfcqKehHJx7Gs4RurF1Klup698V9UvtR1AWjkQwxED72ep6/jXQ3F2NP8CDS76RSZgvluDklTg9PqK8k8ReLYPFulxXkcn2TVAQs0bNjfjv9Km1HX5vEmiWun3EjQz24IjZjgOAP4T68Vo4tpIzVWxLpuspo2o3thcxb41VlSRRycjgEVYutUlGgWJVVjiWQ7l7jknrXHWX2i9u1UvJJNj5g/OQOOSKva1c3Nhp1vbS/KzMSQOhHaq9n0ZHtDW8TeLDqVzbhGYRRAAKecAV7F4aubXVfC1utnIHvIlDhQcZOfTvXzgkwllhRjwWC5z0zXu3wltZbBbt3i81BGGRvoOlVNKMbGlOTbPRvDc9zdea16uJVwoyMcVqzXgRiiDc46+1ZWj3tzqwEpBROhYDH4Vqraxo4AJ39c1wvc7kWFJKgng06k4pFYN0IP0qRjq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kYZGKWigCFbZFkL8lic8mh7WKTllzzmpqKAKbaXbOCDCvPesXW9Jso7fZFbhrmX5EGeRnvit+a7ig++34CqNkj3d2924wo+VAaabWzFYZo2jw6HaoiRjzSBvf/wCvXiP7QXjyRTHYWzlY42JIU9SK9N+JfiEaVZQQRy7JZGywBxxxXz78ZrSSea2ulQiIoCzeprWEeZ6mU5cq0Om0FpviD4djFyQLLTojlT1diD+nArw3xLa3Wj+IXCu8QkypVOMjPQ19Q/s+6ZGfDLu+JMgHyyBgH/HivMPjL4NktbmW/CElJSBge3NdmHUedwfU45qclzGR4KvIv7Hu0dRJPEAAPRe9dB8T/iPbXPh3QrK1KmfIUxqeRgDJ+lY/wU8L3GttqckhKoAw4PU54rzf4j20uma6gd3WKJyQynB256GuepQSbTZCnZaHReHL1IPEMsDuR58RAXHAz1+v1rmfD9xJp3jye3baFlLLJg9iOP6VbS+kttb0i7CkO2IyzdCp7/pVHxox0jxdFfoFVDIrN23A/wA+1eQ48siky/pSLY+P57MyAJIwZgRjI6j9DX2i9xBpvw63QkLGtsACBjk18hWOiza34km1e1gZbeJF82VuOQBjmvoHxH4mFv8AB2Ji4V2GwjPuf8K9CnC8Uyo1Y09Q+ARM8+q3HUEEj3ya6+5tpdS8L6tEh8iNpHZ3I6jHQflXKfs7xEaDdzDG9gOv516Tbaa154bmtpVG5wxGOOe1aTfvG9JupG7PiDxfbCxW6BCiASttU9Cf/wBdcPZQXl46FIRvLAEqcAV6X8YLQ2Wq+SwGFkIVR0JI4/pXOeCdMlvfEkFpKQluis8zg5AwCcZ+oq8VTfutdThm7Ssdp8GvhW2teI5bhkK2kCgsy5y59M/pVb9oTSb3StdhlEQtoIEZYkK4wCpB49TnrXu/wJ1rRbHR7g/aY45pZMBCR0Ga8J/aU8cQeK/GosrHdNFGCpK8gngDH61EKjpfEjVKLhucX4m1a30zwJaeHdElR7u/2ve3SEFgOpGeoGe3/wBevPNVjET2lo8hJyIwW/hycEmt600a/muxa2EDXNwcuUUZKDuSew571S0axtrjxXC+qusVtauWnyRksD933Oa4JJyvJnJNfcb3xCuYvDOiaRo9nbyW1oVEks5BDztkZJ7456V7bd/H7RPAnwitNP0WaKbUXgKiIAZJIPGP8f8A61eG+PtdHirXpL6VgljGoS3gA5AA6n3rzXUAu6UKAHBJDKACB6UoyTXKxxcU9Do9V+JmqXuhS6Uh2XN5L51zIDkkZyRn26VkWMkljJBM7AbgdrqPug+/rWLHE0dopXEpdgu5u+T0/Wuk1SNLSK2sWAd3jDMVOce3tWqXQ1vfcnOryS6hFNE6sY1/dyAdD6+5rJFnNqt1e311IzkH95Kx5PpW74e8NtJpN3qt3OLXToQUUkYLsB0B71zmv65FDpAtbaJTNKQGmDH7v07miyRdjmHcGeXdIAu7AIHJqvdJJNeoEQvH0+ccc9eKdpmmXN9chY3ZiG4AFdpong+41TX9P0m0dZbu6YKBIc7Mckn2q0jRIyofBYv0iUxYj4ZiOMmt/TvC1nDIS4MYIAyozjFel+KdF0zwvqkOhW8wu7qOIGdhkEOScj0A9s1l6l4be105pYgCV7g8e/NaKwMzbKwghASJuGHBIxV/VbGXStJ+0+UGncjYqt0Hc1ybXtwLgYJCqcfWtq21l7nZFcDIb5RuOcCqIuaPhS3vdWW7vbmX7Jptim6W4kPGewHqTXV6Zd6dq9sirHCAykxydzz1PuaydXtV1rwrbaRbSNBCsu+RU4VyO5PeuP0LStXHia10mwXzZbiQKrZ4RB1Yk9gBUr3h7ne6l4YluYnFsxUjgyRn864rW/7b8MSozs0sYwQynJA9frXouuePtO8P6tH4e051lSzXFzdAj55D1A9hUd7dWfiNAyOHk2nLMOvtVKbTta4WT3OF0b4hXFzMYJJWZXHAbue5PvXQS6hZ/Zw5doW5DBTxmuQ8T+FJdMJuLcBEILEAc5rmBq072rxSEyOPuknGSa0dNSs9iF7u57Do89tq9u0RnEcag7QQDk+lYniHwes1sZYF2PnkkdB6Ae9ef6Hrk+m3AjdsMSDgHI/OvV9G8Qx38QWQGVyNo3HhfU1i4Si7pjujzqLSbuwlADsFBz8w4Ndro2p2Saesd1GGnJJLN0ArY1DR4pYi6IrkcknsT7V574h0K5MsZSVkRG3Njv7YpWvuEbdDV1NbW5ugUQOhOAuQAPwqWNLK1spEhttl6fkEmfu+vFc1aziG2+ZybjJznqB2qwrOsIdjuwM5JyT70rFWMfUtDuseUkjliSSSMk+tIlnJFYPE8ZSQjbgjoamtvEMs8oZw6EHABHbNatvqMV5NslYFQcknjBocUTZM48eFrmSOVmjYADIVh1PrXu3wF8NJofg3Udb1VhZQW+5jK3GTjse5xwKpjREsbO1muB5JuCrIjjLsueTjtkZxT/GmvT61Y2ukxAWukW/IgXA3kdzjqaadloS4dy5beObTwN4W1G6sJftPiXWZGWFQQTAh6Fjyc89K9C+HPiyXwH4TshcWMiXd2Q01xIAC57n1x/jXkXwv0ay1LxZLquruFs9OXzMN90k5AGO/TNZHxh+L974s1wQaYBbWEAMcbDsD1P1PFDn0JjFX2D9on4xv468QfYrCWQadbptZsHBbPP1ryCKC61GeJUA8kngAfqa6bTo4WuDFJPGUxlpHGcsR6mrPkwvHi2DCbP314AFYPV3NH5nO3KCCNEhQKqH58/xH/CqviHVWvyGvZ2MgUKhUcJ7AdhV/UNOuI2mYuSwPAI6e5rj9RSYykOCT6kVSjcEhZ7xVj2hgVUctjkn1pLZSxjZSApOcCpdK0+JJme6BSELliTnefT2Fd/8ADXTLC/1Z9QuLQSRwL/otmP8AltJnA479RVpXHexysFjJBMj3JNsmN21hywPTj3rettLsJNPLzsAGy3ln73sM123xG8Enw1oiatrToNZv2Lx244FupPAI9cV5PNeExrE84VmOBjk49abVkNXFvJIJZlS2QJGuQcDv/Wn2ultexyOsqxxJ1J71cm0hdPtopXcEyEYwckj1xTrqVrlUtrQF1HBKjGWrNssh1HWm0+2itdOIBKkO54IPc0/S9G1LUI4pHc+SRhiQcmup8OeDLexaCa6Iur2QcRg5259q6s2jWFrIS+9xkjgBYx61ne5lJnI2WltZuIQmJyQFyeg9/eu+0DRbS6tbme5uTFFCD587Nwg9AO5rzq+vHRdkcnmEklp2OCc9816D8OvDT+JtIe51Odrfw1ZHzJGY489vQE9Rx1q7EpXKmo6hLcWSWenb7fTkJbzWGDIao6HZfapmLAsifNJITnp1q34w8UxanerbabAIIGO23iXj5RxuPoKu6VYNqaroGmEABTLqF90CDHIz/SqUeo0czrGqXmu3hs7BAtsmFUjse5rs/C3h/RvCUJ1PWpTNMi5EZ5yfSr2n6JZW05SBVi02BThj9+Vhn5ifr2rB1eeCSVJArSmQ7Iom53H2FO5WiNrXfifealbPBp9v9gtCAqrEAC/9ay7DwDqviO4gfUIWiSQhow5zn3PpXc6B4f0zwlo66z4meMOo3x2q8nPbjua5TWviXf6tcyXEKCztgD5Zycqo/qaadtirX3IvE2k6H4SQwKy3d/jLMTwp+leKeLPFO6cpFIU2kjAbAq54r8WvcxzGKQyzlsbupPtXGQ6FPqDyS3QyrchByTTtJ7itqMMwu5ARjcoOcnH1NPVW3I0SDzFP3s84NWxp8FiiCVBuYfJjnAHrVvTrCbUEc29szOOAegB+tDVirm54bvJLhmEzqUQbcNwAP61zfinw6bl57losWa5bKnBJ9BWk1sthEi3ZzOjAmGJuCc8nI64rotXtV1SwQgBIAo27hyWxzxWNrMa1PCCskmWERijLEIpOTgU+JSroAOAec9619ZsDZXryk7XHCqT0H0rLtplV2Eq+apOdwOCD/hWpDVjqrDUpYLJobdtgfgqOuPSuu0RIruOC1thh3GJWXrmuItvKhshKQZJWOVjxjHvmtSz1ptJjVoWKTv0x1JqGiz2+8+MMvhzwUvhrTInspwCJ7knBI7gehP51L8EvFNzqPi7SLMP5ls0wYhuAWz156nnNeHrBPLKZ7x3meU5+Y5xXqPw70+7FzHeW7mzNtysmMMCO4FbQV3qCikff3iz436N4IsLexR1utUZdqQxkZBPTI/z0riLHwT4l+IXn6zcIUklUiEuc+WD3APevljQPEVpa+P4b3U7mS7gjkBaSRsk4HXJ9K+urH9p/wtaeGHe1mRTFGVWMEFiwHTH5Vo4cq5lqJvW0nofNfxN8FJ8O9SaO5f7TckktJKw4HX9P1riNF1a01vxDZ2Ado45XGXAPIzzin/FXxbqHxD8RXGs6iGgtNxEURJAI+neuT8Oawtl4q0ksTEkT7iyjoM9c/hWqxEsRaMlaxDhBaxP0u8E+ANOufClnEVKW2wARjv6kmuf+IHgay0+xuVciK0jUtHGB98iuo+F3iy2vPCFlL5qGBUG5ycEH0+vtVL4weNNK03wtcziIXdy0bCJAucnFVSdSlUtE3Xs3D3j480vU7Q/EXTrRolhjEoXCjBwWPJ/CtP8AaX+K9rcXVj4f04tK6HDbBnb/AJxXg/iDxZdweKLi/YvBNI5URqeUPXr26810/wAIfDDeOdVvNS1GbFjbMTPcsep6kAn+ddOOpSlKLkrHLGUIu6PYP2PbaK78VXD3YLukgVVJzgc4/n/nivr/AOK2qLpXg66ckLuUjJ7YFfH/AOzn4i02L4pXdtp5zZCcFCRgkAAZ+nH45+le2ftY+NY9H8Gi3STbNKpAAPUnAHH51y1Yqm4tHRRqXbPhjxbcprXiK9lKM0nm7gynggdP5V2l14tvdT8PWdldlobeFQqxqx+cdgRVPw14ai/sG71mVTJIzlEBHfPp6Vh3V4769pyTyMkCOC5Qds8jHerrVZV7LoiHpLU9W+F/w+fV/FelySt5attZQB0BIwc19veIbVPDngueKB/LCRBdxOOeMn8s18w/s8eIoPEfjGW5ZGS0ttqQov3jgDH15H+ea96+NeqNbeBbq4upzaR+WSI84LHFYcvLaJpStJtnyP4fY+IfjKrRAyxW5Ziw5Bxnn6ZxXO/HnW5Na8c3ETXCOYE2Db2xWf4T+IZ8KxapdW1sft10AkU3ZAM5OevOe1ZNv4cvbnw5rHiW/DOHJAlkPMrEjp6AZ/SumrUvOMFsjD2bc3I9l/Yn8JSXOuS6iFBjVg29ucgE5/nivY/2l/FbXEEWhWm5pHOxihznI5Fcx+yFd2Vj4Ll8lkDqCC46gHqPbofy9hVizvLbxx8VTFvWS2t5N7knjAPP4+1TVdpp9CIS5U11GWPw2g0HwnpWkRrulnIaTIyxPB/ma9Y8a65ZfCL4XOqvHFN5eMA4JJHJ/lWa+u6WPFU80ksa2Wnx5LcYBHQfz/KvlH9pH4ySfErWLuztJWTSoBtVlz87AjA/SsJz9pKx0Up8kLNakHwi0G4+MPxVfUp0M8Cy53NnAywwPoBX258Q9Rh8D+A3jhVIlEXljHAGF5/OvJ/2OfAtrofhQai6A3LqGLEdzn+Qrn/2r/igbq7j8N2B3u7+W+3kgdz+mK0qO0lHsaQatzvc8i8JeOIrO417XC4Oo3DBLZm5KKN2T7dR+teQeJtXuvGPiGOK4lea3jk3MBk7z9O9bnja9Hh3S4NMhUJcykYGOQD1zXvX7M/wL07TNLfxn4p8tbSIeYiy9M4zk/4VjWftJKS2OZ80paEHg34ZTw+HbTVNbtGW3RQtppuSpkbsSOw6dq1tTNp8JNGnv7lYj4lvxiOAdYl7DHYDP41d8SftEaDLqE93ZOt7dxSNbWGnxgnac43nt27Z61Ho3wwu9XhuPHXj64IgwZo7aQgYA5Ax6ccChWtsUrJ8sdzwXVvDupeIZZNc1Z2KKd5klOM+2PSuVvlvvE+pR22l2rzKSI1ijU5YjHP0r0fXdevvih4mFhpVmf7NJCQW8YPIBPJA9eK930HwbpPwJ8LnWtcSF9YaPEMOBkH0+vvU+xi9SEpSlZniml/BWw+HmjnxN47MaMqhoLFTlnOOARnk14d8SPEVz4slYPbx2enSkGK0jGQo7Anvx3r0z4narr/xI1c6pflpIASILUKSEB6cetUB8ENUutDfWtWgNhZRKTHvOGlI6BVPT8a2VFyVloOTivhPFNJ0UxuJJ0ZNrbY4gOW/x6190fsr/s9Q21unirxDGqKAGjWbjAx79K81+HPwv0jQJo/EPiuVUgiAa2smOWbHOSO46cVv/E/9pXUtZsG0Xw1CILRUK4j4wo6E46Dg01T5VaGrFHk3mez/ABu/ag0jwPZS6XpMsfngFF2HHb07Cvgrxx8SdX8b6nI88xcSMQFQk8ZqnFoWoeO9WcTz/a5dxJZSTk55A7121n4P0jwVbi51MgSLysJOWJ/GueVKXVHRKqpaRMfwV8MbnXAt1fD7NYDnLjGfeuu1j4l6N4BQaP4YgWe/K7ZbplACeuD6VwHjL4l6jqY+xWzrZ2S8LHG3zEe9c94Ptrm48SWrrZPqbhwws15aVh0yecAdTWapt6Izuon078HvhbF4ghTxl47vvKseJo0nbG8dQcHt0x65rovif+2LZ6DaPoHw+tFSCPMbXSkBQRxnrmvAfjNr3ia8t4U8QaiumREDyNGsnJwoA6njGORXkenxDUXiWBGTLZ2g4/E+9W/dVilUUdj1Cbxne63eyX2r3jahfMc7pDlQfQD2r2v4O/FaLwrI6WOmTX+sXBG1hGSiDAGM+uc/n1rxbwd4HhMqTX1wDHH8xJPA9vrXoaePLTwzG9rokCvdMApkUZI+lZxepDq66nu2t+KbzVyh1Oc3mpy/csUOFQEcZA6133wv+C7zFNT1oFRwywkYz+HYV5p+z74O1a9uhrt/ZNNNJlkExGBzx1r6cjsLy4jD394LWMAfuoyMAfWuj4VozaC9o7yRsx3NjplusMRRI1GAkfaqep+Jo9PtmnKhIgM7pTtrl/EHj7QvDETRW3+m3h4CgbsH6/4V5vr8Ov8AjBGvdVuP7J0rG4KRglfYVCjzHRzW0R9G8/WloorM1CiiigAooooATnPtS0UUAFFFFABRRRQAUUUUAITilpD0paACkGaWigAooooAKKKKACiiigAooooAKKKQ57UALRRSd6AFooooAKoX1uqI0omMTZyCTxmrx6VVubEXS4d2I9O1AHNvrer29yEEaXEHHzjAwK5Lxt8SL3QpQSI57Y/K8aHJGa7S98H+eG8u7kQN1HI/lVBfhrphctdOZi3Xd39ea6Kbpr4kZtSexyOkX3hK+017tVVpHBaSGRTkHvXhPxFvNEsNdmiiib+zrgEEMDiNuORntX0rc+BvDejyPK0m1BkFCw4P4c1yvjbwRoHivS3t7TTzJOOY5QuOf8Kpyhe6RhKDPlqC8v8Awpqf23w7e+ZDuy9vIMhh3GM9KtahrFv4juTqenKLPUcFbqxkGFJ7EeoPqK6HUPCul6FrQsNfsJLJN2BcKSAAeMkdwKx9d8A3mj6hO+mKdUsGBeOeE5ZF9Djr1qbxuYSujIFyPNLvF5E4+8ucqT2I9DxV9fEd7Ft3sHQDmJxkOvof8a56PUpLxTHcEtNExUShcEj0YdiOavRgTIXBDuvAPp7VWjMlI6fTtWkjAm8PXY065AxJaXLExSDuBnIqTQPHOp6DrZX7QbCeTrG5zDIc849M9q5WDR5r5VZVaFyflZT0PrWpc6ZrFxarHdwpdiIYUnAcj296zdjRTkz1a18WadqsrpqlvFbTSjAuIl+62ODXnXxI8P65rkcc8t+t7pkAZVaN+QCe/r0rPjt01VEiubufT5kG0BuDj+orE1nw5rfhe6jlM7XenT5KXELkqwPqOxogrPRlOTtsS2fiO907w3N4evlF/pjf6udWxLEM59DuFUNd8OnQ7bTNXsLtbhZADFcRth43HIGR0I/WoLmOeMJOInLxNko3Ade4qy9zFPe2zxW3l2jY32hPQ/4+lbpWMG77mz4O1W58dapcPqN2I9RjUbomUKlwB3x03cCuV1eyOoX9y2j2sl0mS0kcQAZDnB+U4PBPQVd1i+0/T9QD2UjSoeVBGGQj1PqKxtC8S3eieLF1e2lZCrBpEIGJATyM1V2tkGjIoII5FZJFaOcHADDGQO2PUUXkDRQbWOSDW18VPElh4q8QWus6HZeSkq7rqKFcKHAGDgd+Ofp9a5efUG1GTzncsx4Pbp6ilF3GlYQxtGwBB9c1r2r20tkQxKTDuehrKN2yoyOAyHjJ7VVaUMMDJAOeD1q2riNCVcPnIA7HPWoWf1JAH61XikLEAHjpinyK65Rxn1B7UloBPC5LEg8jrWos8bWQKh45lOGRh1HYg9x1rnxlpwqMRIBnjuK1oruUae8EpLjO5Ceq+30pMgQ8k4GD1p8UxQjJ6VXSVmJBHAFTwMGkAI4Jwc1cLOVmS/I1dNMstwY4SQ7jAA7+1fQvwP8AhUY8alexKoT5sMOhrzf4J+CP+Ej1yIouEjb5snPPc5+lfR/xS8WWHwy8EvBGyrcNHtCqcEcdf8/yzW2JrxsqdM6qUOSPNPc8g/aJ8fRamp8P6cQUU7XfHA/D0/z6V4zCwtZ0YAnjBweBUGpao97PPfzEtJI5YjPY8inPHKLaK5KEwSDKsDkGuL2XKkjGW9zpJJbGTSIbm2uS92JAk1u/AAJxkH1qxLoV79iaeKC5mts7g6DIQ9evp7VzWj6Pd6leMLAsZZB8qAZDnuMdjXqfws8cN4OuTpPiiyMFtK22OSUZGT9aKkJU1cI8r3MD4f8AieGy8TRGW280BSsoIzle/H4V9SaTBoseiC5iSK50acfPEoBMJPPT0r5u8fJoD+L5LjRbuC1uVQTRPEcqTk8ccA8Hg1Xm+JepG1ihsJZLCS5Aju4hzEW6FlJ+7kdj61MPaSfY6Fy21Po7w/8ACzQNfa6mRQ1rvIUqQeO1VL/4Bvp1w9zoN81tKQSOcfhXmvw1+NEvgO/Sz1Lc+nTEKZQQVDA4JyOBX0VofxJ0LxBcGK0vY3O0MDuHNayr1o6N6HQoU2tD5g+JEfjfSIn0nUUaeykbIY5yCOhB9P8APpXmDTTaWVtJJXj+UqFYkEfhX258Sn0rU/DNzK8kMzwfMpyCRjqB+lfOXjltA8beFpQw8rVrEL5UyfLkA9CcegNctSblrymFSmorQ860m9ltGNrcAT28wOG7o3Y1curm1uNKktL+AQXKEqs8S/K2emcdOtczFMfLByxUHHI5Uj+laGm69Lpt0HkRLi3cbXjYZyKSWlzmsZNgX2hXOGQ4IznNSa9axwSwPDIJFlUMCM5U55B/KtLW4LCdkvdNcoCMSW57Vk3e+UDgkqMjArRMZHHGzRsyjJHU46VcsJHklWCJ/Llb7rvwpPoTWRaahJHvEZCjkEkZz61aUiRCOCMc47U7gdTb3DIj2k8vkagWyqjhGUdTn19qn8Nx3V54iigSNXkIKGNuA4Pv/Wufi1CMRJHOd5yNpIyVPqDXYeG7O9k1a2ktCTexYaI4+/g5IxVxs0TG7dkehaL4r1Dw7PLout20kumMdp3jJjB7/hXp/h7w7olmkLwzRxvKd9vNnIkHofQjIrl9e8Txz6Paaneadgxnybr5eCpHOR14IFZGla1pGuaVqGmWWoGCWEmaDLYwMZBHtWN23ZGzm4bo9WvPEs+l65Db3ojilIxE5OA/oAfetHxbqmna94QnuJCA8OCY26qcjIxXyzrfxK1vxHY21hOwkNrIQLoNkkDgdP51f8N3mq61dT2b3LTxNHuaONsMfcZPPTpVezcXqaxraaljxDAnh3xRY6lYMYtOuyJI3U8KwPIr1TUDqvhea18V6d/pVhcxqbpE5Xpzkf1rxDxPcX0Xhx7KQCWGKXCliQ8JJ6Y9OvNd78Fvi0mmac3h7XczWMibBI3OwEEcj0qZSd7FQaZ6TreoxeJvDUGq6ZKGt4pFZkJy1sxYZOO69Rj8q8d8evqPgbxKNRtAyWl7GCwT7jk9Rg+tU7rxtJ4L8VanZadcebp8u4hOCpUngjrnit7xnaT+IvhZHqVlci+toTlkY/PAe/1Hb8qnXqE3bZmdp/j+80mzNxpDiTTbtds9rISDEx6jHpnNc9camknkXCSHaGG7j7h9c+lYdncj7Orwlgsi/vUHc+tNkIhVp7cEwL8zAd/UEVSWmhl7RnqnxS1J9T8I6Lqbygz267JH65zjBzXl0l9OsjBnJmU7opSeQewyO2afe38402WyS5c2FyoPkOdyqfQZ6YrNkcvsdTgAYI9T61UV3JlU6o6Dxx4vl8ZSaRBPbsLu1i2zsw+9xjr0rCkWRbeREbaQODjOKQXL5XJ2kHPHepfMEikj7p5qkktDGU+bU68/FVLT4exaNAN92x2ygjgc/wCGPyqg7Sjw3FrOnxgPDtWcLzt5wTiuLVg07kjBB/Ouo8E+KodBa80zU0D6XejAkx9wnsf8a0S5V7qJ5uZ6iaVqsE2uWkt7GrwSZWWWPC7SehHoeaTxJYLo+s3OnvL56sBLDKDgkHofqKx9Vs30O5u7aI+bCCWgcnqDyOfaul1B4/F3gGHU0CJqlgQk204LLnB/nmtFF6NglqXINauPEfh9oJGB1jSx5sEsZ+Z1AzjHrik8M6fd+L7ieVZxFfMC3zD/AFpGARWl4J02xhjS7u3CzNFvt3HDAjqD6g+lZuqakbfUkvdIAtzHJ5hVePm6Ee2fSlZx+FGmnVlJ9NurS/CXUbwPExwDna5HUD35zXe+KriwuvAWmzWxX7YXGGTggjgg+lclq2vza/fJczIIgdrOo7sBjPsapBkV5VUnyy24AnjP0qWnJ3kCaWxp6JqraXr1ldzhnRWAlHXjvVz4ha5a63rZe2fEaqNiYwD6j+dYkM4CyB1DhhwT2NZ00oMjuXGegB6mtowUncz5mtDR0oRNcTiVDKCpZADjaexr1/wj4tvYvDxgjCZP7osPvA49PcV4t4aBur4BTgzOIyD/AHQea9v0LwzJp/iG2tUZbhAF+V1xkdeuOeD1q6nJa8jei3ex6jpOqnRvD9u08DmTbvYKO3rS6frsmrSyX9subWNdrKSM8c1n+OtWXRdOCpIyyMCIwwHTHT3rO8O2U1r4fSeynVTdsUdG4AYg88V56ipJs73JrRHYwI2rAziZoiDtAA6CtGytTaxlS+/JzmsLTf7RtIVjlh3TR4JZOjr/AFNbUeoQugLNsJ6hgRg1k42ZqncuUVTbUYfN8oOuehJPAq0rBgCCCPUVIx1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ITgcmlqGWIysPmIUdQO9AEiuG6HI9aZNG0g2htgPUjrT1UIMAYAp1AFb7OgjIJIz1Y9SKhjul8xFTAhztGO5p1zvnYwIdo6sw7D0qO6gCrDHGAqoQc0AeKfG29e21N1LHJYbcDtjNZniTST4i8Aw3Ma7njAJA9utdd8cdEF0kE6LksAN3vn/DFa/gvw2jeGFtWwySxkgnuT14+tdyUfZqXmcs7uRz37Ptw8ME1pIxHybgPfPH6E113xE8Lpq+kagWQEBQwAGee9cP4ZlHhTx6tmWIDNtYDgEdMV7XexLPaTo2MMhGfwqKj5aimjSGq5Twn4UxxeE2ubaZNz3QIjUDJJJPGPSvGfj5ooj1yWJXzL5bOwU8KSemfpXqXivWZvDmpRXsUZcwFkIPGCen6EV5Z46immszcXjh9XvxuKsSfJjPr74p1ry984ZpQlY4XTriS90YMhZjE2cgZIx71a8YQHVNJsb1CY1jG8hjnIHqay9CmOnLfWTviMKQo9c9a7PQ9MPiPw3YWSMSrziPYRjC/wCRXCotvYmOp6t4BtFb4NyyKmZJQHdivUAg5z+Fed+LvEWo6vo1potlDIAJlJKnOeox+tfTVz4QttA+H0GnxIAvkgMcY5K5PH1rlvBPgCyS50yZot8rOXOR0AJxzXdDlUbmsaFtzoPgVpM2keFLmK5TZOuA3rwDXpNvD/oYjz1UjP1zWD4eVYptVRAFQOcAdsmujR1it1ZjgBQSfTiuacuaV0d0I8qsfFP7RGmNP4ohtLYFi0xJC9TyK0fhX4EPiDUrxpxstLWIJ5EYIMhxzk/hXeSaSmteNtRv3iQR28ZImkAxHk9ee+K7H4WWlpoXhy9vFUTXM7FlUDJJGcZ/E12ud4JNHn1KfNNs+c7z4feJX8T3UWiPJBbxMWkYkgKueAa891G+l8NyXkk6tLeKCoyuSffPvX254R0661htRjliFssshMsg6kc8frXz3+0fY+HNKu5GtQFFsojVYiMyyEkn6/X2rRVIT92SMnQbV4md/wAJBpvw9+FNybQQz+IbqMvPKAC0W4dGI5yOgHrXii6K9zam9uyFDksoOQzMfbvXTeGPA2ueJLBpUgD2gBkkwTuCnJyxPHrxnNZcl49/qcOnRuCks4hjLAAgbiCfbgV58qSbdjFxaVmZSaHfanHI8cMskEALNJGCVAAzyenQVzF8TOS0aNh+c46kV9EfFvW9H8NeGLPwjockZeRVN3cLjJxg/r/WvP7v4aXum+C38R6hB9niJAt4Cp3ygkDPXjg56f4jNQW1iIRadjzyS7kQWsUESRAKMKq559T71t+G/D9xq3iWGylUtJIA5cnGFI5LZ6DFX/gxpek6jrt/q2syRppulQtOYp5AA8hOQOfvEdh71zuueMJLjxTqus27Nbm9JVYl4CRjgfTI7Ck1Z2R0qPQ1viXrlusEWm205NhbsUiRMBXI6njr9a4fSNFm1i/jR23O4BEQH3QO5qK2+0+JtQZCjFFOcjnaB39q7XQ7Q+Grya9eLzSkRWJj/HxwSPSqUWzRJIS28LJYXIt7dSs8mTgnnA6nPYV13hO1PgG4vfEMMRutRETRWpIDeUxGCQD3xnmvN7LxDcm+mmvXYySOWwpxgdh7CvQtC1yDVbQxOwIJAGD3oldbFLU4+y167j1yS4vn33M8hZ2JyxYnpmvVrO9j1DS2iZy5ZcjccAH0rivE/hOOSZJYiEdCGypxgCqOneIzp98Enbg/KMjhiaLc60KLGsaNJZyNJGCVUlsjvUGlql86hmVJM84PQ12IuYbuwIkZUVsDLHJx6e1WLfwlpXhfSJNWnh8+aXLB2wRH0wB7mrpxlJ8pk97mVdamdAWGKKXzRzvLDpmuh8Oa5bxQ3M1uiJePEUSYAfKD1rz691JdaQhANrZII7e2KzrK+n0S5jXzGMR+VQ3JJq503B2YJ32KniHwvLaSS3kUkjSOxZ5C2CT/AI1618APhxd+JNGuNd12dbLSbTJOScsQO/tVTwT4U/4WRrMUE/7qxth5l254CDPAx3Jp3xZ+LawaLP4N8MRG00iFts1wOrkHkD6+tVHsY815WRoajqNprk921mwNsshjiVhnKgAZ59ea871bwLNdXzGyiUMhJfe2APesjwp44iinSzRZAEAUMx6kd69Kg12C6hIECyyuoUEEjGTx06nJrOXOnqas8503whfa7qi6fplv9puWIUeWpIJ789h711Vx4F1vwj4j07QDNFJqN0FkkVWyIR3ySB0r6m+Ffh3RfhN8PrrxLfpEl7KjSL5gAbJyQOfr0r5dvfFHiHxt4x1fxBp8Q/eFrZZXXAjBPGD6kY/A11U60YqzVxezlu2dJe31rDq7aVYu+oTwD9/KvQEdfpg1nXDreSTiOPzFIC4P8B9c1a8YNB4C0C38JeGYTf8AifVTm/uIxlyTjgEZwOT9OT61xU8N94O1S00rV3WPUJ1D+UJQxAOc7ugHesLc2xKt0JdV0dbdyrgENxuXoSfemRWsaoI3OABgcZzW7cGO+sFlQ7oYMsxPRfU1y13epIxCyhd3T1NZpNGt7FmXQ0imSdVTJHynrU/h6KzsdXFzeQ+fBbnzccAOw6Z9s9qzLfVijrHI/BOOT0qPVL5IIppbc/vD03Hge9JjRs33jiV77Utf1I+dc8Q2lvn5Y15xge1c9Y+KZ7yZTIhUNkk5zknrWJ9me+CtLKHkIzuU8Y9BWlBpTJbEIgWUjjBztH+NTYDrx4ggisZbWKJYww3SMh+97GuJulMk4WEI6uxyCucGkfR9RijSUzpDADho5D8x9T+NZ15rdtb3kkdsCiIQC2f4u+KlQuxrQNV02W2EsSAhxyT6n0qjp0mt3QMFjYyyumPMYZ2ovqT0/Cum067t7+5ghYEggFnPqa7TxpqMGleGYNF0Fo4o2XdcXA4d2I5yfrVWsI8wl1gWU72lyQrgfvMHPI7ZqCdrd5QXQbCuVJ6k1q+HPCFtFpN34g1slNOiyscTn5rl+eBntUHh3wTeeJLC/wDEFzKNE0K3JJmYDL45CIDn6ZxVKwm7GNFoL6vJgyM6qc+WOBivpv4O2vhz4feELvxVqqRPLGDHbxYBYEKMgDsST1968Ng8Q6d4a8ONcwsLjUbsssAwCIowMZ+prjtU8T3ep2gtJLiZLfdv8pGO0t64NTK41Zm18UviPffETWJ55wVQylo0AwFA6ACuZ0tkWZGjiMkiNlvMGQfan2dmLh0IBcnnCgkiu+8O6FZWqRzzum88iIjrWesRt3Zk6bo8+teZcSsURjtDEYUAVdtXthem1sCHeL5XmPY9609Z1KWVDahVjRTwsQAUL6cdTWRo8Ut3qdvb20BWV5AuxBlpiTgDjt3J9Kzd3sGx6J4bsrLTLKa+uJ1KKMtM3Vz6DParsx06Hwtd+KdfIttLUlbOwBwZ2HQn1HtUfxC0fRfh14Zhk1q487W7kZis4z8kQ7cf1NeJanrerfEPULaK5kkksYCFih3YVAO+PX604w01FZM1vD+mXvxU8Vm3RWsNOU+bOQMLFH749fSvWPEuqRXmnJpmnI0PhvTgEjjB5upAMbj6jPQVy3hlodO0+WxgY20chHnzjkvg/dGOpNbMrwRabPqNzL9nsYQFhhPc/wBTVO97C5bHJX902m+YBEE1SUhQSclAegx6+1eseDPD6eHvCMEU0he6uz51y54OM8CvOPAemT+MvE0upyoJLeE7kVl+UsOn9K9N8TeJLDwxaKk5869kH+oH3iew9hVoLdjMvfP1m5RUAtdPztjjUfNMfb2rWvdI0/wPp66vqbJLqbDdbwEY8sDpwaueGIx4f0Sfxb4gMYm2kWtrjhcjgAHvXnGuyz6/dvqmv3Lobhi0duDyB2GPSmtRpdynq/ia78XXMlxJKXhB53DgD2Fc9q13d39yba1UxwYCls5ye4rqFs5dXjS3tbLyIFIww6n3NdLpvgy1sIzc3JRNg5LHn8KeiHa55hH4GCWokkijYjlj0wP8azdWltNIVIYFM15NhVjUZOfpXeeLNWaXNnpkGFOSG6ge5rlLRrHwxOkxIvdWc8sRkRk9vrVaCI7bwVDaxC91+RY4/veR3PtUNzrxulFppduLS0H8W3GR61euNOudTmN3q0rOpO4KxwAPTFSR2a377YUCRkAKFGABUBsUtL0W2SZmcyXM7DhiuQPU1s2VpE0zLIrTNGpZUBwqH1b2rZi0L+ztPa6vWFlCowCeWb6D3rmLq7uHsp44lFpZS/M8shwzKPSk7AcB430vzpp5woJJJ3DufrXApCbRwXBYqckHvXsd1c219pLOIQI48rGuclvcn8K8v+wGbUZRM6xIGyc9h/jSTHuamiQRNGb+9cpbICUiPBY9hW1ocdpG8+q3yCZwMW9oozk9ia5K9u4rllihLGOM4VAetd14G0+206E6hqbgzH5khJ6DtxTZRJpuiXmoXKajfxmKIHIQHAHpXosGof2dYhkkEZYbRzjIrlZdfXVrqIJGyxLkhQODzwAKl+zXWqXQiYMiKMgHgD2+tF2iWzYh08XhYWwRCcs8jjIHrWv4D8JWjakJL07YgdxDNjIB6/St/wCHHgSXxHbLEztbwsx5Uj5sdsnirnj3SofB+qW1qjiSc5XCnIQDufc0Xvo2JOTRgeOYotVvzJBEEso12RIo4OO+e9cmmhSSzRO0TbwcIsa/1r1XwP4WvPiJqDQRIIrOEfvZcchfbtzWlrLaJ8LLbUGilF9fhisMcwBCcc/Xr6VvSUU7Eu8tEe3fAfwTeeJdCtHu5ZbSwgUCOJTgn6+p969D+KHg2xg8G3KpCHbaQXckkcVw/wCzj8W7LXtFSCR1jcEAgcYJ/wDr/wCH19Q+J9293oosYFJM5ALdsVvKc6VRM3owhy2e5+Yni7wpfTa9ftb2chgickyEHaMd8+nvXp/7PPg99V8LanDfSiKxVizKpwJGxyCfTHYV9CfF34eWfh74cERqqSSfvHYDBY4ycn05/wA818saP8RJdI8L3ukaYwW4nkJMirkAHjrXr1sVDEUrvdHnToyjPyLvw01yDRvjcsNqI0haVkCocjqQDkepH+Tiu6/am8VLqmp6ZZCUyyt8oQHPORjj8aw/hn8Fn0PSZfG2s3Dgxr9ojgPBY9QT7ZxxXGeBdQl+Jnxrt3u3WRY5SwjPARRkn2HSvHk1WWr2NlFw1ies33gpfB3wmsZ7hGN9dAMwkPK5GTx+XavBvF84tJIY4mAYKWY5746V9F/H3xZHqOo2FjZFZII1KlV5+Y5A4/Gvnnxl4MvraYtduiCVSwU9cfWppzit2apOS94+s/2MNGsLDwpJrN88YkBLGQkcHqP0P+ea4z9sD41S6yq6Tpm42xLLujOc4xkZ9ya85+G/jq403w/Do4mktdPDFmVSAWOOQT6cf5yaZP4dvfibrs7WQWLSrAEyXDdB3IGetY1ZKUtDSD5PdRwOjgJp8T3MogibAcsPuA/1ro/H/ia88bJZeG9Cga30a1XJYDLSMO/HWotQ0VWmRImD2yE7mx97H8uldj4cgTRtGnubOFbjWLkNHGW5WJSOuO596Vuo1OzsTeDvHj/CH4Ty2iOX1m6YqExjYMkA+/H+eKsfCLxDd+GfD+q65qM+26uCVUk5Yg84APU5PaubPhFxOj3xaVlbe2eeSeeK77StIsNI0k6tfxG5MXFvb4yucE9PXjrVt33ZDavojz3xX4z167jcPI9tDdOVW2BO58njJ/Kul074F38XhaDUbsMt7dMPLtVByFIJyR/jXPeEbw+I/icdb15VtNJtXD7H5UKDkAZ4PXH/AOqvR/EXx5j1zUZzpqgrGTDaKOgxxvJ/kKcZezfMkZyu2elab8Q4vg78MRb3XzajLGFEKnkcYGfTrXifhe01DxNqt7rl6M3E7FlZ8kQJ2698Crd40+t2sC3rfaSW8x5XA3M2fXrjsBWhdaiNO8Ly20WYosHzJQcE5HAFFSo6j5miopR2Z5La+GLrx/8AFa1tLbM9tbuTNJ1AAPPP6fjXZftOfGbULeW18D6JP5FrEEVoIT1JAxnHXg9fejSPiNpvw/8ACtxFpVoDrN0CGlCk7ck857kD+VeM6DZ3GpeP7bX9XLXI80O0fVpMMSevHfGKcZpuzWhXK2nZn1t+zP8As/6Z4a0JPGHi0qhCmRVmIGAOc81y3xo+MN98bPEcPhfw1uh0KKcRDyyQZTzngdRx9Ki+KvxA1TXfDFvHdStpOjJHujsUchiAONxHByO2Tiuf+FF7pXw10aTxXqgDXkpP2KzU5Yjsf/r0XUnccHaPKkfTPw0+HmgfA7wwmo34WfV5IwVj6sWI4Azz1rhfiMJdYvI9X8QEXd/KS1hpIbOzsCw6Y747/WsPRfiZda9MNb1INc30ny2dqQWSIdiR7eldV8P20h9XvfEfia/FwLXJYygABvQD0GCMUk7O43quVHQfD/4R6d4c0t/E/ipgAR5iwsAB6gAeleT/ABF8bXHxB155NN0+R9IsSViQDEJYHjPbAwTW54y+LV18avEb6dZFrLwtZkNLOx2bwD0HfnH61oeHdX0TXi0MCx6d4W08gy3JwBORyRnv05+tCqyvcLQiuVfecp4K+DGv/Ei6fVtZvpbbSwCZXkAClR2UcbQBgVe1v4Y23i0tonhmNNM8P25xeaoMBpcHkA9xx/jx1w/iZ+1ZZ+KtTj8HeFLldP0SIlbi7jAJKDg4Hfr075rz3xh8Zdd8cJF4R8GWsmnaPECstyWw8oHUk+/vWqrTWxKp00avi/xl4U+FFnL4f8EwQ6jrTgpLd4D4PTg+pPpgV5nP4F1/VGTUddleWaYFltYiTKCemAOn1r1D4J/AO/8AEOrJJbxNLPG3zXUoyAe5B6fjX1rp/wANvCPwr09tY8RTwzXKKWLzEHoOgBqlUW8mRySm7QVj41+H37IviDxSh1DVGXQ9KHzNJMuXI+pI5qXxt4/8GfAsSaF4JtodQ1sqVl1BgGIPQjJ/l0rsfjZ+0Pq3xQF3pHhZ20zw/DlJLsDaGA44z14718narHp0WousE5nlU5luG5Lep/GlOu2uWCsNU4093dmdqOo6n4o1W41K/vJZb125L8hAfQVp2CfYyCDkk4BIwTV7TdEvPEWoR2emWkksspAHlrkknFfWPwd/YjvdZtYL/wAU3LQ27EMLfaAQP61yRp8zvNmUuaTtFXPmzRv7T1ho7S1t7i4OdvlwDP5n8a+gfgx+zdr9zfR6nrNqbOxVg5E2A2BzX0Rf2/ww/Z/0kl47IXES/wAeCxI/ka+Zfir+2Vf+N75tG8ORtaWrNt3RgkvkgAA/jXaqlKmrQjd92OOHknzVH8ke0+N/j1onwyWPStMUX1+o2iKI5C4+neovB+q/ED4tyBykthYN1ByAAf5VgfAv4JaNaonibxcyyXLASBbhuR9c16H49/ao8JfD7T3s9HWOSdflVIcHoPT/AOvXO6nVo6OTn15rI7CPwv4c+F2lnUdZmW7vgu4eackt7A/zrxfxp8Rb7x5qMgXdFp0ZO1AcKR9K8v1b4s6l8RdTku9SuD9nyDGqseR6HNTXl6dTtkFq3lpwpRTyR61yzqyk7HRGcKekT9EKKKKs6AooooAKKKKACiiigBOc+1LRRQAUUUUAFFFFABRRRQAUUUUAFFFFACYFLRRQAUUUUAFFFFABRRRQAUUUUAFFFFAFW+1K305FeeQIrHAJrIm8a6armOGXz5OgC9Km8SaZBqVqBcS+Uq5wQeT7V5ppXhe8j1nzrNC0Ct96TuO2f/rVrCMWtWB3txruoTIDDAI0I+8Tj8cmsPV7DU9RQmK/2yDkqpOPzFT6lcR2MZfULsuR0iQ46dq5+S91TWSYdJiNvEeMjgmtoU7+SMXPsXGhsNI0yZdXuVkdhk4PIP8AjzXEWfxNSRH0e0Ki6Q4hlJAJHYH3rorf4T6pezCS/mLoTkhzVPxL8FLTYs9s4gu4xuVowTkim1Ti97mb52ed+LPEFprs8uj+IUEE/SK6OMq3oT6GvLnOseAvEEos7kPEHDNb7iY3Qgc45A49K9R8S+AJPEMBvRKZ7mD91PHkZAB6j1/Gqfhz4bTwTJcM8dxbKApZh9z2I9KTcLbnL70nZnE69YW93qaamls1pHOoMm0ZVz6/WpbnSrTy4Ii7QRH7txGvBPo1eh+M9Cg0LSpJYIg9lKSk0KtkKxH31POO1cRYahbQWrOc3umMRHcxMuTFzwcenPWsou4uVLYo2lrqHhW/je7tvt+nN8yyRnGR9a7608eeGr8RWly/2ViAFkbGVPYE+tcvLdjwrNBFcYvvDl2NsU4OfKJ6AntWT4q8KQ6bdwXsUSXNtLhgCMrIh6gHsQOhq1TvqNaHYeI9Hi1NxbX6xyKwJtdQhUAewJHANcBbW+q6ddz6A5M8ExwqOcgE9GU9q7mKwFh4cTVdDuX1DSI1LXemzNloyPvEHqCOa5PWI5riFNf8PXP2y1jYmezY5eIdTgHnHtVQVvMG1LRGVK93bX02j6rbPEVA8uRlwB9D0Ips+kixSOd03WxO0XC9EbsG9Oe5r1rwj4k8PfEbw4LHV4o47nBRJ3ABVucAnsa8zMl14V1zVdEkIlHK+XOSUlU8ryM8+4rWMk3sZ8tnY4LX/skM5+0zCBycgkZBH1qlPprLZtNbkSqCDtB6j1r1DR9HRnk0DxRYR2jXBJs7h1DLnsNxHIrG0LwC194svNEt7gadecqY2G9DjJGORwRito8stLkWu7I4Dw7rtz4W12DUYoReQhsTWrgEOp6gehHY1c8XJZXfiSfUNEi2aVcLvZAMGKQ9QR1FdR4p8CX3h/VDaX9olpIBkMgOyVfVSc8+2a5NA9hcu0UivC4KvEw4I/xrGUfeuNNrQxZCd+AcjvTGwmCRj1PpU0kZEwIGY+cDNQXBLEADI6EU7gmSRRmNgACA3IPY0t675JJ+cDH4VbilzYiAAsxIKjGazp/9aQcg4x680iia2VJZoGlJAyMEHGa2b22+zMEcbQRuU+oqjpNq0xRSBgEAkjgVv65bSl4LQxM0kCFtoGSw7/hzUNha5gxv85HTuDU/meWuR94HNNeAEoSCpPQEYI/CrdnZfbZkgyELdGI4FK5FjtPgr8Yl+Geo3f22CSe0nGY2jAJjbOefaqHxU+KN/wDFDVBKYzBZhsLGT1A9T3/z6CuMv7OTTrlreVCh7FuAw9RSxOEUAjoOKUFGLui229y5uAChchQAoH0qzYXc8sB0yIkwSHzPm+6hHv261mNcJuAQknqQe1aGj3kMeqW0Uowk7qhb0yf/AK9dHtEtWrjjHmdj0j4Y6bf+G9ft7u/sJxZFgPOYEArnqD6c16J+0h4p8NXvhGOBVjF5gNGyINxOOORz/n8uvuPFeheBvAkEWqmKUsm1TIAcAjjP+f8AGvlXx34qXxZqxMJBsICViU5wATn8uTWMU68ua1hSSbsLoohmhR5XDBlABPJHFdWfD2saQlrcT2yXmkXShhLHklc9j6HFcNZlzLDEBgFhyPryK+s/BfhWfV/DVulmPPgEYMsUgBI+g/DtXtQjClBTnsPklLSJ4dovhjxDDJOllaC+0qU7vss65xznryfyqeTQb2z1tJdOkutHvHXm0YjYCOyk9Qa+y/CPhzS7KwiaK3AmAG4PyQfpVTxx8PNH8WWRSWKO3vBgxTIACG7dK83EYmlVl7kLHTChKK1dz4qPj/Uba/aDWp7mS3VzHcQoMMvvg1u2N1Y2GoHUfD9yNUsJ18u706UjcB6gHvzUXxt+H2ueCtaW7vYheRSKFNxGDkgdN3qRnrXntjaT3ubrSVL3cRDEwHLYHU4HXFcsrtbmcpyi7Fye9S11WaNrZ7e280kLIMFF9CPbNT6lp1ktlFf2V2LiFmwXBGYiexHp71V1HXW8QyQ3FwiGdFCO6jG/A6ketTaXoSeIZZLK2nNvOy7hGCAr+xFY2sZ7sg3PgGTG/HUDgirEN8bUEiJJQylSrdPrmsyYXOnXJsp4pAEJXcw4GKtxFXQo7bVbjd6UElOO1dSxaErEG3NgZKZPX6Vp6lcwLBDDahQzABiBnNVIdQa2863MgkIGFdR94fjUEMbli0YIHUN12mgNjW0nQ7m9sX58uWI7wGHUA9K6vwn4x/s7VLaPULfFoTtFzEPmicHg5/mK5izl1GONGlcGJWzKYjkFfXPbiuzvfEOnahoNsbeGJZIpB5jKBh1/xrG8rig7O56Zrd/BrulywTyG2N1GVM8eDFKQDhvYnivHl8PMrvbRny76MkJ82M47A+47Vdg8avpUCRWhF1ZbvntphkJ7qT7Gk/tZL6W4ltiHicEQswI8lj0BPoDXTByjrY1bUjovh/8AC0eO4JrZJnsr+LIYE4yc85/GsHWdP1v4W+Iwkw2S27BhLg/MM9D6g1ofDzx7e+AvFMFzfFyGbbc7xnKnoc9CCD1r1L486rouvWFpfh4Z7W5gMZYgbgTnBz2I4p1Ksqj1NIwg0Yel6fo/xdNxCEFnqNxAGVlchSwzngepx1/xryRrO/8ACuuy6fdnZdW8hjJYA5GTj2Iqx4I8UXvhXULa7iLubGQK2B95M5zjvXT/AB3udN1vVdK8Q6cUeG+jVZPLbI8w9QR2PTisW3fUOVNWiclf6c9zdxARkT5JXbgZP06c1J4b8S3/AIc+3aaGZbK6UpLbTHADc8g9vpVeQXU/h+HW7GVXezfbLE38ADYBJ9xiqGpawdb1U3JQxq6gsg6A9zn0NVuc7lYs6c0thsIfcwJOc5qF765tp2a3ZQSCGjYZVlPUY9aLaZI1mBBypypB4quJ0mw5BBPb3rRGXNqb1pDba34RvZ9KkCX9mS89k/G9QOSvoetYcV4Lq2SQKQWAPPbPaqM8Lw3D3NtM9vKQQ2xiN49DinWbRmxDxDYmSGU9d3rVJDck0aluvmOI1OXJwAT1PpWlFZXEkE4jt2eeE5eH+Ijvj3rKs7R7xhHEVMmMjLYzW1ZR6vaanaSkkAfKSOd3YZz+FK4lqYl0jFWnSN0APKsMEge1dBpOj2ctrI+oYlsrmItbXA/glAJCMByOnXFbnjTWtOt7NCbIfbQAZHAwPcEU/wCHy6Zdazp0GoM0FlcESwOD8oYgdj27GuilUgvj2K9k5PQ4XyZbqUW0nmERjCjBPH17123gfwi9/wCH9S+xTgM4K3EDjkYPBwOoxjmvpLUPg9oGtxESW6W0pUDMSgAnHBFeL634T1L4Y+IXmhlYqThcDKuvoR3q51oN2pmioShqw8CeGJdL1iCw1GJbmOUADuB6EGtD4ofCq10d4NR00mDzsLJATjaT/P61c+F94PEPiBrhz5S2pLeVnhSfQHtwa6m/1yy8XeJJ0uCht7VSo54yO/of5VhKpOTsaOMWj58QT6ddS2t/bNFNgsm84yD0I9RS7iQMnk9a0PH2rR6x4qKRgCK0JjUr0I9ayI5N7kdABkn0p62OZ2vYmM3lo5BIHes2VhHnsMk064uhtBJwCSo9zVSZwxUZyT2FaRuRJm54Q1OXTdXs5bcKZVcsVI++pzkV7V4e8aQT+J4rtGY2mAjq55Qng4PpXh3hqUR/ap3cKID8oxkkEc89q9CiNlomhQ3qxC60+8BDMp+ZHwcc9iKznFS2N6crbnp+pakPEHiyLSWujJFGwKsRkgEZH16iugvRDomvWNiG8q2cqzjPyhvX27V4N8NL69n1c6oJZP8ARjlS/OVHavTrvXbvVLkXrxrLb3IMSnI4YDI4PXpWUouNonbBs9ktZftCGTOUJIX6Uy4t0uw0TBSp5JA5FYOheJ4brTbW3X5bvGx0H8JHWumijEaAdT3PvXM1Y6k7orRaTbQoVCZJGCxPNWILdbdNiklewJzipAM1map4gs9LGJZV3/3QeaEm9BmngU6sK18VWt7J5cIZj0zjvWwJGZjhCB6nvQ01oxJ3JaKKKQw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oZpD91OWP6U932KTQiBee55JNADYohEuM5J5J9abKgckEZ46fjU9RnmQj2oA5X4j6YNQ8PsyrueIhh9KZ4HuAPDlrPLx5YKkDnj/8AXXSanbC806eEjO5CAPwrlPAEJisL+0bkxyk4YdAf/wBRraL9xoiSucB8S9Lk0PxBBqIb5pHDE45AJr2PQb5dU0W2nUhg8Y/E4rmfifoQ1bRDcKu94h0Hp/8ArqD4X6yieGJY5pAPsmSxPGBjNayftKafYxScJ69TxL9orVn0LFokZM8txkFD6kAfSvKItVfUNZRL0tLPKojCoCT04GO9dT8Zdcl8S+J7m+VC9nCxYHsDk4+tQ/A3wLe6lqUvinVImSwt1Zk8zjJwcGrjF1InLXnaVkZXhn4ZT+IfE8iXR+zWFqplnY5DcdB+Vd78NLSzvPGoitYkgsIp8xKMkYBwDznJNUNN8TTarrWtRFvstnOWeVkH7x1XPyg9s9KueB47n/hJbSa2i8mAtuVVIwAPWsuWSdh0+lz6j8TxLJoc4YZAXj8q8i8D65cXPjSKzUERQ7sn0xn8ua9l1FTcaJMucloTk+vHNed/DbQRbTaxfKnz9FOOc8/4U6TSTudsk3sdB4eukEms4xt81VwD7nNdTfmRdMmMWA/l8Z6dK808G3J+2X8VwSA069T1Of8A61enahlbOTA3HGMVjJWZcdjx6HwxMthq73UpitpDl2PcnsB361f8O6hp3hjwpGtmftF/JkDjJU9KTWZJ77TtaRiRbF9qEnv7eg6Vr+DfDdroeiWiTorz3EgGWPOCa2lJ8qTMXTi3fqN8L6br1/bSl2WytZBgDHzH3r50+N3gaDS9ena6mDgAsSerHHAA9cmvr+51WG1YW8Q8yUKSFHQYHc18qfEq/Oua7qUsqm9uhlIoEGeSev4Yq6NSUZbbkTpwUdWWtR8Tab8PfhQmj2SI2s6ioDBMEoD0z74rxHS/h7qHiueRNMhMptQzS3RHyIeSTk9+TXo2k/A69fw7d+JdXnkSUjEEIYjHtivavhRZ6L4Y+F13JK8akBhIzEbiwX8880501T/eJ3ORXk+Wx8e+EPDkmveNrLQ3R5phOWuJpCeFXHGe3f8AT8e8/aP8WW89zb+HtKn3jT4lUqp+VCOMemcAVwHinxPqOg+NbzVtGYWxuNyRjIywJx075x9K5O/1G/srh/7Uib7ZcESP5n3yTyODz0NZVKiqaxViVS5JanFX5l0t3SKdkI+Y4zgE9SfU1SkM1+AfmRhgjPGfetjxAUky44UjBHvW38LPBt34h1iytBBLPBLKBJI46JnmsEm2arU9J+BPwVudbt01nUwbLRo1Mzlx/rQAT+Xeqni/UdOutZu5LUqbRnKrGgwVUAAfng16f8cfiRb6LYW3gjQpRAq2qpcSRjBAAxjP0HJ968JvLMyWbCJioAAL5ANPnlHQ0cYpGTrOkRTBpIAXBBwGGOfT3qU6JqPgPT7C5vXCC8G+OADBRfX1/OpdMv59PuYnuIhOkThlVjwR711WrMnjO9OoXcu6UII448fKg9AO1SpErY0/A7p4o1CKyJMu4ZePGcr6VV+waTB4j1W/voI4rXSVIjhLcSP2+v0q34VvLX4feFNVuYHUa5eyGOJgMlI8dR6Y55rlY9NTVliBcyySsN8hHUk8kVSaRLT7l34aaPqPjXxLB58bJFe3LMqnoF3Dp6dQK+svjD8PdC8NfDswyxItwIgsaZPLYwSff3rzf4V6np1l8R7Cwt4BLaafD5cIjAJeQgZOe/IHPtW9+0z41ight7F5Bd6jO22Qg5S3XBO0ds8V0KcoNOJHJC95anyBqDS+GNRUY2RdDzwCfevU4fCEdt4JTWdQlIvLsAWUIAHHXOOp781ykunRa+8ZeJZUjYM0ZONwB9a1rzxjqPjDxIICiuVxBbwRchF44GRx7ms51Z1JXJbS2IvA1x4itru90LRkmL38g3iDknPU57fWtL4ofC/UfAdlEuoxq1zcAsIlBznGeSe+a+r/AII/C62+HGhzeJNaRFuzFv3MACABnv0/+vXzP8WfiqfH/jrUJg2bO3JSIccnJ5/IV1UajhrypmipK3NI+c4ra4stSOEaJ2ycMe9e9/ByzsILi21bV7pRbWYDMsuMSSA5AA744rz6/wBLfV7yKK3jM87sAqqOSc8CvbtO+BF54Z8BSeLPFjGJIoi1tpo+VQCMgkd/XPeiMXXn7zsHNpaJH8RviRd+PG8py0WlxnEVuvBIz1Nc94kuJLnw1aWGnZtLaAhwsRxl/UkdTWLpon8Qvb21igM85wqIM7B6/lW54olsPCKQ6PbytfartHmBWBCsR0rKrTjSnyojnlJC/DXxTpXw10TV/EmtA6h4jlLR2sEhJYg9GJOcDOefavPfDPw/8W/Fjxg+u3aSRG9lwLkgnK5z8oPQAeor0L4dfC+6+IF7PqGplbTR7Fj9okY43kckc9AMVb8c/GS60WOSw8JxRW1hbxmFJGGCccEgjpTjyrV7mDTk/cKXi9tK8LatH4d0ydbmeGMi8nByWbgBAAO3OfrXCa3pz2wE6p0OOOSK67wroen+EPBx8XeI1Nxq+rbhZ2zHBJJIDY9O/wBKq2MLarA6uAHYFguKybvubxutzgJZy2WJy4HBx3p+maoskkcTpvcgggjrWzd/DjW7/UCNHtpbhE+aTco2L6/N26GuS1OP7DcSiJ/30bEF+3B5xW8aSnG5a11OluYhBbr5EalhnIx92r/h3VYrWYCZF80dFlHU/SsbQtXj1GGIEAOOTnqCO5qbWNOH2tLpnLZOTLk8fhXLKLTsxl/xLBLfB3BALEnCjpXnEujT/bpQw/dgbjjt75r0HTNZiuplicNKi8NnqQKfqVpBIkhjAXcOg5z7VndoDm9Ge30PRrnVb0kKAVghx8zsO59qwNP8YSXU6CfLGRiWjJwVHapvEtpczSESlzbRrt8gDBBz1rC0LQ5JL8vIQkK87s5Jqt9RM9J1bTpPFWiqkrtHZxjC4OMD0AqDxHqGoeMdN0fwppUDwWVs20Krf6w+p9uM5pV8U21vbpp0LLgY3E8nNMj1+58OXc9zYsnmyRFAXHKA9SPQ4rLmadibHJeNtPsvBd+LA3ovL1FBkIbIRj/CB7Vz1un2uYyzSsB1VV6k+/tWvongXXvHOsXL2NnLduCWluWUnPPJ9h1rWufC0ujtLCY0MsbBCAclj3x+NdkKPNHnuNtXsQaVq66NCQGBllG0ADJHoPatbTjfu6300RWBflJAJ6/yrT8NeDba2he/1IiGNTlySDk9gvqamvNZW5nYoq21oPlihB6Adz6muKT1sikyGVTKGY/KudwBPQfX1ra8OeKdP+G08viC9QTXzIUsbN+5x989wMmubvdWNtGHYJLMCDHagYD+5Pp0rkdY3axq7SyzGSXAJGchSew7UorqBNret638RfEkt7qUn2m5nbAwOEXsAOwFdBYaX9iki0jTjvv5v9bIDgRKevPapNP0c+GtPQRAy6ndDCKeSgPf261tSaRJ4YsrfTrZPtXiPUyu4g5MSnuatgkaGlxi71BNOsXAs7AFrm6I4yOvNY2qai/jrxDFp1sSmkWrhVUHmUjqT+PapfGuop4T0JPDGlS5vpAGvJxzlieRmtH4aaFDoemtq92jF3AW3ibrI3rj0ouVY7yS6tfAvh4WtpFidcLtXqWNcp4d06XWPFUVxfOZ7x2DkYyEXPT2z0qXxDdix06XU9Vl8oAlkAP3j2AHftUXhLUTonhq8165BW6vsCBScnHOB+tMqx1fxA8XxXuoLpyOgS0Xd5Y5VMdseprltA8M3fiK/Os6q7JbA4hjJ7DocUzQ/D7WFq+p6q4M905coxyTnoK0/OvPE+pxaZazm1BUsXUcRqASSfTpSViWXda8a6H4JtnGTNdqCFiXHJ9/auITxDrHj6RrmRpLbSojukccBvYH0pLH4bnxt4xnigdptKsTtuNQkyFYjrz3qbx14msY57Xw9oibLFZBCvlj/WvnGSfSqSQkzBvtTlmM0NspSHBYFm5YDv8ASqvhuziYieUABG3Z7A9ya6XxNZ2Om2KaRprrc6wwV7u9IyI1/uj0HHauWnhur6dNG0lTK8hAmuOir+NWrWB6Ft7258Ya2lhZM8kCt8zKMAY9a9c0LQINBtFdoTf37fLGuPlT3Jqb4b/D628OaWcqpcYMk56knrVrxR4risYnttKGWPAbuT61m2hb6nOeJZbXSoml1ci5vScR2qHIUntiuTudAvNfke61aX7LG4xBZRD5sdgR78V01vpS2l1A8qHU9ZuBvG4/LDnPJ9KreIvFth4UmNlZtHqPiGcbWkzlYB3wT3qFqNW6nJ6jpq2cCxXMYilcFYbaMYIA7/8A168v8TWiWjOsQ3HJyQOp9M132uXM1kd97N9pvpxzKG/1Y9PYVy97YyX1tIcgleQeuanVMo4uxSGEM8qOZyflAOAD2JPpW7p9pcyXCF5TOCQpKEkc9hUGn6SfOdN5QMcOzc5HpXcaObOxhitoIi8qkEtjjFVe4HS6RoKabaRSuoEpHyitCG4Nn5kswLoOQBwB+NQy3dvb20TvO7lgDtI4BPpTdYv4hY4nlEUQXcGxjI9Md6WpB1Pw++KFzp99NbQqi27D5SzYVPcYBOTWj4it1uxJd3Erm4kBMbSEnJPSvLvDbm5uRNDbYiVtxkPcduKva/41u5bwQsrOANoJ4wPajZ3Gme4eGvH8PgTwOmm6cFfWZwTKwOdmeMnvnHauAudOk1KaS4vVa7nlB3EknHqTnpXLeFrqK3uw4iCMSGOSTk969AvNUhkhEFqi/aZgDJ5eTwPaoble5KdndFf4TXY8LeN7JVlKWMkoVtzYA5HPsP8APpX1de/FCw8R+JbTT4riM2luQ0sgYdO4z3r5Kn0Zyqyg724JxxiohBJYEOtzIkOcyuuQAvoT6e2a6vaSmveL5Y35keyftPfFuTxFp40jQ3AtIiUmm9RjBx+VfNvg3SHCRIIncrKGPHLKDz+Fe3XugacnhRJ38ua9uxiBZTgDpgmk8F6donh5p7udxczQrllHdu4A9B64pQtHUqV5IpfE/wCIt94h8L2+jaVaSRERiKRCDkYAGc15d4V8G3nw316yuJZVTUb0liinJwR0I+lej+I/GsVlIL17eNTuLRxxqcsT0B9cV5fruvajBr8+sa3IUvWQtDAxx5YPTjtxRdLYlJnof9uW8niyW/vwkkUYIWMAYLduK4z4hao+s37XdwTEmNqDPCLn0qLwjdQWNjP4k1+UEOxW2td3zSH6envWDq2pya9rtkzAlJH4iUfKo5P9KyW4XFvWvo7O3NsPLtVBG7ufc/nXo3gvUr7xfpMPhbw0n2XTVPmX+pMDmQnr6cYFdL8Ovge3xJzE7TR6VAQZCBjeccgH/CsXx34og+HU1z4R8NW32A3EoikuGILADAJ6dT+ma7KFFVXYycrK/Qr+NI9P0Owu7S0Jlhtfke5I6kZziuV+H/ig69qJhtHLopwN3GAOtaXjPSbk+GIdKtmwGAluLmQnr15rpfgB8N4LXQdR1q5jJ8ph5QYY3jnn6UOKhoyl7+xoaokkNzEkoKyylVUDvnufb1NV/HXi1LO2g8JaJcC5vJwDd3SgERgnkKex96yfiFqxS8a434ABUAcAn0A70fCz4Y6lLDJr2pWghspCzK0pKlxk4xnt/OpVPmsS73scv4ms73XdT0zwppUbgSqBLIOr4PJz2HPWu7ufB+heAo7DRbRRc6qSrSMpyF9ead4XW7k8ezxaVbiW9uF8iNtpIiBYc+oPFe5eIfhjZfDvwq2o3aR3es3AJaWZQduRzgVqqeqi2Soyk9DxW4vSt2IlwZWONuMCuc+JniIWOmJpduDLdzHHynOCetUtQ8RPJqFxcyny4I0z5nuSePc4FVvDEyXRub+5TzppVPlKT/qx1yfessQvZS5YjVzP0HSFjs5n1OQoEA2o3JcdxWV4Y1CO9+IFsBAFtImKRwqOAPX3PH861tKs9R8R6hcySsEhRiA0gwuB/jUlppZ8MavLeRRKzSYxIemT0Cjqa5FLozW9ja+NfiOK2sxasVLsmQo7L0Ax+FeH2HiHUNb1a3haV2RQFUEkgD09q63xzYXl9O7ylp7mT1OSPam/BjwK+q+Iw12CnklmVVOQcA9f6VtFpIE7bHrmgag2naVDFHKBdBMeYByM/wAjWVHbzy6ibSW4lltmO5oSx2lj1JHc1KjTXOsXMKYigV9vmMBzj09q0bl7aC8ghRWAB3MxPJ/D0qOYT1KGuhNNtghIggBzhTjePQj0rBbXL/xTajRhd/8AEsQ5W2TKKSe5xjdgU74o3KxW05UsGKFgG6gdq474casTNFI5Bd2AVvTFUnoCVjsP+EI0iwt49N06ONrmU+Zd3rDHlrk5H061kw6hYy6lD4c8OL5FuZALi+bgyc8nJ7V0+u2NxKksKOBJOCWCHgj8Otc1HBY+HhBbuRJeyYDIBjg9eaqMik7n1DF+0h4S+DPglLLTCt5exrtHk872A5Oe/NfKvxB+OXin4yam9xqtzJZaMrE+Q2QCAeB7/StDVfDsFxsnKqkWMqoHtW34B8EaXdyS+IfEksdroFiu7y5eA5Ht3o5k2U21omZPhP4f+IPip5draI2l6KAFVmGN4HUk9h3o8d6b4B+FbNpmkWy634hA2TXbneAfQA8cc1oeI/2htR8TWc+heDLKPRtOP7o3ciEMy5wcYPHHoa5vwx8Jj4m1iG1guJLi6lIa4uyfujvz2qlKxla+5638AfEHg/4dWY1nXZ45tXkPmC1iAYxexHY8Ae2K1vi1+3fdeXJpvhezl8wjarkbQoxxzXkHxY1fwv8ADXTD4Y8LWUWpa0R/pOoSEMVb0BP9K8w8Jrp+mzvqOrubmcHeY+x/P6Vd4yQKco7HZad4R8Y/GGebW/FmqyWOmBi25nxuHfHQVkX3iTR/CmoBPDKLeCz4Wads+Y4PXntWH4s+Let+OXXTLZJLawX5EigHUdhx1rsPBn7Mur63pTa74juYvD+lRgvH5seXlPsM9T64rO1tb2NOfmexz198XfGHiBmTUdUkiQjiCI9B6cYAH4VS06J766EzOwfnqSc+5966Gy8BW97qEg0wNLECUV3XG4A9cenFdENItdDhS0tSk+oyHa27AVPx9qwnKOyKUHbUq6bC1q0GS77hjIHy59PrXsHhrw4y2kc99MbcspZYs8kds+ma8utru28KTIbicXt8WLCMtlUPriu20DxE+qB555cOy4znpWaC1j9JlYMMgg+9Oryy08X3OgXYiMpuLU8jd6V32ieILbXYQ0WVfGSp7V0NWO25q0UU3eudoIz6UhjqKKKACiik6igBaKKguWkSNmjGSB0AyaAJJZBEhYgkD0psVxHOCY3DfQ1zNz4y/sufyr6Bo+cb8cEVhanHdyyNd6PfKwY7vLU449OtOwrno5OOtBOBXnlr4o1jTLQvcILpAcMucsnv7iqNn8R7i61PYs0SKeNjcA/nRa4uZHaXXiyzsZ/KuAYucEscYrRttVs7zIinRz6Zry3xXeT38jpdopdBu3KMEr/I1zem3lxYyZjLzRsDsAJ5HoDTsHMfQCyK/wB0hvoax9S8QDTBukiBQZBO7Bz9K8WsvGdzperGQTy24zyH5x7EV2MXiG28aSJbtcokzcAgcH2oS7i5r7HRad8RbS+vvs5QoCcA55rr92RxXCw/DiKBkkWdUl4yQOD71srqE2gbILkieLACyA84py5fsjT7nR0VUtNQt71N0UgOOozyKshgRnIPvUFAzBQSTgetQPI8cgOQUarBGao3IFvIhIJjJ5A7UAX6KajB1BU5Bp1ABRRRQAUUUUAFU9SuVtbSR2POCAPWrlZ19Y/b5QjkhB+tAGPppbU1Ml0xFvHkAMcZpb+8nlTyNNh2gjAbH9K200qFIljwSi9BVlIkiGEUKPar5knoK1zibHwKJpRPqM2ZCc7W5J/Out0/TLbTYwkEYUYxnuakngjnUiQAgfhg+ua4nWNTv7W/mjsJmcrwIyc59ablKZOkTc8QeLINMPkIQZmO05ONtcFrniHWLe4ESMZo2O5XC5znscdK4fxj4rEkc1rdI8GphwDIz4znt+NbXhjxImh2kNtqMqSTyLmME5KHHH4ZrSKikRJ32MzX5b+yvjeIBZPL80i5yGqh/wAJ21khjhiC3fORtwjjvnH412v/AAi82uP9r1F9kHUZ6EdeK5b4maTpGk6bCNNKiWUkbw3zJj29MmokleyOeTaPOLvUp9RnugS0UUhIMAfev6iuUvZrnQbl723AliIKyRYyGHcEUuqX1z4T1IXM0ZnsXIW4KjOwn+IHtVjXbySySDVdPKXMAw6BRlZVzkgj1ANaJ8vQyTJPDXiTTJre5sb1XfQ70E7WBb7K54+u3P5ZrtvAun2HiG3n8MXOpiWJW3WkysCR6AnniuO8Rafo+u+Fx4p8OeVaXkA/4mGnKMKwAyTgfdIHPSuLhefTLlNT0syCEMJAYm5T1H/1jVJuXw6Cb6HZeLIr34c+Ir7SZdQFlcTxsq7l+S6U8YI6A4PBHpXA6Lc6j4U1RrqwLKCd0kJOQ6k88d+K1/iPc6h8QbPTtajukvfsybXUgh0IPQ+/vXMeFNaurXU1FyB5zfLGsjcAjsD71tHlihxWm56doGrafa6qL9I0/svURsuYh/yzc98en8qZ8T/AN14ct012LVWu7KTEUQYZKA5I5HJxUHiLUNKiuNOlgtBbJeR7by3B58zHXHY57jrVbxnd6jD4fttMMz3NlOR9nWQgYYnAGegP1rB3b8h30JdY+JX9t+Bho+uWDtfhc2l9CQdzAcEnqp7HIrj9Qvp/Bl/pHiOK4eUsdzFnLMCMZz370XVtPbyfZblZba5K5AkAGG9O+R9K634dX2jX2k3dpqoS7gDMl1bsMvA3QOnqCMZweK0UYpaEJW1se2QeOPB3xi+Hqm8u4or1YyFZiA6OB1H5V80LpEV5qNxH5ykiRkE7DAJB6kDpmsDXNFh0zxBqSadcyrpiyARyICFYH+nStfQ5oVxArhh3wc5ohHl1uJ67lO+06e1lKGAO+SuFOefYisq4to5WEeVScHmMHkn6V6noFlFp1lc3aldQsVO26sZwCxQ90z3HarHhzRfBPijXNT0CF0jeZTNZ3IUo6MR93JxyP6e9W6kUthOL6Hj9vPJbAumVdDj6UpNtfKBFIsFw3JDDqfWrurWTabqN7A+6d7edoZXAwBjoT25BqqbJbhBJAyl15II7VCbauLYLS7n0a6WKU4YkEgjOc9/pXZ3GswXOp2Usky2er26hoiBuSUEcA+gPQ1xlvc+eSk4Zwh2gyD5kHp9KLuJ5LhJVPmRqQEkIwRjoKhxux3Ou+I7QX+q6ZqdjaNA00RS6iVvlRh0I9QawlvXsMyohkYcgL61Aby6mkCvModsfLj5Tj2FdNcaBbXNlHdwlrdnBAHVWYdR7UuWwXL/iLUbDU/CMUV1ZfaLySMPHcL1t2wOCfr1rz9neNQHILDjI6E1bl1a6tLaS0lwULgHB6Htn86el3aSpHFLC6MeGkzkAetNRsPczRIQ4LDax4Ira8O+FpvGDzWVnKIryNTJEGONzDpz2rJubCC1ZjBO06ZJBY5wKk0zUrnSbmK5tZTBPGdyyDqKpOw0rGhrOpavebNO1e5lee0Oxo5GJ6cc5ptvaOyBiBGo657j1p0kVxrmoTXqIbm6mG5iq9SB1xWnp2nXUdvDEtlI4MgabuU5xj6HNdlLl3b0Few7w9d21veRG85g80YlU/cPv7V90fBqSx/4R9Jra4SSORRg5HHt7V5j4a+BnhTxz4HS5RIxdiMguACQwHf0r580/xR4j+F3ijVdK0u+kuUgcqLZ2+Qgc8en51y1p+1doS0OmnNR0Z9peOPFzaDdTz6bkzwAtJGBkOMZJxXK6P+0Doz2z3eoylLoAjynXABHp614lJ8drmLwuL1LMvqcjCOeGUZXBBzg+h9//AK1eceLPE1t4lmgnitfs7Y/eQg/cbvWUIxurmznY+mI/Hb/EnXlK2i31krENGAOVP/1v5fjXL/FH4LT+F75PEnhCGSGUDzJLeIHHv9AeeKyv2c/F1jo3iJLO7lETsMpkcNkYAr7Bg23kBLKrRMOAcEEEVtWqxXuxRl7JVFufnP4gubTVbp7pLYadfNnzosDBfucD1rDiunjnhcOUlQ8MhxXtP7SngSLw/wCNTf2cCRJcbm2ocYySc4rwyXKy5Rtpzu4rmSurnO4chsXeoTzuy3L+YDjDEcj3zSbVMIQHPHX1qh9sF0VB++uAWxjcKtSbzERGuWAyOakRHaRGe6CEY25BzWtp1vKtyUtZVEgIOJR8p+vtXOQXbxsXHyvnJFaVlrcqRPFsUByGLY5B+vpzQSzodT1xNJvmiSE2tvcRgTRoMqrDuCOCKq/2eEQy2dwssABZgowSD14q/wCEtGg1K4ddVLSQTKQpzgIccHisqZo7W5lggDBYmKiT1x6VC0JY5LgRx5YF0yMgDkr3/SvUdNGlaJ4fiu7Z0vYL+PaYSAShGf1rzCMEYLBSvUZ71veDvEqeGvEFkLq3W602VisiHnBPf9a1jLW0hxfQ3/EvhOS08PW2sRRSPG/ySA8qB3yMcD8a46a6c2q24nd7Jsn7M7Fgh9QTnivr/wAI2ukeKNOutLijiexnTcgBGVyOQR1BFfMPxb8CXfw58UzQCLzLWUlomHT6Y+lKajf3TSUJJXRytneG1vXUklDhQAOgrstF8K23jTwzeizl8rWdPJkNuThZkGTkAdD74rhY3WXa68luhPGTWjpev3nhi+Gp2DBZSrQyKygq6nqCD/Osry6ERdtyHQNTFs84eVoredTDcRgZBGccjuQR1qu9t9jlMUciyxg4Vl9O1Z8BT7XdyRR+UssjS7B0XJzgewqSRyr7gcH2rWMbO7Mpu5p2rNulQ8Ajn8KZtCAEMMA9KqxXAJBfg+op8pkZHIUlAOD61rYiw+UkTKCcA5yD3rOvGNnIrqC4z8yg44qWOdjGQQXIO7B7Yp95JHdETKCCR8yYwRiriILG/PmK4fa4Py89B6VrDVdTJYLduUB3bHA4HoCBWB4h0W78MTwGcZguTmC5jBKnIyAfQ4/lUyajIQkhJ+UAPzkHFNpPYvY9Es9XHjDwtdTwW/m6rpg3SRlc+bGDzkemO4rK8P8Ai22m0GfT5ypRSXtLgDJiYHIQ45x2zUvhy5uPCF9ZeK7BPtukTgw30UY+ZFJ7jvyM1ymvQpF4l1GWyDfYJZDNGxUrgHnGD9ax9mpOzK53bU+mvhH8bJ7rwzLb36ieS1BQSKclOO/qOhFJ4w8Zw/8ACPGe7IuXeQNFJnJGOxzyP/r18x6Vrt54f1Rby2Z1iJAkVCRkevvXoes3beJtEW8hkaaBSMxofu+pNaKjys6Y1bxseiatc2v/AAjUfiPQphaXpUCeJSADnjkfU1wFzcalpFm7XErRXV0C2F43qe3seRWn4F01NTCRX77dMkG6OQNhQ4JBDHoD9fWuZ8Z662pa/wDY4nYxWchRTgYAHv8AXNPZ2RnLTUo24Eas7uxlY5JapPNZckHAxnNVHmPJLZPX6VH54cYB4P61olY527j2ILEk5XOdpPWq8kpklAIIIOQQeRTuhOM8+9Qu4Ry5XO3r9KZJ02mSwyeHryN/l1BZlNs0fBKk8hvUYz1q7qGstbaRDo7qyQFwzKwIIJ64PcYrPhjjh1bSlglEsFwocsCPlb0I7H61W8XXT33iOaNXZhEQoVcYIB65rPVO6NoqyPaLDTovCvhIxSMot72PdBdAE4J6hsVnaTqslpq8WiXEqIYk82Nw2RIx5H04OK4nVPFdzY6NZaLcsJrQbXjlByUU9R/+vmvQtU8CWGsaJp2tadetHfuF2bTyT/TpQlG/vs3Taskdp4c8eaHN4khMoFrc7Nsyk9JB+hrtJvifpKzvDCWmdeAQOCa8FT4SahcTSXTXCpeg7mXOA/uCOBXpfwx8C7iZ7kZWM4OTnJ+tU6dFR5nK50wlN6HZQa5q2sAra23koRjeffvk0+HwLFcS+dfyNLKeSAf610peO1RUVcADAVewpgnnk+7FsHq1cXO18Oh027kdnpFppw/cxKhH8Z6/nV0MMcEGqrWrS582Qn/dOMVLFbpCoAycdzWb11Yye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GBMvuJyew9KfRRQAVHg+YT2xUlMB+Y/hQA4cDFczo1p9g8Q30W0hJAWA9jzXT1QkhEepRyjALDaT60AK9ubyzngkHDArzzXhPiyDUNImm0mwBU3UgVwOM84A/U19AHCKx4AHJrx/UIZ9U+IQvfLxbWwMu4jjAPWt6UmroiSTWpxHj3wZaaV/Y+in5pJmDTscZJP9K9L8Y21v4a8BQ6PpsO6Z4wqog5AwSST9TXm3iG01bxjrN7rqgi1tZCEYAgEDoB716Cmpra+CLvXNQBe5lRo4h6AgjAFXKLSTuccXHmatqeWeBvCltFos9zcgPc3FyYRk9AT0H616da6fpkPjDS7C2ijRIoxuCnGDzn8a4H4Tadf+L9ZWKcNDZWrNLtPALHkf0rW8TP8A8I18RYpBLyZMHk9M8VfKpvXRjjzLU+gDGpiKFcrgjB7isbw5YR2EV2oUDMh3YPXH/wCutS2u1nsI7kZKNGH/AAxmsXwvcNeLfu2drSHaPrmuSzO1M47wzCLnxrNChAiDmViBnJGcCvStRkEFjM5OMLjNcJ4KjDeNdTdQAoU4x9cV2Wu2s1/AlvExQMfmPtTlq0JKxwPjrU7bQbGzskUSSTMrsqnkkniud1TxHc3PivTrK5nFvAFEpSIjIGSMA9zxW/8AEO1VJbK0toxd3zSK7SPzgg8A/wCFQ6B8PUt/F8FzfyfaLkKZH44BwSAPaulcijdnLUU3K0SXUrzUdXuVtrCB7aArtBz8zDuSas+CvhrY6N9s1G5Rbm5O4DOGA65+td/dW8SwsfkiABBfABC45Ga8n8W/Fi18P+HL+1sAXuAWRZB0BPfNZ+0bVo6GipJay1OZ+L/xS07Q/DUWlqQ85LERgDqMgDA6818+aR/wmnjG8fTNLSZreUlpIsEKox3PerF1AdTvG1S5Jurl22gO2VTJ6geuTXvmi+ItE+DXw7M7SRz63dxlgoALAkcfh0ojJpXauYytN2Tsj5y0nR18I/EK5ufE5t5HsbXdHHndukJAUAY69f51wfinT73xz4iur+JVW5kLSFVHCIMAE+mABzWr4ynvNY1WfU7ktLqF43m7QOQCeOO3FYV34xbQ/DN1pFgwjvbw7ry5JAYID93P9KzqS5pXtY5rcrsmYen+GZbuWWXJniTK5xkHHU17r8NtAv7fw1cazA39n2kcZP2kj5nABGBngDtnFcx8GbVPEOnTRGMmW4i2xIeCD1yR9M13/wATtRl0vwHaaEkqWcUbBWgVvnlI9cdB7ZpxlbUpOzPMdb08XM0t+GaR5iSZHOWYVx8lw9vO7uCV4UL6HPWu7itWisR9pLCRl2qjDhR61xOtWaxxuADGxJxk8E+tZylzO5p0JHuYNThaNgF42kgcjHereitLYr5MKs6nKhjySD1rgNR1Ge0lQlmLZChUHLk9BivWhosnhnSLEaufK1O5QOtqrgmNSMgtjv0qUSVLm4T7NKJo1IQHCE9fWq/gxZj4itAHUaewZjFjJAAJxn61UvGF1mCU4PLY6ZrW+HmiXvinxhp+iW3yRTHDyqcFVB5AP41cY3JlLlV2ex+Crd5PEtsukIftc4IlnC/LAvcAnjOM81wP7SXjbSrjxTbeH9MCyrZAma7ByWkI5578mvpf4i6NpHwr8CTzWhFs0cLRIV4JYryc9Sa+APFCJLcz3bmaae4ckFiQdvUcdq2bjbRjs7cx6V8LdE/4SG4unnm8jT7FS08oxk8ZwPw717l+zT8MrTxP4uuPEM1qq2Vu2YEIwMA8H3J618qeGPEuo2OmL4bt2MUV7MrMwb5nJwMH2wBxX6DeD7zTPgj8G7a9upESZoAwEh5ZscDH5HAqOXljzBShzVLy6GZ+0p4ynktoPCekxtNqd1kBUOCOPT0A718bfFTwvP4FmtrHfGb7aJZ2QcKx52DuTzjJxXvPw88QPr13r/xH1w4trYSLamY4UMOnJ65xjAr56m8Zp4z8avqN6TKk93vJPICA8DHpWlGTWiR0VJc2h9Lfsq/AYTW0XiPXIi7th40cY9xwaoftz/E2K00uPw3ay4G0h0RuMcDt9QK7fxb+1F4a+GvgW0ttMkjuLz7OEjjTs230+tfAfjfxtqfjnxHdajqjsXuJWJU8lRk4AFDc1K4ouMI2W53Pg3xdLoFlLLYANfzx7VbqUBHIX3rpvCWiXdnJPcTWzXPiLUGMdsknJjzyzkeoHftW58AfgO8vh6Xxr4hc2+nQxs8Ecp2+Z747D9eadJ8RLTQU1rWYot9/cMYLGNT9xQoBbnoMk1V09b3Zz8j3ZR8c+PL3w94RTwVYIqSqSL26WTJZiSTjA681yOj6Fcvob3ctmqaUo2iWcnLHPYd81DD4a1CHS4Nf1bdbWl3dL5k0n35AWGSoPOMZq/418YDxNeWtpZZg0TT4wsVvGc724+ZsdzUpSaFpe402k2pWsuuavctdJaIIbWFuAuOgAz0FbXwwjHiLU7WxZhFc3ZIZicBIgeQPfB607RfBl7rfhm51W/gkstMiGPMkyS5H90dCa5nw7PdtrRsNO81rxnaKIxg7sZx26dK1dO8dR9e59EeNPE1haWzeEvCiJkqI5rmMZJ7HA7nrzXgHxM8EXOn6xBYWVlJHHHAGYsvLk9XY9uo4+lfVPwv8DaN8L9IfWddnEupFN5WQ5O4849zmvPfi5fSy+HtS8Q3amzl1ENDbQEAZTPXHXtSpVI0naw+Wfex8hfbDod8UR/MKviRl7/5zXdW2ox6npiIHB9/QmuT8SaBcxSBkhMqORlk5IHYkdapaLrQ0+6S2cgAHAGetXUg5rmSNFsW72SfQtWabzGUNwGPQj6Vu6brC3aoDJtz8wI7/AI1H4ls0vrCOcIWBGBj+I1zGlXJF6kYGwJwVJ6CuSyZB1tzaSXgkklGAxJBJ5NczrET2igWyOuByo7V2UE0UsLqclMZ49qxtTgLyEgsA6kDjt9aVkN6nnvnS2tyZySDnO31Ndb4LlPi3xDZacqlHnZVZmPqcf41z2s2LxXBJBIYcZ6CtPQkGiS22oJdC2vI/mjKDkY5BPrzStF7ktW2PvTxRqvhT9nX4URWllHBLr93EFAUAszEdT6D/AAr431rVLZLpri8Pm3shLlIgSQTyRXH6r401fxFrD3OoXsuo3ZYrCDnCg9ABzzVy70mXSdj307HU5hkRAjEQ9W9/asuVp6PQ1Um1Zl698SXOsS20KqyQoMLCBjHufel1PUodNsQios143Unotc82tvpatFAFedhjziM49h71Vgluro4mCEg5LHrj1otYhWLb/aL1wxDMWx5kinAA9M/0rptGsLTQ7cX93GHcH/R7f++x/iY9+lY2k3VsZVihLPbRHdK+eC3oPWr8F+mq6mLm7YxWduQUU9wKe5eh2OnXUHhnSrjxRrhE9zISLe2zzI/YY9ASKLW8n8JadP4r1wg+IdT4tLYnHkoRwcHpgVleHmi8XavL4g1Q+T4e0kEwRHpK4PGB3rC1nU7/AOIvi5Z2RpDI2y2t14CL0H6UWEtDS8F+HJ/GGtSXNzKWiVjLcSsOgHJFd7e6pE+pQXMmYtMtRshjX+MAYqC+Nv4Y03/hHbCVVuGTzL+5HG0AcrnsK821rxY+s3wS0DfZLUeXGidHbpSSHoXPE+s3PxB8V2lgg2Wayjv8qKDyf0rvneDUNZhs49r2WnKpXb0YjqMfWsbw14ag8N6Hc6xqLCOd1LHJ6Z7Vs+CZYr2KXWbkCGyKkRrIMblGcHFJvsO+hpSWF3rV8k7x+ZNKdtvbjoB3J7AD1NZ+k+Gb241i+to9SMVqQVu7mIgLt7gHsB7datW2uT3V7PcxH7PZspXz24+UdQPQfSuJ1/xu2pWdzaaeXSzifhkOPNbPUjvz25pK5Fu50fj/AMfRWNmPC/hkG20+NSZ514aQAck/WvMdBsbvWr6CaFjbW8DbhIwOSQevNb8GkwxRxveO6K48yeRvvP7D0FdD4dtRq06wxIbWwBIViMZA/wAa0NNEQrpc8sZtLRQvmNunuSeSPrXWaJaaX4ctTLKQigYJwMu1Z+pyHTYhbxJ5hJ2woPvOfQn096zvF3hLUtBsdPn1q5WK4vGB+xoc+WueSfoKLXMtzc1Xx5PdskdqjKhyoKqQo/HpT/DelSySPcvIGmyS00n3UHrWE2tpqN1FaWqLBp1qoBlI+UDHJz3PWsLxb4/muLU6do77ICSpI+8/ufb2oVO4j0zRlXxfqt3pOj3QgggUteakR82O4BPfmuD8UNo3h6e7h04iVY/l86Q7mYjqSfc1T8L67L4U8NXVqk7CW5O+4kzguPQY7e1Jb+A76/jg1C/Q2yXjAWtoR875PBI7delNRcQOKvZ5bkfa5kDggmKDOCxHcj06Ve0FZbjT5ZZisTtxgj7x9BXo/wAQvh7onw80OwW7uY73XLpg7RN/yyXIyPyyK8nGurda08Fmqm2jwFXPfNZvuUmRajbyxShIzyTg7T/Wt/wz4S1CaGW5glWK3BCs8hwT6gD0p01rFFtckO5wzFhgKa0dS8VvDp8VnAyoExlkGd1ZqQXG31tK9xDGpM8v3UXoDjvioNQ8P3998szymPgksMgY7D0HSrnh3VlivxPcMCyjqRkit261JJ5EWKXfHJy2RjBz6VabCxUsLZNHsAWkDO/yrEoJY/gKc+iSS4ubi1YhgVRWBBJPQD3r1Y6f4f8AB3h2IzCO71y6UHzDglMjgY7CuUk1C3e5iIYzXBYMY2HygjoKE7kk8XwzGg+Em1rVZ1t7yRQLe2zjGemfzrXuLnTvAHhKJAEuNduolaSVhygIBAA/Glv59T8bXMFs8DXcq48tI1O0EVtad8ENT8QatBbamyxOF3ttYnYoIwMV1RpOWrIlUUTgrHXHltRKcopO1m25LHHpWxcW1/qotLa6sJbGycAopXmYnvivYPDfw00TSfFkdpct54t13LEwBy3HYdawvi14wEGvolqFjeBSqlk4QHIyM96pqEXYmM9dTivF9xc6DGtnJLFLJBHuAzkRAjj8ao6J4jsPCWlJIZlv9b1IZbcMiJd3Ax68VieIdRSOynnmbdK5LFmbJfPtXA+D7l7vxD55ZmlJJRCM4rF6s25ux3XibxjZ+HZX1K5Vbm9CnyIGGERuecd68A1bxde+INWmub+VpZ5XyRzwOwFel/ErSLjUiBGrByfmB7GvLoNCeLXre2lLO4YEZOM47VlJNoTb6HYWS3Oo6jZxzh51CjZFnhRXTaDpdzeeJkhjQOUG4RL1AHetK9uNP+Hfh4XU22bW7pNsSZz5YI64/HrXpXwC0K3t/CT6xdYuNR1AnaQM4UNgj8wfyqYOzFZvQ+o/gtbJoPw1eaQMjYZjz2xXxp4i02Xxp8U7iaM4toZHLyHsdwwM/geK92+KfxgXwh4Kh8MaMVl1K6VVkZTxECRkkjv7V4xol8llbmG1GRETNcXhA+dySSB64rvpc0Zc0QslHlZ0fj06ZpGkwvcKIyqhY4AQN7Y6kdx7V6p8PrY2/wAIpLqSJQ0kTSFjx6kYr421/wAbXXi7xgtsC8pjlEYBJwBnmvcfi58a4PCXw707wlo88c2oTwCOeSNhiP5eQPfP5UqsHa63FdqWhW8CadB8S/iRaQ3KKLKxAd1J+/hiTx69K9p+MN8+l6IsMMa2VpCmUBwC3oAP8/rXmf7H3hwPqpupizuEBkY9+M4z9f8APNbv7WHiNI9StbCNwASBsU9hjPH+f1rSDTlFSIp3lOUjvP2UPAHnGTxFerl2w6N1Gewz7A1mftX/ABRtvtK6HppE98TtIVvuKOpNMsPjJH4S+EwttFKrJFbg3FxjAQkHgA89O/QetfH2r+N5dXvr26gdr6/umIEznjB7gelZYipapeLOmElCL7lDxf4gNuTaQu7FTlyBkE12/gO4eDwu0tyoLyZwWzkCuf0zwwRbIZ0E0rfNI/UCtLWPEllomki0tYxdzsNpbOAvH9K4JTctWYX1uT2vjRPMmMzNFpsRIMQOGYjtXVeE4LnxZNNr9/EILSFStrbdAAehx9O9eR6BbNrN27zAtDCd7DtmvQj44dNJNlbTRxO3yeWF+YDt+dZxjKeqC+tx/jHVobC3lSyiEt7KCpkK52irfwdE+haLeXBUGSdwS5HIHOSM1St9NWO0F1fupCgZjPDEVu6Da6j47C6J4dtntgSFZz2GOST9K3j2L5lHViXF7b/a5oLO4jKDMkmwEkt3yfWufsdWfVfE7JKfIRdqqScgY7mu88WeC9J+D+hzWhu5b7WZ49zhsYGc57Z+mTXkHg+4N3qFzIQGJkycnnH0ro9nZXHGzNL4k3ovI2ZFKrt2HBznHU15l4f1hIdcSGIkx5AHbHPOa9F8dwFVLwgugPPtXis1w48RKsbKu4gN6DmpXdF6WsfUEl1Cnhx7tVLyRKAhU5ycdRXiB1yW48YM07lDgkK4yetet+HLr7T4dEDFSoTovUnHWvIvEdiYtbkmjXDFtuSccA+tYxeoaHr+nyLqmnxGUZQKCCRyTXAeP9eu5ngsDcu9ojYNqMBV98dz710nhjUnNiBIzRBV+RW7+9c/4u0t2YyMzJ5hLFguePSiKtLUm5ylj4ok067jt7YRoPugk4Ar1Lwz4zu7DRp4LC5WKWZSss6jDc9ge3WvA9UjmivYvIUlAclsYzXo3g69jVoRKNwUh2j7HHr7V0zg7XEnfQ9O8K/A/RprW58WeMrpotOGXWORsGb3Psew5zmvJfHV3b+IrmfUNP04aT4bgJhikMe0yHIA+uccfWvW9e8Qy+N5LeXVbgrpdsAEtYQArYHAx3OK8f8AiTrt34m1S30+0i+zaXBxFboMAYPU+prFTd7BbuW/gk/hzTNfOp+JblksYTugtkUkyMOg47Zxn616941+J0/xIu4leQ2ejQfLFbJwAoHHHqa8t8BfBnVPFUsao4iJG4l14Ve5J7CrHjK68OfDyd9M0++l1fUV+VnBGxWHU/hSl7xpGSWh0Op66I7I2mn4jQ8FgMMB6ZrkZLnV4pCiQKYGJHmt976561S8O+KItRuv37bUyFJXkg+te02Wh2t7oYuJI1ndRtQnggY4rnaSNOZyPLNL8NXV5cPd3t6EB6Fhzj2rfstZt9LuI7WBy4BAO/v71Z07R5dbvpLZx5MYYqT6Ctq5+G0VjcQJb5uBIQofqST2xWkbbGctUff13caBqunujKLeQZwCMFT61maMdQ0C4WWNDLB0DKcqV/CoI9btBCYdStFtbxRgSCP5XPrWbbeOL3QLhoVjjmgzu8scgZPIFdai2jqueop4ysBblpC0TgZIIzzT9L1Cy1E+dFehip5DEAj8685u/Hei6tgSWrQSjqVXGG9fzrGMkUTC4imkRC2CUPB/Cp5H1DmPekZXGQwYexzT85yK858NyTSIsun6l5gzl4JWwfyrubK9+0DZKvlzjqp7+4qWWncvUUUhOKQxayNZfUYomaz2vgE4wMiteigDxvxP4j1C8UQ3FuDtbk7OT7c1jwWttcwmWCWW0uVIOwEkH/CvY7yysbqRvMjiMgGGRwBuH+NZE2ji1kD20MVxbE4MRHzKO4zW8ZLsZOLZz1n4bv3tY72xuzNKB80bD7w7is/TvDy6pqc8F1bC2lc5UhcFSPf69q7Sz02bTphLb7oVb5vKOSAK2JLdbkJNJCYrhOQ6in7SwlTOG1TwFqT2yweaZ0X7ki53Aen0rEl8J634fhZlRpYAdzLjIBHOa9ijnMkIcDJHUVUl1aAFo5kZexBHWp9q+qL5EeTC90rWIxHq1kYrgfKJFHWpdL8AaZczsdP1FlkPKAnkEdq9FudA0jWozGYEDDkEDBHv71maX4SttJ1Ji5KqvzI6nFUpxtoieQwGsPEkcosZ5mcDhJFJ5x0INMm/4SHS7eSC8gNzbn7sjrkj8a9Ja+tVQuZoyVHVmA/nSx39pdqQJo3HcbgcVDqX6FKNjyjTfEU9pOguonVfu+apwQPf1rrdD8RyyF9sglt1bGeMgHvitu+0rSbiIxSxRoGyd44wfrXB+LNGk8N3EN1pcxCOMHHzDPp9CKh67Id7bnqMUySxCRGDIRkMOlK8azAdDg5z1ry7wp4+lsLkWmpRGOBzgHHAPqD6V6XaeU8Ie3k3o3IOc8UnoO9yyqheAAB7U6qk0Nw2SkuG7DtXM6t4wuvD8xW6tzIg/iAxx60WuFzsaK53Q/G+ma2oEcwjl7q/HNdCDkZFLYYjZ2nbwe2aqLqKLN5Mw8uTtnoauZFZutm2W1zOdhOQrehoA0cjtijjOa8/PiPUNLPkSQyXCNyrLkEfiO3NSWXxEWC4CXasYycbmGCtK6Qro73Iqre3qWcDSNzjsD1qlea7D/ZhurSSOUkZXBzn2rxTxb8XrlNQMbZR0O0qpxg/1q4rmC6PX9Q8TwTWTrasZJ2G3avUGsG3v4dBtJ7m9TE5JADdT9Pzrh/DPjSTTJ21HUIikU4JSQDK59CO1Q6l4obxnqESwIRErAADvnvW0Ip77GUp9Ecd4s8QLd+Irm7u7SNrOUFQrjqBwOfXvmuT060u9e1OVdOkMy253bSTuC57euK+hfHfhLTG8Gk3lspO0cg/MDjg59a8U+Hdsuj6rcmYNEIyV3uDkqelDkuhjazPQNM+IL2GnxWl/F5qqNsbBuAQMc+9czd2I8UXF47BWugCyW4bAYeoPcCoJzBYeLUguVE9pORIuOnJ5/nXaeJ/CQ063h1Gwle3hiAdGAyoz15/pTaUVcjlueXeMbeDVvCN5MIhDqljGVnt3A/eoOMEfTvXjfhDUptLY6bKSbC4O6JHJ+Q+2a9m+LFzbXMdjfOTZX8oKStESEnQ8E//AFq8v8T+F00W+s4ncXWn3BDW1yrEYOM4OOn51th1GT94wceqH2/2fw9qoi1KCQ6ZeZjlaNiAQfXb1rG1e3g8Ja5Nb6TdG502RQ6qWLAqeoB9RzxXu/hT4fXPh7Q7PUtQjj1XRZcGRWAdo88ZB9RmvNPjx8OofCurWGq6JMsuk3RyCDjBxyCPXmm+VTtFmbTWljkYrn+w72K/sHabS7r91KrDjJ65HtS+LfDkFlBLLNG0aTqJLa4Q/KcjIwR/XFO0JIry3aJ1KxSkq4Ixg9j/APXrrfCepRx6TqPgzxEi3dndL/ody65MZ7YPY5xzSqPlexSi+hxVvqkfiPQbdLhw+o2vHmKMOVHQ5712uivF4y8JXGk3Bzfw/PGRwTjkEH8BXmMFnd+HNcexuHUIg2eZjh16A/yrq7C4WxmS7s54xqEDgSW5YAlCeue45qpU1KKaKV0yrq/iqXxPpUOj36CPXLBiLa+UY3qD0bvnAx6VSutIu5o49b05HeeI7buOLhsAcnj+daHifT3GrLdmLypZT5qrjJwfetfSI73w+Bf2pls9TyJPstwDsnTjOM8EEelTbkWhTkzR8G/ETw1YeG72DVUEtwdxi8xQCRzhXzznPGcV41ZXctrqUtxADHbtIzLFnICk9Aa6jxDrtp4s8TXImsYbFpowpCgHbICeffPrXH3H2mwnntJ4iXGQNvPHqKulTvuZObZ6Hf30cEVtdJOHs5yokjJOUI7jHvU1v4ZnGoxa1YvvjjO9ivDD1z+Hes3wHaL4p0G90lFDajGC9vGw5lwDwPfiu5+GcdzHcyWNxMYJ4x5cltcIVJ7Ec+2aucHEcZJuxj+J9PttK1u0vmgL6Vq43OQ27Eh6k/r+Vcx4r8E3/g+RL+yt5b3TJyGVowX4Pbjoa6rX/EcVhY6p4evbR7i0juC1tOjZe2bOOcfeH0rd+G/iufSIrQ3O2801pAJrcjOzOclc9s9qSclHYGot7nnF/Y297Yx3dsd5KgsAMEHuCDzmsOO6eycqVa5gYjdASBn8+9e5fF7wrpFhqtlqukOiW+oDZLCg+6x5BwPrXjWoWrxhpI4WleM4dQOg9ayTchtNGjaafBfOUiAilOGiJPXnkH0OK6aW2ntfD17EQPKhXzVIPzxyY5BHoeOa5vw/brqMDTWcuZVbkHkxke3pW/rZn1jTXjUtbaht2+YPuyjHIIrNiPPby5F4WYnJJBPvioJ5nnY5weOg44qPy5IJniKkSpncCOhqy80blHlG042naP6VWwEMMp3EA8gZ20PNvxsyCOcgcGtK80ybQZoBcxFEuF3RSgZSQex9fY1l3fMhVE2K393oaSdw2Oy+F/iO00zXkW7ZYoipYSk8Ejt9a9C+G/xW0qH4mX5u4BbWVwAuSpIbHTp3JGfTrXgvlAKVcDYOBxnFPiZonWWGRopUwV7c1m432L0asz6B+JnxNuvCHiVh4alksba6GWiYYXPOeOxxmvIbzVLk60utLKDeLKJCzHPmA5yD7c1Z8T+OrnxfpNhbX8MaXNqMLNGME8YwT3rnEmZcEnmrpvlVg9Dp9T1k39/dS24dLe4w/wBnAGEbaMgY7ZyfxqgZ0WNw7+USMBiO/pWr4BfSNX14aZrMrWrzqDBNE20buRg5GOePyroJPh3/AG3rOpadYzxxX9qxVY7hgS6gdQQO/wBMUOcUNKT1RpfCvTtF8bK2nm+Om6/aLugk3EecOuRng4z0HpXptp+0rqXghW0HVo2ubm2IQTRIWyvbIGfz/wAn5dkju/DOtzW0rvb6jZSYWWM4YcAgg/jUxmuNa1d57uWW7nlX5nyAT6nPrVRip6yZSbTufTXxb+IOn/EP4frqqW5W9tMYYqRkE+p9CelfPerPBPIs9uFRHOSg7A11uieIJfDdlc6RraNc6HqEOY2YFZYm5wVI6jPX6VxenQwzO8R3RqCQGfqcE4/TFZzST0CU+YieFY5QQcoec+lXgym3JibcACcDv7ZqjPDJbOUc454q/HJ5cRCgYI5BrEzsYrSAvkjaT29KsRRFlIYZB96rXMRM7kcKTwB2qxFIwAGSABgg1Qzf0jWpdPge2DkwNgnPJB9jUrzRSOXVyynkbhjFY0ZDkHOPX2rSi0y5ktxNboJ4OcupGAR1B9DU9TGRuaJZRahI0F6C9iw/d3EYybdj0J9uuar3um3OnyXGn3Dp5y5aOWM/K4zww/SmeCvEDaJqgulQy2pYQzwSdCCccfnXoHjT4X6jaaYniTTYmm0uUFzbgkmAE8kA9vatOVWvcF3Ol+E/j+G5soZYZRaeILEhZYXOFuVHGR79M10X7Sl9Y694Lg1GWA22pwKGKngkHBGD3HBr5rEstlcC5gZUYgEHPO7sRXu+j+N7L4q/C2fStSMcWr2kJUbxycDqPXj+dZp3ex1Kq7WPBZJba5hDwOwVwGIIxtbuPzoe6LQGKVgSOhI5NVcqIgAuBGzIQB3BqQnzYdhVSRyD3rVHOyrFIFnCByAOvHUVZeUyEgAEj07iqIBXHOTnJankkMuTj1qyLF2Mh1wDgg9qWSdlujscqCAQCOD61WgDEgAE1JdArJGQd3GCPSmroRDJOySM8RIkzjBPGKu6rb2y6bZ3ttKXDvsnt2PKnHUe1UJFPmgjgfzqJiELYGCeDgVSA6+5a+1j4dGNlN9plpOGW5QZe2YA8OOuMHOR6+xrn9Nuy0EbrErq6hg2OoNa/wAOvEc/hi/1OKQG40u/gMcsGM4bHXHcGrGi6dBFplxcKVd4iWSFuCVzwAPb0ppWew0tDb8CCRoNTskIeK5jZ2gBAYHHVR+VQ69NZN4UTUraRpLu0mENzAVyCCDgkDkYwO+K5PSdSvrXV4tVsiyXULbhGRjKnqMf0rp9agt9U1mTUbFRFBqMQ+0RLwA4GCCO1TyuMrh0OZF7HOFdVABOcKOlbHhfxSPDmrlwhlsJxsnjQE4z3A9aisdITRLuOUqHtsgFTzjFdu/ifwx9lBXTQJwctsj5Hvk44rZyvokSkZFv4kudJs9SsrQG4067ZmDEEFSe+DWBbIixyF5mlmbncTznNdnpFwniB2itrQJEx+Viv6Vc1L4ezwoSUjjLciRTkD6iouk7MtpnCKr7GJIx0yT1pq5RiCMAdRXTWngeSSMO250YY3HIBovvBNzEQIgZFXByzYOPr3q+ZXIsYosLltOa/iQy2g5d15KD1I9Kz5j5FyrjErqMg5yp/DvXSaRZ6joU9ykc4NtcxNHLCeVJI4I9DWAdOnjJE6BShIBU570ou7BrQ19M8O3WteH5tU06RXmsi32mAnBIHOR6HHSs6ykMxN2VLcgsGPJFWtAN9pr6m+nOwMkeZ4gxG9cHJA78ZyBUUdg+nWIQD5XGUOQQwPP+RVLfUfQtwWz6/frarOIPMH7otzlvQ+n1rauPEuoIILGeFrR7HEcigkZYHqPT8K5Jo7hQu0bDGwZXU8givTfCWt6Jq+gR22quE1Nj5RkHLEHgHJ6ineMX7yua0/e0L3h74geIDfI8g+0wlBGJipwy+hHrya988GXU9u9vGFVIJ4lZlB4D7eTz6muf+FWg6VLp09oRFLNbyBmI53Dr0NemJa2kkSGIIoUfKV4x+FY16tOekI2PQpwcVqyUpOsxKojgnOSeRVlWbuuD7VQXVrRod6zpJjjCkZyPbtU0WoLLAZURmA6j0rhsdBbIFAAHQYqBbhpAGWMlT3zUqsxHK4/GkA+imqSeoxTq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mYHmE98U+m4O/PagB1Q3KkqGHVTmpqa4ypFAFS8O5QpbZFjc7e3pXBareXUuj39xbxeU10wht8jJC9Dj8zXaapgWAgBw8zBCO5BPNU5IRdaxZ2kS/uLJQzHHGegH6VUXZkSVzLXQV0bwLLaOu+QoGYH+8SP8K5jS9MXXbYQTBjp1jEZHXHDPnOMfTNeq3kaTW0qyAGMqcg1zGj2UFt4Yv1hGwMGBY8ZOP/AK9aRn3I9mjmfg9LbR3OriOMRlpC2emAD0x+NU/G/hEXmqQak4DPLKSvHQA8f1qx4GsjbyX8qyAKw2hiAckt0/Suw8W2ezTLUgFnjIXGevrVylad0EFdWNKyhdNBhif75iCfpgfpTtLsF0oPGowNoY+57mrCAzQ24ThcK3PpirDoSWOcgqRiud7mqVjl/COhNZ31zeuTmXIB7Hmuju5JGUxw/fPBb0pFzGkcUY5AySOgFOuG8iElD83bjOTQ3d3Gc1rNtBbX2n26Kr3kkmWkYZIHc1sM1vYXrySMqHYCzt1JrF1S5h0LVIr+6JlnZCQg7E8AD865q4vhaX0+ueIrkW9uAWis2fnGeBirSckRKSia3j7XRDoU9zPObLTkUksSA0p9APSvk9pNT+JusppWjwSR6aJCS6gkuSepJ9q9D8c6jrXxZ1SG0hikispGHlQpxkHoT7Yr1XQvB9l8PdFg0zTYY5NYnTMkuM+WMcknsP51rGPLrIwcnU0R4l4n8B2Xhe6sNPtHBu4F824l6qCBkZB4Izg8+lZFx4Ne68zxJr0jGwhUmGJ85nftx6dMACvS9e0m3s5LjVr9idMhbMsrH5p3HYD09q5XXfGK6rHBqdzb4gB8rTNPI++w6Ow781pJvdGKjFaM8c1O2OgrPNMrSa/qrhI48Z8iMng47YFeWeLtLs7XWRp9szSJFgzzAZLueTz9a+ifEHgh7GJ7/UJDLr94pdU6CFe30ryO28MpHdTTThmkEhVgpzg59K527slxszX+E+rroXitdRnYQ20cDAADGDtwPxxWnpE0XjXxhqWtatLu0rTy0xjJ5Y5JUfyrmL+0FvbhwGVi2AuOgqrZXZs7a5sydiTtubaSAT0GR3/Gs2J+SOpg18eNp7l4oTEjEssa8bFGcE+gxXP69pSw25ZyAuCRwSOK7OR7bwN4UstN05Em1XUAXu5xyIlPQZ9weB7VhTKbpBAHCs3yhm5ANSwR5fbJaWuu2d/eR+fBasZhGMjew6D8/Wujv21288RW/ijxDiBb2TFvbHqsYAxx9Kgkt7TTfENq16GNrDIHlQKTux0AA9TWL468dXXjrxjJdL8lpbYht7WM52KDgE+pPFVFNlWQ3XNd+1+LLqWCLdFE2wyBiFUV7R+zTZz6l4un1mN47fT9OhZ5ZmOB/wB9Hj3/AArh/Evw9Xwb4KgmuUzq+oEyC3bkxLjkn36cVp+FNfPgP4KT2JYyanrMjrHbIfn8sqFJIHOOv511QhdXRz1G1sX/AI8/GK/+ImpxWVrcKmj2s5UEEnzSOpJ/DpXJ+JfBclh4FTxNfziEznbaQgcsO5x+FL8Pfh9q/j3xbZ6Olt9nhtwrSqDnYOpJ9SRV/wDav11F1jSfC+nvtttOXbIVPUkdPqMY/Oq9kluzWE+danlmkTyPrNpdrIRLFiQsTwAO30ru/EHxa8U/GfxLpGgiRo7cSJbxwKTjk4zgfhyea84tboWUTvsIOzaCT1967/8AZ2vpfDviDV/Ez24u5whWygijLMW24JGTgAHkn3rO7eiK5bnpP7SPiNfB3hHQfh7ZTEyJFvuwpAznkAgYxznrXE/s6/Dn/hK59R1TU5haaDpgCyMTjzABkqD29/rXnvjnWJ9U1++v7+c3OozyMJ2J3bTnpnvjpmqVt8SNbsfCUvhqwuPsmlXLl5xHkNKSMEE+nA4x2/OWprYaSj1Op+I3iSz8Valc3GmlUsrZzHEqDGFBwTz16da6j4J/CFvEbWmq3luzteXAjt4nzkRjJZgO/bmvItMtRcW6WyghywQHcckHtjvX6KfBzwzB8OfhUPE+tFftAtQluHAG0BcD6ZI7frTTa1kHxOxwn7QXjoabodh4G0EGGCCAG7kiP3RjByfevIPhN4APj7VjNdsttoWngvPdMeCBzgepOKrfF7xvDqAey090fVdVlElw6cmOLqoPoTnp710Hh2R9E8H2ej3Dz6dpzkzTsRtef1A9uOa0hSdTWCM6jtpJmH8fdai8TPELRTDoWnjybSEnHmMBguccdhiuo/ZY+AbeOGGpaynk6Rb4YjkeacZzk9fSuv8AhF8Hv+Fxa0+q6pai28O2jBba3AwpQdPqTjJNbfxo+Odv8N7eXwp4RhijnlxCpiH3SeCeOPStlaMXG+plHmk+a3unNftJfEK0SeDwh4ceKKwsypnMYBAwen86g/Z38Gvd31xqdvCLi+mYrEWX5YR1Lk/jwB71yfgb4dSeKfENrpxmN3eXDiW+uCOASeVzX114jTRfgZ8PZltFjju2hKIQOScdQPasG3H4zpjeq9NEeGeNL60tPiVFY39+Z4ISHnZmyBgZIx7kYxXnnjXVdY+NXj6HT9IhuDp0BEUEaDAAzyx/Sn6f4X1LWP7X8X37tBYsdqFx80zE4GAe3PJr3z4PaLpXw68DT+I72NBcy5ZMkZOeg/nVTSaUhNWlZnlPxU8H6X8JPAaaVDGJddvlHnXDclQevJyfUV8jaroca3cD2xEswYghOSOe9fXeo+BfEnx98YTXKO0dmWwZGBwq+gzx+Fea/Gf4YH4Xaza6ZZs1zdzggtGuGJIAIwPx5rtw9P2ytKdhzly/Cro820bUo7qzeyeQi6UHaOox357VyWpIdIvfNAyHJyxNaDW934fvxBKvlEsWlBYFgT2OM469Ko+KbuOVHEWNx79xXBUioTaBe8rmxpOrtOm1CQzcAH0rqoUQwMZDuAGCCOhrynSb820KRFiZCQCw6j3rro9fa0ijjDb2bGM9B6nPrWD8hly/sElDSShQo5GeOK4PWtVknmdlTYinYoHeu71bVYJ7IISC8g5wOlcDqluREZUViFJOSO9IDb8P3Nj4TgOozhbrVXXbBGTlYz6ketU2vp9Q86eWVpbiQkvKe3PQVyUkU9y4mYsSTgc9K6iyRNN8PTySgkD5g/UsfT6Vm46gVpCEwhbLHk+1Rx30g320KKZSMMc5IGeailhcpHNgu8w+VAegrYsdLj0+ETyqpkAyWB5GexoYrDVVbK2SKKQNF95uMZY9jUb/AGjVJ7bTgSJZ2AbaMYX/APVVGa9W7uzHG6gA7tvr6V0GjJJaWj39wgS6c7I8dh3Pt0qRrU3PFGqwWWk2WhWIItoMK+3o575rY8OvbeAdBn1u4Ik1S4XZaRkfcz3xXEaOUvNVM96CLWBskAZ3H61V8V+IZ9f1UyyuYrSAbY406Ko9qAIPEPiieS3kiE7GWZi80hOWcn3/AB6V0Xw201leJ548Kv7wbjkAnv8AWvOLCM67qyxFGO5tqqmSRzxzXt/hLRoYmtbblbS0YS3EuchiD09zVMDR8SaRe+KtSs7Bi0WnghzEp5ceregrTv5bPSLMLO5NtEAkdtH1lI6D6VV1nxtZ6c1yLCPzbmfgsx+4o9656xuXuLlbu6zc3AH7mIDIDHoTWYGf418S3s/laWgK3NxtLpHwIo+uB+FR2OmGytWuZmQLbgeVGBjH19TmrJsU0u7nmnP23WLl+QOdmeg9sVtXdo1naQQXYWe9kXctueikjgmtEuw7mdZwXLwyapqMW5puIbEn73PBwO1dppsUnh/TJNT1N0t0KkQ2wHQfT15qvpenW3grR28Q+JZBPdEYtLPqT6HHpXEx3Wt/FXUXurlzZ6YrnJ6Kqg9M/StErks9B+FPiPTLi61XxXq8Xmw2O5bOIngsO+O9c3r93qnxG8Q3Or3yNHbSkLFEecKOAAPUjtXf+HvA/hyy8Gya3rIeLRYyUghUlTOcdeOxqX4GNb/EL4hBrbT1TRtOBkEZOVU44JHr6VrGMN2c0pyjscL4r8Ga9o+hWt7cWn9maOwAWOVgHlJHBIz+lcXpFgkM0hOHeTO0kcIK9a/aD8YXPivxwmlQyq1ragqEj+6mMZJ9+a8vn1GKy8u0tlLAA75uvPoDTlNWskbw1VxNBc3PjC2EkRltbbLMOqkjnJ9cYNdzpHiC98b/ABHV4JALWwxLJcOcLGB04/CvMJtXW0ikgtSRPITuIPJz71e0Sa48O6FdlZzbNckPOxP3wM8D8/0rmbbKtqXvihrya14gu5/Pa7cHb5zHggegrz631Aw3wMBVHU4JIHejV9UN5KY4iVBz86jOPeqljbxMwaRCZQeB6n1NZNie9juzG81ugkIfdhic5zT20t2CiJW2MQemST/hUugIGgjLgYByVJzu9q6eOMyqVQKoAyozgD2zSSHcwrHRZ03GQCNiep9KkitAl0Zi+0x54yeDW/pfh3UvEV/DZQRtHJM4VTjOR3P096vePdCs/DEsek2Vx9suF+a7uCQQp/ur71pZIFdnMLeSrftcPMzoi5wxzXt3wN+Fw+Jc017elorCIgkqcFz6Z7CvGLGxW8gAlXYG4HuPSvon4M+O4fBeliwMsMfmvnymbGAepJ6CqTW4uVS3PYNI8M6H8PrS7ulCyvCpIZh91R2FeTv+0LYafJq9zFF52oSMY7eMDr6HPt6e1ZfxT+J0/iaZ7LTi1vZg4lmU8SEdgPSvLL/SDaxJLsB3DKuBggH9RVxqSnuDhC3untPwt19Tbar4v8Q3AJiJCqW4DY6D/CvJfEz+JPij4lvtVstMdtMRiwYDAAGccmofBMR8S+ItN0FLhltpJBuDElR15x6n+tfYvjC20L4c/DUWsIihjVAGkJ5Y9znvT92DUpbGEYty5UfJVl8INX1fS59X1a5GmaVAC2HA+cDr15xWB4QtLC11e6nhTNvAScKvJ96vfHj4/f8ACVG08MaIjRadGdsjxH7x/qOD+dZ/g2OJbJySwLjDZPLH3repWhL4EUqbi7SYzV5447S/1CYNI+Ts5xivB9Dv5R4xmnmUuxkypY9BmvpHxzoNro3hFru7nRUkBKQluSe3418v6Rc+d4rhaQbIy/MfTPPAzXI1cu1kehePEe/VLsszS4UkAnoOgH5dK95+GviaPwz8PrWCMrJqTIVQdfLByc/rXiHifWYtltYAKkatgsAD+v5V6P8ADKxe91TTUncm3RlOxRkutZQTk7E3PW/h/wDB2K/s7jxf4md/s5BZY5Ccyk9AB3rzLx34lt1u9TlitE0uxUGOKONdoOBxx6n2r7n8L+C212wtrjU4vKsY4wILUDGQBwSK+NP2mdKht/GkTSRZsVlMkqqMAqCMD/P+Ne/l8ITnyVGXUjJQ5oo4HTPhxbeGPA954z1yX7O9wrPaRK2C2enTk/SuN8AeGZ/HviUPbxeaWcKu4kkt68+lP+LnxJvfiJrthYQjyNHtCIorOM4U5wBn34r279m7wfPpHiuCeKAMQpbDD5QT3/D+lcNWVq0op6Iycpcl0tT37QND0b4C+DpLu7mAujHkpnBY46AfnXydfanr/wAb/ig9xA4WMuwVG5EaBuv5CvU/2tPiPpug2KaJBN/aOvTkGXByIh2+n0r520P4pH4ceE76HTgI9Zv8rJevyYlI6KO5JJ5zxWDqLuWnLlNv41+L4dHvv+EUtLkSwWyD7RJE3DuR0OP5VzvgTw9JdEXU6gAnC46AVwHh2Aalfm9vjJdJ5hkdmOWck9a9Ks/FI0y2kvLi3W1soxtgiLZZyPbsK5nK41qW/iV4jk060j0ywlNuXwGZOrev4Vx/hrTbvxBfLaREzzucFs9KyNa8RTeIdTlvp4yDIdsccfG0E161+zt4cnvfF8ET2zPErqyxquS57DPpk0Qj7RmU5WVz0TQ/gxD4O8C3Os6zKYJ2jJiiBxkkcZz96vIV1XTtOuXkH7y5U7iOy+nNfZfxk8ELb+DLjWtfn8vy4j5FqxwqgD0HX6f/AFq+T/hh8Jp/iH4wu7+dmttBhkG95BhNoAyRnr0Ir1acKXs3d6mf7zlvylKxtdc8ZSvdpb3EltCS2/aQigDqT0xX05+ztod3aaHKulW5n1K4JMtyw+SIdAAe56/pXDeL/EdnrOo2HgrwrD5Okq+2e6UYEpGBgH096+wPAuh2Pw7+HQZEWI+VuJx1OOB+tc6ShG9h+zlXfLLQ+M/2h9G/4RG8lS5lF7qtwQ0k7k8Z7AfiOfavKPhzpL29zezsN0krcnPFej/HbVX1/wAR3E8snmrggZ78mud8NNBpdiZtm4KAVTpk+9dOIrw9iopanVCjyPRmP4otnkEpCGYgE7QcZNeQ2OhMmqyz3IAychR2r2PxPqZuNNnuVCQEEg46Y9a8r0u6W51KZUPmkHlsdK8eErI3ceh6f4Fud8JgVSCAWJbviuU8fW5XVIJUIIBLMScAe2O9dv4D0h4I55yxmaVcZOBs9h7VneNPDi3LxTshUoTgkdT/AJFZqV5FOk1qVfBSM00cjvlTgbWHAr1HTvhpe/EaU2OnIIoiDuuCMhQOuPevMtCBMMaswDZwuBgnHQV91/AbQU0zwOk4iCuwJZmGCeM/1rqjBv3mcstHynwT8XPhpbeA76bT4LmWeWALueXkluM/hnNcvoQe5YKE2ELyzHAH417B+05E6+INRmLl18xcStwCPm/+t+Nea+BNIkvIpN8TTp0Kn+IetezWilQjLYzjpOyNHTNRyxt3KsAdvBzge1Pv9Gtpb8XUa7HAwcnINTz6DHYTJOHWJAceWBk/nSu01zMsccRjgxjzGI5Pr7V4ja6HQkbOp+Nb2w8Ky6Ro+6yEqhbi7H33GOQCOg7V4Bq+kGOQm0jaecsd7s2c17HqFsz6TOAGUDjKnrXJrBDbW4whM7E4LDGPfNF7oaiYnhjwg9lNFPqtybQMQyxKeT6c+te/aT4tsF0RNPtk3vGMtIW6fWvGm8LazeBZVdntmxkyHOz6V2fh3RrDw/aF9RmLDHEasBk+4rmmjeMehtW3iZLTUzEkZJc7mKjAHuTXtnwptU+3rqFxELidxm2jHIBJ649c18+R6jaavdNIAq24+UKMD5frXvXwl8daT4cv7Se5ljVIlACNyABWtJXZXstL3Ppa3YWu221lVmRlGGIzwe+aoap4ItIXS6gumFlIRnByV+n51ENasbiKCIXIeaE48tyDuX2J6/StFPGGjW6G1Rd8Un3ox/Cf6V1RqWZLSZnL4NeGaKe2kS+hPPP3h7EV0V5otlDYi4+ySRPwWjZTg+3pTLXTmijNzZqbm3cDMe7DL9Mda6XTdUiSAx3UU5jbjEyZwfTNXKXMKMe5wstnYXGJtNnktLodYycZHfGKqXOvX9jteDUWkkj5Mbvgj0xmuyufCdnfzPLHPGIiclcDI/GsK8+FRnuhNZ3IeNudpPSnFU5fEytY7FzQfi1vHlahB84wNycV3On69aarbedaSCYDkoCNwH0rgovhROEJaRQ59Gzmt3R/AB0xQyXBifr8tE40l8Mik290dAmv2rPtdthJwM9j6H0NXxKrIHBJXrkVx9/4Uv8A7W0sLrKHOWDYGT6/Wn6Zqeq2N0lndINhOA784H1rLl7MtM09XsnvJlkgUyAgAkHp+FLHocwIKSGIEcqWJBNbSxqjFgoBPHB61ISAM9hU3aCxQsbSe3DLLKJUIwPUe1XwMCq4vYCSC4U9OeKsA56UnqMgk2wOJM7QeD7025treYB5QvH8WcfrS3nktEVmcIp4yTjmuXvb1rK0u1N0syQZLRbskrjP8sUAdJBBaBsxMhOP4WB4qRYSXYl9yEEbSM/rXjE+qrePNJpWoSRTglhCxxx7GoPD3xnm0oT2l+26ZSceYeSaSaZPMd34n0OTeIhKEjkJIZTgj8K4+fwPrsc5+yXLOmMhgevfpV8eNb/Xo45lhikQHCjkHJ/Guo8K639pvZbe4jMLEZKnO0EenpXRCbgiWuY8+spdXspXt7sSOrHawyQR711Onabf3GnyIkgmVT/q5Bytegz6bbXLiSSJTIOjAYNVNS0p3/e2zFHHVV4zRKpzdAUWjhZdNd7B49RjRoQMCSNSGjPYkVxVp4zv/CF2/ls89pnG4EnHsRXuVpai7t189AXGQWxgn1Brl/EngC2kEtzZhQcEvC4BVqzumOz6HHQ/GK+vplW3dQW4CsACT7ZratfiFZ61mw1q3CucqJAMYPuO1cVP4ZsFukls12ygnfbk4yR3U+ta+laRY6nk3TNBfB8LIxwR6cdDUOSRDZrW3hWzub8C2uQi5/dzIep9DjjNdBr0uoeHtAJa43Mp+UqTn864zVfE8/gq/WO6jWWFgCzL0kHY47GrPiTxxaeK9EijtFJCkZUnJAx+fpTV6mouay0OauvivqaOpE7hhwHbIqy3xgvbm1e3vY0uEYFeg/OsjU/DkMuhvcSiWGIghmAyVPQHHpmvObO6dXmsZZHkmjbEcqYIK9ua8jE1K1KVlsck6tSJ6dYeOrmGQBbpUhz8okGdvPQ1LqOvnUIJldhKrZbAHKse6n0ryea/uLS6Kl/MI43MAMj3FaWleI4QxiuS0EbfKWB6Z9K4Y4ipJ2Zl7WTOktPE97aoVgvCUBwYieV/A1yPiFbrVNZeW5DAEgjjrjoaua5oV1o0iXcUxu7C4xtnHJGexxTDqMq6PcRT7WEfzQy/xxnH6j2r0aNWS0kbwm3uaWjeL2h0250zU0abTiuPNRcmI9icdqt/CiYvraKX8yNWBDE9ACev4YrjNRvtNu9DiKQG31VWxIy8B0PUj+99KueXceEhZaxpM5e2lAV9pJBB6/Q16EauhpFpO59JeMLqbV9JaJIt1nyWljGSePSvmXxP4in03Vkl0wEz25KyKxyrgZOCPQ9K9QtPGV7D4dOoaRcfbUVS01vLyQe/vXg+qa0dS8RXl+5Fot0dqpGcgHPP9KTlaNzN1dTvfDer6V4ugjmtpDaazGSDauSAT3Az06cV7/ouu2PiHwDcQyyxxzQoUkRj90jHUH6V8laRp19o160t3EscpIKlD1Hr7dqsXPia9k1gJFdyWTTjbJIpzkjuR3rCnWc5WZMaqlodF4w0ax13QLm906Xzb2wdmmtieSu7qo+lePavqF/JawWry+bY582AHhlYZ4B7j2rtdR0yfw/5UtzO0U1xuCTo5AkB65A7eoNc3qVklzC1pIATktGyjGD1yPSvRjLXQG1E+hP2dviDb+KPB194av3AuEgO1JOScA/zNeJ+Phf3Nxc6fJPJLaWdwQ1uxyEB7/pWb4PvJVha/wBMu2sfEGmEsw3bRPGPX1+lbEFtqOuf2h4nijilinZhe2qHJHH3h+Z4xWkUoe82CtPUufDDRtH8T6pNoGooUnnANnciQoVPTHBwefWqnjfwnqnh7WpNGnd3u7QlrabGCVB4PbIPr3riEa50jVhHBPJDc20huLWdQeFJ6E+nOMV6PrfjKX4jadZatkJf2iG2uFJ+8R3U9eccgj/6753KV2T7PW6Zy2tsnjPw0L0wCLVbE7ZSONwBwTiu0+EUXhP4j6XNomprHBrMaFVuVAVnA6HPc+tSWfhXTtV8M3PiHSLt4J44mF9ZOxc5x6MeRnvmvGrGZdN1aOZA8YlIkDxMQVOeSCPatE+fRMyab0Oj1/W9Q8FeLHsriOPUv7LlKoXAO+MNyp9uor0b4k+L7DxN8OtMvdIaJJVYA2zALNbvjgZ7g5PHSuC8a+Br7TbVPEyXZ1XTL1QXuH5YE9ifUH1rl7S3hvL2CzMwthKQVaQnaT2BIqeRX1YQ97S43X7GLUdMt9diT7PLtC3Crn5XA547HNdV4f8ABi+O7CDUzPtjjQRytGuHibsWHcEYz0qbRvD9rqGty+FNRla1N5gCVSMxsQcEHoQc9KfaWGt/s9eNvs04NzZ3CYLZykqngHnoemRW058ukHqaqKW522ifDOLw/BPiWCDWbIC4gkRgDOmevuKfr3iDSPGOo6Jdzp/Zl5IfJluc4WQA4I9zwa8w8SeLLzxXrBh062k0u8RyECy5MoJGAPT2A6k1sXGgXo8KCUO8V/p8olns7htoGO4B4B5/nXM1Ne9J6jUFLU6X4qeBLTw/axX+nwSyRSLi4bJdCexBPPNYfhLwddah4ZGr6dPKEjZllixnbg9fcV2Vh8XIDoNtY3FgTDcRYeGfAwR12HkEEDPIo1jxAnw3Ntr2jWrS6JqAK3VoOitjgjPAPWuiFaVrSQOnbYtaZ4Z1TxDox1C5gg1OG3UI0BGJQAOCp6cAdK8m1dgszXdsW+ztIYJEAIZTuIBI+hFfRvwY+Imm6va3ttLZbJZMyRxkgFgRwMeozXjfjCzsoPE+pW8BSXStQkKqQRvgkHIBHUex74rHmc5a6DfNseYqLrwhqzz277Uc5ZSOGB6jPvXoVpqFtrOnILaUIGG5WON0T9xnuCRTrbwjba/appd7MPtRUtBOhwJQOx9CBXLSeHrzwJrEsbubnSJGCmTB3QNn+Idh702kZtPctapo41rzzbxLFrEIJmt8cSL2dPUHnIxXG2cD3VzJBNGY3BwVYYOa9H13TLnVUiv7CURalYgMpUY81PQ/hWGjLq90LtolilBw7AcBvQipd0SrozdY164t/DiaFOEu7cNuilkGWiPpntXMXEx82NFGSw4AHXFS63czNqMyE4Kn5gRiqDh5AFBIyOvqKEralvUsR3bRgjaH553UskiSOCF+YnkVpab4Uvdb0C4v9KVbhrX/AF9tg71A79ehrn0lF2oKybGBKkA8gjr+VPR6BbqaxhkADAZA6HNASQKMowJ6A96rfbR5QBkBJ+UgnBJHfFWodWkhVGdg6JgAEcikBHNiVypGCBww6g+tW7LV7/T7q2vIb6f7dEcCZnJJX0J7im3V5FcHJCoT/EBVOIGSQIg3bjjLdqSVwvY0NRv5dd1uW/unEl3IAJHxjOBgHj2GPwrav/C1/pWmWuqIjPYScrdQsTg56MMccisyCxVrmCzdPKuJSFOSNrA9CD+Nez/DWaa10m/8Ea0BA0mGtzOuFcE9AfftW/K1C4R1ZNo/izQfiV4Hl8O+JRHZ6vbRFrS9ACh8Dgqex4GRXiyyvZZQjz/LdlLL1OCRnH4V7L4w+BP9gWy3yW0mp6Wo3TxRsRLEO5GDwQK8j8RabDol2qWd19ssJFDxTZy230b0I7g1y+4vhG4WGTTLdMjxkp0JDc1oR/NHgEYIxnsax/LWQLOHCMOCmOtatirGInAKkcA9qhjMq6ukhkKkZIPGKQTbyMcCor0GO6dCORzTrZQzEEYzSJNfSi7iRAm8Y3ZA6e+a2NKvBYSkByI5crIi8g5HBx61h211Jbgor7kI24HpUsE5heMhGc7uGBwRzxU21M2rlnVLUxlijGNSchV4zg8fjX0Z8AvH7+IfDN54Y1QC5WKIhQThip7D3Ge1eMrYQeOLF5LKQQa5ZqWa2cYW4UdSD2Ncr4e8S3uj6xDqOlSPbahESDEzEBiDgg9s5BFVoON4o6LxNaW+ieIdTslzIkc2YWkBCkE8jPY0lvHBM+bWf7FcSKGAEmMn2PFTt40TxLrN2+u2Qhtb2Pa+0ZKOBwwI6Gubjil0W+jnQicqx8ppD1H19cGnsNosQ2J+2mOYM8sznDD+Jj1P406S0S3ujbsdky9A/HPpVLWNQe6RFAaCYMJFYdmHQirHifWovE0Ol38sQttYgXyrgxD5bhQMbvr0qlcRHNpsokwXjG4ZHOcVBLbn5RyD3xzVNZiHKgkA8jJzzV2ATtam4BwiHacjoa1AksZUtdTtnuOLYkrJgcj3robrR7RvE9vpz3iwWVztMVyvIBPQE+nPPpXNfb0lhIIHzHALDqa6rwz4p0XzJtO8SW6wxAK0N1jIBBHGe3aqT5UTZNmFrnhm+8O6/Jpd6hWRcSRSEYDqehB71ck8MXM1rPeQRLKYQrSqDyFOeQPwr0L4s6S9mPDuoRXcd3pk6bY5ZGyyg44z3HTrXODVU0m1lRwAt5Ayq2euAcVCm5bBy23OWhnisJFby3+Y4AA6mux8CT6dLrkcGoyeVYXmIgykbkfnnnpXn1pezNCInJwpwO/41ZQyPOimTy4Mhgw+8rDvWtpW0GrHfeLPAVx4Q8VtYpJ59tJH5scw5yO1YWp6kNJmWNCs5xnjgH1/Gq+v+MLu8urZmvmeWOLykJHO0etYMNtcai5Ezt3bcvQ0R5nuNpLY059Wm1A+WgCEn7uScV0/hbwxJdSJcXLIiYxtzycnpiuc01o7Jg5TzJVOVA5r0XwJY3GqJNqZUvFbklolHzAYyDjv3qnoroEtdTrl0228Maek6IqJxgHisTXPGBljLW0RLgAFS2cj1GK5nxR4wPiG7NvG7CKMEFRx0PT9K0NB0Ge6tEnSLeq9V6kVMaU7c8inZ7HVaAkTW0V5f3eIZF3LGTkj1HFVdfieONbm2fz7SY7UZOcH0Pp9K4nUvFTm7OnWib5I85XoOvIzXceHpLTw/bwQTztNZXoDSQS8mIk9Qe3NS1bUpRTMZoDDE0kpEYx3GCRWdJpr34YxKGhbgueNp9K6XxbolzYSf2ZuFzZ3GJrecdVHcf8A1qJbB5PDs9nYETXKoGljJwxHqPampK1zNxMbT/D5nUSJGJGUFRIvb15qO80kw2iRSoAFclSeufSuu8Gt9h8PqJQBIpOQemKwdQujq2piOKPMe7JK9j/hSU22HLZXOfTT0dSSCGU/hVSbQ4rmQMEKSg53KSMV1MlsqOQBgjrVa5iWBA7DBPHFaKQrEfh7xfrPgu9F3aSvPGV2MuCQQBjqO+K9C0PxDqnijSLm8tb8xSRnLW7Mc46n8Kwvh1dQ2E0lrdwC6iMgc5GQVPt6iux8VeH9P0DUHudJk8uOePIRT8pb09vpUyqJbLU6I33udT4Fvra1it76ZnlhlysoP/LNh6+or1Gzu7IoDBPEQ3ON4/lXmvwx1/SL7RhZvGEnORJG6kgn+lbVlpFnd6lPakvAyEtGwPIHYH1Fc87Sd2dVO52qmRZBsCtEx6g9PenLNIhIkXIH8Q/wqvYWSwwKElLrjB571Ze3dgMOQw6GsDcnVgwyDkUtVjJ5YJkyhz1HINTh1YAg5B6GgB1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BVaDfc+a/IQfKPQ96SythCrtzvkbcxPrVuigBjKHBB5B4IrD1qyeDRb2KEZEgwAO3PJrfqOZBJGykZBHSmnYVjiNN8PSWcelwIMqT5khB6kc112qWyXVuqsAfmBFTrCqlDj7owPapWGRim5OTuwSsRxgLGqjsAP0qQ9OKWipGV4YPKyTyx4OPSnugLq5IAXJqWszVJAYnjZikQGZHBxgen1NAHJ69r+mWV3PrOpSItlYgpEG/wCWje2eteLHUL34i+JDqEgM/nybLW0B4AHRj7Yq78X9L1HxJqNrZISiysFgtUBG1QepHqfevRvBfhC1+GPh1Ly6QTam6BEQckMRwo9/WunkUVdvU5JOU5cq2Lun6VB4Fso1RBea7d8KvXbxz9AKng02a7eW280mRhuvbwnoDzsHtioNNs727vzJI2/VJxmSTHy2yHt9cV0lzohe0XTbVzBbk5nnH3m9Rn1NQ33NYrSyPIPiW0Gt253KYfDmnE4Ves8gHA/E/wA64Xw9oBsIr3x54mjWK1tYiLK1fhUA5Bwe/wDjXtcmhxeM9cjsI4wmh6dycDiVgfXvXz7+1p48bUb6y8HaMquhkWMrGcAHOMV1QnG3LYxlBt3ZxXhLx3qXxD8S67dynLTqIbaMjgEk4x6ACtb/AIQ6HSL2PSnc3dyyNLLIDhUf0z7Zrpvgx8JB4N1GR2P225igElxIVwkblc4HsM1YjtYdQ1W7upjhGdgT061hKKvdGGrPGWhkuNaltH5VXIGT1A6mqOu6MbWVZjECc7lXPXBrrtWgTTr6e4kQFGYhCg5IzxzVi+063ufDpvDIWkXA2sOgJxj8zXM2DRy0F39vgQBAJR1x39qjtJJYr1UG0MDuyecY9qq2Be1dwxBdScYPr70iyMbwgAEkZJI6A1m2SVfGmmSMpvHOfOyAwHBNea6HELbxZZJIdoMod9oy2Ac17P4kjNzoaQgZCgMGx0NcZ4Cm0nw3e61q+oRGe+YLDbwSHoc5LZ9K0hPQpRuj6A8eeH01P4f3/ivUQEaWEx2SEYwMkA4/CuZ+CXhPS9J8G6l428RNHI1pG0VqZTkAjOCB9e/vTviv45v/ABroXh/wnpEexJcKYwOWJ6nHoOcmuO8e2Wo6Xp+h/DuyvHu5HIa5iiXC7mYnGSe2e9dVObtbYylyw1ep6v8AA7xpoHhzwr4p8Rzssc8hbaxHJJzx/KvkPx7rsvijxXd6mzZEspOAOg6CvoH4u+AB8Jfhlb2BlL6leqZZGZ8kc8ADpXzy8Yuri1ECiIMMSE9z9KmajJ8yZpB9bFPVrYWunQlZFEj4Xy2J3SEnoMdAM19EPLpnwB+ClvbRRI3i/XIwAspzIiMM5APKjtn3rwzR7iw0/wAU2epX6ebBYAssLDIkfjHH1r0P4XeHNV+PnxPn1PV7gRaba4lmZ2yEUcBAOmcD6Cs3qtWPm5dTyXXNHuNMtEa52rcyAvJuPAYnp+tV/BvhPVfGmspZaVaG5kP32IIRB3JP9K679oTxDpWoeNLm00ZFj07TC0ACgfvGHU57knmvVfhVrnh74Sfs+6j4hm8mXXdUj8uAqMspzgjOPlHJ+uBWzqRilZXJd56nj/hfQ4LX4ow2V/exx2WmS7rmVQcHB6ADkn/PFfQHxf8AjLP458Im10+7a08PaeBGqoMNMc4BxxgV8y2dvdax4gMSL595etuAXjGfU+2a6rUPD93ZSQ+HY71pUDozKg+UyE5I98dM1tzKrZJBFuGx9L/ssfs52njCJPFniGLzoQQ0MUg9Oh/SmfGmwtvFXxesPD9k8YjibasSD5VTpjA9a7e7+M1t8Cfg9aWN6R/assAWOGMcqxGOfp3NfH3hf4savYfEO48WTxG7nYnywATgk8H2wPWpjKpSlyxehryx5btan394/wDGuk/An4ZQ6XbSRjUHjEaRIeSxGM4HTtxXzr8OfgVrXxEubvxXrsjWunFmlVnGS5J4A9sd6zPhHpWufHz4hC61l3uYEkDsZCdqDOQB+XNfb17ocC6ZFpNsRDp1nHiTbgBiBwOP5VguaE+Y0i1UVuiPKPCHg2z+HXhRdaigAnMhcZ6EAkYz3rkvGs1z8Qb21k1NmL3Ugit7YAkLHnlsf0r1v4keIdL0qz0/Q5ZAsWC0wBwFUDPXtnmvJdF1yXxBquo+IooCbS0BtrGJBhSSMe/b0roblVV2iJVIU9Eeb/tG+Mo7GfTfCGjAiDT40a5ZRjDDoPTOAKZ4M1nxF8Y9R0nRo42hsrdVHko2QBjkkjqT+lYH7QFjL4UsLG0kQLqN7Kbi6OQXPynC+wGa94/ZW8NWfgD4fy+IdSKQPMu7c55Ix2z7YFauKhSML+1lqe56ZY6T8KvB4MjJEIo8s3d2x0r488Z+NIfEupa94kEYklgDQ288wykYJ5Kju3BFeg3HjWT41eKb8SzvD4d04kylmIDAE4Hv05xXCeJI9F1K21HVbqJLbw1px2RwAYNxITgADvyefr9a5qSe5rOtG3JFHyhrbm81GRgZJXZidxGSzE9ayr/TLiMENGw7/N6V6VfaeIp31x7Qw2SszjauIkJJITPcgY4rz/Vtek1XUXnQkgjGQeCPpWk4/aJhNMwlAtJzvILcEA1q3NxEtkk7sU56ZrntRJXUSxJIx17D2p1xcGS2CSEE/wAK1ztNlm1a6pEbdwxJYnIJPQVrR2Q1WxTc4JHROnHrXG2oKAgjntXS6JeMIiCwQ5wN3fFQ79AKs2mwWDgv8pbJUE8Gm6vdAW9shYIM7jCO4H+NXbhotRvBLdsJHQYCrxxWHqOL/WiU2ooIVV7CstQN/QbCTVro3zoIEVcbQeEA9PesvXdVSWV4YCDEuV4OfxroNf1WDw9okFtbBnlI2uVHVj/SuE3y3Ep8uIkk5JwOKkb0N/wbpbaldhcILccyyMAcAdh71reI9bguL5LKyjPkR4Rcdz61mw3H9g6C9tECs05LNPnJ57YqTwrpRlglv7txhjshZzyTnFJiJbuC6treGAsQJCfkjwRn1J9BiuQ17UzaK1tCAZSSH755rrdameAONzExjLAHFcJp2mz+IdZUBdhZwAOuRnrQtrgdt8OdDIkN68LOzfKDjhfeut1q+l063MUEzRWw4Kg4BP8AhXRJpdt4W0iCGJmd2QZXGCzY547CvK/E2tPqMxSFzsDFVCjOTn9ajmuwLWmTXOo6kXi5lBAG4ZB9sV1t/rS6ZJHpmlp9s12UgMyHKwA9uO9YGmade2EMNtaDzNTuVAzjJTPeuia8074UW6W0GzU/Fd0CxBG4RE92Prk9KLga1hZWvgCxFxesL/XbgFljY5Kk9zXovgjwAthoV54v8WSxwIR5oWRuSOw56dsDrXjL6rF4etl1TW3N9qkzBhABkhc5PHat7XfiFrHx1vLKwgRtL8P2W1pY+inHdj347dK3jLQiV72LVzpl/wDFTV2u5HMVpJIRFGOSkYbpjtkCt/Q49OvNXfR4sQ6DpyB7picCQ+me/Stbwl4q0TStBv4NGUS3sYEIdl6jBywPQDpzmuX8PaTN4kkvbS1lS3hjUtc3THEUY6kk9/pWnMJXWpxPxu+MEviCMaFpRNtpFv8AJFFGMZA4Fel/Df4iw/C34Qw2OnJHL4n1LLOwH+qUgAZPcjn2rwYaHaa74quWsmNzY2rFDcsMeaQeSB2HpW9f31vpsaWyAhyNkYzziplZqxpZSNCbU5Z7kQGf97O5a4u25JyeRmuxuPhrqU/hZ9cvUj0vRY1xG8hImm9CF7A1z3wv0/S73xVaJq1wsdjGwmlLfxYPCAdya9l+NHjCPWktrd4zaWiLmC2bjC9mYfTkDtmldrZEteZ4ZoujWlxIb6VPItYPlVWH38dSSeppYLI+PPE0VjDCw01QfNcDAC9/61qaYsfiTVrewubgQWWCzMTghQRk49Oau+MPHmkaXYyaJ4QtQhkPlyXQOSAOpJ98Um7jR514rt9I0zVZbDRYmW0t8rvLbizfXvVC2snMKkKSCRlgc7f/AK9TfZnuLwWUQYuBvllYcH6H1rpNH0pVnt7aKMvcSnCgHqPWsXHqJu5qaFYIlskaRs7MRtXGSPU5rrobMWHNzGSGHyoRg5q1ottB4bnd5R9tuY15SPBWNiOAT7UlpeprWqgXRwc7j6AZppW1EZ58banokk9zaoICFKCY9VX29OvasWHxFCVZyQ8kp3M7HJOepye9db410ObVBLNDaNb6TAoUT4wrkAf5968i1aMx3kaxOxdeAI+4+lbRhzBdHfWl1HI0Z3BVLYVVHJ/wro1MkFuxcEv1wowQPrXBeHriHTgrXMhUA5YMOh+teqwabLqWjnVGcWmnRrgMQMyHHQevaicHDchyOi+HGj2Emi3fibXyFsISfLjY/eI4xj1J4+tcxqnjWy8R6nNcSwCCyJKxRLgYAGBn8q5m91PULzS5LWKdn0qJi5BbAz9K5i/t3vcG3nZIgOMYHNQ2+gRTve521vO+k61a6nZXCKYGLKseOvv610HjT4i3vj+2SK7u2kCDatqqkKD0JPqa8YlvL2wKB1lLOdq7Twfeus8NwXmqSIkKPcTgcrGM4PuazblJWLvrc47xBoT6JePcI48wjlsZ2+uPevQfhzbzT2kFzKQyEAqCeT6Vg+J7eXS9Qa1vNplXO5OoX6+9d34AtTqGo6ZaRhBBwWGcALVKNkPzKPxjt/sWmJ5+JZZYwQpOVTjP51826NpF5eanLdwWxmjiYsXVTtUDvmvoX9ojXLC/16x8N6QimSRliecE8EnBA9v/AK9Q/Gy/0D4X+AbDwfoUUc+tsoa6mAyQSO57k56VsppJaEXu7HlOiWj6rqLwTncN3zbua+wf2XvB8eueIopLmMCKABUUqMYHWvnL4L+BdW8ZarFHaWrSyuQz4HAGfWvtn4XeGZfhvqUjX08dskMe+UqwAUEEY/SumlGMkxxWp9Da7rFl4d0ea5uZEhgiQjn6cCvzF/ae+Ldt4t1y7tNMZRCCFZ1OSfmyTn04r0v9pv8Aack183ejaRKVsowVaRTyx/yK+K9VvTdXkzkYeX5SxPI/zmuSc5Unodkqi5bHb/DaytNS1v7RdyfuIiCuRncR/PpXtOrfH4fDiyubXRLVRqs6bVupm+WIDoQADk14BpesweFNIDRhppWwNp4I9647WfEM+q37zyyFs8A5ziufn7nJc6m+8Uzahd3eoapcNd6hcMW8wkk5JznJ5Pem+AfBd78SPExt4mYIeDIeiDucVwwnkuLhCDkg4GfWvob4P+E9XsvDV2YHWwtiDJdajIcEDHKr/jmpSu7krUi8XWfh/wCHtoLKyK3DwDEkzHO968nvNXn8R3yPISsSAkRHoPwrQ8a+ZrepyfYJd2lxOQsj5+cg4JGe3vWx8I/Blz428Uw6bYQ75fMCsxHuM8elaRg57DnJRWp0vgDwG91apfXsBSEncGx0A7fWvoj9mvWtE8Kalq+valIkNpbsViMmMlgeAB6/570/4ueE9K+D3gS0W7nEt+TuIZ8AE+gHsa8U+B2iz/EPxobi7tJbu2jk8yK3QHDnPGcds/nzXo0KcIweupjNqKTR7P8AGjxhr3xluPtt1JJoXg+BiFMpAM/PAUdTn16Vp+BfCN/4x06KwtbOXSvCdsoUncQ9yQOSxGOvpXd23wgu9d8SWCeIZUSBSGjsYhhY1B4GO1bfx8+MGg/B7wydLshEL0x7Y4YgPk464FPljS3VzeDlUfvaHk+gx6c3xLt9Os44YYYXCKqAHHOCSe/r+New/HL4rx6J4cTSNMRp5yAjydFXjjn8K+SfgVq9z4t8ey6xcSfZra2YyTPIQD1yMD1Oen+R0Hxu8V3XizXUgScW1hCT5UMWAXH99iPX0or1oNJJD5Zc2h5zruqvf3giknaW4GWZlOcYrn9Y8YG2Q28GXk6YPAHPPNbsunafZQ+dJNI7DPCVw2qkzXT3TxbICcRrIME+5ryKjuzZp9TS8XXhbw3AiuVeTl1B69MVleB9JOTI7iMzkD3FXbq1NzBDJcWjGR8BWUcD3rovCmgvGyFkBAYMARWDbSNKcXKSO5svL02GKBCXVAC0nTNN8X363WniKE4JHB9Ky/FYGlvbQpIXuJcERg8D60Xenz/Y4ojOm8jczAjjPbPalRjrdnZWbukWPAthby+I9MgkZZV8wB2Jzgn2/Cv0R0q80nwt4EjM0kcMK24Y5PUla/Ni01OPQHiNugaaNg25Dnn1z+NerXnxc1W58PxRai8V0xjC28PmcDjqQDkkcda9R1I8llucPLrc5n406tB46165itoibQTg7z/GBg9PTNYml6fNHIkMEPlRsApVV61bsp4oXnubt4w7EuQx4BrKuPHE0uriCzIKAgMYxjA9vQ1g6s5qzZLavsdDqnhmOx00XN2CAScAnP6V52dUF7qRigJS2UlSzDGSOwrsPEusLd6ckEczOyjfISeg7815e2sh78xREkA9Qc45oiu4Xsdncxp9i2Rgl0GWKk7QO1YcNq91dg3DB4R8w4AxXU6fp7tYo04ZInXnb1INZOrFLOMxxqEJBCqKu1guNma91FFg0olYUPzcHrXPatpdzBKZbmdjOBwcnA/Cu30a2Gk6Ik852sVBLA9TXKakg1Sdp57lxagnaijr+NVYFJsz9PuEjnijQkgkEkDqa9t8C/DJtdgOp6nNLFbcCCGPgyn/AAryXTNLiupw7vshUgqg4zj3r1XQvH2rX8LWVpbSh0AiiuPLYLGOmFPTmnFdjS7W59JapNYyXbyW5K5O5Vzn9e1VDbxSEsGCOe461kTL5KZwVB/izTLe8limVHIeA8E9x71wczuTsd1onja70dVhuZWCoMRzgZyPQ16T4U8fQawhguZIGYj5Q3G4+nJryO1ltI7PzJZfPjwSUwNw9K0NPt9IuIhJHPLBKeVIHT2reM2aRlpqera5IRJEI7QKgAPyMPx6U+DTJ50ElpcSQSYyYGbj6givLzNd7ikGptk/d8zjP60mn+MdV0S6IlmbeD0c5BroUy0z1yw1LU7BhFeRl1Bxk8k/jW3DqcVyMbvLf3rg9I+LMV4qpcxqHHDA8ZFdhYXGm60oktpAHPJUHBH4U2WT3st/bIXjCzjuAKgtp21aIxzxeXMOQ3THpxWrHCUjKByff0rh/FOqXenXiFn2ODhZBwD7cfShAdja3R3eTMNso9e/vU9z/qH+bYcH5vSvNZviLb3Vs1reuLO/j5SQng49/esO8+LdzYxm21CEz2zDaZYlzkeufWiwrm54k8cnRUlhvEWQDJV1IBHvWFpPxxigRoJHLgfcZhyPY1iNq3hzW4ZRczybXHymU4Kn8zXGeIPBL2aC7sJ0u7QnouMgfUdaUnbYjmPZ1+KWk+ILKS1upBBLjhgeh7GuXvfDl5qSSPY6mruQQFDZ3L9f6V4rLEgcKsjI+SNoOKpz+J9T0R2ksr6WOSPkKSSBj6UlOXYlyTN3xWfEPgu/X7VFJEmeJ1B2t+NUtN1mDxhA/wBpgMF4SQHVuSw7/jVfWfjBr2u6P9lv7CK9TaFeSMZwMdfUfWuM0vUSZHMRCAnJQnkH1FTy9WQn3PbPBK3RVLYzNGGcKrSE4Vs8fSvXYLbV9OuIJpWjJxtZgR86985/nXzr4c1vUYJkWCXc7fMokGQxHOM+vFd1q/xiF9pAtneTT9Wtz80WSA474J9vWlzO9hrQ+gbKa+urVXt50ZCON3BB9PpVuzm1FmKzRgMp5yOD9DXzDpPxn1XSZS1o5lRjlkJyAfx6V2Wm/tKhU231sVkHHAAx+IrRO5qpHovjjxLqmgzK1spSNlyQBnmvJNY+J2vQ3UjpK8RYkkSEhT+HSr/iH9oOxv4NjWokgIwxwePf6157qHiW21FC4lWaBySrjsp7EeoqZS5ETKaNWX4gCe6D31sI0ZtxlgYgo3qPbrxXTatcTeINKhn026WeaMBtoOGOB6+teRSywSXxtDIpSQZjfPBz/KtSw1W50EEM5SZDwsZ6r2PvXP7W5CmW9d1rV9WZLe+ZykBwykfOozg/Wu18L6TqFp9m1KwWO9gA3EJzvHcEdj1rkNT8V2WuW0c7hodQi6TIAQfTP60vh74g3fhqc3VpwMgz2OflY92TPrySPetY1XexN+x77Y6loniDSpElTyQ4KSwkY2t3yO31rxj4l/Cm60iR9Y0B5J7dCWaNeSB9KuzfEqC/mj13SLZ/lOLqBlyrL349a6rU/FsfiDw2dV0CVWcJ++tGPU9xj1rVw51aSJkrrU8CupzqUMdwrFZYSBIpPI9RST3kTIoYNFkZJKnBHrT79XuzNeQIYrkljJHEOMehH4V1Pwlew8V6RcaRfzRPKpIG4YdDzxg/0rjlhYXMVTSdyx4C1ePU7afQL6UvFKm6CTPIPP8A9asfV7O50jUZLO8QqoH+tH3SOxrF8WaRq/wr1+GQqXgVy0EvZhnp+v4V1tr4u0vxYttdXMbZlXypkbkIefzFL2dtDZRXQ5W7QC4WIryBmNiByPWpvDd9LC1xpkqF7SdslSeEJ4z7VGdHmN1PBbkSy2+WRSeXQ/3c/TpWRqV3dlUvrSQrcRkRyRHgsAOh/IVDT6GMkzTsWv7Ca4tIrpkbJV0Xjep6ZHf61XbwYniHS7xbIiDUrVy725B/eLngr6HH1qC21iDXbZ5IJBaalD/rIWGGfHpXQ+ENWN5qLMoCX8UR3FRkuuM4I79KSctiEmzgm8Q3U8McUrF5YsxbmGCME8H6VDMxVDcAK74JKg9R3x78V0VlpEGtXuphiqXZlZwCcbySSR9ea43V400u5WIR4eQkliTkY6jFXGPVC5LHoGlbPGPhSC5gvftSWZ2SxMo3xg5GexOKyLrTptDnjtNS/fWkoMtrdRD7wIzj8PSuN0W4n0bWUltJ5IBcfLJGpwrg+vvXcarrS3PhOXTLseVfacwmgkdgGeM5GBn73B6da6It31KS5kcbp9rat4sisr+XyrS8zGZQ20qSRg57V1OsafrvwQ1B4hDFqOl6nGUjlLfI6+rDPB57da43WbNNWtQrnERXckikg8+/UVb1vx9qOu+ELXw9qBju/sZAtrsg+aqjsx/iHvntXY5c1kybNPRly8SLU/D5u4kIuLUknYckL1wT3FYujXTwalaS2zEJcSBWCng59vXNWfD+srZzPbyELFOpR1J+9kd6zJwNNu2WI7BG5aPjqQeKpWRVr6ne7Lu21+ax02U2V3dKylT91zt5DA9jiuN161ntpJYpofsl3bPhlj5C+4HpWt4j1KXX7K21MSNFexYYyR8MpHfiuXTVJ9X164a6dftMke52H/LUhcA49eBStYpM7vwz8QDYeHL3QL+DzbK7iYFSwMQcjhgOq84PBrh9HtHLG2uAQQxAYEHAzxg1km5cS4RTkNjAPStQ3y29uWY7DjlqpKwkktUjrPA3iLT38RS2GtpGbeUCO11IsQYpByAzdhx+PStf4xePY/E3h9bDUYdus6RNsWQYBmjOMH3GMHIz1ryFrl4ElC/dk+YL2BrpvBNzo2ramdK8SlYoblNttesSPJk4wCfQ80nBJ8zKTUtGXr7wC+reB4/E+hX7TSwBWubeRwGhYEHgjBBBwRmukTxXP4z8HWV5cyQ3Go2imG4MPDvFwAWGOSOTnmvO7ua/8FavrejLMULAwyujErPERkHHfII9xVTwe76NfgQOY1lBUgkkHPqK0s5LUxas9zrvDPjW2t7G90HWYzLbKC1jfKpJiOeFbA6e9b+l6dqviLwWTp863ttFIXu7Fjl4iCRlOuQQM15ZqkUdnqcjKWBdiSIyChOea734eeIZfDWsm6il8uJoissYON478etW00tC1LsdRIsvh+PT9Q0i+WRxllJwGQjGY3A6ggnBx2rjPFmu2+ueJ49TtRNYyBQ1zCwG0yZ5I5ORWTql+9l4im1C2cS6fPMZF4I2g9QR257VqfZLDUNUFpd3QsBdRh7efnYWPYn0pQp21Y3LudNYPZLrFmbi5+x/a4w0F6p+VJMnAYds8c1281+/iDRL2ARxLroja3kVlBS7UgjvxnHIPrXk0Wny3Gl3ejXgje6tOY3VuCM5BB9DiqOn+IJ4vIjV3s7u2YKszHPIP8q1VFtcxKn0Ot0Wa907TUWeJ7bUbJipicclc/dIPUYqHVY0sbhNb09QbC5BWeDqAe/0r034habNqPhjSfEKW8c88agS3NuAPMQjkMO/I7155qOnXumIb6K2N14fvuWkQECB+B8w7fXNYpXQpHMeKfD6ahpz6jYDeyDMsJxu2+oPtXD6LPZyXsBuZZ0tmcI5C/dBOCefSu9u9Rn0G/QxhZYCcOM8Mpx+dZesaJAkq6jYoJdOmbMsY/hJ6/zqU7IpG54l8Ia98HJ4fEOlXMl1o1wm0XURyGU9FkUcEEE4IFebRNA08skMIjWVjKQDkKT1APpXuB+0x/C+90hdVjubKdQ1mjsG25HKZ7Ec8f44rw650yTS5YYJCyNjbyCMkVKd9w5ZpasV0XjKBhnqOo96kWM/ODyPpUUMgZmjIbcD17VMrnaSDkL/ACqiHqJzt2nqKtWlvd+WbmCA3O0/Mq9gO+OtVlmVozkdPbpXoXwjsUuNet3EwtJCoKmYDZJkkFD9R0NHOoalKNzR+Fsmh+Lre70HXIliu5Q0lndqCGDDkLnseenevbPhRpNh4sgk8NeJA0eq2mVt7qQFXIBOOTyeBXiPxV1TSdA8dWl1pVt9nliwt3FGu3EgPXgYP1H/AOv1Pxp8TPD2t/Dq11nTrqOLxHbbcGI4lJx6dT0FZus3orlKN3oYviP4oa78K/HVzompk6jYABWZjlih4Bz3wB/nv5X45treHxDNLps63lheATxKODEDjIPrg5/lUXibxHq/jS9j1XVYSl3BEEdjyJACSDjsecH1qvrtnHZW1pf24eK0uV2gMcqG7gH09qqSSSsXayM9J1VgCQMdfaugsph9jRgdyZIJHeuRW4UsTgnJxkCun09wtlGmFUE5B/z9axkZoydSU/bppFOUOCKiW6ESkscKvJOO1O1CYpdODyAfzqJFjlVmEgYNnDAdDQmSzQtpUZwxDFWHGO3vV6LT2u7Z5YLgmSI8pjGRWdGUht1ZCXIGCrcVYtLxIpBLGWRxjjPBHcEdxUEl/SdYn09GlhYNO3y+hXBPII5BrNumeSR5h8k7MWb1JPJJPqTTrkxJdPLbYWKQbtg/hPeo2nTKmQEgnDY64oFqauk6gJIkhlZIXzncR972zU2oySyqkQKhFO4HGeazLuxjtHUBlcMNy854q7a7fKLjgAHvnP509g1HamTc2Nu6Q4MJIdl5yDnHHaqAxFEzBwHU52HqQe4FWLa5S6hljDMHzjk4FU1sZJ5mkMTS7WAB/uf/AFq0i7BqKkiZHnqQWOFIHeu6+E9/p934nm07VnjEEsBCJKAFlI/hJPGcdKwLDRJri1kLxFWiO7BHUeorc1XwPb6Tpdrqk0ontZQGVomBJzzitr6BY5LVvM07xJq/2O3EURn3W8Tj5VAYggdscdq72XSfDnibRLDUUzZGUi3u7YgtskPQlecjPcDpUet6bY2Oj2c9pN9stbgbsSAFo2A556j6VBZ2sVzbRGSArIrbkkxgkc8H1FS3cFZbmZr2m3lx4ZtLKG7ItIJmZ7PkhXHR0OeAfQiqkpmvdGispwxaIkxyHhgO4z3FdoLGJbGQlwCDu2txj8a5LVL2J9yQA5BA+Xn61UE29EN7GPbwi1KqTyPXvViWJnBaI7VzzznFIbdhIS3Occ5rX0/TPtjiIgkMOMcV02ZCdyvpegy3s4MqgoMENjmur1rS18JaOmpLbi4t2G1gDkDPUcZwa2NGtbe1MNvNHI9kRskuIwQ0Z7HI9PSsTxLpmr6BqNzoqyi/sNRBaPjIcY6gZ4OOtZtvmsWrI5qOW2t9UFz5pNq4BRTwQe4/PvXeeEJNY8IeIJnlQWi3GAY3Y+VMp4BBGcEA81hXcWjXGlQLcR+Vd2jhLgSJy8ZyG47HHcV3EsV7oGl2EjQHWvD0ZDR3SnLRKR9xvoDWjasDUvsnDat4evdB8UAajC1tFfSbhIvQKWzwR25r6R0TwLbaN4TllMyCVoPMguP74x0IPWvIPi54/wBIk0vSLSAm9s2IYSgZeAdCM/h3qxqXj7U9A8Etpwf+1dImANjext80ZPQH0xnp7VDq1JpReiLirrscnp0UFjquo6i6IxMuI4OuGHU/Q1f/ALTuNQ1uG7ECGJsJLb5wpXvg9qm+G3gc+OrC7Q3Ii1GIbkHUP65H1/nWnZ+Fb3RoXdoMmJypHXBH9K15Yv3U9RSTjqaUhlGnT3YE9wsCsII/veWMdDgc9K5jwe93eeJYtRilZI4yFcE9AeoIra8HeOP+Ea8WpDqduRZXAKyRsh+UHoeeoz/KtXUILLRtR1SWwCvbSkOuw5BBGf0zXM203GwJ3Mzxfrq6bFP5WEZicKvGSe49qj8F6Pc6npr3EZY3G0yKnUuPUflXOWCxeNLq9iEoF9akmKNjkOvfFexeDbSytPCMzGVbe7tUO0k7WU4OOfQmqkuWOiLSTepwNsXug7sMOCQ2e3NZmpSibUoYByqkkjPXHP8ASt+SUyQ3MuQXkJPA4zmuY8PobzU3eTICuVOewojF21M5KzsdRoZe1u4JoAC6MCyP0I9K9EvNJi8SeS8oazfZv65jJHtXL6ZpxjvokSSOWMgMpAPT0Poa9r/s60tfDFoHiNxG+CSoyVJHUelVOSiloa04tnn3hvw9e6DeW+pWTCaKclTGOQSD6npmvVdGu4r1/wDSrf7PdISA3Q/Qn2rL8OaQl1olzBAzx/vMhJOQCORj0PFdLDHHdW+2aPbcKArnGCD2P0rknLmO2EWjPF/Jo+si1uXxBcnMUmeN3ofrXS5//XXP6vpH9radJYyn98PmhlPYjpzTfDOqXElu1ldoVvbX5XDfxjsQayexqdEQGGCMj0qEW6DcACAeSAe9Sq4cZByKdSAaoIGCcn1p1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IeRwcVQukj8su4LRR/NgfxNVyU/LtBIJ447VG1uHKKR+7XnHqaAOa0Dwwsd/NrOoL5l7Lyikf6pewA7GrWr28k8yTlPMmyUt4z0Unq5+groHXcCCcCoY4QZTKcFui46AU7vcVkilpWmppVsIVG+dyWkfuWPU5pmrOzIunwHE04O5h/CO5q7ezpp9tLcNywHfuewqpo9pJBHJd3bA3EvzHP8A7CjfULHOeOtXtfh34Iu7i3KwlUIUnqzYOT7mvj74S+Grnxl4q1TxxqozaWpZ4RcEHfIAcADvjNeh/tG+Nrvx1r9r4a0ZmaESeW7A/eJ64/Su80T4e23hnQND8LIi/aZQJrjbznjJyfcfyrqpuy1Oaq+iRL/bcWj+BlggTN9fkvIxHOD39+1eTeIJ/7ISMI+Wc5ZT2yeter+LHsk1tLeFAkdrGIxjpXj3jSFpbxxySVwAKmfKtjO10ZvjOCDWtLitrcF53UsSBgJgcGsbw7qJv/CtzZSMHaJvmJHJwfWquk311HqVzZYAnlHlIZWwEUkfrXOeIdUPhHVVsrR94mbbNIuRuPXA9R71xvUzejuSTWb7pgo2lDnOOo+taWjaakwmIZi0aliG54HUk0umXqSzGR0VodoCqR1PcmoI55YZrpIDkSgqwB6A9sfjWRBJBJFqcbRCRZQpI3AcDj/61eVeI4kttTlViCWfAB9RXofhpk0u+mSZWKMCQrDpkVyvjay82aS5jG1ADzjA/A009bFJndfAtrvxb49a83hLfS7Yq8hH3BtOMHt0/nTfCklt4h+M95rsN6BpVlK08l3KQQ4XOAB3BPFeQ6L4wv/Dek3um2FybUatIqzsASQozwD6c16B8MLyyj8c6b4fmuVGlygNLjjzWGSRmtopoztd3Zr/GbV9Q8f64+sX4ltdGA8m0jl43jOd2PTj9a8iuoo9PgvNTZg0MYEUWB1J716r+0R8QLTxd4qttI0pBBpOnYQsoxuYjkAdvSvJ/HhW30hInkQPxtijPyovBycdTVuS2SHdnJRak1uXkcCUsc8DJJPt2Fdp4R8Z33w/8Hao1vf8AkXWrMVMSLyIyDnnPB/CvPJzFbKSCwMuCMDJPoKvWllcawEDxSvBAPmZBlFA7bulNJsEZpKszlyZAxLEsc8nrW9bm91O1tNOR5r2Mn9zZxgEA+uPX3NZLpG9y4iBAZtoUckivZPgz4h8OeCPC2v8Ai7UUiubu3ElrYQSkYEgOA2ByxyBx/wDrq0rPUHzW0Oc8H6Pqdl46t7C3gDanOogMRBJiB/ka+pfil8ObL4efD62ngWKCW3kW4mllbMssg75PUZ7f5Hi/7JHiJfEfxR1bX/EDok8atdkyEAAZ/TtR+0b8c5viR4gubOyf/iVWTlSVPynHGfc1rz8jvEUFf4ked+OPEms/FXxxZ2gLzXV3iOGNTkADA6dAB1/Out174Rab4ViXSINRnubyOLzdSuEJKRMckIuOATj7x/8ArVzHwT0++1HxcdcspI40gDW8ckhH3m44z1wfT0r0D49eLLfwnp1t4Q0Vllu7om41O8Jy7tjgE9hk9P8AJFUbkrlS5vs7H0v+yJY2WheCHvIiWvL0qkSE5JJ4z+HrX0H4gR9L8NyBSWuZGGSD1Y18dfsPeM7Nne11KXymtyfKWU4xwOfck5/z1+wbPWLXxVrnlQDzra0+ZnB43dqK8JRldnTQcbWPN/Hvg9LTwy0964n1XUHC72JO0HBxj8ql0XStO8LaRmV0Wx0mMzSsQAJJcdMHoOtUfjT4uuLbxVp1hahWl3bEQAMc8847YrzT4l6jqfjC3t/BPh5nu53G6+kQ/LuJ5BPfFWpycOW5NZU76nnesX1n8TPEuu+K9WQ3ltbOIbS1iPU88478DGa7S81rUrXwXBJqMTW0MqeTp2nfxHPAJH0Peu++GXwh0z4deEL+5vUiub5c8uQQhIzgDpnpVTU9E09LrT7zWblXunYSCN2AEUQyfw5OMVpGcUkmckoyUeZMtfDv4Zw+EvAAluBnVNWOVi6hMgnJHtzXlni3wnb6p4o03wil0f7Ot5DNcuf42JyfYAZ6V9CQ+JIv7Iu/Ed0UhsoI2W1UjACgYyB718NeP/iDeXmrPJA8sN1eTSKkqsUIQtj24PpWcKju0XGHul79pXxXp2tavp/g/wAL24ntLD5GMA4dzgEAd8Hqa881j4X33gy0s4NSRU1G7AZYhx5anufSvrD4KfB7w94Qsotb12YXmtvGbhjPjEajpx7Dua8P8X+PNE+Inxl1C7lmeLRNMJEjZwH2ngD2NEKsY6NXBRkjy2D4Wavrd6I9P0+W9WMEy3ABCJ+NedazG+naxd2jyRytA5QvEcgkdcGvf/il+0tZf8IxdaD4OtJLOS4UxvdgAYU8ELjnn1r5lJMM6o7ZkAwfU1EqnNokaRTWrNF70gjafl7n0rU0m9eQSSK4KphcEf0rmTIMbScDOSa0tMkiE4VHOO+O4NYMp6nRaddi8nvZndUCIQpYYBI7cVS0Jv7Q1ULlUCgszN0XFWL22Nrp8cUUZWSZshmPBHtSXk8XhzRRBAFe6uSBMCPmQZ659KzAp69q32y6KEMkSEgMzfeI71BpNybx1tbUEyE5LevtWDqE8l7OVhIAU4JNb/h1k06IySHE2CFGMdR1oA3nhbUdQhs4iSQQsh7A9/5111lBGgMAIayslJLkYy3/AOuuU0C4fT1u7gRrI8wKgMeQT3HpWm+oRaT4fgsCWaeUl5JGOcknOKyldlJWOc12/eW1dEQvLOxVYxySM133gjwlb+ANEi1nVY1fU7nCWtoRkjjg49KwvA91YN4gudUu4RcNEFitrQD5SQTkn0FbHiDxDLJez61fkTyQArbwqflRsdh7Vk7klfxtr91GotTIJdSuiDKwOBEvoPQc0nhrw3DpWnnVtSUOIgfs8GBl2x1x6ZNZ/gPTn8UavdanenNshLzTPyAPQe9busaqNSaSZEEduny28Z7AHr9aaVh2Kl94p/4RDSpdScbtZvfliU8+UCOPpXN+E7WYyXev6mGnnYllMpyXbt+FTroJ12+E93Oxtofmd27Y7D3q3PAdTuYra2JEJG1IxwAPX3NUg1KMVvc+LNUeVy0QY/PK/wB1FHX2rphqM+sTxeFvC6FbckLPcLxux1JPYdap6layWenrpUEhE9wwURr1J9SfbNS3d8PBelDQtHUyarcgm6uR1Re4z271aEbV5eWulQHQNHcyQwjde3cfWVupUH0zWBp2t6xrEN7oOnGazsLpw08ixlcqBjBJHIwKn8D3OnXXiCDTWMkkoHMKE8scZdzjoBniu3+Jfiq20HSFsbDYY4xtBUAbievStdAOA1Cay8MWhsLVgIkxucdWYdfwzWDbJPqN5JfzDMhXbGuMBR7VBp9hNq7tc3LOVY9Bzz2GK25XNjEIAoknb5VjA5HpmjlA9b+Cj+HfDOg3fiXWgk89sGW3hAy7yDk4H14zXC+L/HN74t1m91e+IhiBOFxgIB0UepxWbZwvpsaWnml764IVlJJAzwAo7Hnk12evfAbU7PwtJrOtTxWtnbRGUQbiSTjIB7ZP9aS1dmxWPKLK21XxnqZ+xxSi2XJllQ4AHoT6V7P8LvgHb+K9KutX1e9Nvodsp3yIPLyRnIDd+nWuG8O6ncv4UGjaJaTPqN4x3SQgfdPAGPbnnNerXV7rifDBfC7CKwgtY911Or52jHOewJ9OtbqNjKUeb4XY8s1O60y0u7u20xWFhGxjjYctKAeOe2e9bPw8s5X8RQBlVJnztJOBGvQnPbg1zNvaxRKJTGyQj5YATzIf75/wrcsGm89YreXE0mBIxOML6fSsZSbHblVj0fxNrOnG9GiaFFGLSAkT3mMedJ3APf61ymlWyWfja2SUlo5SisFOQF3AkDH0rtLfw1aeHdCF/IFlmPJkbARRjoPWq3hK0gu9eg16eCWWwt1LHCHaWGMHPYcGnGLYWurGt8aNQvRDZWSEWmmAL5VvHyZWPqPXit74Wfs0JfaE3irxHbhIEjLxwsOXx657ZHSuU8MLqvxr+KMEltEz2UE4UKoysaA8exr6h+Kmo3UdhYeFLaUWUBjAlkHYDr/WuinFxtyipxTdj4T8X6FPfeI70x5jsfNYiKJcAJ0Bz2HUD6V1D+L38R6ZbaaI/stlbARrFnl/fHpxXuN18JLj4jBrfREFpplopU3TLgzMOCSe4yK+afiF4dvfh9rT28ku5422hl6tz6V6EaaxOk5WaFKSi/dVzo/FNsbrRoLazDxWyAbtgxubvz3rO8L6fEkjvfjbDAAwhY4MmO30rlLfxnLJeJas7ByevpW/BercTKLh8kMMEnOMV4dVckrGq1VxutXj6nrCNFEAmcLGi8AdhXuX9taL8Gvh3bTlILnxHfRqypgEoT0GPUZ6eteUQWsV6SsUmx85EqjkH1rzfxpfX9pqISaWS6VTgTOxJHpisrp7idO5p65rc+oS3N1dyBp5naRh7k113g/XX0jTZtUkdI0ij2qGJ59eK8I1rxHNbJhsuSeMmr2i6trOvRRQoDLboP3m04Cj1OalXRVtCfxP4pk1jxsNRR2RgwZWQ42AelSao9zrurWgYyT3F04UMxJJwRXL2W298TT4VhCh27+cEj09q9z/AGctCtNd+LVml9Mj29thzu+6oClj9OnX/Cuylr0E9j7W/Zh+HI8DfDkXcsf2e7kj3yXMqgbBjPHvXnfiv+0PHHiDVrLTb6SLTFkLXV7I2AiDJxnpnnvXW/FL4vT+LNPbwx4I8qGxhXy7i/LbYogOCcj0r5a+InxUub3RR4D8HXDrEd39o36rhrg9ySOcdvcdatVuS5soRUbRPLfi7r2kS+I7yy0LebGzby2uGPM7ADJ+mc151YQya/diK1YyT7uVUdMdqd40kOnO9rBJ5oU4kYdWPeuu8FaxZeCfDL6iYUk1O4BEQI+5nvn1rzqtRzYKOtjnPE9vcaQqxXhKSgAbSR+Vcx5hnfeE3LjO2PnNT63qs3iG+le4mJDHc5PJHqBW94Q8Om8WS5GEtLddxcj9M1gtSXFX0J/C+lwWRjvbtii5BCHkqAeSfevSNb+It5410S30awMmk+HoOZzkB7k5yc45x7V541nJrVysoWWC0jOOAcNjufananchPKtrZyoztdiePyreLFy2Oy8MeGrjx7qMdpaoLfRrIYkkiHzNz/PivdvhTf8Ahf4BPquv30iiYKBbxSNullbnkAnjHFeQeG/H+m+BPCq21i4lupcKcYJZifT0zXvfwH/Ze/4Wso8V+NX3WCfNHDLwoA579K7Kb5dehDXM7Hzz8RPiN4j/AGgPH1tNcuRZSThIrUjAQZOOT1r9Dfg74H8N/A74cJrGpNDFcmASF3ABzjoB9fyr4++Onj/wZ4M8c2WneHLCB7fTHZnW3UDe4OCCeo9K8w+K/wC0h4t+Msa6eXk03SoAUS1hc8qPcfT616FT2Tpr2b1JdOcJ80j23x5+261h4k1e50a1a7nl3QwOQSFHqMe/4V83a34q1/4gaxLqV9NLPNO24hznaSa6D4cfBJvE9hJrer6gdM0iNcmRhgvj0NdD4Z0Wz8UeIY9B8LQO9oJBH9qkyS7Z5OT0AGa41JyVmbyblqaPhJ4fBulvAxlu7+6AJMQzjjuB7U3UhqFmsszW/k+apUGZSGOfY19HeIdL8HfATwtbxiKPVfE8yjA27iGI6+wH9K+fda1m9127N5qpKl2LANgAAk4AA7AVjOcUrWN4wurtlLTdDxpz3N27SBegPZj7VyevXQN9EZELrFwgJ4H4VveJvFsdjp5ihK+aTwc9RXm91fvcyGVFMkpONxJ4FcSTb1Iklsjv7SZJ9NE91ORKTmOPHAFdXpGp+SsTW8auMYMhGcH1rzC3M1tFHJfOiRkDaqnOa1ZtZnki8i3Rra22gmRiBn6U5R7DhLlOm1nVbCzumur64NxKoICggHNZlxqdzrVt55Is7FRgbjya4e+1C1WUNLIkkoPAY5Jp02p3urhIwdkCnHlqMACmoWWo5TcjtbW4iaWO3t03LjmUnkmt5bWHTbcOq4IBbLEkk+vtWR4Va10iNC6G7mYfu41BOWx3/GpfFk97bWn2i7AheX5ViXjANLd2BRdrsyNS1CTVJyAxESjIKn+dPkujoulGeJMyscjHJNSeHtBfVrmKCJTKZsZVc8k9vWvQfFHwqt/CdjYy307C4cbhag5xx19fzrqjBGDPPWvZItKEsyFriYE+UxwDkVS8M6AIGlvbtCgPIB+tbo0mTUL5XeMCME4yRhR/jW7BYxTv5QI+yxjcS3t1ptdiTWtGZNNSZkIg2cc9R247CsK10db+7N3cMq26nIz0q7Jq0V0EihUtEAVypOCK43xj4llFuNLsHCEHDkHhfanGNhon8SeIDrWorYWC5tIjtdl6E/WsrxBqx04JbwFCBgFPU+tV9IjGk25hF15rygtJtJ6msPWLi0WdnlkLygEBGNDRolY9N+HOnQ+Jb1IL2ZYIFAZypGSByR+OK9osPEllc6lHZafpztZWWBHBBglwBySfU188eCXl+zFowXlZflVTg49K+uPg/wCDtO8JeGDr+qy+W0sYYeZ37j+dXCN9S3PlRYkuy8YRjlc5A9KrRTZkKseQeB6ioySj5IJHTFOG05YDkDrXmNCuW0ujG/BIBHJJ6CtW11g20aoCk8RGCFbDIfUetYOSUJIypHeqcnmREGEBWzkZprQq52w1NJYj5hEiAbcg8rn1FUPtKzX8UEspdD/EDyAT1FZ+nSi9QoXSC5UYK5+975qK70i9t8XMSSuV5DLyCa0VWzIVSzsejr4fRY4RO6iNgBHdKMfn706z1eXw3eMJpWAX/V3ER4Ppn2rkvD3j2VIjYarEyxONoYjgH+ld1oenaTqcDl7syRAEGNm6++O9dUZxauUp2Oz0r4qWsyxxXQwTgGWM5H14qx4n+zatpDlJUmUDcrg9PSvNNR8K6TG7pYagI5yCViJxn256VLp+h3sNgJYNSBAA3QMecnqPrT5l0L5rkt34V0/WoI3ubsBiQokXjaewPtXH65per+FLgwK63MAJaItyrD0I+ma3Nba90mylE8Xm2cg3eYgwUP09a5S28UwahH5VxqRVoDujDEZJHTnr+FS5XIlqJoOo6JreoPbXlubK5c425wAe4Gfeuvg8ET6cpuNNuDeWh/1kBPOPb3ri9Ss9M8T/AL9AsF7GcrJHxk+9V18U6/8ADy7iubZmvrMgB4ic5Hf8aav0FY0NV8HaRqWouj3Elhc9Y5CxAB7jHY1z2leHLW6ub+1vyytGxX7THyDjoWHoePzrb8V/FHw34qsopzbtBenAkiZSrD1/Eda4jTtfXTNTmm0m6EoYbTHddGX0IqXJoEu51+h6FA9y8ELxw3yqfLdQCkoORhgf8815B4s0a78K+IJWliaAyOWMTAgdex6EV6JoniO7i1GaVLNZWycRxkHZn09ua0PEPj7RPE+hT2WvWDRTwAhLgISyMDwDgZAqFVuJrQ4LSNcuGSIoh8otgEn7rDpkf1rZ1GKbxC8Mlw0SXCDaWzjI7c964u5Z7e5jl09/JgxhkfnOOv51q2GuqxKOQQRggjrWLetzO7Rux2Go6GHVIPtMUvykEYAHqPU02ydZLokSF1XhonXBB7itPSNTOroAbj/UjlAfmIHdfWm6oZ7vE0AW4ZSAzDhivuK1jK5aVzT0TQ9D1x3s5JWsLqQExkEBX9ue/Wud8QeF7zwXf/Z5iDayH5JlXr+VWZbcNAZ1wQpGGU5KN2z6CtS9s9Y1vTVdijFMeWrtuUnHr2zzTUHITVzl4LdL0vGZ2tp4fmViAd4x/L3q3GZ96E/vdh3Aqc5HpXO3sF3HeywB3trhOGt5eShPUj1FdB4fjubSwuJ712lt1G1bhFI2N6OPQnPNV7HXYm1jXu28N3liJXll0fUiODglWPuB0zWJpMQ1C+FtcygTucx5bALdufetjSrXTdf0e4ns5TJf2+d8D85A/p7is+/a0vrKNCqROh3JL0aMjsT3FVGPKaLU0dP0nW/B2rSy2QLTSDMljKcLKBk/LnjOM1tWvjLS9P1GK/t4msJi3l3+mOMYz/EB3HWtvwF4l0jx/anQNZkNnrtuQtrdEgeZjoc981D47+FCeKo5LW5Edr4jt0Ijc/Ktyo9+mcdD1reLRLWty7rvw+eeA+IvDEqyQTAtJEDkHI54rzvQ7G01bUbpIpG07XYiWXbxux9O1Ufht8UNZ+FOp3eiX6SXFkhKyWUoxLHjjK9jzU15run6rrj6zDOsEUbhWwCsqAnglTgkD2qXe+oveeo/V/iJc3un3fhvxTEHXO2K5Y5aMjoQec/TiqGi3tjZabc2EU5nglO8SgA+U/JwR6c9a1PiHo0usX1rerBDLFPHt82IZVzgYOK86njm0t3IiZCgxIFPYe1c9TyLs0jvtG8RQlkmnO+eIbfMjODiodSvrSTVWuUClJACxxjn1IrjLeSW6tXu7BFcKMuoPzfXFV4NVaRwCzI+fuMMfhWPvEO51GtWGmamwuYlks74n5ZIz8px9BmmaZey6Vd/aBIEuVbb5ykZf3IrMtdTaKWNLiUqjH5cD7h/qKpeJ7OeyV7yGVbhV+Y7OoHrimlchxOj1JNQg1Y3Ai2RzDzC6jhjjqK5vxVavcyQXDksRnIIwVJ7+44p/h/xR4jvoQ1rcw38UAybaQZdB7DuKsT+NYdf3W1zBFbXsY2lCpBB9xWqRO5kGwj1LT2kFyiTQHCxg9ffNQ6ldve2UUcpDOg2hu+RVXU0ewIeNFRnPLIcginWwW4ty6EsB145FaJCuTQlnthEcGRR1zgYrNJCzvvYIAevpT7S/V70hCJRkKI88nPrS6pYvp92YnUqSAwU84B7ZqloBFqlo6BJ4C00eAwZBQ8hvbSN3yJUOTzmrNr18lywEgAXBxin6voQ0aBEkVgJAeT2NXcLEFrqLtazp5nlYGRno1c7NKYL4TBm3kfKy8Y9c06edmgKFfLcHAweCKpm4DIATwB19atAWDeEzu7nLA5YDvmnT6h5nJOUxjBNZ8jEgPnAPBPrTPOZo+qgA8g960uBowASyRkjKj+EHoKe5SAsjos8Mrbgp5K1QguHgmDoOemc9fanzSGQmQjBU5Az0pklmPZIHOC7qcqrHqCeQD/StvV9HurDSrbWYLZp9MwFa4TlUYnBVgOQc1y32verlRuPZV7V0vhDxXqOhC9tEnSfT76MpLaXAJQkjg+xHqKpS5Rqz3N/xH4DudU8MJr+jvHe6fGqm4ijBEtvxkk+oPrxWh8MLHQPFMcmkazCFlk+a2vsDKnaMDd7EZ//AF1tfBLxzp0SSeHtXK6bLcK0MN2oIjlJyQjnp3OCa85sdSm8D+K9StpYhdW8Fw8bwk5BBIIII6EdiDWLrOT5RcutrGn4p8OT+GL670yZmcxncrMOqnoa7b4NSeGvE9kdE8TW6oIgWtrpzjOT0z+JrMsbV/ikWvba88+5to/LNvKcOU7Y/vYx3qH4b6JbQeOotF1FgLbzQQM9jz36YrpTi4Wkx8r2RX1ZLPw/8SL+xsi0umHCxiQk8Y7E9ic4+te9fCHwl4Y+IVpqOgalaW5uwd8ThRuAxnOfy/zivNf2ivhUPh1renavZTNJZXADMcZIBOBz7VyFt411LwZqWneItMlZZbdgsoB4dfcd6yU58toMqKjazPTPHGr3Pwdl1DwfqAefTZ45PsVxnJQjoMHqOfWqHwm+K8Wk6O1lrUCzWbMQzBcjaTjkd6574/eJb74k6To3iQmA2rAKwU52N7njByDx9K4nwNelphFeRo0RG0qp6j1z61fJ7tuolFI67xjZadf6pqZ0RS9icPGjAgAHOQvpjiuL8LXR0nUxYToxtJiVkU9s9D716l9kS1ubCyjlieJiRDcAABgefLkx364OK4rxvoEvhnVVSSBoo5OY9w6nuAe9DpuK1C3YyPFPhqTTHQ280saFt6BZCEOehIzg1p6tqdtqvhGbTPEcH9neJNPAmtLlACtzHuHBPrg44rTivk1rQEDgSlDtiJ6svcN3BrE8RwnXdOgt2IlkswVVnH72If3Se44FYMSbOCiYqTIcgucgMOntV20lgkmCXDlQzAGRRwoJxk1UuUlj+SRNsijp61GsYuPLR8BJCFJPY54o1DQ9F8cfD3/hEvD9hqEs6st2AVC9GB6EH6EVi+G/Fcujw3NnOiSwTqVjdwDsOO1UfEGsatqVhZ6XqNz58FrgRg9gBgfpisd5DkIACAec0ldhsb0qC4W4nubnznI4ZzyRWW3mzoYid0SnggdPfNQNcGSERbiFB3DB5FXNPkBQupyFHJPGR3BqhnSWviMXnhf+z7yIRXkZKx3cWSJUP8Lj+tZRvZF04ac5Elmrbxns2fSor9LRp7WWwmMkcowynrE39RTNWt5dInS2ulME0gDR+YMBwe49RU3C7GNLGMKowc9/Wt6ykJgjwMhevua5TLJuBRuDuz1zXS6VcRvbhiSQeQVFJq5L0KOpOGumKgDB5X0qHSJBHdTW8iboGO4H0J7im6ox+3hwdu47TkdqSGVbV1dgXTOMg4pdBWL76dLaTMA+9QMhWJ5B9KRVfIABT2YYqW4vWJV3O5V4XPGB6ZpJpJLiNCThwOAT0qLEiuCnBOCec+tRFHLBlBA7Ed611jhl0G5czRmZMEROQGHuvrWRaTAqVd9rqMgN3NICaNWYFiWJXgk9vapkjlkQojNg8YB6VDDcuGuEMcoZgARtOCex96s2izRToHidT3ycYqwF03Rb2OQzOMRZJBB+9jsfSu98MaEl5Hc3OnMt3cmIibTpOGI65Q+oxXJL5sqn52B7c103gzSb/UrJ9S0q7C63p0m5oEHLx+vvmrhKxSVynBcS6nOLa2WQyhvLCMcMp6YOcYq9Y6Re22rQabqAeISv8sNzwj9eARwM+1Qat4gW5vLnUoohBd5BnjAwQ4PJx6mul+MXim28SfDvQL6ylRrqOREkkiHzIxAznHPUf57k6sloojUOpT1PT4dHvZtLFsYPm3CGQk7T7E9R71nXOuw2bBCCZY+CAeAPSs7V/Ht/renafDehH1OyARbwcs8ZUjDcYPXrnrWBLclzI5JJI5x3ranHm+IzasbWo+KLvVw8cdusQ6LtbOfeo9I0toVzMWMrHcUYdc9hWj4N8NzaqyC3RZZn5VTkbgBkjPY8V3l38JZfFGmSyW1zLZ6zaDItnABKj0PWurmhTRSi2cbovg7Udc1NrTyzZTnHli7QopJ6c479q19M0i88L6ibbW4Db3IzsYr8hYAkD3BxXq/wq8YW84XSfEdosk8Y2mXHzAjGD6549e1dD8VfB1x4n063TRpY70MC0QcgMCBzz+P1qfbczskWoaXscjovg57/AEybXtImEkbApd2LjOAR1A9PevKtY1OK18V2UGriVLaBikVymf3RJBDDHXGCDkV6t8NvGcvhqd9B8QxnStRhBjiuGACOP7reo64NduPBOheItLn0vXLKCGWcNLb3agYOSTwfbPTNZSkot82pKi2tD54+IBC63bXaRRyFl8uW6iIKXC9Q2PXk5roPhJ8VovA9zLpWv2y3Ph7UCVSRhlYsnoc9uao+L/hnqXhMiCaFpNGlcrHdRknZ6HHp0rntY8M6t4RIsLxTe6XeIJop1XKkdiO4PqKnki1qSuaDNzxZ8MpdVuNT1bwzCb/SY23GENyFOeVHfGKwvD15PBpFxpWHFrOcSQzc7CD/AA91IIrofhf8SZ/hbqaXLKb3RJ1CSw5zgZOTjsRnvXZ/EvStA1hrbxL4XlWaK8yzwQjOGxknA6YxzVcz+G2hsknqmch4SN74Z1qPVbBysAUK7MflOM5H1+te6eE5YvGBiMEkUn2l97qBjBHBGM+xryM3UGp+HJZID5Upwt7ZEY39tydwe9dD8O7KTwvqsBtbnBbEttI33ZR3QnsRnpUax1W5cWmrM7n46eC9PtrSxvIYhHLFhSQAAQDXjev6mbLRkWGPYY5AzhBkupzkZ7fyr17x34zXxRLZ2k9tJG0RIuFAyB7/AOf/ANfIXPhzT/CnjiEqpvNKu48MudwVT1P61cYtK8tzOpZP3Tzqy061sdWj1nS5StvNCWZccq3cGvZLpbK4+FcV64RLtjy443ckfj2rhPEWjaR4c8RGwLvFp14C0FwB/qyQcH6dq0fD4ubzQDol7KqWkUzCO7UZRvQE/iKJNtJkqN3udT8JtC0/xTJc20yo6KpLKT29a4r+xYNG8VXdnAWEQnIUEbiBnn9K5rR/FWq+BfHk/wBhlaRwWhkjUY3DPBx6V0+kXd8fE637APO8pzFjOc9snvWkFJu9zW0dme1eE/A8SXpntrn9+qLImRwQc5B9a7G2hSC4RNrW8rNtkjYZRh7elcX8Opr59fnnEZEK5V4zwQM9cV6fJDBek7hvC4APTH41y1nJSszrglbQjsoUtrq7jRQi/KwA+lWJwUbzVXPGGHqKpI8tvqwjcl45VIDHsRWocbcHkdK5jUhkiEqKVOCOVNZ2o2bsUvYgFuoeSP74HUflWgFaMlCcgcqcfpUsbiReoPrigCCzukvbZZo+M9vQ9xVoZxz1rNhQWF8yDCwzHcOejd/zxWi2QQe3pQA6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Ex3pGPGAQCemadUUpWNTI38I70AMJLMIwA2OWPpUjssalmIVQMknsKht12RGRzgtySewrkPGvidHubfQ7OYC5ujtkYHG1e/NNK7shN2Lelak3inW5JQCNOtSQmRw7ZxmsT4yePB4W0P7JbOBf3f7tMdVB74rfu4rLw3okbxzCGC1G9yD94j/69fHPxW+K8mq6xq+rxsx+zbobUsc/MRgEDvgH86bRk52Vzu/gloNr4g8cz6pI7TWmnjdJKwyrSDk8+mcj8K9w0zV4YotW8T3eBCMw2+5QMqOmPrXzXoPxMs/hh8L7a2ctHq+qBZXQD5tp5zjtkE/nXY6p8T4PEHheyghlYWEQAWHGGkf/AGuwGSeM5q5JpXOeL6tmf4k8VMk0t/MGLSfNHGTgYz1NcnrGrxX9lFdRklpMkk9B9KzvG99JJFco7kSqucY6e2O1ch4T14X9lLbTsSygqgY9CO9YNkOTbL19Jb3M0c8SBZfunnkj1zXN+OLE6nHbXMS5lgGCe5qnHqU9vrz2pOQxKgZ6e9ddZWQuLe5ikA3lCRkZ5H+TWXM0xb7nN6DqiRWDzs5xCwUhhwfWunt7YXNrFrLDbbFtqooxk968ved01Oey83CKxI2jIr0Cz1Gefwm8BkIiiyqbhghvWlJ9SbmPql0Vu55g7AOchc9B6VVKpqlhcK7glVOEbkn14oaJJbR3c73HzFicYqtYTrBerKNgDDGByTn2rO+t0Rc861HT5Irwhkwufl3dgKr3mpPa6nFMhME6rtEiNgqPY9q73xdo4CGZAWjzndjqa8u1Yn7SG83DlgoQjORXRCXMWkdLLITYwznLEEuWJzuPqfWub128fUAktySrsc+WDk47cVu6kWt9MtkBV3IxxxjNcrq3mGVBgoOhYDJI7mrSGy/4a8NjxZ4m03SgZEWeVFznG1c884PavoP9pW70XwFp2l+DPDMSQFY91wy4wRtPXHXrnnvVL9i/wJY+JfE19rN64kisIy0QY5wema5X443llr/jvVtQtWAht2MYZmzuPQ/yrohKK3Zja8jxSSU28hdD8xIUc461e17Tr3RtLtjet5QuiBFEw5IOTnHYdeabpb2sPiWznu41ltbdhM0bdHIOQD7VB4y8SSeK/Ez6jcDgECNOyKOgA7Uro1SLOlape6JHcJaXBt/OjCSNETudcdM56fSoLvV3ltPsolCKfmbA5Y+5qCa6S4hjSLJZuSQMY9qqW1lJdTmJFZpAQCADwD3z0pq7Keh7Z8C9Avde0GdYrgWsMALRso568n/69cz/AGTP4z+I02i2jrcrLOIRKpyXIwCcjk8mltfF914N8GXOiaa+HuQVl1EdQD1RfoOCaxPhp4tbwL4907WXjY29ufmI5YgkEn68CnGDvdkTvbQ+sPG/wVt/gp4Ysr+0v2jvJCokYtgFf8/59fo34ReMND8M/CwatPexksrSSSM4JYgZA/nXxR8aPitf/Fz7NeSXX2fSolxFACeTnqeeteby+I9VtdFXTYNQlfSyfnUk7SQc498cV0Sqzq0+Sb22HTioPmW57P4v+Mup+OviNqWq6RKyRwBwjqeEByCc9utez/DfXLT4XfDZ9RuG+26/qSGVSgDEZ7jHb/CvkLwfq1v5X9mwgQRySB55BwXA5wT746V9C+FPEMfh/wCHuo+LdTXbKoMVospBwoAAAFc0Y8ukmVUak+a2pY1v4v63qGnRafcj+zLaOYtIZGBeViScBRzn61x8vjhPHHxRiW7u5odLtlBlY5O/ABIGBwSaq3PiCEfCm91jUBHLfXcrSK5PzISTg49gaX4P+Fjd6NNrt2wSyt42dp5BjcQMnrVycRRlpZnpfj74s6f9litb3MWlQJvWyjGSQBwHI4BPpmvk3xB4nuPHnxBiuA8dmhlUxRpwkEa4wfbGOtN8R+KrvxP4hu3idmiluTBaxDgPzgcdDXYePtO0T4Q+EbXSbUQ3/jHU41e5kBD/AGdTyQTzz1GP8mVFR1CU2tkSfFr413WpCPR9EuyIAgjur8EgzYHQY7fpXi13O8kTRQHlzljnBJ9T61n3d1J5pWFAGYYy3IB71qaTZx2NlcXd25JiXCgDO4kd/Ss2+xN29Tn9WhigQRwuWfhnYnofTNZThImMudzMMY61burhry4JAxGMk47VAURVBA3H19aaNEyk0xLMSeavaK5S6QghVJ5wOTVJYQ9y6Fl3HnGc4rU01DCVByzjgMRgUmM6ia8KSSXMrACNQIEY8Egda469nudRueMyTyHJJPQV0l3aulugkDPLIMKT2B6kDoKpfZo7YBUGWAwz56j61OgGZYWIhDktglsHvk1qPqiJPtRASBtGRnJrPutWwYY0IUrkbUX+tTaVaGS+SWQskKEOWA6/nTY0bl3dm3to3dwGHJUdTWNqOuyavdI+8iKMbQqnipPEtyLu5dolKxdF9x61X0jRpZELMVCAZAUdTWdijovDF+NFtbq9IV1xsQSdyR1A9s1ka9rElzIIVZgZOWUcA5qlcXBRGREUGLLnPcj271WsZG1i6M7Es4OSWGOKLID0/wAI3bQ6BDoltGUe6YAnOSw71Y8QMbS+g0mAM5T5WIGduOpJpPhZBHeaneahKCEs4tsW7oT3qHUUvJdQvLiJSiSFt0jA4OawtqJaGnpvh3UPE80dhpUDNbIcPL0DEdfwravNMh8FWQd0WXUSSAc5Citn4f39zovhWVBgzyNtMqjls9AoFF74ckupzcXZLQRYaUE5wT0BP9K0SsSZvgPw0ES48R6o++SX93bhh0JPJA+nesPxzqthbXZstLiAnfhpV5ZmPXn8a6/x/wCObbS/D9pp1giSNj5sAfJ71y3w/wDCX26dtb1M4gU7YEI5ck9fpQ1YehoeAvC0PhTw/cavelVvpSQC4+YA1wusXD+K9ecKS1rESxI74rpviN4rN3ONLtH8x8hSEHAPoKyobK20nToYCrNODumJ4yeMDI6/SmmG5Be3UWj2sLRRbJX4jjU5J98Vd0bRm0rSJdY1UFLmU5iQnJHuc11/hr4bxvZR69q8gEh+aC1/upngk9qxPiJaX+s39rp1mhWSfCxRDsoIycenvWkVcQfCnU9OvfGjatrc4i0zTh58jyYBducYz6dcVd+PHxqufiPIlhZRyaf4et/mIbIadu2R6H0qh4H8Dx3Wq3sc8iTWWkqJbmYD5d/Yf/XrK8S+G9R8S6it5c2sunaNLMD9qMZGU3dcfga2jBX1IPZfhla2fwt+DY8XXu2bXNSQrZxuM7AWK/KD1OOSfwrkdb1HU/FkdloCAWtrIxuL64AI3sTnHqa7nS9V03xHZrqN8yxeHtBhFvaQtg+dKO/ueOlXvBvh4eIdG1LWEgFukhZnuJB8kEYPIA4ycdu2aq/LoyIQd7o8U1K0bTL66eRleKDKW6joB6/Wu/8A2e/BFt4ou77VdZnSDRrMbp2JwW6nb7A4PNef+KdTt7zxHcx2pa5023ACtt5eTJzgDPtWDqXjHU9N05NBtZX02xnJkliDYaZj2J64HpWMnFbGjTPdte8W2nxS8XwafbFNP8K2EhUMDtUqOp984H0zUXjH4kWerm40Tw+gtdEsl8sMmMysByeP88ZrwrxSDZeE7WCLzElYFyyEgAf0pnwx1kSMtuzgrKxXDdSfXJ61ip6kuN9z79/Zwn0D4Y/C2XxBd7BcyqXDHGWODnHr0FeT6n4k1X4la3qvie7vTpukwsUjkLEKwJBwPUkcfjXlXi3xve/2Rp+gQFrawjYDCucuSckn65roL3xfb3KaD4VgY+VEQ0wB+83fIrZT97mOmDSjyn2X4J8deHtF+HUREyxQRxkszYBdua+FfjVrtz8QPEGpanZQfZtNhbYLiQYUc4AU9zmvQPiN4u0bQNHtNGS4CXEmGeGNsbV7kgdK8l8c+LE1y2gtLRFg0S2UbQgwZWHJOO/Pc0SnZ3RmnZWSPPtDUpqSkEyiNuXkPUV1qxz6kZ5gVtraM481uB+HrXFrqZ88uEEa5+6AMkV1OnytqtqAC0pJ+WL0P071yScm7iWhf0XxA9hO0bTKU6bycZq7qdjDrdvJOu0qBkHpk155rV7K2qlSFiSE8qRjOO1dvoRjh0kXs7N5DDEaHux9qze9x3PKfGdgttehIk3gD5iRnFXLHX30jwi1lBhJJRmWRRgtntn0rV8XGFXaQooyCxIPWuOaU3sLQRnYgOdxHFaJkW1uj0/4JfB698cwXWrXt2ulaBAC091IAC+OSFJ/U1hQeJrKy8WzwaI7W1k04jEvmHlBwTk8kHk/jV/WPiLqUvw/tfCtk/2KwQAyPGcNOcc5xjArzK7MthI0pIiIAHP6YrbnaWhpH3d0fS/xL+MVppvhKDwj4aLRJIALi6UYMhI6E+/pXCXGr23gzwqtjYFZNevSGnuM5KKT0z24NeM2XiCf7Y88hchOFDdM+tJca/eS+bKH3yv0DHBxXG4Xd7nR7XS1jR8RTWtvdrAJRPIGDSv15zzVDUtWkaPyh/q1BK46GsyzguLjUBcyjAA+YE5BFOluGu7iQRoWCnAUDgewoUDByuXdISK8dIkiMRcYaSXse9d9JqyfY7Tw/pR2QKQ1xKOd59K88keWytgXjaOVjjBHIH0rb8ERy6ak2oSu86AHkjGSen0rT2b7BF2O88UatbeGNDFnbnfezgF/Qf4V5nc6uVdsHdKRliOn4VD4q1NdQkdjK4bOSc1z8d4z3KBEIiHcnJJoULDcuY7/AMLRxTS2eo3sy21tDKHkU9SAc/nX0l45/bWub7wZB4S8IRPYWpjKS3r/ACnABGAAOpr5GM0txBgk+UvJUdKmtpQ0gUuSo5PPArqUvd5WSklqeh+AfAs/j7UZ2v76QWis011dSNgkcnGe1WvE02iR6gLLRIGFhbsFM5bPmkHkZ9DjmsbR/FYh02TTknENsw/eBRy59CfSrltaRavJFDA2DkDC9/pWV+wc1zpL/wAeaj4htLbSpwsOnwgLHa2xIUj39a9W+DD65NrEdroEC2SxgbpvLBCg9Tk1wt54RsPB/h46hfSmXUZF3QWkZ+4Oxb3qrp37RN34R8Gz2GmRmPV7olZrkR8Rrk8A9zjHeqi+pJ6n8Y/E1hoOsPatcnUb+MbribdklvQenfivB9a8Yahrd35UReWRzhVHRRXPx3F7fzyXly8sjzNvdpTkknqTU02oQ2ErPE6ucDkVEldl8ztoa1n4Wu79g97O4IG4jdgAVpXOlyWEKOYgiEZVwPvAcVyz+L5kVTEPLB4Yk5yKov4qe5vUtovM2seWJyBk0lFgdHclQrT3MpdE52AEn2AFc3q3iW8vG8i2DAd43yCB2r2f4YfDh/FwEd0HEJ+/KFywHsPWuq8Y/s+alpNrLc6TpBhsAOJ7tMyv3zgZwT2AP4134fDOtJRRm5qOp836RpjXTmW9IwefKGcmu403SLm4ECxRGCDcMsw5wO5Navh/wnG+tQQXaKCvzPgY4zW1rl5aWmrG2QhI14yDwMVnjaEqEuR7noYdRqQ5+h2/gbQ7TTYJLuWBXAXcXY9a4Pxld/2/rm0nEERDBh2qxq3js2dulnbzAqVxIWPAHtXCX/iOW5llFo+/dwzDoa8elGXNdnVXqU3BRgj2DwJ458P+BPteo3qi71IKfssCDIVsdT71yur+PtS8W6rNe6hcFZ5STHEx+4Owri9JtZJr6KF3Z5bg/KqjJ7V9IeGvglpvhnwvJ4g8UiOJzGGigY4x6Z9ScjgCvSiu54k/dZ5vaWN5ewoina7YBPTIre1JbbSbVNOtiZ7+QYkEYyFHuf6UyO6Cst1BF5Ty5jt415yCcA4/LmvZ/gx8ALvXJ0v7xnjgz5krlcc+mTXSodTNSldI8e/4RHU7bw01/wDZxa2yZXe4wWJOK8pk086j5hd/KjWQ5K9WIPPNe8ftV+MzYazB4T0oq8UTjcI8AD1JI78frXjtjprrbF5wAFGAGOBmuipQVKClfc6I2vY57VNQSxRoIogoIwWHJP41x5je4vkDoXLNwGGSa7dpLRZZ5SUlaPOTnIHt71n+DrA+KfF9oUA8pJCzKB1HOB7V52xtbS56/wDDfw9Bo+kRX2oRmSFCJCwHzHjhR+nWuj1T4h6h4+1S3gkV7LTLdgsdqp4IAwCcd/8A9VYnxL1+LQ9Ng0uzZVu5AFIU9B349a0fht4bLxrdSo7lgCTnke9axloYc1z2prOJ8LLIyBuCV60kmkhWEtrO0qDgxsQCD/WpjOJWbA2kHoRjFUruAyNkEhvVSRXms3Wo3a6k4I56qxqCRGJJAJHqKCkiKSQxGcZPP60xbgoSCMg9ietIhsYCYnVxwR3x1rX0bxZPYShGVTHkfeOc1kvKnBPAPH0pDECARhh1yvapla2pmzsLzXNLv5x5UaIJB86uvAPsTVK+WJIV+zSCNs5JRsZH4VkQ4dCrKGVhgjHWqshe1UqgKoTkA81yuUkZNy6GjFrLRyEOHmJOMueR75q7JrjpCjxF/PU4I3HkVgpdK+GKgn1q9DIu5XPGDkU1VnFgpS6nRS67r/2LyUhN7byLgxyLkgexFeb3ltNHcSymFgGYsYgvzD8PavUtA8YR6YRE6kK5By4JGfT2rYXxR4b1CeQalZKrg/LIoyD+NdtOvGWjNVU01PErTVoop0fc6gsFODjH4V6ro/gPTNd0w3djqLXZxua2kbrjqMetcN45j0iTXZf7PjWOCQZbA+XPHP1rGWLUtKUXOnS3CD+LyW6e+K7owlbRmid1uXdd0zRLfXrm0eFrYHhWAzh+4Pp3ri9WtRa3rQo6NEQQGKgMT9a25NQFxPLNqLlp5ThpAvJb1I/wrIkjjcgldzjJyDUuDHsM0/Vp9LeKW3uWFxGcAsMceh9RV7XPEC61iaUgzldr4AAYjPX1qhPbQzWxLOLe4XlctnePTHrWSAzK2QDg4waxcbMVyzFeGBx+6ini2lTG46596mgKOgYLtA6KecD0qlY25ldlLBSD1Y4FXSp0y+C3EUkcLqCGbkH8aTSYE1rHFDMHUMpByMHofY9qutfT2khlhmcOCSpY8jPY+tVZTHLhrYknPHHWtXTNNfxIFtLWBJ71s5U8NgDt9KuNO4WuXfCt5PcTSyyvEJn+UgjCsfQ9hnmvUPCMVpf281gTGmchrUvhlbPbJ5FeTPoF/otw9tfWzQFuCjcB/ofWnmK3mhjntru4tLuE7evJx0GaE+V6FRa6ntvin4Fpruli5guhFfxrmKbPzAY4U56ivK9I8UHwpqUvhbxXam3lJxHepHwfQkjrn1qovxM8T6ZMivqMrwJjJLEEAe3ernjTVNO+Knhz7XFMBqlngMBwWAPbv71rz36kSSkjU/sPS/Et1JNol6NO8V2nzbUbEV4uOuDxk964HXNVMl3LG9iLLVo2xc2jAgOP76due496yoJriN4YbszwyxtmK6ibDpjoc1Y1fxUmtvFba+my8hJWHU4RgsDjBb3z1puasZxhy9R0tsl3Ej290y3KkHCjDxHtyOcV32hfFC+ubJdK8SMY7qEAWWrqc5PYP0IOe9ebWWuSaXMIrp0mRSDDexEHH+yw9K6fUPEljfRxRalaNCCMLdRDKMPcY4NQpXNdHuVvF+pHxlqRnuLQRavAvlm4QgrOoA5PvwOa4S6urnTzK8sAlj5RiAeB9a6y4028sTLeacI72zX7xibkKe+PSsK88Rx2rFZkzFL9+MLnA781V2xNroX/AA343fRrB7N5Gu9NI3CAtloj2KE9vap7jWbHxLNII3ZLtxuCsMeYP8axE0UJE97o0sV3p8ilZIWGWjB6j6VzNvp10WuJrWSTzIDu8tgQQAeoPtUOFyeY2mu5/Duou8SOCxxtPGR6V0drLb6/bmaAiO5UZeIEdap+HNUtfGdkLa7Cx38Y2hzxux6+9c5fjU/B2uhtm1A2SB0cZ6g1mokps6y/0W7vdMN5aN9tjiOJI1GHjI7Yqloup2dyGtbst5Unyt1JB+lbWh+IIjcLquny7GkG24hB+Uj3FN8X2lpE0ev6SI3TINxGB0Pc4qlFoDktf0C98D6lBrGlXRmtCQNydQPQj0rp7qDTPiLYpeqI7LXoo8h1AAnA5wcd+tOsLuDWLB454GOnXA2l1OdjeoH9K4G/sLzwbrotbiQpESXtrpDwwzwP1q1fqDR1ujHT1s57S+dhcDjcwyAazpVkit7mWBCwiBHy87lrPhmmn1cTSKsUsihgHPyv/wDrrX0C7Wz1+exu1a2inXaVJ4Qnv7irIOd1ySCMWV7ZRCJJELMWHKuCcjPccVe1XWjrel2zGAQXMACmQA4ce5qzquk/2dd3Wi3gZElBlt2UZDE88H069KzNHuIUiaxlJQLlRHIOpFNWAvaZY3PiO1KWRKzwcuNvII/pWfrF9dzB7aWUiWIYG+pPCfiGXQ/EIJLIjFoyM5Bz0qx4l07ztRuLonErEjaeh9vrVaCuczIfNtYyTlxwcHqaoXEe5ZFRwpBHBFaFg4UyAJsIYgjHeql5gTOSMEnGfWqQyq6FUB5J9O2KSZFCqynJPWpI5AZApGQeAabLEY0OeQT+VWJMgEp5AIyD1qSW6PlYAyc8n1qzYafHeSmEuIpJBhGboD2zVLUbG60e8ktL1Ntyo3FVHAU9D9KBphHhF3AY3chu+au2ssM8QSVmhlU5Dg9fbFZ8QMigg5XHFRzApgEbu4zVga7zBIWDDLZyrKcc+tNLNcEu8jbyBtJJOSPUnms22d3cICCMcKe9WBKUYFxtC9jUWA6DwzrV9ouoQahpzm1u4GBYZ4cZ5HuDXSeM9avL/W4fEtlbm0nwrF1GFLg88+9cDb6keRnK45Oe1ehfDnxvYQaVe6Xr4R9OuFIilkGPKcjgg02kUjuPix8brb4gfCzTbS9gNrrNoY0kiPO4AckfiP1+pHlVzc+fphhziKdQce+Kwby+d5bi2idXhjlYISMhgCcGum1DTIryDTJ7Al5XBRrZTnDcYx9ea0jZKxLXY6L4IeMLG3luvCXiWFp9FukISUjOw/T0PeuXKQ+D/iDqunJKbnTI5ikLqwPy7jgg9+KraUJbXUJkeFo7qIkGNshlNdvffDDTfGfgOfxH4dZ7bU9NDPd2hkLY2jJIBPQgZ4q/dXUW2rPS/grdaHr3iR7S5mjYOm0RzDg9COvce3/1q9Z8c/DnRNR0C60m8nSSORGe3kZtxRgOAD1B6V8cfD/Uo59XYhwMBfmJAwcgcH1r6ntvAV/oFnaeI5b43VkqiSSKU5wPXHQ1FXvzGsW7Hyjfl/Bmqy2k9wTC0hQyP0BBIz+IxV9bmSaJHDmO5j5jLDidD2J7j3re+MOq2Xi/xFczWFsbeIRndIi/IzgjBwPUZ6VxGk3b3tukcsoE0Awu0/Kw9PbFTyNfEQ7Iv67ZwXlmJ1IhdvlAU5aJvp3B9a5O9hNviJ22SgA5HQ1vzkPMqONkhPySnp7g1T1GJGVUkQbieJGH3Px9OKi1iL3MlriX5Qzlgoxyc1GGdQS5BYnJA7CpZUaJgGXCtwG7H3qAq65BGRnFK7AkixuAJ3A9DVqJp4IJDERtI4DDv/8AqpLYIGj3L8mfvdMCug0W4s9H1MreR/bdOnwHA6op7j3FF2NHoFxZ+EvEXw4iv4buKHWLeLBVDtbcP4SO/Tj/ADjk7Xxhp3i3wBPoXiG2I1WxO6xvdvTnIGe3pXLaotvZaw0NhKs1mWLJIVGSvofei4lTB2ABgMEVOjLuSwzYjjVwquQCR1rQtWYlA5wo6Fe1c7FMzyjnCYIGeoP+Fa1tckW5APz4xzQJ6jb5w87CQMCDwVHWhNzqVI4HqOtHnGRwjjc+M5Hap9yCLIcHHBBPNArDcrewG3YEOeAc4yaltpJfswgcBmjJAPcD0P5VQuWaPMiAl1OR71pQySTwmQgCfAJDdTU2FoiaCyaaVI0O446E5JPpS/YpYSJZ08t1yp+n1qulzKJARlSOQQelWLy6urlFLYkBO0gHBHviixmCamYZIj8zjtg9q2/7QF8plAwDgEelZdnparEPNOQhBGTyasRSKWfcQQDyoPNOzLOm0mK3O1LiVULkKORwT0qqh1HwP41Q2sr29yimRJQPldT2Ydwe9c/JIrlgDncNvXpWpqd/Pe/2RqEUrtf2Q2FJDkSKCCAT+BrReYmihrmvTeIPE93fiKO1885aKA5QN3IOATnr0pqsYoHiRiiuclOoz64rrfiJc+G9T8N6drulRix1FXEV5ZjAyR1JH58/SuQtZxKhdlyjDKkdjWtO0tkCuPGUtwzHknGPeq9tOjX0G8AwlgspU5KDPJx7U/7Lc6yxgs1M8ww7IgwSAe3uPSvRdA0jw/4usBaam66JrkWIxcdBcKemQe4PH+PbeyWjditU9jrPDd7B4clhuUeJNSjAcxKcx3cfUMg/vDuBXe3HiWz8dwW2p6HI0WownEiqDuTtyO4zkV4N49+FPiXwLaW8eoh9R0Rm3w3AGViYjrx0H0pngz4jXnw41qy1C3cXMOVE8AXJK55OKxULe8tTRtPfQ9f+yPpWqS6hexKZy26aIDhx/fQ/TqK7K006fTZodZt53lsGbdHOhJMWezDuO1bFnd+EPjf4fjudNuYba9YYMRYAg46Y+vpXKxXWv/BeaWw1Sz/tHQLg8sMttHqPz6VlJya0RS93Um+LM+meK9JtZbqBftSDcL23GQFzg7hzyM5yayfDXiXVfCNrb2GrousaGGHlXsbZ2qfXv0NeeePfEL+HPEsF7okzppV78wEoPlZJ5HsK6jwfqhu9S+xRoLQXKljZzkPDLnqFPbrkVcabS1RSmme92mnwXOklokTV9DuAGMTAM0YI5x9P0rxT4naNceC7u0OmMNR0VpfOjgkyTFg7ivtxniux8JX2q+DNWlhgilW2zvaylycr3KnoQP61rz2ujfEPXJRZS7JUj3G3kGAWOQf8KI3UtQkrqx57J8LNL8d6Q+seHXOnaqyGRoG+7Lnrx0PWvKS2q+Cr4M8RhubaUEqAdpHfj0IJr6K02yf4dXDW9/FLHpkjFgccwMf4lPcfSqsHhq01fxJePMi6xYSqGdgMsAe4x6Zq0+Z+89DL2bvojkbuz0n4laXBqWiOlnrsQAmt1baXIwcj1BIq9Ht1rw/NBHGLLXLUZntCcFyOkiHrnoeOvvVLxv8ABm/8Kz/214Tumljj/eeUrcoBzjHp7Vzc/jK38b28Ek6Np3iO0YIXRSPMwehx7+tRFXejFLdK1j1L4XSWfi55re/lMWrqAY5iAGJHB+vbIqG50WXRfiPHbaplraQMoK/dII5IH407wfop1VIo2JsPEdplopegnGSRz36119r4itPEviK3stZtjDfxgxOMYwe2PrVuo1LTY2jBM4X4z+AptO0i1kCLdWaSBreZeGiB6g+oPFa3hHw9Bo/hAXU6C60q6UCcMATEx4zgdR0rt/ijA+n+C7i2ZPPtjtRJD1Q57/lXmnhXxm3hiyfw/rSbrWcCSCQkFWQj9aycp1I2RTjys841bwzb6Z4tnuYLlby3AAUg5YKenPtXceD/AApdeIE8y0lZbiD96AT1weK43xDpqaT4nnS3lM1pOFliKnIUc8V6x8BLsDUZ49ykkMAfoK6buFO5hFc0zt/h9evcazOJUWOUQ7JF6HcG5Pv0rv0gWMsUG0nr6GuQ0m0il1n7RBhbyOZhOFPBB6/hXaKwcZByOlcE3d3O+OiKOojZLbTD+Bjn6H/9VXmG5D71DMqyKVIB+UkZ5wakgYtEpIwcVmUDIGUE9RyMUyPJZiCCCe3BFT1C/wAp3bQR1JxyKAGXVv58DJ/F1U+hHSotOujcRESDbLGSrD6d6uI4dQQcg1VWERXbSKAPMGG+o70AXKKamdoyMGn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h9uKryjzpljP3Ryff2qwTgZqOJCgJbG4nJNAFDX76Kw0meSUqMqQoPc9hXC/8K7M1gdRnlI1GUhw2eFB5xXRTwjxDrpEj4sbTnGeHbPrW5qsMD6fN53EYUnrjp0q4ycXdEtKWjPm346+IpdB0eHQrO7eXUL0qjFSeAf/ANdeF+Gvh5qXxF1saVpSB7azJ82WTJy/ck/WvUPjz4VlhkfVZS0rspKc4KHoAPfGK6T4N6mvw1+GFxez2Zju7gllBXBbPI5+prsspJSWrPOqX57PY+efiL4N1PSfF1rpEt4btbRRLK/Py4OCo9T0q94XubuXUlNwghs4nJghX19T7+9e0+H/AIL614+juPEF65R7wllUHBK545/CvOPFXg288B+LFtJ5Q6vngnJB7c10csasbyaTRm1JaxWhi+Kr2SDWWjC+asq7mI7E+9ebi+fR9fJUmIsx+U8YrvPiYTa6nZoQNsihjt75Hc/hXn/i9czwSu4EaJuJ6Z9Oa8Ob1sWizcb7rVIpEiIZmBZlPXnpmusbxCLXWxGh2IyDKhs9Bzz71y3hu5+0eFbq4eUBt2QR354AHXt1rltW1cxaijEMJRxuGTgVmw2Lev3QtddN4CyAuSFHQ/8A1q6R9SKaWSkhKtglB6/5NcnrrK9vhH3MQDk9qt6BM15YvEp8x1U4CnJz61O4i7JffaLF1icCVsgjGcD1NUbOUJMA5IaLBznr71Z0URaTZXj3S77iU7UQYJHviseeJUvWnLFGcBWUD7w7D8zR0GzvA0WraYVaUKwBOG6H3rxy/wBOnk8WGPYCgOVAGcDuTXq32S48OWFpLcookuBnypDghcdfauZ1LTRd6mLtQqKoJIB4I7c1cdBLQwdRg+1PFDEWeTd8uB1x1z6Cuc8TMLbzI0f5iNu4HIPrXUyzLDfbIJRGAclh29eK4PxFKJ9WcROXAYqExgZ9c10QV2anTfDT4ka54C0bVrDSiQdQXYZw2GRSMEL/ADzXQeE/DV1fK0AId2VppDIMgZznJrkfDulSy3kNjAoM0jAYb+99a77VLqTwXoN9YJO63N3hJGzggAcgHsK2s27kaI8r8TCG1u5o4JVkYMVLL0PPb2rnJUIyCSM8kitholluyqxjYvAYAkk+tVb22bzwVUlRjJxyT9KpRbE2jrfCekacmgJc3s+Lq6l8m3j4LZPU49PevUp9L8L6h4g0Pw5amKK0tCJr+6TALYGSM9814fb2k8s9sjo0bA7kLg/L+Fe+/sufDC28cfEgRXk6TQQKGuDnOcHp79RWjptK7JlOysjB+IGmy+IddM1nYSWmg24EMLCIhWUZ5/GvPNR0mJ7/AOy6fFLcys2MBeT68dhX6Z/GWPwx4S8Iy29rZW0k6xFYowowgA6n1NfKOh6Qlp4IurnSrKMatqcjJPeygExJk5APbiu6lUpOnZR17mfJNa3ueXfCPwbH468XHTtXuWi0zTR5l18xBYAE7QR0HGCR71Z+K+t6Xe6jNHplpHY6RanybeKLjzCDjPv9a07jwVd+EfDl3qZuTbWc7AFy+1pz6H1FeZWtre+LNdNlZr5k5+YL1CjsT+VcdRJu8SoRbd2RR6s2nICqgknJAOCR6ZrR8cfFXVvHGlWmktELHSLILmKOTJlI7ngcewzXK+JYW0fWJNONxHcTxEq7x9A3ce5FT2fha+ubZLsECAcFm6k+3tXOzoSNKbxHc3+lW2mxlkt1ZS4BzkcAA57V738TfF1v4e+DWh6HbD7NPdIrDDdcHJLHt9D618z2uqw6bfBWJIicbwp5OPStzUddn8XXsclzOXtYyAsJPyxqPSkyHFN3ZpaVby29hBqJLQJA263LL95u59u/NYup38+t6tLczymadzw5Ocj0FaNzqb3ltLEDiKP5Vjz0H0rnZ1cupQiNlxxnH4U73K0tYuXdpb2EQdWMk5GWUjhD6Cse81FpbOWJn2ux+VfU1aupjjBHGMmsO5kH33PAqCbEUEBUMXIDYwaRrUrGABgngBamh3SwswTJPIHpTw5iYPIcEcgCi5VhkWnrbW+8kGQk8HtWro8UKxGe4Qvg5SMdz6/SqSM13cAqN2T90dh/hWi8ioy2kQ8xyfmkXoPakxrQ0JbhJkeSfhcYGO/+yPQVh311OsLwxBCJOQp6D05qS7kxuQkuF4IPTNQ7I41EzsS+NxBPSpHYq6bpcl3KIioMp6kDpW+nh/7HEwuWIKj7jD8uBUfhiRHme4lGTu+Qr3FdZ4lWHTtBLvKstxcgMGPYelO4I4W8tkkdERgxU8gjr7fStGTUIrDRWcgbhwQvc1lyTFYgRzLjgDvWbfzO8YSUYL8BV6ZpFooXt8bl3JO1T0I6gGpLIJ5LeVKRg4UDqfqaoyxgBwRhVIB71qTXZisYbSAnaxB3be56Cncp6HpnhfWEt9GstKiISeVs3LLz8ueg9T7V7rZ6DDrktvYRQCx0qGHzWe4XDbQOST6n0rgPhN4T0nwnbWmqeIGElyyCQRAZweo61o+J/ijf+L9YlS1IstMjxGoA+8B2+lJK7uZXLt7fWkWtCPTXJtojtVsdfUgdq9Au/BUMnhuKe5vDbXEqF0gBIBBHVj6+1eUXUA0rSZbvzRG6LvMucFcc/gKWy8Z6vqmjlXuWuRJhTcMeIxjACgdTgVLXUGYkXg6G81qWEyk2kTZmndicgcnvVzxl4vt7HS0gsgUhQCO3VO+OpOOtQa/qi6bLbaHAWaWf55ph3HpmuUuLMav4glKsYra0Xaqsc5IHpWcpCJtDtZbZxqJRmu5DlCeSBzk4rd8NaGfGHjS0sjKwtISs92w7nJwPbpWSZZLS382RXR5TtiLDANejeBfC+o2Vo8WlWUlzrOoKGZ4xjYMHq3Yc9TSjq7EOVjpvE3iCLUbuGxsLUPZQOsSoqkCWQfdBI69OntXGfEaC4+HkM1xe3Il8SX8eGReBbx4JAz/CMHpXbfDTw5qdh8RRBqMEJXTELsxkxFAxU5Y9dx5OK8n+MXiC01vxlPPaI8llHId0twSTO5IGcnnHQAdK9FUnGzGpJo7L4RXml6s2k+G0ItbCQ/atTmALNPg52ZHXJFJ8YvGv/CV+Ol0UxNpnhjTEIjgBAZ8EDLY6E+meK9H8F23h74BfB0+J9Tjjn169Qm1icZ2Z6HH0wa+YX1e58Sa7ea1fEKJ3ZjySMFs9O5rCVWEXqtRcvNrc7jS57/xVs0/T7cw2gYm3i6ALn7x9BjPJro/iP8TZbPwnZeDtGElvbRZjnuVYATNk5AAPIGa4Lw/8QJbLTLu3tIwk9wdjzLgOFGcAHsPpXPyzD7a87lpBGDtVmwAfxrllUuNKx3UP9meDPBMl3Iqy3sqkRBjyD68/zrzTRdIGt6rJqd9KY43YCNc5JPoo/rVfWdUmnsDBcTGVpGLAE5Cewq94CmuJLy3BPliBvldvT0x71kgV7ml8S7h1t7O2hkCLGmCp78cDNcT4MldPEMWIwhi5OD0z3ra+IYW71eTBkEjncSW4GPbtWJokIF1G4PlPnnnrWmiKbPZfGLJe6LDNaqA8I3GQdWOPSuE0/UrvSZZLprgQ3cvKyHBZF9gc4ruvDijVIEtGwFYYYt2HrXEePvI0/Ujb2z+acEB8YApxlcCnqetyXchkMr3Mrn95NK2WYf4Va026lv02RF7heTuVSVUDqM9OKq/DXwzL4t8YWmnIwWJnQ3E8gJSKPcNxwOvAOBXp37QHxI0jRGg8I+FLaO2060UGe7iGGmYdfw4/n+Otl1E20zyqazEF3JKRuZjk84yamsvEb2LhY2KMDgsp6Gs3T799UQOgIVuAX5JzSHQJbMIQGKBizFuvWko3C528Wl21zbCadis5G5to3A56c9u1O+3sqpbMjTqowoQYVau+BLSfxNqlh4dtEUSzMM7u2epJPP4V718YPht4e+GHg2ysrRYFv7hws104HmuMc++M040kneYuZN8qep8q6tpUmoTYdyAD90dCPSrMXh6PTLYzyIFLjhGHQetaGreIrTw60yIY726JITK4A9KzNNj1HxTdvczsYrcAZyMAD29qqSjHYtRfUpNpb30krxIxAGMkdKxbrQXurtICfMyCSTzjFdXqfiAw3h07TAAoG13JwSfWpRpsGl2Dyy3Ma3MgORnJz6Y7VFjRI8x1TT3t2KIgJB7dqz106WRt7AhR61v67r1pYK6ZBmPUtzTtBsr7X4Y0gbMbHcWZRhR+Hap5SWjGS1ERSKIEytycnoK9X+F/7O3iTx9C+oWYi07SogWkvpiBjHXAPaorD4WPG0DSRmWSWRcsuRldwyfpjNfR3i/xVFa+CrDwtpSNpmmpEoncHaXPU8fXmtI6aolq+x87D4Qx6nrl4E1IvpOnZE9/LwrsB0HqT2H61wXjXUoNLjNhZOyQbiVb1x616P4y8WPcWkejWCrbaRZ5Py8GZySSWPU/jXlWtxLcOMkOxHUdq0u5CStoccRNfhhjJHJx2FaNppjxqjSZQAbsEdBWhZQ22nxkEMZWOCuM5+lLqmkXcFs9zIkkCOMhMkbgOlYuLLM2/vgsixW6nYwwx6ZxRbxtMpKkn29azoZhdTM5Hl7flIJq82tyIWgtYcqo+Z8f1pWILbSGyjUgqHPYnIB9a6Pwfrc8V9DKDjDAqwPU/wCFcZBcxsHUwtLK/I54Brc0xZrIiUphBgKegBpqLbshSdlc+gzbv4ss57m8uRCEULhRyfYD1rkYvB9lIS7R4c527hyPc13fwW+FPjH4oGK1t7aWzsCQzXcoAGD3ANdF8X9B8J/AyF9MW7m1rxC5VZCWBWLPt7Y/lWqpqLtJ2CDc9Yo8O1rQL2FlS2UzNggFjgAetZI0saejQ3CmW5kGQsfIBrt9K1d9VcIHVi55Y44HpW+2naYgAikJ1H7oKrkIT71lJxTNoxPEbq0nicRSADPRB1FdV8N/h/c+L9at7aKBpJTIoWNRwSTjJPoK6+78ARQyG5kfzJdpJJ7mvaP2VNIi0/Ub29Fp5l7HGPKJXIByOw7jP+eauEoyehcopI+pf2fPgLZeFLCK5vkE0sYBIboWx6dgP6V0Px81iBPCk9lp1t9qmCnCxjAU445/DNbXhQz22hm51u/W0gwXZGIGRjnJ4xXzD+0/+1NpyWlz4U8FNFcXMilZ7qIglAAcnPc1q6vs5KQU4xStY+XPE2u3ejapdpPMq3xHWLnaB2H51x8mo3mpuWMTylucA/M1bXhnwlf+KpRePKAZGw08pJwB1OK9N8OeDtOtr9SqGR1+UyEdcfyrhx2YQm+ZrU9HDYSdV2Wx5xpvw91XXYQ88P2OJgAfNP8AD/WtK78KWvh/Tp3XDFBheepr1/xDf2Wl6eIndAQOgOMfWvGfE2uJqimKFfObcMAHA68c15lDEyqO9jsxWFhh42vdm98NIrLSryy1zWZlt4oHDKshwXx1x/ntXp2seI9X+PXiSLTdMDLp0bBUwPlxng4HU15vpfh92s7afUCs7lcJAnSP0JHpzX0b+zbrGheE4r6/vTEb9GHlxjGWPbj8v1r1KL52eLVhyw5j1DwR+zjofg6wtG1BPtusz4AaU/d98dsV3fxM8aWXw88InTNOVZL+RNiRR8HJHXj14rn7bVPEGvXkmt3Uken2WDtLjJCeoH9awpbOyY3nibV3zaQEiIyj7xA6+/JrvvzaNmUJQ3ij5d1TwHf6p4gn1HWAIr2cGQhmzsAzgH04rzTxNcz+INbh0PTx5sEDbZGhGAPUkjqfrXuNxLqXxR8QXWlaOjxR3MpElwASxXgBR6DAr2/w5+yl4d8CeFJbvUQsl6EMju5xg47n611ScZJRbMYPmqPqfn54q8MHwvaPbC4STzDkYB3Ansf8960/hUqeFLG91S4T5s4iX1PPP0rY8fWUXiPx89vbMTBA8jSEY25DcAfQCmalpks9qtoI/Jt16SZAA9TjqazxNGFKyi73NW2yjpcs/ivxIup3AaV5G2k9gM9MV9JaSqaXp4SM7QYxk9M8c14x4O0VLe4tI0UldwLORjjPWvT/ABBfpDDbW9u+4zjYASB16/WuKOisZbM+gPGHw8k0Yb45d8eeJQMEexFefSvLbTmKcAA8hl5B9vY16jD40j163EN46wXGArHsw9x61rQfBnT9ftfOiumBcbt2MgntzWrpU5LV2ZtLmi9EeMO4wVBHuM1XkUFcnkV2XjH4Sah4dWWURyvGOBIvQ+nNcF5VzGQHRiBkFT2PvXBKk1sJoZLGgYlQQDxjOaSMTpk28yoQQWRjjcKkVWY7cEsc4Ud6TyCzlDGVLA4YjjPpms+S4krjhqDLksACOu09Kkmkkkt1lLF4jwCemazJVMJIdSpJwRVpGnFqYg2bU/MVxnn1z2qfZoXKVZZipxHw/v0rX0q8g82NJ8IxIYqDnHuKydqow81GMWcHb1IrodO8M2uoWsktrm4hAydp/ex/4ik6XZDcS9e3Vm29A7c5KttzWJI8huAgcBMY+ccE9iDVK9EljOYBcvLAThWYYYHuCKng1qe0U+bZpcQZBDHByO49RVRhbdAodzprTTJbu0AktEvAAScdQex47V1ulaDZ/Z47q1tmBGBJbnkN6496j8L+OtEt0jntLZoXwFkjccEd/wAa62fxRp2hzw3kQV7K6AZosfdOOoFd1OTjohuKjscZ4o+EujeKtKln0a5Nlep85gxgE/SvIT4Uu7G5l+1wbktiFnUcNjPX6cGvpTS/EHh/xHcywO62s7E+XMGwT/8AXrzP4meFNR8P6u0yT/abK7G1nBz64z+ZrqhaTs2PYz2+Guktp0V658/T5VHzk4aIkcZPOR715t4u8Ix6FelCwubJhmK4jOcHsCRXqmk/DzxPDpYn067N5ZSDmIkFSvpiua1fQjFEloYXtbsMVkgl5Rs46Dt9awqU2utxqz6nmcGkTm3IlBCZ3Ag8MOwNbM+iT3ulRO06XMS8GPPzAVt2hvfDztpupackltIuVBP3h6qe5Fc+00Wm6qhjeYQEkKSOCPQ+h5rj5mnsQ2W9M8JT3EKT2VwBEDtIYjCnuDmt2y0zV/C98ZbuzAYANb3kBJ2t6EY5BrHtpFPnvbXv2ZZclo24BP8Aj71uaR8R54dLn0zUykhQYhkJAyO3Nac99GhKR0us/FfSvEOg+RqluLXVYxtR2GAWA7n09q8sW4t5C7ujxysxbhuOa6C+1Xw54p0+S3v0S31SMMY2zgSHsM+tcWWjZRHNuBUkZB4GPUUpWtoS1rdHa6Bf+H2uIoNSuBEGOBIBna3YN7GqXirwzpEWuYsJzaNMFw8TEISeQcjtzXMtZfbysEAVpZPu56E9qy720utKma1uVlgdSCuFxtP9RWav3Erm7feENX09RKLuO/iz88hck+3FQQ3+nSotnqts0T5CnaDhh6g+vSopvEtzZRwiF2DHAEiruGfcc8VBH4ptdRle31uMMGJBmiGGiJ6Ee3SrVyrk2s6BFpEkctg4utPbGUfkkHrkVLZX8iloIZI5bU4IglzkA9QD7VLqFleaXZLPAy6npjDaXjAJUHoTjmsC9jtL2yDWU5t7pTuHOckdiKF5CbudPpVhrGlXovNJlWKdQcQSn91Kp6qQeOfWrNvDoXjXUJLaVm0S/kUrJbOB8r+g9Rmqfhn4jtd240zVbdFu1AVWUBc47+5qHxD4TtNfZrlL3yrhQDHKAQ4P1B5roimyHKxi6np+vfBrXRcy232jTpWwHiwUcfT3Ardk1fRdehj1bS5RZ3DfLNbOOM/4VNqt1rvh/wAKzaH4wjN3ot0gFrq8Q3iJscE9x174ryFBNoNxLCzrNFtBWVOjD1q+VsFJMs6lDqGjay88UbWzqd6sv3JBnrXWL4lTxnoDwOAL0LtKt95G9VNc2uuusaQXLi4tXwRIR9wntWROG0bUJLmKUtBIAyFeSD/hS5Sk7F7RNdn8L37jYS4bZLG/fnrj1rvrS+eaBpLKWJ4ZFJlgYdc15nqeoHXbEXAVRfxkbuTyP60eH/EFzps6yxkITwwYcNQ4gdTOqWd+sAeW2jnJKGM8A1Z8WvNf6CltO4nlgGUZhkgexpbtoPEmnNLajFzGNzQZwT7rWZbaoDCtvdhg5O3IGSvufamDdzn7XVWkZYnchoSCpJ5FdBqusDUUhuUkAuolCnPUgVz+s2stjeF3ERiY8MF6+nNEF7ugJllxt5wR1qbGbOs1HVrq+0SFLg7bm3ImtZP5jPbp0rHuNbebVbe9ZFdS2Jkxjk9x71qwWSeI9DgmtZVjmj4kiJ6j2HrXK3hNrK8MqsrjkAgjNCVhmxrkCW+uQXcTkwTqJBkcAjqPrXeaPdJcaRNJEkc7MMMhwWHHUe9eRX2sG+sraGQAG3JaMjg89QfUVreFvE72Eqy4Z2K9c4U+xocX0BoQMTqNzEqnHmEjIwQM1X1giPI3qCRkE9jTddv0uNWN0MopwSEPI55HvUevC2e2t7m3lklil4PmjBBHXitIqwJFBHK4IOB3+taduw1BRbKpDn+Ijoay7KJLi5ih8zDMcAHp7c1tXUV1o87h7V0eIBip4yOxB7irAt6XpBu797ZpRBMF+QnGGPpWfrtrdm6WC6kaSWLgFhyFHbPpUE2uCWdJy22YYZQDz9K9Z0TwfYfEe4EEd42mai8StCWYFJWOcggj1A6HvWkUmiW+XVnkCWoYiMA7zwqr61XKFJDDKrJMvVJAQR+Brd8UaBf+DfEsmmX0T21/bkMBMuBkEcgjhgfUV6T4h8PJ8Svh/beINP0uMa/pmVulh6yoOp9xgZ596dktRRd9Tx46cZYkmt3wytiUE4IX1HrUsdkNRincSsk8XCw4yZB6/X2q9osJ1Mm2gTNyXEaxDjcTwB9c8VX8T6Tc+HHSO7tptNv3AaPz1Kk+hBxg80WRauYpkMTGKVJYJRn93KhUkfQ9a1LScm1EB+aLO7BHWui1LXYPGXgVINV05V1+yx5V5GMrKvGTkDj0I9q5nTkdoieNynBAPSkmVYSaUI5IX5T+laEGp32mrY6lYyhJ7ecPGT0ODn9cVPH4bGp6bLqVvJ+/t/lmgJ6j1x/Ws+WMx2caE4ty3Ufwn+hpPUk9N8YeK9E8fR6Pq9nZvp/iCNil9GVwHXjBB4DDIPTkZrk9O8Z6v4J1i/k0qb91dxtHNA4O18jGevB+tVPDwEesQM7lyo3BvU0xLe21fxTLYXdw1rDcOVWdQQFJ9x0qNnZldLIy7W8ktg8koAk3s7LgAcnOOP6V9L/BbxPffEzwHNpM/iEpHahYzFIcELzgE9zxxmvnDU9BTTNRu7F5/OFvIFEin7wxkfoaj0aOXSr+W5triW2DjG6NsZHTkDrXXTpurJKJnJtaH0D4T8N2ll4yv7E30FytnIZhHKMrMuACmT3Jzj9PWpvit8J7QQp4n8H2RkXJ+22UGAAeOcfn0FUPg4lrdNFba1b/AOlSMGhvxnkH1Pp9fSvqGePTvD2jrK95bi6SPb6rMoHAIHf3rXFU3SfLITi5K6Z8Lw7dUtTiLEq5YoRgqR1H14ou9Emn8OPqVkFvIiSk8Jb5oiOpArc8VJaWfjGa8sm8qznnKtE5AMZOM8dwSTyKk8KeIdP8IfEQxalbCXTL0lckZUg8ZI6VyXVtSdUtTzjT2glxaXM5aJ2PlTOP9UfT6ZqvexyWE0sUgBK9GByGHYg16t8bvh1pGh3kGqeHpkmtb1S3kqclGz/I9s+9eT3O8kRykhgOnp7Vk49RxlziC5Qx7pAHQ4BAOM1YhuDyoYFQMjvgelUDCE3OUwwHGO/4VLYW888bNBAZn27iiDkismy7F1ITcoI12h87lZu1DRvFIxl3M4wOBwB9ahicxOBtK44wTyp9DV0zP5QXPLDjJzRcZG0ZuAZY0BQDoPWrNsCEDEc46GqQeW1kWWFQ3ZkI6D1q7bF5Y3cAYHJHcUXAjvpmUwlI8HHzMD1qJwSUkUct0x3NT3BB2xk7WI3DPfHvUlrGj20iiIFwcgg9MdaaYmPskMyksCDnBGc4qVbGW2uVaBtqdSz9vWoLFY4rhpMEbvvYPU1rO4uYWQqGjPBxwRRcQ1YSiswTzFHzEqenvUIvIrmQpblgcdxjBquC9hKhBLRD5SpPWoI1KXPmoSCTk44xTWoFia7nt5EBBIJwSTipIbuSSXcYig6Z9auppza4siIu+WNQ465I5zgd+lVXnigtGUyBmQE8cZx1/EU0xvU0zYCCBLpkIjPO4D86dFcfaI0miBNuzYEnQCqvhXxm2iebaXVsdR02X5vLYcoSeoNQTarFZXGoxacXGlXYDC3mH+rPsfaqXoNRuizq1zBI6QyiNWXjcoyWHuR161JplkmrXkGlRTiASsFWRsgITxkn0rK0azm1DVLdYxm5UqRkf6wZ4A96+wvD/wAOPCHjrwjCz2y6VrlvGGYkYbIHJ/HB6fyr0lUp0oK+4+V7nheq/BXxn4DMOoWts1+EXeZ4WJyOpGO/1qs2vWHi+xWyvrE2+sxsAs8fBQ553e2e9fSUV/4v8BWIighi8QaOqbQwJbavpXi934St/ih44ujYJ/wj17KvzQOuFd+5Hpnj8qhQlW96Vkim0i/p3xe1Lwn4fn8NeK7NtS0sxjyLgjLIvbg/eHTBB7VLcfBnRPij4YXxD4NvPs9/EuZbQHIOOvH9KqfEHwlrnhfwmNM8Q2TXscIK2+pQqS0Q7Bh/EPy4ritBsvE/g3TT4n8NXguraMj7RBaHPGerLn8yOaw/hO8GZfG/eFs9F8W/DO+MqWEiTpJuMsYI3jP+eCK+pfhf8TtG+Lnhb+w9cKx6iE2HzcBie2M9/wCdc18KvjR4e+KemJpGvwJaa3GP3chIG49ufWulPwV0vXoZdR0ZxZaxDIwMkZ4cg8HjpTnKNTWWjR0xVttUPb4QyadcNbrHHf2b7s20gBBB7rnp1rzvxJ8OZ9O1uOLSBIVU7ltpWw0TDnCE/gRzXe+H/iLqvhjxRZ6X4qXyDH+6FwOjAnqc/hzXpN5o2neKdVklDq2yNSksRGQeMHIrJzl9oHFNXR5T4P8AiJYeIJBoXiE/ZtVhUrDcnKPkDoc9/XNeJ+IvFWseEPHl3daZcvNdRykPHAD84zycDvXqHxf+HLXNpf6jLERNCwEV/bkqysP7wHUEda8JstZitvE9sZyUuY1AknVgQ/IOT7jHWqoOCleWxm+ZLTc+tfh98TtE+KuhDTtYjEGo7cGOYYJOOoz3rlbS31H4aeNX+zKbnTS3zAc4U4PSt+6+G2keLvB9rrWkAW+opGG82E43MB82fxzXGR+KL7wLqlhBratKrTDmUZyvfnP6EVLcFfl2LjKckuZHt+qwWuq6O+q6XOIpFjLkDo2BkhhXze/gmLxj4sldUOnvKxYSRfdLA5AI/T/OK9Z+Jl/H4f8ACU2vaHcqlpcR4lhVvl5HUDtWJ8C9ZsPEVlbyEozgO7g9VI9+3T9aqi+VOVhyh7Qq6bqF1oV8NJ8QxNC8JH2fUYgQVPY5HUeorTtPtOo+Jbi5mkUX0AV4J1A2TKMn8zmvUbzw3Z+IdAkS9jEowzIzclepxn0rj/CHhNpLC9s5UMtuhIim/ijPODn046VLnCSbsQqdSOpU+JnxGtLrwXGYWUzscTW55IIHXHp1ryvXdIHjl9JfR2L/ALrcbcHhSOoHp9K7Txp4Du9d02a/tnK39mMPEwIWZR3A9eKqfBawPh++a9vIgllLlVdgSFJPT6ZrenyQhdbg25OzRneGPBkGuarPbXFs0YjiwUIwVYcGrXwh1WLwn4yvbK7OIlZlBcc8HivTvB+kSXniG+1O3YLGJWUgjhxnp+VcBeppL/Fu6trsCKOdyoY8AMenNZSlzysy1Hls0eoWWmTp4ii1WwmWS1vCdwJ6V2UjiBAqLljzgfzrkfDOly6H5M0lwZLLcVUdcZzg/nXVvMqxPM/KkYUA9RXJN6nXHVE0jFWjAIJPH1FOgz5eCckEjNU7WIypDMzneCSoPoe1XwoXoMd6gY6iikBzQBBEDFK0eCVPIPpUxUEg4BI6Ggrkg55F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EZgoyTgUAhuQcio5WUqUORnjOKo3U9vZW7AXCxHOeW/pRvsBLPFMJGeL06Z61BJrUdlFuvFMJzgEjrTU16yhtBLNdRgYJznr+FUZbS18XfvWdlgQ7VAI+bvVWtuib9hLrxzp1sCZWIixndXLeIPjBprQGCwmUyPx5hboO/FL488CXGoWEdhZSCO2blnbtXkvif8AZ91Sy0lprK6kdx8zFSTmuqnTpT0crHPUnUj8KPYYL6D/AIR23eO7WFDmWWQnGec9a46f4yWus6oNPtA0tjZfNM5IO8jpk9OcV81+Jde8UaLaHQr+5mggLYGM84PQnr0zXPp4rm0XQbzT7UhHnbdLKCdxGOmamvSVJ/EmjGNdy0asfQd/rT/F7xhZaRZ/8e0cgkuHJBI9RgcAAdq3fjRew2Q0fw7YRCe6LqpRBnAHA4H1ryD4ReKR8LvD8urXrCW/vs+REvJC88k/lVfwZ8WWufiDqWt66GaFQfJwMgE9v07VzKfKDd9WfVvhXxhBoOhra6kotXtYgcdMgD3r5I8deOx43+Jt5cRhmtbcFlA6HJPOap/ET4q3fiXWJxIzJaH7saMQMHpnFcfoNz5mu3UgQH/RyNoIAA65x68VlOqm/dF7R2tcvfFa8S/tLe7QKz7QhQH7oAwTn14rgPFeLrSbZyxfaAuCeg/rXV+KrlbrQ4h5RV1BJ3dCe38q5azUXujzRvgyR4YcdM1k3d3M2ylZam1jpkdkVOC3c4/HH41S1lltyZ4n81yNrYPIzUFxEun6gqMxuWkTIduAD6AdsVsf2RBZ6GJ7li88xLADnA7UIDl9I1Ca5maCZt5U5BI4Y9hitzw9P/ZmoPEAY3mPTHbvWJpKLZ3Et3IMlSwGT2qWz1ATXRmQ8qxyfTPWmB1OrQwWlyGiAw5G5j1z/k02xRmv4pCA0SMG57kdqzPFmohIrCBEILsCW/vE9B/OvbT4HtPD/wAOLTX9bTz9QuoSthZgldp6BiBjPY5Pr78tWXxCbSZ5z41vm1K5SecF3cA4A4UdhVYX6WmnSEkRyEYBC8AUzxncx6eLZAWZmA8wgclvQegzSaR4UvfFC74GJijBZl7fQe9Xy9irXdzgbGPz7i/Zw5k5b5jyR6iuaYIdQlWdcxICQD1Jr1/QNAsI7/U5dVnMVpZozEZwSQOB714hrOoC/vp7m0iYJJKxCE4wu44/DFdNOJo0fRH7NHwcHjKO98S6vP5GlW5JjVWI3EdRkdMYH51wfxXurZ/EN5HbMGiSSTaxY5K5IB5J6/Wu3+AF34l12xfwNp06w2E5Ek8uMMi9SSfTFct8e/7A0zxnbaBoBjuDZIy3d3klpJMgYznGBzXRopWvoc6k+flsaXwA+FmleI9O1fxb4lnaLQ9JiMnlo4AZwpJDH0xnjucVzfww8Gz/ABi+I1zHbZjsPNaXcw2LFEDwSB26AD1Nc5qeu3tp4OPhuCeS30qd/MltyeHbOc+5+teg+BNY1D4Z+A9W1mzPkXt/AYI5GXG0YwCPfvk0m5fZNfZxZz3xQjs7bx9daPoRNzb2p8tp1OQzY5Oe2DkYHpXQ/CvW734d639vsbkRSSlI2VWPOfX3610P7Ov7OWu/E6O41OW5FtYNIxluMgvITyffH/1q5n4zeFx8PPHaaZp100gtjkyHBwRk5bHvXVh/ZvSpKzMZLoj7l0nQLC+0KK78QT/ar+4VWMJOSAR90D19a8s8ceJbYamPDOiWVvJqM2Y0gjAK269yT0B55NeG6R8YvGOkeGrnU5XuLm7uQ0MV7cNkKCMAouepz1IrrtCsz8LvhpqPjDxBemLWNTgZYd4zK7NyAMnOScZrlcHGT10KU+RbGnr/AMP08XSFdY1Vl8P6Km66uB9x5AMkLjsOnevmef4j2uj3OvSeHIFtxeuYoLvGHEQJHAPTOa9Q8TeOrnxp4AksbRp9E8H2Cma8uCQHvJT/AA5/iyT0HHr2x8w3GpQX1wTBAYbbJ8pTyQvbNCbV0i0n8TO0+HPhGXx14wt7D7Z5TMS8sknJC55bPrz1PrXefErxbo2lXD+FfCkTSxWpEM91Gu4yPxuAPc+pry7RbvUVM7aTPLaSeWVkltwN2wdRkg4Bx25rvvhbptl4SuH8Q+I7Sc20SNLarKmFnlPTdnqO/vip5JS2L5kjkPEHhifSBHJdxNBPKu4IwwSCOv0rR+GXhx/E/iOCw3mJAC8shPyxIOpI7n0pur+J7vx1r11fXZy8zE7ccIueAPQAAVp2emy6eSltNJA10AjyxEg7eCR+lQ+wt9jY+IN/ox1dNI0MGKwsuHuH+9O4HOcdec1wt9cgykbQoHf1rYu9NKSskCNMAdu8c5PrWHqmnuhAcMsnYEdKnYaKdxc+YWUnAxVF3IGCmd3GMdKt/Y+GZjjAyWzTreMTOoIyV4GB1qTQrBhGMAnOMdaiWIuwdyS3TGKu3Vk6lJBFgA4OTg49atxWbBonQ5BIAU9DQSyuIpFQtCCHAwdo7Vat4fsMa4lYSyZY4GMZ966TXrmx07Tra0swpuyA1xcAYAz/AAjNcc07XkoWIs5ckEg9KHoIluArMURzKByzEdD9arzDcMMQV7VZiQiEQIcgck57+5qpM5WdI1Ukk8nHAqCk7mrpNzDZiJggkdGBTJ4x9Kua3qJ1WQB0yXOQoHyrj+VcxNeBZgiHOTjI7V0KSLZaagcgmU5O4jOBTsMyZYDGpLEiQnAHYCqF/cW6RAu4Lg424zin6nqQedigKEDgDnmuf2z3JklKNGrNtwe59aEhosx3iztMkYBI4xjjNaWgWU73CIQJXUh1VQex4/UVBpemiGQqRkscmvoj9n/wdpVt4l0671eAPG7KQ7jKg9h6Y5ppaim9NCDT9L1hNBGo6zYSW1twqbwQWGD6+wrb+AA0vxP45u7WdE2JIWjgkGd4A/I9a9x+PTaR4jvNI8N2ibb2bosYAWOMnBb64z+lfLXxYvNA+G+vjTfCl9NJqVurLdXUcg+Rjj5QQPrn612qVNw5WtTkjGcnzNnoX7Tvj7w3a6lB4U0G2iebLC6kiAIBOAVOOpHNczBs0nRoIY0MtyUBjiQZBJFeOeHpXv8AWGvbqTzZh8zSSHJJ+vc13Nr4sMETyQyN58pEKkA4XPvXG6FSS91aHRdW1Yknmi7aS4AmuSCQn9xu35VuaVpcVvAZ5mDSAgkdMk9q07TwtawvAEm+0XQUPLKDkEkZwfTFUr7UoZ742dsPMWMgMwHylvQeuK86crOwE0+ko94moXcscoj/AHiqOFQ4OAAfTNezeC/idovhzwVEmnFLvxNfOUO3BMecAfl2H/1q8B8feJEsLBbCIKJ40LSMDyWOOD9K4H4EeOYPDfxOhu9TKNYxThpZHyFOT2HQkZ/T8a1pLmQpQ5kfdN14GvfD/gTUdQuYtt1eIXLFvmYnklj6Y7GvlzxV4ZsLHRLa61G+UvLNvSBSQzgNn+nWvR/j5+09L4qs10rRmMWnZAZgcGVR2x6cV84ajr9z4u1Y3FzIQIl2qCMAD0ArRYidP3RqyWxvePvHl98QtUs0mndbC1RYYbYcKABgcDgVQ1d3sNINqAFnyGyDkBT/AF6Uzw1pBF61zcIoiTkKD1rJ1qUajqxZXPloxJCnAGK5XNyd2Jtj7C5ezjVCHMrHPy8nBrTvI1kmtoBEXJO6RixHHuaoeHFhvbma7mV2tIyQQOCcd/pV65uxaW1zMX3pMCiOw+6M8AelISuYOs3iS3c+0bYlYqFXnGK7vwFaGDaXRZm2lySeFGP51xlrDHFAXAJBOSW9a67w5cLa6bcXAl2PgrtB6/41a0Gt7mBrzm51CWRuUJI6fpT9I0SS4DXJxBFCuSzVnvM95dzuUKqzZAz3+lbmkWsviFkskYxwRHdIc4HuSe9UPc6nw7qiacySQO0oI+8RjOfauW8ewF9ReXcWWX5pB0OT2HpWit1ZW1+8OnSmdYCPMkJ4Le1ReKI2u9Le4jKlzgBTz+tUgOm0HxNYfDb4cbrMLLrd+uwNkEoDnp7815NLbXF9NPc3BaVnOWMmTj2ru/h5Fp0cM97rMQnliHl28Dc72x1A/GjUwb24nRELFiMRxJ8uScAZA5NdMIuQ211HfBX4eXPjXxPFpePLlY7i6ciKIYyfb6mvY/G/w2g+2Jo3hDRZdSnh+W4vRyCRnIBJwB15qX4QeBLnwpLaWJ1P7PrOssonjjHMcGDxntnjNfYNj4dsdP8ADLaV4eSGAJH/AKTqBUcEjk57nrXQo8kk3sc0tZWufK3gPwnoXwM0l/FXiVlm1yUForUOCVYEgAYP5npzXifxT+JOr/E/Wp9VnJRFHyRoTiJR0rZ+Otwh8WX9nBdvqCQNtaUD5Sc845PQ/wA64HT7WXW1Swsi0VkpBupSOc+ma7sTS91SijSEknZFLwb4ebxBeO94TLBGctIeMgV6TqUUT6YsVkgghb93sPDEDuTXNahqiae0enWEbw20YAaZcDefSul8NpHrkbhDtKjaATyT614M3ZndCm5nnuqiPw2k72oSS4bgmQZI981xk1/qF2XaSXGc5Arr/iLfodRGnQAPLG2GK85P171a8F+AH8RzBJAVjyC8mOAPT3PtWkNQmlA5TwZ8NbnxlqhlnQm1HJZuAAOvNes+H9JV9Si0Pw9ah1iIE9wEBUDuM9K9Yg+DWrw+HraO1tjp2nOAJJ2IVyvc46jj2rB8Qavp/hiB9E8NBIrSIH7RfE4aVh1AP510Kmcrk2TajreneCLTZGwvtSUYaRsFYz6CvPYbPxX8T7q8OlQPciIFpLgnEMY6nnufbNef+LfFs2q6mmm2JfZLKEJBySSf1r7e8E6VoXwf+FWn3OvzLFNMgZ4VJBfI7gdTjir9k47mU5uNkfO178BLnTfAl/4g1/UVtra3jZljAwZWA459zXjenabFfXzQW6C5B4jYDqK9g+O/xavPifdCytEksNAiBWO3IK+Z6HFYnwB8IT614ndijmKPiQMpCgA5yM+1bypVFDmtoNSiup1PhL4MaZ4c0Z9d1kghE8wmQ4A9AAa8H+IPiI+LtSuZraIQWqSNHCo4yoJGfxxXuH7SXxFha4/4RqxlCQQqpcKevOCMfga+d4Z1uNSidiUto3BYEfeAPSuKMXuzZWY3S/hfq+o6bLqYgFtp0eTJcy8DA9PWuUeOK5kuIbQukKkqzjqfU16H8RfHVz4vsbLRrEm20uIcxKMb2759a5WK2a2t0tLUbbo8Fsdaq3cqy6Evgrw3J4i8QWWiWSk3MzKu8AkgE96+9PC37NHw8+DfhKPxD44ngudRCiQLcYIQgdAK+QfBfi2H4RXtpr9vare6xGCRG4yoYgjp3xnP1ArM+JXxz8U/Fm+8/WL6Q2ykLHbKuFB+g7Vfw6xZDgpPU+rPGP7bumWGg3Gk+AdPjilYeUt2CEVRz0AHUetfKF1cah4h12e/1O7knuZmLSSOxIGTk4Brj7S9eK5UkAjGSxP9K7DSNVjnCRkgFuDg9feuap73vMtRtsbEFw9qEhskLlf4hxk+pr0HwbBPZWrTXgEtxLjaAMhB6k1zGjrEiFxEhPUyHPArfbWJrWFBBl42GSegzXLLXQ3g0tz0ew0waihD8nHAGK6Wf4qWXwf8LnTtBgNzrU2WknONoPbB74rznwb4kubOCU3pJDAqhx0ya07HR18U6gA+0YIBZxwB3pRl7PVGuktCpqvxj+I3xZEelT3kttbkAFLfqR6Ej696yr74cQ+HEiW4bffscljy2T1ya9uS00bwRpgbT3iaUIN7kDIb0FeE+OPFV/rGpA29sUO44djxnpnFc9StUqO1j0IUaUI80nqdlFqen+F9KRXkRHPG0AHNctJ8R7q0nnOmCZ5G+TbBGWySeOnSqei+Adc8UAS3k7RwjkM4wcdyBXomjQeFPhhZmS4l+1X7DIiUAsT7iuGpBLXc9CjKUlZe6jlrfwBrOu2z6lrtxLbWgUuVc4Lnrg1zl6ul6RKkUQDsDuAUdDXWa9rHif4k3SRQRvp+lZyEHDEdhVRfA1jps6xTv5k/VpHPT2+tOm5W1MK1Lmd07lTQU1bXpVMRaCAnACg8ivYvhDoNlpXi2KfUXItEBZg7YUkDj9a5GHUzYactvpiSSv8AdJA249KzLmS6Mvn6rcywQKcrHGxG76jvXbSqSizGdKn7Ozep9S6v8TG8d63DoOigtYRECaWMYGB7+mKxPGcWq/EbXE8N204tdGtQRK0ZwAB1+pPNec+FfiFaadoltonhqJpNVv2CzTBf9WpOMA9Sea+hPAXgWS0todNt4S91OA9zcN1JPUZ9K9qkk9WfO1eZS5Io6X4IfDjTfDTNPaQAwxjakrDlj6/j1rn/ANpj4kKumjRNOMk9xKQjCLJxk4PTrivXNTubDwF4Yc3EypsQgIDjJ/8A1186eK/HOgeFdMl8Raiiy6ncgm0tiQSV7EDsOnNdMXGcrt7DlelHQ+T9d06Two0/m2xS4LEnzMBmJ/WpPDHgrWvGOoJdRxSGCMZdlOYh+Ht65rsvCPhvV/jN8QBeTxIYpJSzIR8sa8kcew6CvpXVNFtdB06Hwt4fgUXcqhZpVXlfU/z/AAp1JKTvYxhJyZ8yQPFo+oPC7BliO0rnHmHuB7VLYXf9ueJrYyQBIY3BjjUZCduPwrtviZZaF4JtW0yziF3q7qWmnY5KH2/WuX8F2iWNrJf3RKxrmQlu57CplyWuU07n0jdfDi/mBa0uUcEZGBVS18QeIPCUwtjPNC0XPlMTg/T2qTR7nxHoyxvGzXFmCCGAyCPTPY1c8SavD4is43KNBexkECTuO4zXK4NbnZzG5b/GqW9tBFqFoJYyNkgK9fWuS1DRRrFxdXulxloD8wjI5GRyKx55BbwFwxhlB+6wyDUvh3xBd6JeJMh86Bjh4yeCKtRtuP4jCupxpl0Bd2UkBU5+ZSMH1962PD+o6VqkklrdspLjKnBGetezWWkaJ45s/IuYlSXGVLABlPp71ga1+z7bTpIbB/s9yvzAMflc+opuEOjM+VroeH61p0GmazHFdRymJ2Kkq3IXsR6//Wq5LoKWsqi1vyYJFJU8HII7j1FTa94R1nRL5rXUYXd0J2yKM8dqqafqH9mSiK/sjcW4OfM27WUelZun1Gmivc2WqaVE0v2YXduAf3gAJH4Uuja+2ktFf2T7VBIdAeCO4IrrYAs0Zm05zd2zKQVUgkKRyCD3FcTqGmyWDSi0tTKd25lAORnviueWgNHoVza6D8R7DCmOz1QDdHIvG4j+tc/Y6UNJuTp3iG0YIchLyE8HHQn61l2I0uazNxDLPp+oqfu4wpPuOCPwr0z4fa9aavGLPWYvOVztSSQAgn/GqjKNtRo4WC2TSNQktLK6W5sLgFkc4IRh2z2ra8M+LbDVYG8P66nlOp2xzg4x6HNaPjX4c2Ok3ctzZXJgtJD8zIQTEfUj0rzPxBpt/oubm5iEpgYEXMQwrqehz7ijm5XoCaPbNF+EtvewyOLsRlTmOVWypHUH2rB8beFtX0qKIS6mJbUNtKE5APbmqXgfx7f+Ho1uYgt/p5GJ4FOSgPU47isH4y+L49Ujt20K7kFtdkGSIg7VI56/hjP+NdFOcpsWzPTdBu9a0iOKyjAjDL9+MghvfHauttfAL6/EbnUY4rneOdwAYH1yK+ZNA8eeIdF2RLdu6H5QGXcB+PUCujs/jJ4o07ci+ZMM9FYnFa+zqNDfLc2fi78K9QtLCZrSSRVt28yEEZwfSvDF1Z7q4a3ukaC7QYZGBAJHcA19L6J8bLvUrJE1HTHkbo3yn5h/Ksrxt4Y8K/ETTzcWSrp2rICVLAKS3oRWap62aM5LqjwFWMkRcRgqDtJ9DUiQx3I2OQCeADWpa+G2g1EW90Cku4KcggN716FH8N9KltzBePHDOcGOaNyCrehHTFE6UYkpHlq6PIwxBsLg8BmAz+JqK909EUfaFSKToWVsj8cV0ni/whc+Hy6IJbiXGCUBOB6g1z6xwMkcV6WtnkBw0wO1yO31rCULbFJXKbaVe2ire2kkc8Scny2ByPoOlO1jXoZ9PSW7ie4JwrFcEx+5PtVfVLO70JjLYSqhYZAHKt7Y71zMWvRR37R3h/s+SUYlKZMUq+jDnGMVlykM0BoNwMXem3/2uFuSAQSB9PaqWr2izqBcborgdJQuFz7+1bz+GmNqNR8OXyvLGdxijbhx34rKn8TyylotRtgZBwcKFI9a0SJehnaB4t1Hwve/ZZwBHggjOUda1df0+z8Q2j6pozi1v0GZIAcK49h61zOu2KTIbiMu0OOFzyp/wrnLHVbjRWbEjPCTywbJA/rWyhfVDRoRa415cyQX0UiPGRiUHDDHWus03xQWtTaXbtPZYxHepwV/Dr9a5vUNLk8QQC/tJVuCse0sgw2PUgdxXNJLd6U6qGMgBwVcnH5VpymZ7ponxSl0vR9Q8M+IUj1fSrmM/Z5Cu44PTr3HUe4Feb3fh1BbF4bvcisxWBjyFJOD6dMdKybLVYNQlMF+xsEPCkEkA+oq7DctpExh1QmawfiK7iP3M9CfanboFkncyLW//su5eKUCWGVsNHKAePb0pbqfZI4XMtmTuUAgEf8A6q09Y8OS2Vq12kq3to5ys6gHHoDjpXNWc8MErC7V2hBAHlnoTSswLLXmJAzoCG4DAYzTrm2eZkaEggLu4NWdX0Sa1slvLaQ3enyHOV5MZ9CO1YS3IKgBzhTnIPSizKubmg6zL5pi3/ZbiMgxyk43H0q/r9014Vu4XENyoxLt5Vj6/jXMmcb0cMGYcnA6Vpaddre70DgBztOKVguS22vSz2oSflASOTnB9qoyXpDuy4KE9Kh1e2GnTCMk4YkqQOD+NUPPCqQTz2oUQ0O08J+IzbymNcRvnIyMZrT8WXkeszpcmRUnk/duMAZPrXnKzspOH5PJOeRVuW+a+jiidzlBgMOCfx70+Uks6tby6ddiB1AZRndnII9Qe9NtZmi2qBgEjOfSr8FyviCyNlIoF/b8xEn/AFgx0z61L4P8OJ401U6THejTdSb5YDMcKWH8LemcHmrURrUh1mBYZIJUz5TryOwas26mMkSROxKKdwOeAa3vFOjX/h28k0TV4XtdRtSCwcYDqehU9CCOa5ieQ5KnoOadg2L1kAZ0mcgbDuHPcdK+h4PCUnxC+FEOtWsYXUbOJixYZWdBkkfUAHn1r5rhufuoACGPU19Q/sweKU02Q6ZczqdO1ANGoIBCycZB/u5BqpO0dA2Vz5suLhEvsFNpB2lGHKHPSvRvBE32+ESRXDW93ZMrRt/ED6e4qr+0B4OfwJ8TpUKj7NdlpIyi4G08gVi+HZ5LO4S7gQyyHrGpwcDr9e/FZ7olS5kbvxO8bXXjPWbBb+FUurdDCbll++O3Pp9a3v2ffFsPh/xtLpN7fi1S+iaFdy5jlJxj2yK4n4iyJ9rtLmBw8VyCRs6A9wfQiq+h6UviFHQEtc2aiWMj5WUg9QRzkVPSwWurFrx9p1z4S8bapCZAjpdB/NtlxlSxIcDt06Zr0f40avHr3wb0a5vYrW+uTIqw6hE+S+exHVSAORnt+FeSjVp7rX5Zr+f7W5GxjIOWx2J7n3qnqGqSwRNZQOTaySBjbucpkHOQOgPuKJR5tWWkkrD/AA7rraPehQwmiC7WQnOcjoasaXJDqF/ODItqJGLA4O0c8Cl8Q39nqNpaPaWgtLiJNs/+2w759Kq6Ja2bQ/aZ52gJODtOQSO+K0JJY72fS9RuEV8lhtLIflZexogvjExVwGDfeHY+lT+J4IdOmgRbmO6SZcq8YwAPQ+hrKhR2z5YDkdB7ULUqx2PhLyjqUV2E3ohJZAMggfWsyaW3OozI7kqzlh7DP6Vs6TbHStHuTNE8IlTKu4I3Z7A1xkxPnu64IkJVQx6H3NT1syraGvd+WZ33ylyCAFJySvY579qdZOsF5HK8RmhQ5KKeSOMcVixxz5xI2516sKdHdSW4djK2QcjIz07VtBuDunYhb6n6EfA3QfBniXwpBqdsFjKKBJGxHysByeenTp/kdvqtj4XeJ0ghW+Ugq6qdxT0OO31r4x/Zq8TPHrptJJ5Xsr0hWWNsBH7HB+or6y1Twxo1jo899Yai9vdxqWMbNk57gg/Wip7zXPK5s3ZXSPnD4m+I/DWrWOo6MmnK99E52Tt8pjAPGD3xgD/PHjutOk2kwSTKC8A+Zh2/H6V9DaT8EtD+JeoXMseomOckllHBUjPOe49K8f8Aih8PJ/A2p3OizTNcKUZkkPIYZ45/xpP2cfhZhLm6nGw3xijUR3ErQlQQjOSAfam3OltqJEsW5GVSxIBOR9en4Vj6Febra7tXUMclY94G5D3APpkV7/8ACLQrHxJ4S/sHVFiEtyjGzuw2CZBj5SeCCMilKaUSVFdTwAIQQBKJSpIztwQasaPrE/h/W7a+tgrTxnaY5PukHqCPetnXtDutE8RajpN5GVvYGYMMAbwCcHjg5H51gTWxuJA0RKMgyw4Jrnaurjsani3WLTV9T+3aZai0EnM1u44DjqQe4NVreUXRBWNYnAJIzwfUiq90YJLdXt1ke7TiRVGQR6j3qCNEEkbucAfMA3Gfas7CNzTLq3LBJwQjErnGcHt+FOmQWN25ByHABGcgj1rJMqSKfLGEPUZ6UrhogpRyQvPUmiw7l+4YS7HUZdDgZ7A9abbu9nqEbKMxMTuHqTVSCaRyRH8zLyeO1Wd5OZYyS8YyQvOKQXLkts8FyzOMROMqwOcE0lnOYrwgkKCMNu/nVm1v/tlksrRhoyNuT1BHtWfqEccuHgDIehVepNNMLlzUQA6NsZTjggfeHrVeFj55QnB44HQ1o2crf2dEJCSwJAEg+YVS2KspIGCTnpjFVcRoW9/daFPFc2TCO6gYOoIyDg5x6U3xzrth4v1y01Sw042V9LGy3sUYwjnj5gPXrn1q3oFzp15qCafqjGCOUhYrnOAhPHJ6Y+tZ/ifQ7nwt4insLhGilj+aOQdJEPRlPcVcR8vUy0kGwIOSv6UixPdkqocRdWZFJIHfgUsYDygg4DHDMB0rqdP0mTT5LS4hl2o5DLOBlT7MP5iumMRot2ej2TaLLqMdyxnsgpZVOA6k8Mp6ggjOK9t+GPxNtri3ttH8SSgJOoWC+PDAEcEn+dclYeF9M8U2l7HYSx+HfEaoRLbhyLe6BHUAnDA9ePWvI7a/l0i7vdE1mGXZAxX5clom7EEdB6GoS53ZD5+U+2/BGq6j4H8WSaLdN/aOm3IMsLqchl65B+nWt7x34M0DxBeWd7bTrpV+ZAjMgCspIJBK8dwBmvjnwb8VNY0nU9OTUb957KzlzBI5yyoT0zX2B4wi0vxd4EsfEdpcjzECMZYmHPqCPrS+GWrN4vnRS1nVdc8MabPpniexGr6RIhQXioCQMdffrXlHgHwXHqMurv4av1hmVyRbFMxOp7MDgjPQivpzQibrwxbtKRqdjLCNytgsOOR7968B8K6D9l+KeproV21pLuZkhcYWQD+Ej156+1VBq70Jq0U42R86+JdMvPCviaeQxHStUE5YwgYibnkLnoM9q+sv2cfF0Wu6A4guPJ1eNszWspwH9gKyLp9K8V6jqvh/xZZx2l+hLQTsvAPpn34Oas/DjwnYJbskq/2ddxyMLfUYGwHwccn8O9VUnGULbGFH2i22O68axaH4y12x03UYDHdYYMGGCrY+Xnv61zkmn+Ivg7NLqNsDqujBcOgJyBnj8q4D4za1rOh+LtNXVX2PFhI7uLgOmeDnv1Oa9WXxY2i+AZn1KVdR06S3IS6AzhipxuHpmsfhitTqnJfM4mb44aV4k0K5toZDHPNc5a3kOSMnp6Yrgfix4Ds7/wAY2A0wC2muogXAUDORgHHfnvXjdray+JPE08FnKbWa6uXa3kPCsRggZ/E10k3xN1vR/E9g+tRCWbSiLW4I5yoY8++M/lWqtTfMlcV+ZanuNtP4q+E2jRWLwl4ZFAEvVHBHII7EVx/x7+JFt4l8IWAjiMGpwMNwB+YDjkev+fx+hZPGnh7xf4d0Ro5oblZShMbYJAxz/KvBvif8JZtS1LVL/Rk+0W9pltkfIII6cfzrJSu+a1hWdt7nmHiTxhqt74Ws9Oub0PbSRhmVCSTgDBI7HivSPgGpTSDPbTmK9jbyni5ImU9sDvXgR1BrlpEdCjxsUCn1HavbP2ankuNeW1YmMGRWAIzjIGR+FdCqpQdyYNpn2CNVSx8KrO42use0ow5DHjBFJ4LCT6Y86LtMh5Ari/idr8Emq2WlwyETPjzFU9s9wPrXo2hWiafpVrCCM7QfqcVxyjZX7nXF3RyfjPxFaaF4au0kAS7GVAHBySeQa5bwlPZXnw8ued7l/mjY4KtnqPT1rnPjf4ntk8Z2VoCAoIWQA5yc9xXbaRpWmarrMEFkwNvJApnVSQCQD+uK3UVGndmUpe9Y6TwMsVhZXce7OzEjH2IJr538a+Jba+8eXkEFuJQXDRsDgqwJ/Q88V6d8U/EjfDHSZGgkMgnQxFs/MoGcD8q8K0E6bq1gmsm4C3bTbZUcjBBPBHfIoouCblImU7aI+ltJ8WCXwlpZMe9MhZDjOME118N7Dq04ETA2sQyW7GuGtWs7LwpaWVsVkuLkKQF5/Hj/AD/TqrSI2ljbadEQJpAGkK9h6VhLlbukaxldWNqxlE0sjBSFyQjYwCParrOAQD1JxioAFs7dY1IDgYXPc1DK7TMkathgQSy9vUCsjUuFvMyqn2JpyqEAApsaLGuFHHqe9IZN7FV7dT6UAS0UxGDAkc9s0+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rL1DU5rIkCEMP7xziqzeJRFameSBgAMgCmk2K5uEZGKxdc8NRavEQHMLnoR0zWTZePVvJHQW+0jpknmujtbyeeMM0G3IyOaq0o6i0Z5vL4JWO6lgnvWAGcbRkce1cD4w8aX3w51SO1huTKm4EAHI59vWvoSCGGSWRjAFlBJJI9fevIfH3hW3ufFMVxHZNK4YMRjIzXZSrXdp6mM6dleJlah8d5Y7CJ5YimQCxKnmuh8J/HnRtTtGF3OkTqP4iBn8K8u+O3iSy0rw5LG1mDOwKjAwyHsT+Ir5reb7ZCQZfLlK4aSMkc/T0rWdBSjzRicaquDs5Hs/wC0F4t07X3C6fCr388jENHyEXsSfU+grxqXS5bFoXuyBJJ87gnoD7VpWV9b6EY0lJuW2gguehI9Pxql401VZrJHhQu7cOQc4z714soST1HKXNqc9f8AiK5vdaa3i3eUpCxgknj2HaiXWZLCZ4VOwrwyg1S8NWBuNWnmnDMsEZYOeM+1Up7+3hv5ZJWbdITnZzkemayIszZ017m8vDPKxVMYVRyD710nhMCTVb1ARuEDO2R1UYH9a5fQ9VbWLp0jwUiXCogxtA7mt/w/fiyub2VEEpaBo8k8Lnv9azd0yShr1+JLQQGQAJnl+OM1k6RdmO2vY2xh1+VgM4xUN4ySRuEYTbc5cngHvzVVZjCpGACRkkHvTTAguyfMhcAEk5JPUCm3+qCTZCZtu0fexn8MUnztgEgMTge1U1s5ftW0hXAbJI9M1otSzNunMsLiIsQCckjrU/hG1mDyq7YXO4cdfxp2vYgZ1iUlGPIA6Cl8M3SW9tLxgO4IJOcCtbaFWLHiuV82kse7Ns4kG4Agkdq9y0f4iJ4n8EG+1GdV1JkEUUSE7lQAADPYHHT+deNa/ZRz6ahDl1YE8jGDVPwFqMOnalOLp2kjVVEcZPANUo6FWN74jOlibB3LBiu4r6kngmut8A+LItL8NFCFkuZiwBQ58sdj/KvP/ib9qkkiklAfzMMFByNp6D8u1dJ8JTFHp13DsE1/K+4AAYjQZ7np9K2jFTVirmTrWkX8+oaiHBcSgylSMBB6sa8sS1jg1gIxDYflT0Ir3P4g/bvCmmXaXEfl3d+oZWZgSqeuO2fevDdIgl1LVY5WUsFcAtg4Az1zXVFcq0I3PUvh38RJPAviLUrmOJbee7hEUQUEhSFxznr0B/zz5VqFyW1++vJHMtxJIWdicliT1zWv45nFpqUgtH3IwChlOduO5rX+Eel2OnWes+KdaRrkQKYrTTwc+dJn77ew9KnzYN2Od0XSb7xZ4q0+y8iVzcyKsaFSSRnsBzzX1P4++Dmp3Nr4a8OSIYoJY8vGQAUAGT06nrXlf7Ovim20v4sXviPxOyRRxr9ojL8KGH3VHXAAAHHp9a7Txb+0XqviTxXq+o6dCrCVGgs2Ax5S9C2eo49OtUpShL3UTF6XmdHpP7R+m/AzwVqPhfT4mm1RJGjjZQcgk4ycZ5H9a+b9R1K51nXBqeszTOlzJ504HLSDOcfTjpWfq2mm0vPPvLg3M8js7StklifYVPdMklugZmMvGFPBA9D6Vs8PUn+85QUoJ6HZ3ut3PifVdJkis3eyt5Qmn6PF96VumWx64HNVvjvf+Kr3VrKHxSi2hMQW009HBECjAzgcAnjk8n8KtfCX4iaZ4O8Q3esapZNPNawCGxRecPzknPTtjHvXMS6xN4s8bXfifxJKbhhI0gUnCkA5AA7AelcrbW5pFJu5l+KdX1HUPDunaKYjY2VqoxFnHmkD7xH19axtN8BvPYiW2Rp7j77qc4VfXNaGu6jP4i1lrgABZJUj4GBGm4A4HoASa9c8Z/EDTNG8DW/hzw3boxaPbcXZX5iT1OetCbvZIJNR3Kv7MHw+0nXNcv73xCY10PS1FxMXOFJzwP8AaPt9awv2gviOPiR4kuJ9Ps1svDmlnybVV48wgY3Ee46eg4rgTf6nY28llBfSQWUoHmRoSPMx1zWdrOpzajBDYqPJtI+fKXgMfU/571bTW7M9HqdV4B8O33iJVi0aFZZcedO7j5YlA6sew+tbupSQWspBn85R8u9BgMe5A9KwfCHjxdB8GXfh+0ieOa5cvd3A4DJgALnqRx0FS2N5YwaZLqt6wmeQtFa26HgY4yQKyabdwXMdlHrmj6FpcREKvKqbkIGcseu71NeaX2rNqd7JcSLtcsSRjpVl75rlCGbGeqjoKx52H2jYoyQaVkWivesASTwOoHpTNPnYM4jB3twp6Velh3F2G0kjAyM1Ehi09UZzmQ9CR1NQMsLvldklLNIo5Ddq6jwn8OdX8XCe8tbR4tKtV3S3s52xDHJxzk1geFbOXxH4rsdLhLGfUJljVwM4BIzx7Cvpf47eJ9C8DeFIPA2jTiK2t4N17JGcvPIVwAxHAHt7Uc8Yu0jOXPf3T5W1NluJCY5RIjDamBx9aXT7YwRmNBgsCpCjpnvmq9kWlkwoUox+U9lFWLzUk07MUcglmxguo4Ht9aTs3oaJMZqEyadB9kgwW6ls5yfrWJcXE4yEJAI5bsK1dO0yTU43uZjsjU8hjgke3tWfrsxjBjtgqIeQCc59zTSBaGUXER4bJJ3E5602a8eYgFzkdMnpUaRhlJdhvxyfT8KQbQyuAAnQswqtCyykhtjt2Gcbcgk1GbuURspKxAn7rdTTZLtNpdEyQcBs9TVmCyW5iSaRBvA5JJ/lQBoeHL4S6hCXXzIdwVznGBnnmvs7w/8AEvwb4Q8AC7dLe5mjQCO3UAu5A6H06V8RiGSMMsUapF1J7k0jzXDRhAMkHjJOB+HSgLa3O58SfGjVde1+41SC6ns5WUogVsbEJ6D2rJ+H+gXPxI8c2mlQSCW6vJP3hPGRn5iT+PJ965aRHwSRtcjBwOlW9B1S88L6rBf6ZO1tcxKQJlOCAevI+lNOwPU/RPwt8FPh1pNqNHW3t55LWPfc3Dc8jGRz2+v9a+X/AI6+JdE1DxxFpvha2ih06yJiPkIFBfJ54/z3715rafFvxVZNeG21mVHuwyyOwySGBzj8z/kCuag1uXSroSokk8zMXLYzlj3JqXOp0kZxgk7s9l1rxBF4K8PpaRP5up3C8/7APrWT4b1AWdlc3k/BRS289CSPSuOsILjxNdte6jOyQA5LE/pVrWfE8FhaPbQjfAnIbrn8K43TuzQw/FXiB7yZnBbDklieMnNZWhwedeIoReTkcdaraldremM4yG+bAHrXSeHrRLCwa9nQn+FQeM1fJyoLokvJ5L28EIOAp2kjjitS00gyhYIHIlchQuMEg980nhvRvPWe/uAEi+9u7D2ruPCNnBbWV14gv2UQIGW3jA5JHSuWe5NjN8WSQ+HbAaXAAZgoaQ5yTx0z+NeavNI9sNriN522rHjkDPNdJrWonV9SeVxgSEszA8gelYmkQHXPEziIHyY22gDt71KJZ2GkWUenaKsThhJONq4HWsbXykEy2mCY1XJU85NdJcIguAHlJht14jAxzj1ritSeO6vneVyikkgg5wKa0CxLBGzQMkhJU8gdK2bNltbEvuABG0J6+9UNPWOaAeWS6L0JHJrXt7ctE5WLzMKcnH3asZm6fazX1yEii3OckqB0HqadqKXdjFJBBMI4pDiQKME+1bema5BoOliztEMmo3GfNnPRAew96o3kSzI5I3MeSxP607gY3h5HiuntkUESHO7PU10+p3dnpumiJ42iccO4bO9j0+grC02GOPU43lciPsFOMmulj8Fv4xmkER8qCHLE5wox3Jq47gtCP4ZeG77xn4vtdNtoyguH2lyM7UHLH24r3P46vpvgK0s/D3h6zjhnhMbXN6MbnOQcZGTjvzXN+D/EOg/Brw8+qoqahrcymK3ZgD5fGMj05qz8OfAWs/GXWWuLydwkjCVnVSxGT6/Su2F1sZyeupQ+F2leIfFHjCC+D3ErSMIw+Dwp9PwzX3J4itbm18JWXhawJS+uY1WRYjlgCOckd64hINI+B+jwRQWbXF8VwhdcM7dM889a9E8C3v8AwjmjXfjHxVKkUs43xI3BRccDmu2omoqUiXBSeh8//Fn9lSy8K+D5r6S7xO6lnRucsc9+v+fbn57121svCtsNGtHEhALTSJxk17b+0T8brjx0ZXSVodIUFYYgcGU9sD096+dNBgu/EmsefdzCOA8uzdh6Z7msamYVJUvZdDqhh4RfMtzHmtpb+UJApK5wSBmtmdp9C082UCGC8kGTMRhiD2xWjZXNlomuXE0coS3jw0RAzvb0waq5vPE+uzancDEpwoVRgKO2K8W7bOq9jlNM8KS3WoCVyZZGPzEjJJPvX2n8DvhRovg/w0viPxC0aRBRJFE5GAccHHcntXgUWkPo2ku6RqbhjuVj2Ga24fHWueK47S11W73WFmoURRghSBwOO5rugnaxyVdXe56T8XPF914ssJrkXB03Q1JSGJGIacjtx29a8stvhTf+O9Lmug40/SIEJDDkvjJNfRvwg+B4+Ink694jDf2bAMQ27nChRyAB+HWpvjZak2o0Tw1CtlpyfLJOowoHQjP+e1elg4Rc+WT1M3zSXN0PguPwFZ6TrFvqDuBbRShgCwByDkHH9a+t/hJ4Fv8A9oPXF1HXHEukQcIg6EA+nTqK+SPiHuuNdFtazGS3t3CySDgcN0H5V9X/ALPPx6tPCXgiSOGNWvXCw2tuq8k4bJPrjA/yK78ZT5VZGLcd5PQvftWeD/DPh2xstI0q0jiu2IUrAgLnHA6c/wCfpXlt1j4IfDeW4uRIurXqlYoiBvAI6/r/ACr6X8HfCm91+6n8aeJU865ceZDHIOmeh56CvlL9pPU017x/cxJOLsQfuwgPyJgDIH+NZYfnnBwk7oqSj8aR89Xtjc6zqMt7eOXnmO4knpmhPDwDZVN5wQNozk/Svefhj8D7nxlaT6jf3UVhoUCkTzsBjA6jLcVl+Ih4V8GRummKZ4lcrFJIQWcD+L2FcMlHmtccJN7Hi0vhaW3G+UbSMnLDGKhsdBdrlmgQvcDqdpIHsT0H41v3Opz+MvE1lbB9v2mYQqOuMnA47mvrnxTpnhH4GfC8RTW0U2rXMQOAAXlcjg56gDJ59KydkXKfK0mfDk+jz3t+IgC0hPzZ5x60a1FY+HY/3SNJdSDaeAwH+FdIupPcMxjCrcSMz4UYxknv+NcjrtrLLcKiMTLuyxHIA+tRKUehvFO12cpPPNc3MyQxM5IwWUc59Kmsz/Y4Bmdl5BO4k4rtNKgisIHWGLzZ2BUuOSD65rE1rTN9xGUAkuSchGHA+tZeo7HpfgJ5b+NGAMxYYEYHIB6HFey6N4MS2RXuQJJW6Rkfd+vvXh/w58TP4bO5FAuWAV95+59K+hfDOtyXdg0pAaRlBBxnn1rgrOSd0dNOCe49PCkFgHuJXjJ6CLI/lRc295Z24lsbeKO3IzJLK2CMeg71VvL6G2ujdXTl2XnBPBrB1bx1FfS+XLNvtl6xqcKB6e9cqcpbHaqcCzBdzeIbryrRJLhwcPISQqe9aI0nTNAmV7+8tr50O4omRg9cHPpWf4c1nV/FdydM8N2LRo4K+aowB6kn+te2eBP2VrYZ1HxZqZnON5hTAAH1711UaEqj94xqVIU9tzxDVfGV/wCIrtbHRrYwxZwfLUnI9AKuaV4at9OneXUII5b0gMWkOSM8/njtXsXjbW9E8EWMml+ENGWKZyYxqMkQwvqQxH14NeWeIvFum6Jocts7rcXkvM9xnnJ6he9eq8CuX3YnJ9baerHXWuzxPtsINgIwzk4Cj2rktS1S2iuy15eosmdxXOc1gX/iy+1TbFpjmEYwVkjOT6dcUmmfD3U9anEuohVtmB3Bjgn3/SuCtgqlFc042R3Uq7raQ1L1947kjWSDTUC5Aw+Cc/hVW1sdV1qQOTI2/wC8HJAA9QK6KDTvC3gWAhjHPcHk5YEj2FYuo/Ea4nZ4NMtAEc7QwOCa5qau9EXVg4r35Hsnwb0zRvCE51PV71TKhCxxEjLEc8fmK9wu/wBrLwz4E01iWFzqUoBEUGGx6DI718Ey6vqMsrG6lwASNjEHP407RtMbV9SjAjkE7yALGhJyN3XnpxXpxlpY8uTj0PrtNb8W/tE3D6hPcto2hRHc7seSBzgdhXm/jfTrTX/E8OmaBLdam6OIXmkOckdkx0A6fhXTar4r1K60S28KWajRrCONVnYSAM4xzyDwOvHWun+HOp+D/hpo8+u3M6T3Ck+VAxBcnHB/GtoScHdI5JJS0kz1DwjoVh8GPAsTNFF/bFymADgkkj8z2/OsLxJ4vtfhxoM+oXc6y69egsseRuUEcfh/jXh+r/GnW/G3jQaq0LR2UWTBC7AKPQkZ5wBXP+I9Tl1u/a8u7iS9vJTkCU8IPQegArRxnNX5bBFRi0kySM3PiXVJb+5Y4ZizO55OT0q3rMlxq1lJpumJKbYYEkwXIBxzzS+F9E1XxVfR6bY2k0duxUT3WPlCnqAfSvb7L4ZXmv2CaFocX2S0UD7ReFeX9cGpjSluyZVVeyO78C+K5dIZLS9hE9jJgggZyDXba9ofh7U9OeeJ1QsNwwcEfQV4rpOojSiBOWktzwQeq+4rQu/EUUts0UUzyRZ3Ic4ZDXFGozs3Ojh8NWd1KIvtsZUHjfggjtS6t8OryyZZbSASquGBjGQw615vca5M9wAsuwr1kGQfxrd0n4o6zoUJtluEuoSMKHGcfiar2knuXex2ei+JYLaVEvQbSeMbWcDDYPfHfFehW/jC4tLQtLGuo2gXKzxNzj+dfPep+JrjxBGBdiKJwSyODggk8jjqOtP0rWtR0SUfZL/ELDDRykFefTPTrUc9mF7ntOmeIrDxRqi2t2EBUnYzAEgehJ6itTxJ4O8PSSRxXNssZZch0Tg/XFeN6P4xtLPWBHf2uy6YYLqcEg9CO2K7JfHVx9pigglW5ibhBIOQPTNaqfNpcNCje/Da1sp5LnQrkxzxHd5SnCuPpXL698PdT1xH1CyvY4roE/usYYMOxFelXOnXOrCM3Nm1rKhyJ4Bxjr+NJd3NlaxiC9kkEikEXMa7W9iRRJXEkfN2qT3MMot9Vs2tb6Lh5AuBItT+GNT1/TGlk0sjUbBfmaJmBKZ9ATmvevFGgQeKNKLxC3u3QZWVAA3TpXkF94T1Hw9IdS06UwyofmjYYDr3DD+tc7p2WhSRq3XjZNe0dnRJLe/TKshyVYdCCOhHXrXn91d3dvIwimd7WU7Ggckpz1GO3U10Ol3hvL2WW2gVZycyWkh28nrj2ParMnh6HXVmNoyo+D51jKAGB6/KfUdqiMuXcjY46wmvdBvRJYXAtpSeYJchXHpTPEP9qPLNPPYG2ilG4xx5dCf7ysMYznpXSDwXe6/pxOn6jFcvCMCGVcSqPTPqK6j4a+LP7DlXRvEsG6BsoruvTsevbmuqNaCVwucx4Hj0vXLCCK/JsrxBjzSMLIPQj1r3bwr8P9Fa3idDFLMy5G49eOcVzPjH4SaLrFvJe+HrxYrnG/yQch/p6V5pZ6prOhubSWaa2kiJIBJIPPbJpPEyXXQrR9D6FPw2aN2lhtkUjJEiAdPQiuT1Xwjbzah5F1F9nlcHy54hgE+4rG8IfG7VYleyluUndR8olIUn2Gev0q9dfFsTMol0pjKCdxOQc+uTUrERte5L5Uadr4HtPEeiy2F2Fiv7clYpx1JySK5250ICGWG8kjttTsMnMmB5qjkHPes7xB42uYpF1C0SVLc48wKOUI6ketcXf/Ei28UalAl7dqFY+X5jZHX1HHtVwnGe8hXuvdPQNQ+KOgHTC4ijkvYwVkt3A35HpnqDXnV14/8ACfjWzurCcJaOx3IXXYVbng9K6n/hnEeKx9rh1CLzCMrk9QenIrz/AMa/sweJtJjnuIJobuLOCCM7Rnrnit5Rgvhlczu1ucfqHhzVrC0861c3NmSWEZO7Y3sfSvOdXuZZncTQtCQxBEg5Negre+JfhnstNXtS9lJjY/30ceoIyAcdjzVnXtX0rxLZJLPaQqzDkRDkehHrXPezI3dzyGw1u/0K7SSyuXiOfuAnaR/Sukl8WWniBHivoxFegBlcHGT9axNc0ZrZne2I+zqCWkbOQPpXOy4jZVdBKSMhvatkridjtGaayxM6M1oThmByBWfqOkl7d7i0iMsRYsPLGeD7Vn6L4juNJkKBRc2pGJLeUZBHcVt2UqmGa70W5aKEjL2cr4I9QAavVAc3Y6tdaJfLLZSeTIh+aIjr9RXWRXWkeMso4XTtSYZ8sn5S3r9DWRewDXdkqWyx3MeQJFPLj0I/rWLb2TyaklqR5V2p3AMcEH0zVJ3IJNX02TSLhre5jEmSQOcY96baa7cW0YgZFntGG10fnH0zV+e5e5ulstQIVsgK7jpj3qlqmhXOlziUqr279HByDTWpVjX0XWZdIIaxkW6tJCVlsJDnI7/Sl1fQ4tVSS40ZsIoLSWjH5l9h7iubtXEU6vEdjZwWHBx6V0VrqJ8NapDf2zpcxuPmBPB9QR2phYzNB1+/0OUuIlktnO1oJOQ69wR2NS6xpsGo77nR4xGCDJJbNwQe4HrUOvaxBrc8s0Vr9ldskhTgH6VS063uDFtgnw4ORuODSsFjM81hkkFMHBUjnPpWnp8skKi5tpliniIdVYZ3EdKfrOlTzlneMidVG54wdp9z71kJI8ROAxCjJxTtck7rWPEmmeLdKheKFdP1VMC6tGIwcfxp7dzXF3KJHkB/MwcBsdaZfafJHFHchfORxkkckZqeGFjZBDgkfMAfvD2osBVBLAlDz0II705JAjRgjYfYZxU8JCuEnJC9S+Oastp6XRIgfzCBkYHJqrAIkwMYlBCSqeHHBHpzUc2oztfxX8JaK8jIYTrxkjoTUaQMszRyJg45UnBHvVgWk0YjZF3xdCDQtFYD0b4g+Kx8TfBuk6vLJ5Wt6WohngZgROp4LqcAn6V5lMFLBiSCO1bOk6aZEmjiBKBSwReOfpWR5EjsxdCBkjpjFVayuBGmIyG2lhnJBPBr1b4T2mp3yTzaMUnEIE0lvnDpjuo7jOK8teJ1kVFUnP4Zrf8AB+r6v4S1e21rRrhrK6t32sJMlXU4yGA6g46VL1Wg72PSfjx42Tx14d0mSdDHq9jKYpkK4LpxjB9vSvNtBvTDcoTyVIYe1dH8V/Edh43v7TWNOsH0vUJOL6zGCjNgfMmOoPNc3bQuIkcKAmQSe4qI6KxKv1NrxhIlxDGCgEoO4Dpkdzn1rR+Fy20usBJJVWMjaZD0PtVDxlCW0GzvQuYWARsDoc9jXN6VrEmjiWNIg6SDIJyMCpt0GausaHLJr2ofYz9pCSHPljOT1/PmsJpC0yqQS+cHcMEVf8Oa+mnS3iXLE/aNzKCxODjg5rI+0Sz6ggCZIYkEd+aaVirGi8yRkJKAuDuAJxuA7V1njfwRBoXhix1+2JW2uSqy2jDG1jyCpB6H0riPFCA3MTIx8zaNpxkg/SuwuPifqGvfDpfCms2sCmPm3u0ABYg5Gf6j8apb2E0+hyUkUj3LLLbywjgKHBAJ9quac7Wt4plCvHuGQpzweuRXaX0Bb4aGTWNOkiuYgHstVgYmInpskGOO3Oe9Y3huPR9Y017uZW0/UVYDOcxTqPQjjOKqOrsgi7nrkU9tpHgK507XrA3WjXETtY38Qz5DHJCt3wCevb3ryvwPoNj4j1BNI1ELEGlaOG4xkBui8+9ereDNWvl0DUbCGCTV9GkiIaJoTJ5T47EZxxjg1wvwms7V/Eq6VqIEFxK4e2kxxHIGBAI9Dg8dqFHkvzobuc34k0a58GeIp9IvRG8sJykgyFdT0IrS13TvD2seD4rmwuWt9Xt2BlRACHUnkflXqX7Tuk6VrXhC21GBLWLX9Ml8q4CkZcHAGCOvPOO2TXkvg/wPd+LYX+wspvYwMRFsK5OepqqcOdXIjK/Qw/D+t3ehXlve6dPJDPC4ZVViAxHrX1BZ/tDaN4l8MwLq9hNHqYiMcoUHAOOuR16dq+YfEeh6l4T1Z9P1Owl0+7AyQ4yrj1UjgitTwjr40m8RJ4RfWMgKSRyAZXPQg9iKORKV2XGXNoeo+HvEl/prQNOstlNHIXtLsqQsyZ5UkDBHv2rd8b/ESy8UapZ3MlhGSLcwtGT5m485IPp+FS/DjXrfVNJ1Lw/qdib2K3VprSUAEhCSR+Iz+legfDX4IaH4pspb26gDgNgKnJA+n+f8dv3O8hS5n0PkHXNOS11T7TaJiBmJcdNhHYjtW34f8R3unIsttI6RA7nRgCBjvjt9RXvvxH+Bvh/Vriez06V7bVEUmBmOEnHUIwPf39q+cLzT73w1q76bqMbQTQkoVcYz6fWuWXK3oEVYt60+saneTeIZrkztJ8iysCcL6H9OaoSvDe3EcqqIJlQhyvAc+prQ0jXb/Tba6s1kiltZgQUkUHb9M1zbSFpZUTCyA5Az1HqKzZT1Llszwlp4iUkB2tg9aWfULLVc4jkjv4uZFdSFYeoPrVewv1nWRJdyODgseh96R4nmDOi5AOCwNTYiwW5kS5dgQYWHAUY/SrZiKkBCSjDI3Cs8TSpz0Ynp0zWrp00d2HimHlrtyGB5U+o/wpWEyKAvDKroSoB5AHWrIeM3DNGqxh8l9vrVZg0LgF9wJ64xmpmQOikERup3Ag8NSEWliVQzocZ6kcZ98UgYhcgkEdx1FQRzPcpI4OSDkgYH6U9HIXeDg+47ioAuG7M9kZUIZQdrZYbhUDYiKGRyqEZyecj1qOaYSxShYgFwSQoxWaJW2qASUHABOcVSQR1J78ybhE/EbLkDvg9xWjf69qPiDTdNsJy0s1kcQz4y4UjGCe49qyPNM7AOSQOM56Cuk8NabFNrNslzdG1iuDshnU/dbsG+vY11wsldo0sTDS4tL0+y1IFnikkMc/ykqrdiD0x7V7J8ONNttU0uKJktLq6Zd09ipBEsf/PRAeQcc4HetCTWdKufD9xo2uWsNtroQI0bKBFeKRgOpHQgc/hivIdQ8O6v8P7m21rSbwPYFw8F0FJ8tucoT/D1IwTg1PPzPsZ3b6WOl8e6TaeCdXVFnludHnUhYmyJLRgQRjPbk8Z7VkafrmmaZr+nazcsNT0+eJrW9aQAnYSOSO5GOp5FeoeH/ENj8bYLKz1Cygg1VFPm7+FlA7gjB5xnFZ3xG/Z5g07SrvWfDKM0MSFbjTzIWMfuuckiqVSMdL6ijo/eZD8Rf2e5NO8OJ4m8J3Y1LQthmktgd7Rg84B9O3tXM/D7x3r+j6Jf2NnfCfTgqtJYTHJRc87cdh+lei/s7+Mnbwtf6ZFcGK6hG37LOcxSKQcjB+n4V8/6xO+g+NtWeW0lsYUu2HlpnKZxwfY1UG5O7NlUipaH3/8As9+J4df8LNEkm4R4IVjyMg5GD+Fea+OLq10D41JsufsM8p/dSjpux0I7g1k/CC+vfCHiG3ktLy3uba9i3Qk5VZsDkEH7pAzj6V53+0X43S/+KtjeWaOslrIkkysMFDuGR/OsI253c6XPnR2viLx8lz491PTNcsgXli2x3MHDLgcMPXjnmux+AevXC+H7tL0DUtIMhV2ABeM56kDoa+e/iz4nEXjzTNRtirwvpw3ODxuORz+Fel/suajPPpuoi3cR3oLOyt9yVewI9Rzg+/5aW9zRHHdxfxF79pSyitZ9HupL43ejlgFAOWVTwR7YFc54y1vUfAvgQWmn6i1/4d1NdkEjnLQMR9wjsag+Nd5H4ov7SGBZLGVJG86J2/cE4ODk8Lk45rlviH4ostd+G+lWlq5hv7eYQ6hADk7l6HHcdCGB/PtlJvlSKalumeeWN5Pp4tnErCaBw4ZTjBBzkH14rdsNTk8S+OLS61CISLeMIp4ic71xjk+uDXMXmIn8suCQOoPWptO1x9PvraaIgPFIrAnuARU80raCuz0zxhpl38LfFwtNO1CX7MAJrcTtjZnqPTjpXvvwX8dQJoOryauzQ3bxswSXpKoB5U9DmvnH42+LoPHPiDTr21kcJHBtkjYfdbA6Hv1z+Fbmq+MV0/4HxWd0UlvyxW1m2kMq9gffr7YpcztZiabPNtZ1S2vfEurPagCM3LsoGBjk16J8DtauvDfig3iqZIjCzMFycN2P5Zrx/T8lo5vlWeQ5kUjAJPf617f4O0aWz8C6tqypIJYFIKKM4zwDkduRWz5LII3R2/w/8YT+J/iBPd3DMEEhbJ5xg88fhX034i8VW2g6BcanOdkUUZWMngnivmb9mbwyNWdriUkuSGkY9uf8/wCemv8AtceO0sLC10CynVXcBWCnnHf9O3v+Tm4zmoxOlStHU8X1LxpeeKPiGl+JN6/aMIpGQRyT/KvsD4baT/YeinWrufAMZb5jgAEc18K+HM23iDTimXVJQOP4hnr+tfQ3xs+Mi6P4Sh0PT3H2gxBSEOADj2/z/W61Ru1NbCurX6nKfFj4gSePPF00ET7bK3l3NzwevH6A/wCeOBma3iuLmSKRo4QwcKhPDD2rnbG5khhlDSkmU7m4yST71v6Bp76xfCLAMbYDDOCCf6VErRWhg5dz6Q+GOqRweGRrOpyjZFH+7BPQDvXe+C/iLYXVhd63c3CMSSqqCM8dq+V/G3ieXR/D0Hhy2kZJQcHByNv+f8+mn8I/Dl7qc0VtEZBFIQzbTwTyCf51rRpRlHnqPQuNR35Yn1Fo/ie+8ValutwwQngjsK9Bt4o9Ptt0jAY5ZzXNaTa6d8PPDolu3VHVdzsepOOlfPHxS/aWl1DUDY6QwaINtCqc5+pH+f6xGk60rU1odLmoL3j6Um8SRXLOI5Vit0zulJrBn8ctqFyLPTlPlg4LActXjvge713xpFBFIrJDgZVRwT3Jr23SdL0zwPppur+VFkAySx7+g9aU4Qpe7uwUm/Q6TTBcCENcHYgHCnjNWRdGc4hG4A4Ldq8U1343f2nqyWdlC7WwbBMYJJrdt/iZdI0UMNp5MJABdlOc1i6ckrtFKaeh6soOBuIJ70+uVsfGNjLKsXnPPcnGVxgA/Sugi8+RwzELGRnA61k01uXe5aooopD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BD9aWiigAooooAKKKKACiiigAooooAKKKKACiiigAooooAKKKKACiiigAooooAKKKKACiiigAooooAKKKKACiiigAooooAKKKKACiiigAooooAKKQnFIGBHBBFAFa4mESHcjMME8DiuVbxLZWuouJYykRJXB5AH0rs8AgisnV/DNhrMTJNEAT/EvBzVwcU/eJldrQiXT9N1iITWxQNjh0A4qKa/vNFQK8fnRA8EdcVzt34V1bw8Q+lStJGP4c81WHj2+sXMGqWbEYxvxit1S59Yu5k58nxI318fWBVhPiIYOcmqUfxA0C4uTALhSSQCX9fqa4D4iaxpuoafClmoS+umwNvG0cZyK8C+Knh6/8LTwTW2ozPLIN3mhuAR2/lVeyS0ldGUqz+y7n0/4++Fek/EOzbaygsMAg9R/n/Pp8u+N/wBmvWfBty93ZTtcWi5PlHnP0PX/AD+cfw5+PfjLRb1bKSA6hECCdjZ2jvknpXpF9+0zp14722ooIJFH3Dg5JGDzVwr1MOrRldGUuSr8cdT5X1y6urG9cXcBikyFAIxgdOn4VlT6oY8uWYg8eW3Q++K6T4m6onifXpb63dEdmJUKcDA6V5xfXksF3Ek0rSMc5Y9BXNOp7XVojlUdmegQ3McHh24YBTc3XCuR90eg9K821qwnt5ljhJIY7mIOeTWjqevLKUMDOII1xtAzk9zgVr+G/D174mjmuoY91tAu+SUnAHt9fauW1tQZe+HmnPZ6NdOpxK5BlIHOPQn056Vct7zyXv8AYAhRclm6HPYCtq0hS00wxxAINoDEDqa858WatLpk2IgQ07BOvbvxXO/eZmtTVglW7WVJVcjGQQOCf8KivIwVjAB8wnBKgnNXrSEw2KgMcOAT71a025i02Se5lUSFV+RW6A+tHKOxzjRtHOEORIpBC479uKy1uyNcO8kFgRtx0x/Ktn7Yj3j3E5KvJJkMvByaqzaaLi+kdSYiAcOR2raCNUrGRf3MrwStL8sgb7o7D3NZ8MxikicFimSSoNWCxme7jhAkK5BZwcD3qguLSKJXcyBmyyqCSK3sUdjrN0W0+BoiX+UKY8cj3zXJkz2t4hQEh3DE46AH1rdkaS7EaKxQKoYgjgj0JroLnQ1g00yIqySiMEuegJ9BQkBHcumv2pMpUrEAMt0GB1rQ/Z7vrTS/Gt+96rzwQ/NCgORJITxkfXt7Vi6ZaRWKwQ3Ds4lBLEDoa0baaLQdSS8gYRuhyrDqD61rGOgbnRfH6G6vNaeW6lV7+eIM0APywRnopPTOO3vXks2u2+j6XbafpyB3di11dN1OP4FFdx4l1eTxDcZZ/MllG7f1yfXNcQ2gwHXLaJHDhSWlPofStYIV7KyMy9tDcKGMHltKd2CMbx61ueGNBvNVnSwsIJLm6YhVhQE4J7kdqraxqYi1aecopKZWLIyAOgwPWvtb9in4XwLPLq17ZBJoV3DzFySxPU57nP6VrpFXZnZydkfOniD9n7xd4X0AX2oWRSIgOXMece3p3rp/2evgLdfFK8nvdRY2mk2oJJHHmH0x3r7l+MHh5vGlsNCjKx2+wy3DZ/hHbFYHwW8Hx+FtBntbBA9mtwVYY5Kj0/M16H1qlOhyqKUkRPDSc172hzGjfsleFLDTrq/vtPjc7SyI/YAcH618XeKPhFL4k+JsuhaJK8skkzlmBACZJ549Aa+4v2jPjefB3he70zT0E1/dL5cYUEFQT6e1fKPwE1TV18VX/kW4n1bUG8oXJUt5QJJY5z1rOlXxPI0noaVKdKC21PLvin8Krb4fapb6Lp96+oajt3XU7tkRn0AHeur/AOEE0Dwr4KiV5Eu9WlTdLI5zsz2xXuni34J6bda/bWKzst7te4ursjLOxPTnOOtcrpHwBuPFGuXUd7cyxaVaE75OjOB/LNZWjKP7x6k3lHY+cPDfgm68VeK7fSbYrG93KFMmMZUnBNfVHxJ+Evg34F/DyK3aKK91aWIsZZQCxOOSM9ORXlmoaJf/AA88Xrruk2Tvp1jIREzISHUHjJ9T61Xbxtqfxm8by3mrFnt7RWlaJgdqADgAen161U8NJR9pTehCnd2keUT+Er69+03rxMkCgvkjAQdgK5Ga2D5OAApPI716N8QPHp162XT7BXtIA7GcjjzMEgfQcdq4O1jZ1Kk71PIYVwtylqzdWRWFuXUBR5jOCAnTNeuaL+zL4gm8MjXL2aOysBH5gGcEAjgAHnJ6dK4nSdMutMubTX5bQS6ZaSqXMgIVueRn8K9h8f8A7UsXiHSRZ6PZSxW6RhIg2AEOMZ9yKn34q8SJOV9EeLyeH7u1hmmMXlQRsQdx6AHjJ9TWQrIJDICCT61f8R+NLzULCLTkkJgyXkz1dj3JrBs7k/Zy7xFSuV+YcE9uaynO5rZLYvi4BdgBkdSfesnWCZZlXsoz9Ku2MZnjYlgoUFif6Vm37gmQhSGI5AOc471nuBqaB4km8Hanb6vZsBexxlYZlIJjzjJAPQ8daj1HULvXbhpZ7gsrMXcN952JJJJ7n3NZFnEOGkA2sM4PGKtNdCBCEALHkHOQKLFkt7P5CpBbLufkHB6VBaafBZq1zdyE5OTGT1NNiuCJPNCBSRzjv68VmXt486tkZGcjNWokGheeJ5biJIo4girkBs84rFmknZ2lJ3hht57Utu4yGYYY9qsbxIQoHyjk1okBQAMceCdwxkmqd07zbIudmeFHeteWMEhASpYcEDOKRLaK1Id2Ltjg46mjQqw7TtNMoUupIyCFHettrQKis/ygfdWsi01Z7VWJAMgORjoKhutbeYgO7Ek9QOlTZlm4sqKpBwBjjI61UNyu8IQAo9B3rLbVCTtAwRwGqKK+LyOWPOeTSsBrXRiMLMzgEHgdzWTc3iAlScHtTGme6ZsDABwPepLexlucokRckgM23p+NNIkIZwsCEAs5OMjvWpBC6v5ZLgkZyFyCD15r0D4TfArVPiJeMkIS3soCGuL2RiFRe+MD2r6Q8Ffsnp4puBbaVHLZ6FAwE19cfNLckDkjdnaCegGODW8IRl8TMnJ9EfM9tpLnSwsUqvbhdzHPyx56n6muev8ASoZ5Dawq0rsDgL1x3NfUXx58NaPo1xpngvwtbK8trlpHiOd0hwBn1IPP417X8Jv2bdG+G3hKDUtRs01DxFdxK0YdQwTIzgD8etdTo0opO5LlK6Vj85YPBVw5WQxyiMA4UjGcfzrUm064ZYLcKwIxkEHAr781r9mbSGuJtc8S3htiQ0xt422BB159BXyX8RLnS77xfcjw5ZSR6XZr5YkKkiVgSS2enetZUqE4+5uUlJP3jmNevDb2GnaXanbnAnbsBnk/lVHXfEg1e6ttG08tFYWg2sQeHbuax9b1GWWcsgJIB6dPrmq/h2KaNJJgpGQWZ+w/GvEnQdzXcs6pcpaxFUADAFR35re+HWjnTdFu9ZLYO4glvUjpXnOqX4urkosucNjj6810Nz4zK6ZbaTbOEgUq0i4++fTPpXK420FY3PEWpNp+iy3TnKXLfIPX6GuEguW1FyCGKoctjn8Kl1vWo9aIhZWNshACA8DFS+G5YI5pWdFihUghR3pKPcZ2WkoIrNAEZARwSK0ra5na0niggnlBB3SLGREuB69PWtb4fWEfivxfpmlTSrDbzuGkJGAkQ5JJ7DANdf8AtIfGDRtJsh4I8GQRJp8aBLm7jAJlYdhj3HWrhC71IbszxC1mD6gQ8gCKcs+cDFbE1+00TGAYRgVGDnI9a5Gz0+a9jWUCQRgAMAMA/WuxstOllt0EkQghVeGPGTitnBdAMCS4FkY0lm2EZIb0/Guy8J63rfieCLQdKxFFK2ZZUHzOM8lj2Fctdw2s08YyJUjPzZGefT3rd0rxLcaDY3sNlstzOu1iowxXuM9qIxSYJWE8U6Vbt4ottLF017HHOqGQthd2eQD0xX6kfs++ENC+Hvw2sJ2EEcssAkkfjAGM9fSvyi0y0lvnR4ZCWjlDqgXJJz+ZzX0drvx11HQ/AVp4csJ7htRljC3MkxwUGMEAZ4H6mutzXJZbkOHvcyPQfi/+0ToFx8TYpbmQS6bYsQdpB3sDwoHr1rzb4l/GzxX8Xb0zwW9xp3hiz+4PuxEdBkkck8ce9cz8FvA9l4y8YS3euTIbCyBuJ5JcDLHJAGev+FdZ8XPiLp3i29g8NaZCtp4asiplZODKQegI+nasnV05ZGt7uzPK7iPU/Et2bi5lVI1G1Cx4AHQAdKuW8EVvAkCTsJOcgHO4/wBBVLxHrJ1GY2enIIoM7I9g6D/Gr1jpp8Kaekt3KEmdT5aSjJJPeuKWrudSaSM/QvCV/wCINbCTvvgibduHCgD1r0zULvTtA09RAqyyAben3j7VzVpc3a6cIrXYiH57iR2wTnt0/SnDT5bxleQMARhf/rVhdp6FKRpaBban431KO0sreRnfJZI+QAOpJ6ACuh0nRktfiJZeHHuoTCsitcMoPbGRn2Ofyq74d8Rr4H8GS6do1qZ/EF5kTTICRApJAyfXGDgd67f4Pfs96rpl5H4t8S3W0yMriOT7xBOec9+levhkt2efXnryn2B4atZNV0e2sbNWtNJiQIXAwZMdcfWvPP2ktLsNE8IMyMsCKp4HBJ7fWvZfD95aDQbeWHasCRZwCOABzXzT8dp4/HC3l1qGpix0a1YjCdXwOgrWlUdOrzI6UoxhqfAPiCdNQvjb2pIZW+YsMk+tfQP7G/w9tfEniuK5u4QY4ZfkDjofb06/5zXm+ieF28R+IH07RLcytJI2yTALEE8Ej1r6U+F9hL+zutxc6lied4twSMZw5H6Yr1K1T27cnuedKUErHvf7QXxDsfhv4CmiR0WdoiiRg4OMAD86/MbVDrHi3xHdywWNxcGeXL3ccZZYlJ5GR3x/Kvrex8E+I/2mvEh1TWZWtNFiYnYCQCuenNcv8cvF+gfCnTpPD3haKGMwKFldVySxJBwe54JzXDSfsW1Jm6bqpKK0OO8VeNZpPDll4W00iw0y1hVZUjGN7ADLOe56/ia+c/HuqFneGBpHjX5UZkI3EdSM9RXpvw8jOvz3msapJKtoWAWPGfNYk8k+ntWZ4z8K3es6+ktzax2lpHkxxg4yOxI7V49TEr2lkepTwXLDnueTeF7SaLUbK/nLI9tIJV254IPBOK6n4geOr3xTqgudRv5ru5jTZEXJ2gDoMdKZ4p1m38O2z2lsYzdNzlQDgfWuY8MaBqGvyme6LMpYlRjAq73OWS1NDwzYT3rPO5CheWOcAfjVXV1lvboW1hFhznzHxkE11Fxbx6ZbNYRYJl+VlA6k/SvWPA3wobSdAS8v7dYJbkgReaBnB9Aefzqrib7Hm3hLwHPp+hSzXah5GUsNoxj864/UPKtryZniBCg7QR1PrmvpL4uXen+AfB4tI1U3twuNzc9RwAK+Z9MiGoW7SXL7Y4wS7Ed6W44X6kOn3kTXQup3V1Bx5fTFen+HvidLcKunxJHDDgKrxjPPoa8Q1qcRMUgBYFiFKjkj1ra8CZs7xWebYoGSp7E55rOUeY1crLQ9t8WzBNGXzrh3lbByRgDPQD1rkNA0ibXrzyGcIxJKgnAIHvXpfgv4SX/xUtkJuGttOjbJupDk49v16V6d4V8C+EfhcJZWD6xdISsbSMD82OST2FVSpRvqZKpJppM9O/Zu+AjjRra8u2NlFtBAUcvnrkmvZ/Fdz4U8H2LpKfts6rhYlbJJHQYHFcZ8P/EniHxppcdtpo8i2wF8xEwAPavSND+D+m2M6Xer3AvJ87ir+tdt1F2voZxi3srs+afEfw98W/G3V0jsLU6Po6naoVMEgnqTxz716T4N/Yy8MeHrFbrxBKb2dRuZpGzg/WvoaK4tdPtSllAiRjgbV2rmuS16HU/EzG2QnyycHGQo9/et1ip25YaCWHi3zT1f4HyN8fLnw94dujZeG9MjWGIjzJBGCCQfX04r5o8TePdS1R5YLVXtdpwSRgEewr7w+LPw98FeBdBl1HxJIl3cbSUty3DHsMd+f881+f8Ar17Br3ie4ksIPIjZsLHGMIM9h6CuuVWnXp8sm5SOiMpUfg0RRttLN+63F7J5ijg9eTWikwhia00+082Y87l5YLXd+B/gt4l8VyItpaSENjBYZX619JfD79jK4wr6nttgTukMZwSfcjmvIVHXexnKrKb01PjbTfC97qUwkuSFQHIyCWHqMDOTXpfgnQbrRgbu20q6kdhiO4eMgD3GRX2pYfA3wV4YmSKKxN/cqPmAAIz3/wA5p954EufFdytjDarYaehAEQGMj/PNdcKdJK5zuM0z43Twdq+s3kouRLczSEYWNSMZ969g+Fn7J1xr7Rz6sphtFIJUnr7Z9favqrRvh5o3hmzis7a0ie6k+9IygkA9TXR6hf2fhbSmkcrHFGvyrnBY+lKVWEVamivqzm7zZ84/F3wL4U+GPhcR2FmjamFwhABJ7H8+RXiHwk+D2q/EfXzPeRyxWrMGO4EAAnnNfQOoaHffEfXJdTvLZ308NlVxjeew9h0r0DQvDs+hWjW1mI0vLjGQgx5Sjp+ldUa8o0eR9SJ0Yydo7FK38HaVoMVt4d0iBQ7ECWVQCQO+as/ETxHa/C/wo9tYIpupUIDHAJ46/XrWzANO8C6Td6peTCWUAlpXPU9cDPqa8JjuNQ+MfjYk7jZByozyMf8A6sVyKMp77I0XLSWi1OaLykOdzOg6jGcU5LeeWNpY1WQL/wAswcMR7Ct288LXXhy5he9JmsmO0zxDBwfXFaN78Obua3W/0O6F1CRuAXlhXncnKjdKxz+iaTBrqzIrhpVOGjPBH+NUtf0SXw1dxRPE4t24JYE8n3NDaXe2ru8atDdRuQwX72fcda1LjxlPf6K9hq1kbh1GI515Ix0yPWhK5b8itaafaygF1F3A2CQhIZPce9O1fSYNKdXiuGngcZVW5/D61k6bqyacylopEUHIkKnk1081jba5DCz3ggilOVlGMhvQj096hq25m7nBeIVFxcWzxFklHylAei4wDn8qLaTULKL91eSsyncrMxyKueMdBvPD9/EshW4RiGWWIZyPQjmowwjMYZWAcZBAz+FYtM0Wx6r4A+Od5pMCW+qxC5iVcbwM4x712l7428O+OrdolEdrdgfu9xAJ9u2a8Q067i0zULaK5QPbTjAYrjGRyK6XVPh7aS2n9o6M26NvmeKM5IPqK3pptWQN6XLVt4hTSb24tZC9pKmds0QyCM9x361di8dPbYhuY01KxlyPMUDkd/8A9VcjFZXkNxEQJZXUcK4yfp0zV280S51PTZ5bJvLuo+ZLVhgEDqR6Gpm3F6i5jnvH+n2/2tL/AESdlf76pjBTnke461Qt/Fy3TQSXltm5QDdMmASAeh/xqSPXrh1EFxbAXMeVy2BkehHesm40SBxNPCxinAJMTH5T7A1jL3jO7Zpz6hDaakmpaNdyQbsFoupDemO4NXIPiNaSTPbeIbRJFY5S4hGCre4xXF2SvASAoiLHO0nOTXZQTaT4s0aS2v7UWmpWy5SZFI3gZ61kot6EtWKZ19IpWFnqThRkpIWI+g46Viar4nvywE+LknnzC3zD8aopcW6tJbuyyxZwsinkr/Q1UvoY4NpRy6E4DMc49s1m3KOjKUnYlOoRTzq0zMoPIIOGH0rWTV7qWKUWWpvcBVwqTEbgfXj6ViyadPHHl4gmfmWRuVxVG70u53R3GnyIlwo3BlbhqS5Sb3N+x+JVzpXmRasu5epaJOnuw7024m8O+MiYoxBBJKdwaPIw3+RXBT6vqVpqhN1alLlhkhRvRx68+tMm1Au8ckEDQTo24vjbk01DsyXHqj0/RNR8S+Bpg1ndm4tIjg4kJKDPp3Fdu/x3nktXiuVkN6wAIOTE4PcYyAa8i0zxTfXQUoESf7oU8hxjk1fka4jhLyyKQWJeILjYfan7ScdBc7W51GreMrPU9Pe0mt0u7VuWhkXJRvVT/SvKdd8MHcTpEqRTOSyW8jY3ewPrzXR22qWLEhwSM85GMe5rqdOsdF1SzEcsSqoGfMBIf2Kn1rGWLlS1aOeU+XVnhcepus/2S7Q2N8uVMcwGGPfr1FY+s6F5OWC4YnO0dAD0x7V7T8RPAD6voRlhj/tC5iIMNzGBudR1DehFePW11PpssttcRvOi/KVlGGX2r1MNiY4hXiOFSNTY5kK8UpwSCpwQOuKmWdUYuAyk+nGRWreW9lcSGW0dkuiCGDDqPSsmaF3BBwHAya9GxZNbSvBIJ4Zikq8qwOcGtTUr2DVtOQSwiPUUO4TxHGfrWRZxvIhIAPuO9dDoGjR6mxgEwWdhgo3BU+x70WSLOeSd9WfyZSTcZ2gycZ/E10lpI2mWb2N1EHRQT+95waNe8JzWOY5P9GnUbldhjcRVzwwRr+m3Fhcxk6hENwYjJcDvS3Fc5A6XLfs81o0UsRYgbHAwR2o/syW6inQv5ckPLIe//wBerU8Z03UXtigjIO4BfTNbMVrFJiVlYOwxuxwTVoLnKR2yiHBUhjwQe3uKjSJoXRwcAHBz6VualpxgdApLFz1HaqNzCRCUJGR15oC5s6Vq5trjaVZ7KT5VMi55PZh2+tO13wutvvvLSDdE3JRecZ649qp6LdrGUBjW4IwJI26Ovpj+tdb4f1SBL2W1WNjE4zH5hyUz29xSbaJbOQXTi0caiXERGTHjv9ahs7FVvJLeVUjfHBYdQa6W5tVS/lUIIwHyUHIzWN4pgkVFu0KROpADEgZpcwrmFrNnJp8ogLl1JJyR0/GoE32wWeNSjKP4a7u109dY0yCa6COSuGaPnB+tc7dW0VlqD2m7KnmMt3pqQyjvN2iSsQ7Mfv8Af6VaRzGAkjEJnhT0zRHbFZXixtOcr/jWxfyQXcFuUh8q5QbJcD5ZR2OOx6VSYDNPmjheC4QNG6ngD0716Td/Bix8UeFT4ittSOmSLE0pOcoSM8Mucc4/WvMdOjDF4PKZWUklWOQa9S+GHhC/8aaZe6LZanJp6sP3dvJygznOB27f56bcqlG97CclBao8aS1eW2LgFyCy8DgkHFamh2g1DTpZbYv50Ay8ZGCQOvXrXQ+IvBOpeAb+Tw/rNqA7KZYpE6OM8EH1z2rC0nUb/Rb+O8hsJbvym/0jauUeMnowHQ470lHS6JUlLVHTW2jNrmkRavozhNRsyDJCpxvA9vWqdvpMWtQSXdtIyygkT2zDGw9zXcyXHh3RNO0/xdocuLeeQRX2mMcEZIBwOx610+o/B+/1pB4r8GMs0EqFpbRscjA/M0nTcY8zK0ex43qWmag3hy5sllElsGDovUoRnjPpXLSqjQQKyFZAu1m7E13s96EuriIRNZ38ZKz28nIyODx3GazLfwHPr11JHBL5M5TzIsH5XPORjseKzST1FezOLbRhMCUGWPTIp0el3ti0UtxEwhzgyqvA+pq7O11ZXUkF9EYJ4DhgRjPvVyx8V3lnp95pcpWfT7jJw4+ZMjsaEjTQ5/VJTLdEFRhPukHrVhIS1gDIqGKQbfMbqh9frTWSEsQhYKBkbzk1Lb2wvfJs5Dthd87gcAH3pjTOi8DfE268M+GtV8PXgbVdEukKAMAZIiQRkDuO9XvFXw9j0HwXZeIdE1Iajo9wAJ4gmGgcnHTqOeM1Q1bwYNFCQzxSJcbd8bRgFJFI4IOa7fwdFeHwtLaTadHcWSITLJGTuAPQkE4IH0zQpcj0I5bO6Ol/ZV8WroviBNHvUW4tb2MHziMkN796tftL+CY9C8bWOr6JbSWNxLhmeBvlkIJbI9DivPtA8Pa1DdxeJPCaJP8A2ewkYq2QcHoV64IFeh6p8T4PGd/oD38Zl05pCt1aiPc0D/dJU9ccngE4rKcry5gleWxT+LPhq78b+G9K8UwypOkyrDfGIAb8YALDpkEdevFcF4Lvp/APjX7BdQnLHnGSGXHH14FdX458V2nw+1LXPDcFxM+iXqlosAnypCOBjqOe9eXQ+M7691qz1W5Rrq8syqtv6uoPB9Dx3rfD1LptrQKat8R9f/GbwJpPxR+Ftvq1kVhvbWPzYywAOAORnr29a+QtT8P6jocETzRSRCRd21kxvQ9Sp6MMelfd/gLx34O+I/w7ZQ8MNxJAVkjkIXDY647c88V83fFiGDSdAXRDJHcWc8jNa3CsC1u4JBAI7Ywce9YKpeVrGsYxV2jn/g98SNI0PU4rC7cwWU4xb3zcm3kOQUc9Cp468CvbbX4mp4QE1i0M0N/5+79wMI4PR07EEAV80eKvhlq3g61sr+NUvdKuBvW6tk4Qnn5h2zzzXZfBr4pQaV4t0601oLe2SkQgzANgEjgE+4FdMIU3rPUV5N2PoT4i/EPw/qfhGKe6Q2+oqokE8cZB3D3H9a+ZPiv4ot/G2kwxvETrVtIDBqMQwJYgejjrkD9a++9Q+GvhzxZoZlgs4HiuYgVBGACRwRxxXz94o+EPheV73TJSNK1mPPlSg4DnscHrWTdLaCYpRktT5StXMqq6oZWB2vtHRvcVa1rSZ5IoJbaD9+p6gdQa1LqXU9AkvoJ7eGUQTND545ViCQDx0zjNMs/FuoqUinhgliIwHhj5XPvzWTuLczdM8NX2oOR9m8u44J2jIP4VpQ+Br15nZI3ZpBtKqCOe3FR3XjLUGlKRz5CkqGAww/GqC+ONZkJh+0zoFPG18E+/FY+8GpojwFqf7yWRIisZA+9gg9xisW706fSJmSZCuScA04eJb+cvHd3kjgtlSCQT9TUM13cyZWe5e8UksHfHy+g/CrV+pJBLcFYwsqu0WRllGSoJ61cQQ48pJGIABVj3BqpGzLnYcgnBDdBUqq15FJ5RUTR8ex/GnYTVydYfsWXWUSj7xZe3tVpXEtuxKkq3OAOM+tYcV7KEdJcpKeGGMVr6Q6NiORtpkGVfsfb2NTysLEfIDBWKj0JqohMkbkEAjnAPOKv3m21uoQ4wrnAPYe5rOMCyaj5SoSwP+tBwDn2qloVHQlsoft0nlRhix6Y7V3/w+v8ATrTUJ9B8SwFLC4UGGYjmGQZ5B7A5Fclp1k9qxnRymDt3RnGcdq6HUtR/tkIJbOPeFC+YpxkjjP1pOTFc7HxZp6SuukPcLqk1oge0uifmMeMlSf4gOcGsnwf4pl8O3c1le2n9o6HfEx3Nu5yBkYyAe/vWNHGY4ohLIZZUPDA9R6ZrQ00W99FKsoW1mjDFWY8H2qVLsQ3ck0XHhXWb0QGV9MeQvaTrkTWzAgg5HUdQQa9R0P4j6trIeeS7hheOPyp4gCTcJ3YA45xnIzXlulajHHYy2s4WUyE5VjwMVGl5Da3IkhJQsCAVPA9valzDN3954J8Z3LabcobO8Vnjk2A4BJJGDnBBPaszVfDl/wCIfDOo6++LueCXE05Yl9o4wwx054PtVPU3gmaN4LxlbbhlI5z9a9W+BmqWbXcmhXvlPa6rbMoaTBDsN3BB71caqS1Ljfoc74Y8TjXdP8Of6JKJopvKkjiyBLgDDIRyGHoOtZfx5jsrTxxbzxXTXMd7bgBnGCCpIIbuCMd6q6W8ej2XibREvRaX+mXX2m0KnoQQOB17dBk1X+M/iAeLG8PajLaqt+sRE8sZwsgxwcdj1pXV7omUZc1znPEU4u9NtghLiNNh4ycf5Ne4fsjatYnU9RsJ2AlEBIJ4JzjtXgkYaTQTqcFwHihkKvEeqn1x3rp/hFrMVp4puJmufskksDGOfkAsF+6R6E1rdvYFFSdmfSPgPw/b6x4+1SKWJbmBvMjZWGQRk9fyr5i+KGkw+EviZqdhahkt/tBKqTnCnOB9BXv37N2uTyazrF7JNvkXzGLZzkg//r/z1+fPiLrQ8R/FDXLmUZVG2LnjJBOePy/zxTa52Cqcr5DA1SIR3jAuDI4DZPcetZEqMGQ5HJO0in3l2biWNSSHt2KZPcZOKL2c3QgMgIEZG1l4xj/GpSsM1dNL30sMLys0gIUbep9q1fGt3NbSW2mMzGOFQ21h0J9u1Y/hu/Np4rs7+AIGgYM8L/dYfj0q7471A+JfE97qUSPFFIwIQjGzAAI9xnPNOzuBgQ3LZlJIDg/KB3r2ey+Itu3wjFnAzR3xYJNz1weePyrxaHFrqyLKMHHAP8QrsvCukJJ4rtNPCsY7x9yxH6df0pyV1divY+jPBPiq2+HHw5TVElEdxOgLK469uPQ182eJ/FF7408TXOpXcgkQv8mf4R3xXffGJ7nSGstHlHlqUO1VOSAMdfQc15dbW0nmhFXchPODyKKN46g5dzuvBtmLe4S/kGUgGQD0z2NZOs6nL4m8RTSMxkUEAbec+2K0LvUBZ6AltBlJGX94M8gjOKzPBpFp4j069AaWASAzxjkFQeT+WabetwuaGqeGdR0a3t5riEILg4iGcbgO3Petu116HwxpzuiL9rcZw3VeK1viR4qstf1e2v7ZgLK2jKxKykAsRg4H9a8p1G9l1C5MrE4JPyjoKjWW4my3JrMupagbyZyxDYJb0z1r7C+CEekeEPCUes39xGcxlw+QAAee/wBa+LrWFkBBzgjkkY49K6a88VX97o0WlyX7LpyAKsSnGMep7ilKLk7X0LhPlPUPjj8fLvxpevp2kMVtgSoKnHHTr/n/AAd8HPg5Pr88V5fIUjBDMXA579a830HwdBrOnyyW2oRRXSZZbaQ4LgdwfftXcRfGXV9O8PW+g6UEtLkKImmkkAYt0Axxj610uvKMfZ09C01uz6G8T/Enw18HNEMUcsP2sDasa4JJweTj/P15ryRviRd/FBpLmW4lFopIESHGfw/GvCNas9Vn1A3esGWacElt2SD9O1a/g7XZdF1OKWJ9oyQqgdz2pU4civu2Lmvuz2mTUW8Ii2u47PYuRg9S59cf1ruNI+IMviWMQi1S2hKj5mGWB7V5PoVnq/j/AFUuC8wZgvsB/TFfRvgv4cWHh+zSbUXUMBypOK1l7OCu3eRUeaRZ0Lw9a6ldxXkc7AhBukY4AI6j9K9ESaG3hG6ZSqjG5mHNcTrmvaRZWTxxqILYgr5wIUA+w6n8q8j8QfE+BCdP024luX5BLN1PsB2rk5ZVWb+0jDRnvmqeNNN0zIMvmv8A3U5qvbeJrnVGBt7dkgzgkjmvJvh7oOo63IZ7tCICCRuPQnp9a9KOsR+F0EUlyly5wFjAA5/ClOMYaJ3LU7naRDCKMHp3p4ORmsTTLy51OMSz4giOML0JrXLx28eWYKoGck1gWnckHSlqkuopOxWAh8dWPQVbRty9QT7UDH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Zt7ZSgmSBiCOcA1pUUAc3B4hlSYxSx7sEgk8Vcm8U6faRh7i4SLPYnmtCS1hlzujUk9Tjk/jXFeM/h0utxF7aYowBJQnr+NawUJO0tCHdLQ7Cy1S0vkDwTpIp54NR6hp9tqEflSpGzMCAWAJGepFeP2WrDwfFLZXD+VKDyWJyfQfzrgviJ8VLnRHW5tr8tuHzAknaPrXV9Vm3enqjD26Wktzvfi38P8AStN0WbUorho5YRkZbofwr5B1fxNe+KROkm8QQqWMmSQSO2a9wuviOvj3wxa6Haym9uro7pZMECFQec59v51ydx4JXxvdf8Ix4ckistPtQFkuGJJlbuAe9ZznUj7k9jGTjPWKPKtF8RNY6O9rZIyTynDy45b2z6VyPiHS5tNtjc34/wBaxKk8E96958UfA9/hrZxXV3frJApBMQALSHr17V8+/ELxf/wlF3LIwEQgO1beM8J7flUyULXi7mK5nuNsU+1IJ5cgKpICjjHaue1OCWaQyYwmSoPcH6VSTxC9lmPcdh4wT0/CpJfEiPIVaOMEDAAPX3rKzKWhFaQOA8jtiTkKB0Hv9a9H0vWpdN8G2GlW5EEbkPKVODI2envXmba2ZJMsFwDztAGPat+y1Q63qdjFKFQghYghqJRdgaueowIV0cF49rtgkZzivLPGMAuNatAxxECWCjnJyMV6xHdCSL7MiACFD5hPY1xOqaekur2jAqsMbGWQsc4ANcUYu+oki55ckNrbrIqgleOeSPpWNr0nk6XPKdxIIXKngenFbV9rKX15Zh2zGuRuRQMr0HFc1qt213olw0YBJm2KAeTg10KNi0iMSILmykcFht3dO9bweC6iDABp3yCwPA/CsC+sZZY7N/NRHWPbszwx/wAateH0l0eWR3EbjIO085zWsY9yr2IY/D0zRXoUFU2khgOSc1RGgtBaRKAEfJLEjJPpzXbXOtCaTycZGAeABWfqEkMFu8jY2gZ9Mn0rbl7EOVjHsbKWIIrfPyCT0zVq611VmMMgEaE8AEnivRtL0LSPCHgEeItdEc9/dRlbK2xkkk8E+gHXn/61eUavp5uoWuCTJJIchV4xk+lEY6mftLm1kX0IkgIJHY9Saq3KywITcx7FbOOc5H1r1H4f/Au/sPD9rr2tEQae43FNvzMnYE9s88A1xvjzWbXxd4nkWwgFtp1mDBGijGcdT+ldUaK5ea4KV9jiobie2ZFR41CNuCqMjb6ZqlMh+1tKDkMckdMZ61t3+nm0hJKkKOw5wKbpWi3Ou3cNpZWr3E7kEKg/Ws+pV9ChZS2ejeKtKvb0+baQFpZLdhneeMD8/Wv0V/ZW1u11TwddatxD5pLsCw+VSSQPwAH+evwJ4q8ONoGsPaalbILmOESNExHBOcDI69O1e5fs0axrMPhe20wzGK31GVVjjU8sBkn8OtbygnTehUZuOx9da1qdxeeGtY1KIGIXDbInHBKg4/LrWb4H8TDR9IfR4ZI7jVHfCopztJ4JJHpWh43WO103SdCtwSSuWjTkk8fzOa8v8V2Wq/DLV5NXtolE88ZKqRnysgjJ9TWVCl7X3OprUqO10UPip4It/E3iiz0KCRrrUp2DXcqnoD1Gewr0Lw18J/DvwzNmlnbLFdJGWJC5Lk5yc9+9Zf7NWiXGrJeeI9YzcahMchm52k9RzXr/AIp8OJq0TTNM8bouBtOMD/JolKVGXspPYVKm5LnlufPdrD/bfxQnlcKYgSpwfl56Dnrg4/KtLxbOPD1y1lHJI4vXVZJ36ADqBXcX/wAP9M0m+sI4nKzysWeQnJI/z/nrXhn7SPjKDT9ctbLSJQ0lmQ85DZCc55+tXKUG9CnF9T23xv4I0O4+HBtxFEiiDJJAGTt7+9fnH4v8ZL4E07XNK0aBTqF3Oyyz4+5GCePcmvrSHxNqWt/DWeS9vRFphiLTXBJ3bQOQo9Tjjn+lfE2r29nqniNo7QsUmuAoy2WKknk/zqKcpRbipaGUmrao6f4efBqfxH4VufFOtyy2WhRRltpba1y2eQMcgZPWue1rQh4ahN69p9hgnBW0gIPzRjjPPTgjmvafiP8AELTE0nw34G0YmaK2SNrqSIgKWwAQT0JyCfyrI+NTaG2m20bsr6lKoEMQbKwIOT7Ekcc+tZ88ovVBFJq54T4o+IE2r29vpUQ8qxgUbY14y3qay9Jtbm7jlunUm2i43Y4LelZV5JCJWKJtDMRkn9a6M+LIItLtbKBBHFAu6T0lbJ6ms5a7D9TNzHJLK7nYwPQ96q3N2AV3HEQPAx1NY11rb6jPNJIuwBsKU4B96milMpiRjux/DWPKxm7PcrFYJGoVQxLFifmIrnfPlmld3fEQOEA7j61PqErSZiSAOVIzKT0FV4LGW/KRAbUVshen15pAW7WFL5HuGfyljG1lY9R61HLGLqZRAxjiBGSD1FaetaU1hHDaycxuucCkgSJgihViQYBC98VaXcDvvDvgCK50xWIV7mcARx5ywHr/APWrj/HvhRvDV4sDoUVgTHuGGPPJx2FekfDHxRaaNrkV/e8xWsDLCqDJ3ev5VzXxE1qXxn4gnvZSpgkYiPjlR6YqldFKzPKokcyEFTnOPWtKC1zGWAIx1yMZ/wAa1zpkVtIZAAwxyKiutRCRbEjBUfNkdc1ZJmXULJGHAxgenSsuR3kwMEgjkkVpS6sROVRTsYc5HamC4iAIC5PJzSZojJLHBwCR93FIUIBUjAHOK0RPa7wHHzfeIxwKgkuYjIwKbgehHapGZoId9q7sjnJFXbWzeXGDhyccDORUcUoYOSu0FtoHtWra30dohKKCwGOfWh6AWF09dNjLyDewwQF5yfSvavCPwo07S/CB8VeLbprUSqBZ6YvDSMehIHJPI4rxLS5hFfpdzSM7qwYKTxxXQ+K/HGq+L7uCS7u3cW4AgUcLEAMDAHf3NERM+0vgPHp2o6NFYArpWgWADX0+QDI2M7Se5wRx2z9K9O+I/wC0Ponhbwd9g0CRI5Zj9ntIYz8xB43HHc5HFfnFbePtcsdJXSoNWuYbIyebJDGxALepHr71Hb6/f3OoJdvPJPNGNsZc8IOnA9feqcebUi7i9D7k+Bnw40/xX4yOqX9yZ3tSJbmRyCBIRuwD3xnHtX0D4/8AjH4P+G+nzX93dwy3EKbYow4JJA4AHavzZ0H4z+NfCujSaXot8sMMzNK3mICQSADz17dM9z61y2q6tquvXRn1W9leRzmRixOAeuB271bTatcIvXmPtXwlrWo/tAXd/rOu3f8AZvhONizl2wJAOgz0NeXfF28Xx7qDeGfAWkW9lotp8sl0keN3GCcjr1PWvNfEXxf1O68L6d4esbtdO0S0jCMkKYLgdST3JOa1/Dfxft4dEGlacDYWKDdc3UpCyynHOO5JqIqcZXiU2bvgH9mXRHtLnVvE2ql9NtVbdEsxVSwznJGOM9s14d8SvFWgJqN1Y+Govs2mQsYxtJIfHGckkn65p3xG+OGqanZy6NprGPR1YgAtgnJ5JA69Sa8ikuiqDceD29aJSnqmEbJF/wA+K4iKuuwnJVlAGD25qpFDPDlXDTFSPmUcHNSWNuI0DzuoJPyq3QZq3E5hdixBCkY2nINc/KB39t4JtdK8ILqdyVeaYfLEDyD64rg0kK3oVHCkNuCnoDXYNq811oDYkBEYAGeQB64rzNJCt1NJvLvkkFu9QkOx3FtrV7HCRb3DQyykIzqeT6DNe4fB39nyHVLVvEXi+5i03w9Fli8pw05HYEnofWvCfBc9hHqFtdasM2KSB5I1P3yCCB+grpPif8W9Y+JF1Daoz22hWwCQWSMQmBwCQOCfrVp2Fbqd34s8ceHPFvjhNN0K1h0nwxpzbZblAB5ijjr36fpXC/E3x7H4h1ZIdNiSz0q0XZAEODKO7NXKW1tLZ27wA7S/zMEGM1a0HQR4juxbEAFjtPoB7mncDJTXbtLcC1I3k48zAO33rd0z7bdB5J3JYLncB9/14qe98OWGlXZtLKVZY4+HkU8E+g/xrp9K003qrbWxWF8YErdDRexBofD3xJp/hS3utTurbzdSVStvERkAnvj1FUv7WvNY1g3UsTNLcOWZjyRk81JLoFtpsyW0U8lzKwy7IDgHvz6V1XhzS7YOjzgokZ3FiOoHapbGiCBtQhEkSO0FuRl8Ejf7U3TtCk1SQuiF1JJCoeBVzxX4rgvb6C2sSkLKQCQuSR6Y969M+GHhC78R+fMrRWWnWgBnu3XgHqRjjJqUrl3SON0DwwdKnad7ZpXU5UsuFB9feuY8UXsmq6wWuAJWjJVRjOPwr1DxNql54n1k+G/B6tOpO2W7UYAA6kVzPivwBb+BI2jln+1XpUNIFbJyeo5+lZystjVNNXRhx689xFbWSrGkYIzIB0+tSjVriacrFKwEZAjkXj9Kg02wgihmvJysEW3Kxkgsx+nardpot1JbC5ij2wuMqTwRnvUpXdho7Lwz4xj0/wATaVA4aW0jYSTrHGCzt2+p+p4r1/4p/EjXdctEnggmsdOgIaOFVPzjjr26V0fwH+CejaDpFtqmqwJf6vcKGiifkjPPQ12vj3Q9A0yzuLzWbuKQxJuFsoAUY7Y716lCcINKSOGdN1J8xxHh/wCM9/408P2XhzRlkgkVP9IuHBAA7k/Ss/xv8N9U8VaMEW7ZdGtQSXJI89yQCcd/xrzn4Z+PbbUPiJJYwH7NpEjs0rAYyAScZ9MZ4zXsHjv4w2uta5p3hrQITJBGyqxiGd2Owx/nNdFVxU+aCMqnNG8SX4B/A+28HSS+Ib8iL5T5YYABQD1/SuY+I3xDtviV8Q7Tw3p8SiwilCyXGBzg88+ntXofxHu9a1DStO0KyJtHuFCvGhywGBgfzqSy+A+heB/B9zfXKxtqHlF5JpjwGx0z+NV7TnlzSZnCFnojmvi38c9L+F/hFPDfh1B9pK7ZpYwOuOc18FeN9Yudcup7q7laRmJJyeSSeua9A8d6k2r+JLu1s5fth80RqVHU8cAfjW/qvwpSw8OBJHEl7Mu4lkH7sEfqa83FyowatI92hQqyV7aHMfB3Vre30wG5QzLDlUiU8Z7cflWf8VfHP9nSvFCVnuJgSsYPKfWo7m4TwpaGytIt90TtRUHLH1qs/gtNLsH1fWXEupzbWWJucDrivOUYuXMauc+XlRyfhH4fHXHfVtbbykHzEE9vTFbOqeMLeEjTNAtg4T5Q0a5JPT8TXMeKfGVxrFw1laAxIg2kRHAx6V7Z+zv4LXTyL9NIbVNYZf8ARLQKSsbEY3uehOc8Z7fjXbGLZ5zmr2ZY+CvgO00bU5/EPjMeSkCCaC0uMZkPYkfU9K3tX+IVx498axOQltplsR5UXQYHU/lmsT4w6NqXg29XUfFl/HLqN0Sy2oGFgAAxx+OBx2rxuLxxLDFc3BkVCFOHH9K3nQSjzNlQ10savx48cx+I/FbqzqIoFCq+Pu4GMj3wK8ouPEBukjtLVMRAks+cZ9zSnTNV8c38rW8TFFbLSMCQRU1v4a/s92iU7nB2kk5rnjaJry8pXs3JVicMScHj+taej6TM873JG8EgbQMACtvRPCaK29jlOGOBkD3rTe3V5JLO0cSgn/WBcYqrkSfY+gvh74u1CbwdbaPaTraWUcYWSSJcuQBjrnqaxtWvRBqFqLm8MFgJlVoVbqgPJPcn3rM+Ht0dF06O2WRQx++Sck1uT6dp0UVxqdx5c9yzbY7YjdleeT/hUKfLLUmKij6N8BftFaJpj2ekaBZu4KKiu+FG7Hv1Ne16d4ztIpkFzcre6rINwg35EefX0r8ydV1HUNOvZLmG5OnOGzHHHgFB7Dsa3/DnxB8QOHtdP1GVHmGDKpJc++e3/wBaumUoSVyfei9Gfo34q+MfhfwlaJJqN1G84GfKDAgH6V4r4k/bNW6u2sPDtk9zO52IY1zg/XOMV84afp0Hng6zdy6lfSECO2DlmJPQYJr6Y+BPwn0LQZotU1uWCKcjcto5AKA8gc+1OKT3FKU5Ky0MJvgL4u+PU0ep+Jrye1tSQywA44+tRz/s3+Hvh1rFtbkfaGYgkvg5OR/n86+rh4mivY/suiRiUgYDLgKtcV4p+HqoyajqNy00xfcdp6DuK6sNWVOXLsh+zTjq7s2vCNnpfhbSobXTbaOa4YD5o1GASOma6y2066uoibqYorc+WorD8EXFmIfLtk2wQ5PmP1Yn+gqj41+NvhzwWJEnu45JUBJAcAD/ABrmq/G7G0LKOp2Eem2mnxsYYkjdurkZP1zVLUNc03w3btI7iS4bOFXlmNfLOrftL6l4315bPRo2FuxwJCcLgnivW/BGmGa2N3e3KPcqMgychTjrjvR7OVrsj20L8sTrdO1XVLu7lvGQW6MpJaUfdX6Vzsinxnr6iad5bOAku2flwOpx6GqGtaxd6heR6TbXhuBKwV5AMDBPSu60PT7PRbaOyt4zK5AMsgHLn0zWjjyR5miXKU5cqK6xz3U8UFhbGG2iICgDGcdCfaujjs4tB064upT5s+0s8jdT7Vbt5zG4jjtvKHck9K434keKEjiXTYJVMjkbyDnArG7k7GySijxvxeNc+JerppdoZPsiOdxGQAM16n4T8N6X8L9DBkKtchcZHVj6UzRZG0nTtumWRyQWluZBjLdT+Fc5pY1DxL4qR71jLBGwI4+XAPp712uUpR5Vojmsr83U5fRPFcXiS1jsLsMs7ELuYArIP6GnS6drfgS6M9m0q2DtjAJKfiO1ZmreGrnS7kAQMSG3LJGOo9QR3r0zwxM+u6QbOdiLmNeFlHDj0Irl5YtaGx5j4huNRuLttRNqXjlABlh5AwP/AK1Zun6pF9ugmXEFyrBW4ykgz3B6EV7Z4b06LZc2S2hlgU5VVGdh5yMdxXPXvhOxbV55jpQeEkrJ5agMvvjsazaUSlbqZy6ZpOuZWfTsXLD7yY2sD3Fch438HvoQiOnvi3lODGTnDe3pWzrOnWlohistVMRDM0ascEHsM/lVLSpVllMeoXpilYbQZTkOfXnpXLKS6i63RwgvLzTLgxSOSYwcKzFtpPbmotP1WWyvGJCzQyHJjYdD6ipPEELjWrhLkCGVSQpXlXB6EVj3O2NihWQtjh1UnHvxQ1ZXNktDujqNpKqLeWbPaMc4HJjPqPauy8I2kNvKt1Y3LRxbuY25AHqR6V49Z63NBbpFNO0sUZwARyB6Zro9B8f2emXoNss5VhtljKkEdsg1jCbiwsfTdrp2k6wiNfW6292gyGUY3e4PevK/iHrsHhbXYzbGORMkbgOWB4wff3rb8IePYprAQSxmUg7oWI6g9vY1598TptI1G7MryyIVJVlKnMTc9Qe2e9dOktzJxbZXkn8K6xeq13EYZZjyVPKn61sD4TPctG1rcJdWTfMC+MgfWvPo9Btp4UkgeRZyNw8ttwPoR+lbGleP77wzbR6deTSJbk5SQoTgn3yMUuVj5bHJ/EPRLjwv4ha2lgdLWUhY3zypA68dsj9av6JqFvcKIZYViv40JiuQNpJHQE9CD6U3xyus3Ki8v3GoaVkMlxEQSmfXviuPuPEEkUHlbDcR5BHrj1B61jJOJDj3L2r3ej6szrdK2jajv2tIgzExBxn8a5bV7e70e4MZniuotoYSKfvL9O1aM2prcKweHO4DKnnNY+pKoKtE7RxkbQr/ADD6ZrF2kthNWN7QfEzTKsEx3xkABWOQR6VLq6RRSie0k2FcloR0x7Vw81nPPCBZ3AiuNwAB4B/Grjx6vbEQXdu0E+3Ku+Srjvg+tYOjrci2p0NzeQiCKR2VxnAzyVrNvVhnDq8WVOfnGRkGuX1Y6hAoaINKRyQO1QR+KdZgjE06RGNBtUnAB9iPWtlDQZ09jpkTxPAsxgf70Um4n8D6VS1Sy8U6OpuJ7ZpYG5jkDbg/vxXOS+KJFYyhNjsQGCHp711WjePb9ES2ecy2wHKMMgfjTtbdEtG14d+J/hjxHpyad4jspLDUYcDzo0ABA9+tTeJRpnhhbPUvD+sC/wBHm+WW0dgXiJ7qeuOuR2zXK6hpejeIJ3W4VoEkGVeE4YH6iq0Hw/ltFY216l1bHgFiNyfUU3RhUXvGbjGasz0vQtbk3QXumXJe2b/WwPzjI9Kx/izaaddaaNWjthDICFleIYyTx/WneBLV9HgmV4hMFUgEjp71leI1luVntx/qZR8yk8GsqWHjConAxVFReh5Y2k3cV8szRlIJBujlByGHp7H2rZm8LPFam+dQyR/Mc9178d66HTPD97pFik1y32nSJjtRlwTE2OAR26HmtbxA0c/g25EDqJFUqARyce9e4pdDTY43TdPs7gBraMJERkqD0PeuitdEZNrIhB6g5xXH+CdR8meS2lQ5zuVient712+uXsumWFtdxAFHcblboAOtEtQuQfFKOWHwrY3kpeSaJ84CkkD8OvWuXaeTTpbDUbVgJVwTg4yO4/WvRvGKDVfAsk8D7olAb1AzjgfjXmdhbm/014iSw9j0NXTjdCuT+LrWC5mttSgLBLgYkx2Pp7U6xdhYLEyMSDxg54rRs9MfUNJNjIQhBA81hnb6H6VuS+Bbzwhf2FrrZBtLrCfaYfusCOoPY1sknoFnucjJbm4GxhgfXpWfq9lm3AEeSvBIHP8A9evR/F3wuv8AwJHBqD3DX+j3eDFdLg7M9mx0OMc9KxhaxvsRlDBiME9OtOKj1YtXojgtGZra9WKVWiZhhCwxu/GurWweGN7uA7zHgmNfvHnrXsXxJ+ENlZfB6LV7eCNNRIR1kVcEHgnB9CAev1rxi1a5TSBLcRtFcjkAE/MMVi5KTaTLSNC8iiubqG5hl3rMg8zIxsPp71Q1/RxqmhMBEJXgblQSCwrN/tI6NcAAZhuTuIb7qt7ema7LR4W1HU7SGImK2u1Cgg5Ikx1z3HtU2sgSOc8F38axSWrQMh4Ei5OEHQcdqwPGtjc2usFQAkWA8UgOc+ox6e9e2+JLjSpvDs1hf2407xNa4WOcLjzV7c9wa808T2ov9Fs7lyontyImJPJzk/41K12KtYx9OhOpWaSrGvnwEZbPJH0rQ0jR4tW1gQPObSfaWi3/AHXPpWf4aZIb+cM4KgDABzkHrXQ6rp0rQpPAFMaZeKUKQyt6g/nxT+Em1ynbaS1rqNwGU+YvUZOPrXtP7P3iOz8O6tPbatCIi4LQXWCQDngE/wBa8/0S7sNZ0OYXsv2PW40yoAGJsenv7V6n+z74k0K+abw/4jt0gafLwTsuOSADz2PH6Vd4SXvIpK+hw37RPi+LxJ4ss2CBTZHaZw3yuAxP4jnj61k/DfUJ9G8RjUYYhfWEyhbi0LAkr3IB4zivqvxH8BvDOo+G7qa5hjulY4ikxyB2ORXj/wAT/wBnNvh14atvEWgXLxwAL5tuclSCDkg9jxXVD2bXLF2FZU9DgX8M6R4r+IOo23htFNpNE032djjY56gA8Zr6B+D9/H4S8Ov9jJivbQFLqwuiQXwTyPQjpXk3wQ+D174o1M6vZ3htLtDvEink88V6d41uYrLxBpsGpWhtL0OIbq4iJCSA4wTiliEpNU4u6I0WljwL4zQiHxZJrv2L7El3J8qocggE5zUOhXT+dBJaSqJo2VgGOARnpXYfFjw1q/jq6kuNJtjc6bajasaHAUAcED86h+Dfhu08SRS2mp20ltq9qGMFwoIDAfwOOh5zyR3+laRhCNNuRSXK9jJ+PHgv+zNR0rV0CebfRASW5xwQOTx2+vrXjjWZaR0IJAJ49K+2PH/w80bxv8OXuxL9l1XTgQWJ5GBkjFfOLfCTWdPMWvWCRa9pkrASxRH5kYYyCPpnpXJTnB6BZyeh5fJarCSDmVQM5HGPap7KGMwi4DkgkKyg8jng/r1r2pvgroHjBLI6RqctlNc5U2srAmKUA5GMAkZHQ1y3hzwbo2l+Krvwb4zhjtrgMFjvoWAAYcg5HTP/AOum501sOzicfq7al4dlsrs3hvdOkBWNnOSD/dYHoea674XfFuDwtc3mmapp4utOvFYLITkxkjpz1HpUmt+CIrSHXLA3zyXmnSARgr8tzGW4OPUA9R6Vl6D4Ii8Ru9vAY0n8vcu8/wAXpio0mhvYb4I8RXXhTxjdGyuzY2k7FDG5BiZD0DA5/PtV/RrwDVZ2E621yL0yR3ceCI2LEjIPUdBzXNeGfC+q6xd3FnaRmRwzBo344HXBNVNX0290ue5iTcZUG11HXjqMd8GmqZCVmeo/E/wXqer3kINwkt95AleWfAEp5IIwAMY7155baKiRRTCfzY1ZRJsOGjIPIPqOvNdF4T+JWm694dfQPEJubfVbSMiyvV5VgOxPY9Bg+tRaFolv4k0G4lsbuM3lvIyzxMQrOAeCKuD5NzRq+x9J+APhB4bv/B0ep2cslsbiPcfLckqeh4J55B4rzvU9F0nWdHu9Me4jh1PTJ9ySSHCykkgEgnHPQ/WvTfhBc2N34EMF6k+nXVsvlu0RGDgY3Efz+teXX2iadf6lrtnBqLQXzlnjuWYiKUDorHpyR196iMfazI5rOzF8AaZ4ph1F/D0kCzWqkN9huRlWUjnafzrmvjd8GE8IajFqOkZitrjJa3UkNE4wSME89eK9P+B/iOabU9Nl1GZZ/s7GBlx8yEDGc9SD1H0r2T4u/CKy1/TzrayiXy8MVkBII7j2reslGSWxSvueQ/s0fH7VUs08Nak8U0sXywtO5BcY6Z7H2NYvxsvzrviHUU1Bmt54lEkETk/OucEg98A/55Nct8ZfhCfCcNr4m8O3EkcUjKWAbBjbsQR7jrXKTfEe98W2ENprgMur2O7yJwQFnBxlWPYjHWsErO6NI2aOW1TegnSNpFVm3Fi2Vf8A+uOapadqM1k7h3AjKkqAOCfcfjXo8HiHQNB1S0GsabHeaBqCbLjeAxgcj7wPYj1FcP8AEHw/pfhbxWn9h6mmp6TcqJI5FYHYD2PoR7+1RKV2ZXRg6rIY1E6yGMHngYyapw3n70knBAzW/ftGbJoCiy5AYFe3vXPCCRZCEh8xhzuzjAqLDLJuUYlmGGbp71LBM4yDGSMHJxxip7GwlBcmMOjYO5hwD6A1rLZm2WRgFCOMBepH41INlBL628sRuj7gAd4HB9qtwQHAksgrvnBifjr3oNkYQqlAMDO0jpmrNmotmRgMuDk5oIKlzZu946XUflZwryKMg+4PeqNhcGwupbGZ1aGQERyEce30rZeaQs5kcyqTgBveqGpaVnZKFLxEDg4+Q+v1oFqLfBzaBMESRNnPUMKZDCplVgcPjOPUUlvMHhIJyOzE5BFOSYR4KjBHvQFzTjmCtyqgHkKpxj2qwlwTwDjnIrGFwVZXUrKc8qTjFOF6GYZcK2eVHYUmmxHTWNzEwkRmBlIyAxxx3x70syPKpVYyQ3WsWxuwLwAqSgGCcZ/Wuj0jULSe4ltJp0jLofLbPcdKiwmrlJYzEMbTkfpUc0gOQQxIPIHXNaeo2dvq/hqWWCcWmoRHa0WchwOpB7VkWenmKyYGRjIANgJz+tZhYrTzyXGiSXSeasCNtMuPuN6H0NU9M8Rz2UlrcCX54pQ6yeh9fauhubC5ksrkvMpW5i2vEpHXsT61yyaITbiNzho1x8nGfw71aSLWgmqyS3WrXuqPK88sr75Zc9Tjt7VPe392bWydpjIqnAUjnGatadolwkDlwwVgdp4IJ+lOhs4Lm3Aec+ehIMRHA9610KbuV4boNbylAViJ+YdiakVJLF0nBPltgrtP3PelWAIHgzsUgtwOuKrIAkRCuzxEYOTnBqkTc9d+BnjZPCviK90+cxtbahGSJCSNrYPQ9s15PqNrcR6/cm4R1lkndiw54ycc/lQb9rLVLOWB2jIA5J6EHgitq71JbkvPORv/AIiRjB71SSQ+ZGbNpS5DEqWYAk55/Go/sYeC4geJndkzEw/hI9fWrWr6fqK6auvInmachEU/lDJjzwCQO2SORU2hGS51mzlR/nRWZFP3ZQB0OfXtVaEq7KfhzTY2eQzgkhcMoOcGuy8I6fpWppe2uqym0AGIpR79M1Z8caPoj6Hpnifw4fsxnkMF9p6DGyQHGSOxzn65FcrpVwdTvHgA3Pnoe/tSvzLQaVnqiDxf4Tn0TWFR5Y50UqY5lYYZD0PtW1Fa3ltPZa/pc4Fxp0i5KnOB3H061T0m9t9P8VAajEkttFIscsLZGYywBB/PtXqnxO8EaN4Gt7bUNJfZpGqIW2bshCRnIPpk0m4rRhdX2KPjazk8b2y+LS+AAsdxDjJTOASPb2rP8H6Tpj6HrN3dRKIrcs0EuCXXHQH1rKub+50/T7GCOZzDOcPngOOxxXTfDPRpvGOmeJ/D0UscVwuJoy5xvG3JBx296GuVasbSZ53fRm/VZo2ZklJ6Dkitu0t10fTkmMTO0i4HloTsx646VnJC+li1ZwxSCYCRBzgZwRnvXo+kpFbi/lilSeCFgsto33lUng49OetUrMm1kedtqUFwkhugSoBCgdz/AErlYblruaRY4mikjYkxyDBxnr9K9N+Inwo1LQNMTxLaFbvQrhuVRf8AVk8gE54ritTuk1TTrC9t4PJlhby3mCk5X0NUklsZc1zoNZ/sM+Dg6FhqoXOOgB9K4AXhjgQu+COG+tdVf6KXtIp5QUSUZWT3HauUktHfdkcAn5SOuDSSsVct2etzqN8TEGPhc5BFRveyz3DzvITOwyXPUmp4bYzQF3cADoMYIFVBasYxMuWgJIEmOD+NO2o7nT+H/Gs+kqi3anUYGOJIpRnC+oP51sa3YadEkeo6O/naddEMI2bDQSd1PsexrlNKNvAfNnQvGnJI7D/Cuh1Kx1ObSxqlhp7SacuWbyhuwB1OByOOeaJeoJnuHw4+L2meH9Ct7WC0KasVwyOAoJHoe46elZnij4569DqrJcxSwS8ssUgIBHqB3H0r59utRa+5kY5PzKQcEfj2rr/CnjC31u2j0HxKzCIHba6jj5oGPTJPY9Kz9ny6ormbe50+p+PNX8RRk3s7LESRhSQPqKrab4ntdCvILiK3lllDgnd3x1+ua5rXU1Hw3fnTLshgvzRyr0kQ9CD3q54K0q78Ya2llBKFkUhgJB1GeeK6abi1aeiFeTeh9Bn9oQajax2mhWkkbEBSWXBB79K1tC0LW/Eckd8zuJQwY7sge5yaveHfhNbeGtME+oyQRADduCgdumTVqX4qwXVtJpWjKqXcQKgZHzY44P60rxl7tOJstNZGj4i8Ry+GZrQ3V60pVQGiQ8g+v41Lpvia+8VTR4MrJ0Cgk/SuK8O+CdV8W6oZ70PI27LBieOa958OeGLTw1aIiqplxy39BRNUqUbbyNY8032RPoOnywWieeMEj7o7/WtZUCIAowB2FOBBGRS157d3c6UrBRVee9gthmSVU+ppkOoxXJAiDOO5A6Uhlu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a5KqSBk+lOppYKOSB9aAKUE9w0zmVCkYzgAf1rFv9bvYLsiIqYgep44romuYVODKgPoSKiubC2vlKyIrZ7jg1S0eoENjrNtdRqPNUSY5Ge9XyN4IzkGuQ1DwDHK5ktLloH6gE1gajq2ueDiTLKLmFRzuPAArRQi17rM7yT1R1Oq/D3SdXuPOniLOTkk85ryv4pfAmw1Kzd7c4J+6o4wffHb/P17LSfjRpl3E4nKpOpACqeCTXYWGqWGqW8dw00UjFd2CwO0fStqdetRfuszlCnU+I+TNQ8GXPwy8JXqWsBjvbpCvmMvIXufXGM14x4c+IWr+Bdcj+zTqf3hLecDwTwTn16V9+eL20eXT7rVdS8mS0toyqq+ME9/r1r84vF+t2niX4gXctoipA10WIB4ADc81vUxsKitOPvHLKl7P4XoesfF7xldeLdDsLi9naOSRSY0Ddc9Djtn3r5o16yTTbieI7d7fM+eSD2rpvHHxBivPEY8sgWkAWJAxwOAASPxrkNeuI7pZJQ2GPzcDJNeWlqNLocpdHdM7McnoPaoIwWlBADOBxk8UXEhxkZJY8dsCq7I7uuASOvHeutLsSev/D/4M2+t+DLvxZq961npkCswQnDSMCePoSK43wWSfGdnIQRDE/mYbriqz/EbVJfDkPh6d2OnRuGjij6AjuT3qz4Vlie4u7iYEeXHhMnGST+tJpjW+p2MPi8JbXgiLGSaUqoIwx+bA/lXo3ir4eDw14EOuXF5EDIoAiP3iT2z7Z6CvA7admmKRhhh9wPTHOc5rtdU8Y6n4mtLGyvrnzbOwULBCBjBA6k9WPuaz5Akm9jFsrl7jUooHcI6nGSeAO/FU9a1iK2meytIWZQxYykjB9ay9ZkmtLiaUOckbgyjBx6Vn2k5mlQsSDwTn0qlC49kdv4f1FNUuYkuVWbyR90DAU9q3Z7R4DvRhIrHOMfdrK8CeCtV8d61HYeG4meRgGeVeQQOtdX4v8Oan8P9RbTtXIMoA5XrnmumlQc9jCVQxLazm1K+S3tUaWeTAVYxliewxUuqabPbpJYXRWO7U5aPIJGDyK6b4c67p/gvT9Z1loRLqswEVtn7ygg5PtVTw/ol74xkllgtZb6eTLyuoJxkngmoSfNyolt2uXLfw5qXjPQrjUruf7LpFjGqoW6MwHQD8q4GHUX0fU7aS4IlthKrHjnbkHGK9C8ceIr3TvBlt4fhhe2itpR9oUH75B9a5az05NfSCOJkSWSVUBIyeTg10ezlT+ISaa1PqX4nfGXSZ/hRZaRoka3F3PCqLGg4QY5Ofb3r5k+H2hW1/r2pS6jMtvYWalpAxwXY+ntX0D4v8B6F8NvhrBbxgT6vcqFV3J3Akc4HavmPxfYXem20yIWjlcbpCvc46VnHl+yaJvRG/ePZ6n9qls1AgRyq4bJI7cfnXtP7Pnhyy0bRNR8QXcRnuljbYGGAAPT34r5V8Ja4bGZIX3BRksFGTn1PsK+jfhn8QrXRvB99btKZXlBWNSpBc854Pbk8/wCTPJJ6RKvF7njniZNT8aeNrq5Ns0808m4xgZ2Lz2Ht2rZ8P/E648AeNtIZIJpbOwG0RKO+enoP8/WvefA3gmx0j4V+IPEbwKNRuRIqyk8oCBgD06mvnnwjLaWOuy3eqBLtIyZVgY5LtkkZ9uldtFqXuSWpk5a6H3V8A/FE3xG1mfX71cSFcRRvyUXHH+f8j0b4s2enHw1cXF4ib1BCs3fjpXzX+yf8UwNXubK8WOOe4Y7VUbRg9MD8P89vdPiNjxpepp0co+yQRGabac9O1cNaDo1ex6FGUVHUufBTUdPTwqVR1RxISc8cYGK7bU7pZ9OncA+QATkHBbHb6V83/Dnxhpuj3+oWkc28+aYo4jyRlhz+Xf8AyPpjSxE2mwFMMhUEHHWs66XNzb3NIS5nZHzX8b/GV34es49VLtbXABMSAnAUA8//AFq+S/Efio6ho93E0sl7rmpzhyyKWO3sOK+vv2uvCz3HhW4vpJkOFKrGeABwAP1/zxXkH7PXgzQPA/hOfxt4sKERqRaxyDrjOCueT9a9CPsfYc3VHJVVTnsjH8SeMT4M+Bgk8QW7QXpT7NZ2DKY8Er98g8sScnJ4r48ub/7VeIIgTe3LCOONOSWPQDHvXc/Hz4w3fxN8Xy3ccQS0DlIItvCIMgEe/vXn/hLTNRuvFelvYj/S1k3Rq2CQcjnHoM1wupGWsVYHGytue5+MPB+g/CPwrpa3ExvPGN/GGcGQsLYEZOADjPQfn7V4z4l1q41JwHnYlBjljXqPxS0y08K6fLe6tqLa/wCIbldqkNkQ568dsE14VLcXMyqHiJJJJYDtUc99yFBxM+5uTkgjjOAM1n3upmRTCjsqdAAO/en3o2zlmJJHA54rPuCXOAQGPr2pIvUmhlEcCAEAZxz1BrUsLhbRg0rbiOdxNY0SZZUIJ2nOMdafds9w4iQFckZGO1AI27WaW/umwG8rOcngGt2CUIyIqgkHIHTOKo6RbsLVIgcRLjI966TSRpdlMDcjzpGHK46VBWpC2mS38izSzsR0CkZ/AVDNoghiAQsWznOelbsU/wBu3iIiOJCSox19BVedZrbJdSwI5NK4jnbgzQufLDFunFEE0/BIIPTmtKJg8qgkBc9SOtakbWoUl1CEcZ9qu4HKX180AIKEnuPWs4XofeSpXJxt64rsr3TbLUJFG7Dg7gPWqh8KwsrtG5EjnliOlFxo5OSaJ2dCMEDOSKiLIQqAgcckVrX/AIant2IOHGcbh3rJOmyoxyjEg8kDoPWldFojEO1sZ3A+vemGAMzEnBP6Up3HLoSFBwARjpSmUoQSAQRzSGU3tCFIQH2wf1qbaLa23O2FAySe9XbZPMRiCASM4J7Ul1ahgqOMqcHHrQBUTz7yQCBSd44APatuytTHFHEMq/Q57etTaZoc8txFFbRs08hAVUGTz/8Arr6J+DHwMnvtQEdzYNd3kijy4WUMEY55bPf2oVmRJnh1l4TutQmQRJtTALMwPHuTXfeHfhxO0CJaWN1e3MjAKREQpP4ivs3wH+yOt14hjl1eZZ44gGljjUBFPXHGMnNfRGh/DbRNKuVnSyhis7RcLlQNxHc11x9lTV5amSjUm7R0Pzp1r9nrxfoWhpqt3bRWFoYy53EbsjoAD1z/AJ7V5zo3wv8AEPiuW8OnQbo4xumurgkRRr9QDk+wr9Efiqp+IV79kRCLGNjHHEo+8c+g+lNHwgt9M0aw0ySMQJKQxsbfq4zzuPvXpxxFF00nBImdKfN7rufnS/ws1y/EcWnaXe3L7/KL7CVkbOPk9cmuU8VeFdS8KXBttSK284ALWnV8nPBPY+1fpL8YvGvh74IeGCscUM3iGRDHb28agiAEHt/MmviG08C6j8W/E1xdz3Y86VvOu7iQYWJT8x/Hr9azdaDVowBU+X4pHg8ulS5Jdf3rjIC8geh+lZ8uiykIC4eQHDMSBj8K+tdM+HVt4x8QW3g7wdahoACtxqZTLMehOSOBzxXQ/Gj4IfDz4IeFxZxWS614ruVVVaVyRGT1fHbqf84riXs3K0y4pv4T4pWykuLsWuQ7jkKOprVewazQAxhHXC7SM4/CvRPB/g+0i1WbNjPf6k4LRRW4JJY5xk4OADWd438Naj4NmR9egS2vrg7o7TB3KvYsOn69qVTD9VsUp9GcjbwNLbvuLKqA/Khxn61yWoTokjgABw2F969BsbF5raWUoNjggLnBPv8ASvPdZtGi1LCHIUkkYrzm0paGo4XBACg4BHIHTPrV23vHjSJS4EYPPqaxYrpYJGJQu7AhVIzirmmaZdarMCI2jGeQT0A702Bs3HiQ2kcvlNy427sAkCsS38V3unoYopTEJTh3DcgGtq+0CC1hUBi8jHk4zk1Ql8OxHBlQID3zgmp0AksfErSiCFH3FTy3dz717L8OdUigspr+7h8+UEJbwHoWI6kd64LQtB0mG2NzKyIUwsaKPmc/5711doRpKRzKASVyBn7pqWyJI6+3vJrm7njeCOF9x+WMYIP/ANark91dX8Y0yyXzrlQWeQdFX39q5HQvGiW/mwtGrzSMSZz1HtXXeHvEum6NayzK4lvWySpHUn3pXKRj21sNKu4g5zfSOFBK9Ceg+pr3i30nxbceBk0eSOHRdKjHmTsJAZZVweWI6eteNeGJbeXxPFrWsN56Rv5qQIehGdox2rrvF3xL1Dxbby2zzGy0sHmKIkNIPQn0qZSsJ2W5d8JePovCVte2mkIjXjsUFyVwEHrnkkk5rh9e1uTUtUlcztd3BJJkY5G6ufabU9c1J7LTFWCJiFDBeQK63w14cg0ic27hb6fHzg889xUJpj5uxD4d8OXOuTSXmozi3soiCSDjcfb2rpbbWL3U5jb6ZDJHawgIrSqcOPUZro9K0KCOySa/ZSH+7bLwB6ZFdXpradCYrSOKKOQgM0v8KD1zQnbU6acL6stfD3xd4zsp0s4Aby9mUL5spyyr0wBgBR9PSrnjzwX4j1e8Syub1ry8ugCYIzyuTySfQVFonjhPAE2pXz25v52XbBIMbQcdz6fSs4fHu30DTLu7kIfXrwjM8n3VB6ADtj9a6oVepjWou94m0fh5afD7w29lptgmo+IJ1JmuMAiEY5JJ6AZ/GsD4MeJNJ8Dajquqa1dQS30I2wQKcsWJ5IHQAZ6/4VwOsfFO/wBasZYrG6IZs+fcBiWdj7enPArkNJc2VvMWffPMxJLHk56kn3q/rNkZ+w542kfefg/xhpNno0vjPX7mMNKC0IJBCKCRge/GK+ev2i/2pZ/GFjLo+ieZa2jAqJBnMp9MV5u/iO/bSTBczSy28Y/dwMcIg9QKxND0I391Pqd2VMgBFvCeQBnqRXLKtfY1pUXA3fgtoEX2lNUvgpuGOd7DOwd8ZrrPiV4vijiviHMaAFQxI+YZ4rlNNlnhukt0bKs37wjgAHrXK+PrhNQvE0y3nLoXwxHOwV57gqs+ZnrKvOnDlRY+HOmLreq3OvaocWVqCyqf4j25/KuX+Iviy68Tak8dkhERJUbRnAHHFdYLtHto9Gsz5UEYwxQ4Ln1NdD8O/hXL4n1u3hsIGuFVsTSgZCDPIz0zXfSoub0PLqTaV2Ynwj/Z4v8AX7mO7Ng0sBAfcDn8T2FfWd54w8I/sy+AC0iw3HiGeILHGCMhiP0Ge5rqfE/jPwv+zj8L1EhiN/5BEcIxuc46/T61+f3iTVNb+MXim7vTF57uxZIGONik8ce1enaMI8rRwQUubm6nJfFfx3rHxE8R3uq6pMHmmyyxl8rGueAB06VwVpbT6tKkSShIlP7wkcEV7D43+DF14R0iLUdeubeCSbHlWUZ/fP7kY6Vz2geE2W6a5edYLcjGCueK57aaHW6ttWdJbatB4Y8PxWWlQfZnkTEkxAJcHqfauCd44J3SHc88rFizDjNdNqiveSJbWEDXL/dAiGSf8KfYeDru1vonu4JVjOAY2iIIJ6HPetaODq1X7quZSxKtZs0NM0mY6JkqxuJMBcDgVJ9htPBumveaiwF04JWLOCWPtXoJv9G8BeGRqV7It7flSttaAj5T2JHrk968M13Wn1/Up7vUmZpHbdGg6J6CsJ0pU24yLU01dM29F8UyW9tPeSkK8pO1SeevFb+h6699lpJgGYEgE4GfT61xlv4YnvrdLmcyQw4zgccepz0rX8M2j38qxQhTDE/ykc5I75rNwQ7l/X4Zbl5JZCQ+NuTWXofiafQJJIrdS05BUSMvPNegz6VGbZlnAedjwQeAP8ayrXRLTTbyS7nRZwnMcQGQT7+tNEXMPw14q1Xwl4nt9SljS5vSS0YuMnBPGcfiK+lNC0zxLrdkninxBri6ZAQGjhBKhx1A5NfO19pV/qWqwarPCZBEwaK3VevOcYHavV/7C+IvxosoY7kLo+jWqhfukKwA4HueK66Kd9DOaufVXwi+P/hi0sfsQuFe6QBWYHOT/X/9XrV/4qfGi71KzFj4dspb25kH3oxkD3rxH4C/s+wXuqG5vbpZUt3wFBPzkf5NfQmvXWjeDLby44obKcAqWfABx39TVVeTmKpKotnofN+o/E34h29udIQDTmZirHJyTjk/59K6j4b/ALO1x8QQmp+JdWkuGc5CsxGfoKzLzxppvjz4j22m2Eaui43z4wGI6nP+elfSv/CdaF4F0aG2hKTzhRiJTk598VtOV4rljYmUIuXvSuQ+G/2cfDnhpENug87jDY613UujaR4c00vOFCAYw5HJ9q8/0T4ka3rd89zBpsu3lVDA4xWZ4z8OeM/FmJZZDaxE4WIHk/0FZqE6jXNKxacIfBG52OhDRtJEusXbRxBmPloew9hVtviVbzGQadZvLgYVgvU/hXA+FPhbqM11Aus3Ukyg4CmTIAHsOK9kstN0vw7Y5RIreJBlnb275NKsowe9y4OpPpY5COPxHq0UtzO5sYsEgsCD+ApfCvw/jku2vtQc3DA5G7nJqxP4xt9aupAsoj02D7zswUOewz+FV9Y+JllDZPbWjBppPlUIeme9Zc7SslYvkje8nct+JdUjvZ/7LsmCQRDMzqOFA7CrWhQWWh2kl9IgRcfuwepA7/U1wVjrMt4/2C0RjJI2ZZSMEn09q6XxHIthpUURbfMygLknjHXArNy0sao8S8OfFS5sI/s+pQ/bUT7rnhhj616No3i/TPElmJ7FxBqdv8wQkAsB1HvXlcOnW3iO5S2kdbe5wdkpHT/GsvWvCGteEJDcgs8S/MJIMhgPXiuVSaFdN2Z9A+EPFGn6lrE0vmizuAuJY2bALdzzWlqy3s2pveaeYJo9uDtOQ498d6+XYPEd5HK10JzIZRh88bx+Het3Q/Huq6RG81peNLCxwYpW5UntTVS4Sjc6LxQ6HxI5eOKyllbJjn+6c9wexzXEeJb6XzPslzL5xBIUqcgDsQRUXiDxLd+K77/SXVZWG0EEcN65rLNm9mAJZRM44LD0rCejuCjYklsLh4Ak0/ngjKMT8yfQ12fwpv7LVLe90a9AedSSrN1II6fp+tcc7SFFAbKgZGPeqVsbjTLs3Ns5ikPdeo5qXVuijY8ZeA7rw7PPcW8nnRBt3lOQCR6g9+tc9bXaXIKlPKlP3WXofX6Gulu/F2qTwxpdBNRjQ7gJOCc+/wCPesa8sVlv4bmwURLOeYCwJVuwI/rU2UiXfoPsbnU7QlRqEhjPIGBwe1bGqatcz2CwvatckjHnKuSPrVKHRtSiuAk9lMHAJYqvyj3B7jpUKardrK9vw8SkkeXww+vqKrncNzJTkitpdhf297ZQXN2yQSHCyLxj0HpXpegXmkWkZsNcgFzak/68jJQ+/wCdZnh1tG8Uwx2t2BBdwHJVjgMOxHv0rqL7wTa+QGtzI4xgkcn8+9bQqcyshqbZgeLdJ8LXFt9l0vVWgjkP+rwSCfoa868UfCfxHp2nHVdIjj1mwX5g1uCWCj0Arptc0M/21b2cUMJuY2DbScLMD7noRz0rasbPxX4amdPD6SvABuks7jJUeuPWuuK5lYmTb2Z882/iGaWcNJEEccMrDBB9CK1tGa11y+Gnz3y6dI+WiecDyt2MgZPHOK1/G+nTTa417qWgSaY8hPmvADt3Z5IGOKyLXwaPFHnw6feWz3CgNHFNkeaO4B7HpWEqLiSmSeI/BWp+G2Rr1UmjbJjubfPlt9fQ1Ti1C/jhia7SWa0HQcnI9QaE8V+IPD+ny6LqKSxIrFTb3Y3Yx/dYjPcVh2fjS50p3WM/u3JDKyhgAeuM1jyM0R3ulxwX+nyzxSRzxxKS4AG8D1I9qr6VqHh+5sryG4to4L8AsJPLAiuV9eOh6Vx9xr2m3ziWFhYXoGGMTEB/qPWs25v5tNuk8+IT2zAN5Z64PcH1ojALk+q6ZY3LlogsDuDj29qow2stg8aKQQxwWxwR6VJqk+lRyW11ZXDTxtxJBKTviJ7gnqKu6Lez3Uj/ACCVB2x1H+NXyMzepcFsYFSQpsDDKk9/XmrmiXMTX5UDYy/KzHOCPWq14BqBxa4Lqf8AVs2CB7Vp+G7C4lEwn8sOoIKsoGfSs7CTOltdQhWC9gupY4gRtSSNgCfTjv05rmdU1O00yOSK7BdJVIWQeuODWTc6rHb6streRFEdtoPY1hfE6/jg8m0idldOQO5B6VpCOo9yhoeuXN85spZXREkOwI2VK+4rrbR3n029gDYUqc55BArzXwzMx1QAHKN19jXqWkQKs8kW4YdGAI5wcd67bcpNjyfT5fK1iV8lVVun0Net6hANZ+H73WBKYzzgdAcc47V5DNEf7XvIUYiUSMpx254r0bwFqIubO/0qaXCGMlY/VvpWko6XEP8AAmryX+hajocz+bIV3xgdNo6D3qHwTcQaRqs1tcxRzwHLSxEZPoRntwTXNaDfN4f8Txo5UoJMHnHGfX0rpfFVqNI1uC/jPliUh2AQsCDjHIH860hCbV4ozdrHceOPANvpvhu28SeHLuSewuCFkgZstAx7MD1GeM07XPHc/ifwlpWkjT5YngceZJtJUsARkHsMHpWNd+Nm1Dw5b6S9uYZlkDiaJiA8fow7jODn2r6b/Z/+Hdjf6XcxXdsssUqk/OucAnt+f+cV6NOMaFNVKmrEouS0Kfh/4bXnjb4NTWUUyvJtJEcgyRjnHt/+sV806h4dv4PtemPFJHeW+UKxqSwA6EAcnivtn4e3MPhHxhd+HxLttiSERz27V4V+0Ukfgr4nQ6npiYcsWaNehHGR+Rrhc05O60ZUFf4Tgbf4s6rrfw6Pg/ULGR7uNwI7gqRkAEDg9+eaqeMoY7TTNAsnMMhkg2lolCujADKuOvfgn0r0DVfiB4Zm1LRtXj05TG8Sm5Cp9w5AJYD61w/x917Rdc8YaTPoEqSCOJRIyg89Tj64I/SuZRjKXuqw3OcXaUTy/wAT6BOdFJkQBIpCVkU5yPT2NdX8LNRsHtYtP1u2ktB1s9RVc7GHZj6fWmXVvdanM2mQRGaO7iLhGB5bI4GO/PWut8KeHdV8O+H5NI1jSZoIWy8Ukq/KCffqPrXTWoyhDmexcZXehznj/UpPFfiLT7Kfyxd2zmOK6Bws4GcBj/I1FeaFeWd+mjanDHateqVjJOVJ7HPb61F400l5rdTGMMhypHYir2mvf6hDp8+qia7a3IKSMhOUB9eh/OiilFXYPXRHLab8PvEPgvVUjvNFeeFZPMZsb1ZM89Oua9oj8OWnjY2g8PBYpynz2kqnO4cEDPHvXu3w7u/DvieCKwlkimAjVkMhG5SVGRmrGo/BR/C+qDWtHkLKrF9q8YFXUqUntuOMJLc+RPGHhSTw5qj217ZGCZDuBZCcn1HHFNt/38ltcwODLHIpIAIIHuK+073TdG+IELjULNE1GIA7mGN+Pf8ACvOdW+ANtdXR1zQkAgwFmtjwQw9vXvSoujN2noW4NfCdP4E1WfX9K06zhkZ4DGvmwg8KwAzwfet342apDZ+C5NEjhEkkygIpOf0/OtX4ZeAIdLsRexs8M2CpQjgevWuX1KyvvFni+KKRAHtW4yODg8/yqIKn7Ru+iG05K1jzb4Saf4h+HsQu1iL20gK+WwxjnqK9Fi8Oz+I7HUb7UoCDKrMj5xhuo/KvSNQ0S3vLixs441XGDJGvQEe9R/ECeDSNFSwgQK8o2gA4wKKlWFSVoKwcrSueKaNq+nWnhubT0nQXk0xiYkYKE8DP4DNbGi6W1prNtLFap9vhGJHVQBPGcckDvVLUfhm0GrWmsiNJLaXhlIwH7Zwe9dTrfhV/DmmjUtMvTBcxoGaJ2ByDgEflWVWPLazByVrMwPjD8NbvxJJJF4elNsLyMmSJGwAQBnI9Ce9eF6Fp/iH4b6mlgyz2rxS7mtpuYJT32nPf6da9sgv/ABFpEo1sTpcpMNoVjgc9sVoeJWTxV4IuZNYtY4LuMFklA5B7H6e1ZuWnISoW1R4F4l0+LxDrd14o8OsthrFkQ9xYMuC5AO4gdCSCfrXM2ul6d8Qten1HXTLGt4Qq3EGAEIAA65wRxnPvWt4m8G63okMXiGzlF3FekQyCFiCDj0+grrvgh4GsPFaTWlyGtJyCCASMsO+PX/PrXRCChG8mSnd2aH3/AMJZ/DXhm81SxlGtGCI+Ylw+XeLGcq3JBAzwfwrxrwt4Qm8S6/byWF1PpMrndExOQGHY/wAq+x3+HGo6b4a1GI3pZFjdCr8gjBGM/j9a8w+GK6b4X+0pfRIiSMcbhkBwTg//AKqxjW5OlxJKbPNbDQvEfw88ayvqGmNcyRqA8tuOGUgHPt1rUX4eaT4s0DWdZkH2fWbVxKCGPzKSeq5wDx2FelTfFnQ9d8XmK5YW4mi8rz42OFYYGc8Z6dxTfD+kaZ4j1O9igvYkv1cqdhGydOxwOM49K0Vbq0Uqd1qzzSz/AGZ7Txt4TudStZ5NM1REZjgAo5A4Iz7YyPWvBde8Kav4E12TTr+KWC727w2CN654P5jtX3t4Nv4v7Bn0i2mSZll2SwMwDIM8lT6e1eDftn6N/ZGsaHdJIHURiLP8QG7oT6cj/OKqMnVlYyd4M8q+HHxu1X4catI905utKuVCzwSHODjGV79O1ep+Efir4Zj1531O0tp9I1FSBPCMmI54BHUD+WK8e8PeFx4oIggKCc5AWTGH9s+vPFaFn8CddkjubnRLtbtIAzT6fJ8syEZyAPwronQVPrYpO/Q+l4PCnhrzbbWfC+pYhnZWKK+QCDwPUV9FQWd74g8Nwxlorm3ki2yKepOPavzD0fVNS8Pask8EtxZy2rgPEykFCP5ivo/4aftKa7pdvLEtxFcNncYnGM/TJrmnGbe9zdONrHd/FvwVJq/w/wBS06OBjd2LM0Sg8kDn8a+cb74T6hrvhtdR0+Jjd2qlbq2xguoHUeh4PNemeLfit4s8YarLrOmaeVhhAEpjwVOO3HXvkV03gn4waVqdj572Ytr6NQl5aFfvDpuA9OacuaEe9xJI+UfD95Z39wumXrta25Yx/OeYznGTnrirWp6Va6HHcWF/HHczqd0F1AflkXtx9K7X9ojwfoUGpWOu6BFtgvizSRxrgIwxk/rXmFsZQogcNJCvO5iSQfTBrBJsxk0i5b3UMljtGBJGcbMcgev0ptokc9w0jKyBflY9AQaba2jJciJwqsQWGepFS3z+XGEhYEHkkd8dqViL2Ibx52RY4pWjijOVA7Y/pSu13eFDGwVWw3HcU7T7S4vCj4xj5Sh6EetdnpPhw7I40j4AJAHb1qdgMO00ncquJWdzycnIIqw2mopDDcGHucV1b2EFuhcjagHI6HPesh3bUJFW2jIwcFscEUcyFcyl0p584UsFOeKJtNmgQOY3O7IAP8R9PrXTGC50mISxTR/MCrKRk5rm9bk1UsRPKjxgZBVs4B/lSuguYd1bI3muEa3kQfNCR19xVee1d9PN/AFeEEI3IBB9cVuXJvLKxjuLkJdWkw2x3CjlWHYnsan8IJBren6zpZIkkuI9wRuzDkEelK4WOIa4IJdQCx4DZ7VZsCxckDJY5Dnqo9KzYozA0sROJI2KleuCODV23uCgYkYJ4qlqXY6OGxnMTOk4gONytkfMPSuo8PfDlvFtvLc2QRJY4zIVY4BI6n2NcDFJlCMkkgDknpXr2na9D4O8FEQEC7ulChVPIFYTcuhFzkZNPudLYxyxIFAPO4HBBwaW1IumKGUwg8hlHp2qrJIlw4d3JkIGRnIyO9MkjeZPLQMHJGADjNTd21BHQJommXsJlF66zn5WUkjHv+lU5vCoMpEd/kbcAE9fxqaO7d4kE8aRMgCgqMZ+tLPFPPbvLbhZVjG8lTk4pXsMXRPB93remaobGdxe6ejTS2TsCXjAyWTPt29RXEz3N3DIryFPJf5o2Ugkc8g12Npqck1xbXaxzNcxqYm8o7SVIwc1yN3o0k1rcJAHSWGRpCZDkkE5we1aQkVoaEMyXCNBODFcgBoyONwPaqI3LvXBABwV96yU1e7njgklKF4vl25yQPrWrYym8jkcgB8k5J5auhENEzWkN2gEq5dSCjA9KhuJzJf+Tu3KRg5PDA9iK1/Dd5BZ3arcxedaykxvnqjHoRWLcWk0GtzAFXSOcoCvUjPBI+mKdxHQ6drUuj2Op6QypJBdwgtGW4AHII9xxWn8Noo5tc0SWWJ5rR3EUgRcsFJwSO4xXMeMLN45oL+KMiA4UsOxxW54F1e40BbHWbOMSz2VxiSInO+Mjn6ZBpp3GrnRX3h1P7W8Rf2dJLLaW8jvGkgKkrnuPb1rm/B9jNqni2C0tYi8rfMCvGGyMV61Jr2ma14h1S9tYGtorq183Kn7j7TkZ7j1BFc1+z68T/EFRKyRuzAr6HOM4rsw84U03NX0Gk5Gl8cvhxd6PaaZqlxp/kTyRGK6mjHyv0IOPUY6/T8OefxTqPif4Q22m3sAZNOkZYLsHIIJzhv7pxgfhX2l+0Rp1pefDC781VYBcA49R/8AWr4r8D6snh3w/q0dzEt7aXrGN4nOACc4I9643Lmd7GvLKJ2PhXwi/jX4WPPAkc15ZRs0YJ+ZcZOPfpWD8Hjd2/xWgnti6yG3YNGpwWO0gjHerXgTxHd+C9TlSMMbC9iKGAH7pPTg9eKqfDPXIdD+MVkL+UWas52yyHGQWPB/Aj9alSkr3M4qcmbGj6LLc+PrnTiFWSZ5VWKUfKWIzgjsecisi0tJ08dS2bhonVTFMoBB4JAz2I4ruPiWW0n4nyXdhMBIDHNG6HOCQM8e+a4wXM9j8bCLwFRfRlhk8EkHH61MVzalNuOkja0X4oz23hXxD4G1OITo29rWRULMD2BHccY6V4x4fv7mws9R09CVt7oK2D1Q45xntmuz8baJLpnjWKWSIoZ2YoxOMYxkfrXM6fF/xPLq3IYnvkV0U4xi7mXNd2sezfDXwGvxV8Fw2cFx5V5DHujB6Fh1z/8AWrx/xLpd94fnu4Lu0dLm1lMb8ZB54OR2OK9p/Z01OTwnrkETSrGGlIIbkbTwP611fxH0W2k+LV7aTxwtDfwklcAAnaCD+p/zzRKpeWwnG60Pm6whS5jiMpCJJgbhyATXaaH4Uvbew1Tw95VvPLcRfaYww5A7FT71gWdg9mLu0kjMZgvmtyGHAAYge3FejeMLPU/BniDw3qauJQ0ACzKMZjGTgj1xUTl/KKMX1PFtL1eXw5qwkntvNS3k8u4gIycZIIx34rr9a8YTeHDdR+F5VGjapEHkt5EJMTHIIBzwCDWP8TTHqHiyXVbKIJZ6hgMNmzD45yO2Tk/jVfwxAb2b7ExCIsZ2sRnJHQYrZJON5Dk7bHMqhs8iYsxkJYMeck9qfbsLi5WByEMh2BmOAD2ye1eieI/h3FP4Nj8T6ZO93ZLIUurUsN9oxOMgMRuXJ+vIrz660aRLlELlgRu2gfeB6HPf8KacZbERlzbHo0VhfvpEGj+J43hiU7bTUGOTFnoNw6r0qLRIX8L6uJ/7TFteWj4WRDksAOD6MD9ayT4r1DU9Js9D1WTz0s8CKYnkqBgAnvj+lZ8lnLbMcgyqCAhBJGKzULu0ir22PYLv4xax4xt30y9vWjEYBSVBhHx1BA7+hr0n4P8AhKw1WCSa4lKzw7ZUlAySDjj3Gf51zHwn+A9n450yHWYtQEU6AKV6YP4V7F4S8Gap8Or144Ql7Aw2nIzgfp6VvKUIx5YM6Kae8j0Hwxv/ANIW0wIC2d0mNynv9RW7cXVnpql7q4VDjkyH+lec6p4uudM1AeWohSYbZEjGAD6g9jzWHN4K1vX9R3z3zfZWO4MGyCp/rXJGlzO83Y6ea2yO61j4q6VpxZISbmQDjb0JrFtfHGveJpdthbeTETjdgjH406w8D6F4f2m5Y3k/UDqT+FbMV5NGVSOOPTLbrvbGSB7VTdKOkFcab6k1j4bEbCfVbszv/wA8weM10duwEQS2i2oOASMD61hwatYwyBIVa9nPO88itP7TM4BnmWBSMhF5Y+1c8m27lpl+NvJz5soJPb0qdWDDIOQaz4cHDQwFieC0versSsoJdsk9vSoKJaKaGBOAQTTq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GupYYDFfcVRuWngjLMFlQDo3X/9dT3VxJBjZEZQfSsyDXHa4dbq3MManAyM8+tNIVzM1OKCeF5JBLaEDdu7CuO0DVdWutWmWzuCLeMkbpTjcOxxXqTS2eoxFGKSKRgq1YN54N0+VZGtJjbOQQWjbpn3ropzjHSSMpRb2ZzutfEe+0nTbqXyo2FuCGlLADI9zXzVdfGjX/iJrE9jCGis2Yq1xng4NXf2kfEA8J2v/CP2t6JmmbdKqNyR6e3Ss3wv8TfB2heCbawQW5njQCSIn595GSc/XvUS5G/dOeUpLRs9P8KeAtBlt1We+YTNgsxfOWPXFY3xc1iL4X6bGbLVmd5jtWIfeI9a8FuPGl3dXc8thdvAC5KjcQEGcgAd65vxjrN/qlokuo6m91NkiNmP3PfFNc0VowUk9Gdl4t+M2q+INEOlzXzG3UHIX5ePTArxLW9YtrSJ0tciUnacHGM96o3dxcwHhy7EEcdCe5rnZtQaKVxIpyBkn3rJx5ndkkN25LksSSc9at6ZePebLYsQE+UE+h759KxrzVHvJgSAMDAwAOK3vBumDU7xDKSqs2CoOCQK0tyoFqO1fwzLYhZV3SxMCRJjj6VW8Pm0jugb2NjGAWZl7gdB7CvY7nwlawaexluZQAv7uJiCCO1eU+IdNFhdSgFUiIyMHkmlGVwSTK76YL2RrxYhBEWIjjX+7niqosp7eUkSuqHgKDwv4etammaghjWInIQcgmum0exs9XLKSBIQAqg8H/69a3YOxyVmhS5BQCVc/NtPP0rceMhAUTYeuc8gelbt54TGlOZdqg4BIVf8+1Vnt9ycDJ6n3pXTFexh3ypcpiSIOQNoOcViNpgWZQASCpDsOMDsM11F3aGOISkEhiRgDpUVtYrdRkgtwckHjmtYpkOR9Q/8E/YrC3fUg8aGdAw3EZIGeB/P/OccL+1frltrHxOljibcsUh3MD0OT/hVX9mXxOfA/irV3km8iwaAsSxyR34HfpivIPiB4pk8T+OdTvAGW3lnLITycZ60ptqfusqKio6nSRDfEFjcOcgY7YzX3x8EvAOj+EPhO1yIYjcyws7zHr05r87dLmuZrGSVEl2AgGUqQAB7/hX1l4C+IEj/AAcNtNdjzHzCqhvmAxxx7/r+lKekea5MdHc8o8eNbatq+qiBRLGsrAqOhwABz+Bo8CfCu5g8J3Pi2+ufsUUEhaCIjhyDxj0B9fatr4leBrLwT4LF9K7nVtRIYbW4VSQTkeuPWuY8e/EG713wJpmh6c7w6VahRI2Rl2HUkj6nir9o5pWZjJNu6R3mieJrbxQt1rGvStetaKI4rYv32/ex+PFeR6/OupQX8pLRFpG2swycdgB3r6w/Z/8AgZpOq/Djz7pVnvLgFjI3OBjgV5N8XPhFc+Db86ncxlNOhZlVQOCckj/9Z+lb4eNKcmpuzHyVLXWx4J8JfA6+J/idZaXdo8duJFaQK2NwOeD+VfbXxQ+Dmg+E/BaXMFsDMFwrKoG1QOn5d/8AI+Xvg/4a17WviCNZ0i3lmjt23SlF4Udhn6V7L+0d8b78+FotG+zNE7MqyMT0HQfzrV0Zc96bCMorSZx/jr4ti4+Hum+GtLj8h5mCzMO/bHvzXoml/Czw74J+F7arcxpPq08AYyyKCwOOAAfTP+etePfC/wCGl5441XRFlVoLKSXcrFSN+DkkZ9Sa+49e+FtnceG7bS4ozJLtC7mPoBk5NZSkoVFzOzF7Jyd4LQ/PCbxNP4V8UW2p2QNtJEQygnAIHt+dem6X+1VFpfgnWjJOsuv3rGKNcZKKeM49cHNV/wBqb4Mt8P7db2KcSkkMV9Mn9f8AP4eR+Afgtf8AjbSbnxHqOpHSNFt42YEAAykc4B9OOpr08TSoToqopXHGrUg7ONj1/wCCxtbbRm8UarclHmuhgyNzIcnIA/H9K+3/AAL47svEulxGxiYwRRhTISAoIHSvzMt/FS2Xg+fSbIsztcMYpZGLbVzxtHbJyfxr0/Rv2nJ/hT8ORoErrPrc6soKglYgQQDkdTgg4z9ffwpqLjZHSpy3R1P7ZHxmGqawnh22mBt4mBmWNs4UN3I9cV8ufEz4zX/iezg0oTi30e1ULFaW5+Y47k9OfSuN1/W7vWNXv766u5Z5J2Ltv5/WuIuWWSZ3iIIJ5I7H0rFXtYrnk9zpjq1k7JIcoRjIOMgCrOl+L4vD2qnUbRws5UohYZIBrhbjepADHB9O9VJpCMI7kjoPamlYlvW52mqeMGvp5Jbgm5djuJZs5/CqD69bvHINnlkjG3riuO2BJiVDFgeCc8CrUcbSY2jJJxRZBe+5bujHeEBAWbPK4xis2e0ZZtzDAz+Vbn9kvpaee0odyMeWDyPeqIje8vYYVG4SHbgepoTsBp+F9Hs726PnHMpGDtPIHal1fThp125KjbkhTjGat6ov/CDSxIWEkrgBjjkE8gfWsXVNUn1mcGaQtEuAFxjFSOxZfUpcQJFFk8hmB6e+KfafaRMJEEjMTtycDrRpbINzkYZcLg9a7DSrOxkVQ75duSfSi6QizphNnBGHBLkZqzqGp28caCUqVbjryD9KVdLVVJRv3fJyDWLqemygmUDeRyB6VKAsx2yNbvKCSQcLjuKkj083UZWCQCRcEBh1NcrLqd3G4iDspJwAO9auiX9xLqaWsAku7mVgoSNSSD+FaJNuyBu2pfufDt7ColhbMg5JbOBWZPqF7YKEIZ/UjjJr6Z8PfDG20LwTJ4h8UztbsykQ2jLhnIPTB9SOvpXkmrx2esPJPFAIFLHbGBggVr7OyJU09jzGfWZ2ba5YyjkjPT8KINTIWUFyPM4YevtXSXfhiGWRplBV2OMkcn/61Yd/4ZlhaQGVUK8ggff9hWL0NEyFY7SZDlcNnk56j0qOewtCC4DY6AZ4FUJLe5t5wSAQOgzwaj8yXBJJBJztpXKuOuIisoijIJxzitGy0lpoFQktMx5x2qtBC9vGGIzI3fGcV6V8MfCE/iHXbHT1AlluTtz0K++fXGaaV9iZStqyz4Ex4f1ezlEDG4XB+YZx6frX6L/s+aVb2nh20NvAs2tXq7ri4bnywev41zfh79kjwzo2i6c0sT3OosFYeZ8xLdSfwr6N8D+C7PwbpMVtbxKsmBuYDn6VvKVNU7LcmMZVJX6GtFbR6Xp3lo20gZL45JPU/Ws7UYzqdo0KFobQZ3N/FIfSrdzPFeXDI0qrBCMuc4yaisL4am5MEeYk4jH8I9z61xrud+mxk6T4WstB8y+khEk6gtHH12D1+vPWub8Z+L4vC9hPdySLNrNymIkUZ8peT+FdR468QJoGkNArK15OPlDHGB3Y+wxXxr47+NOjp4qls3uXvYITm4lUAmZwRiNecBeOtbQ996kv3VoZfjrwNca/LN4i1Ez6nqd6Sljas2QOMbsY6ZOfenaZ8FdT8L+FJINUHkXGoyBltISQzZ7uR29q9S+GPjfTrm2HiDV0jm1OUmOy08HPlqDxx2Hpxz17ivRr++0vw1ayeKfF1zEtwwJht3I+UdgB611KtKkrWOLlVaV2eRpaRfAbwGbnTLFVvZlCyXUvDOxxnGewzXA6L8Pbn4uTXF1KTNdyOGutUnXcIh/cQHqevP5Vo+L7/Xv2lvGNpbWYaw8MwSB2bOAYx1JPvxWh8U/ih/whOkR+FvAkW9bVQtxeRrwCOOvY570nUjLpqEqdrJM27jTvA37MPgefVrsxXfiCVMQRuAX3Hpx6818Sam2q/GnxbrGu6jMq+WTJul+6i44A9+MV1eleDvF/x58bCza7l1O4ZgGmbPkwr0OPpXqnxQ+GunfC/wAMDwN4bto7/X9QUfa7gDLZOBjPUDngVHK5S96RcZXVkj5usdOtnmmSLcWQbDgZJ9vpWL488Dy6BDDcvCqNc9A4wQPUD1r6j+H3wM034M2n/CQeMriO81Fo/MhsWOQpx1I7/jXz18V/Ft34/wDF97euALSFtsEMfCqo7/0rGdOMXoy43fQ8Ou4lt7gAgjJwGFb+gSbS4DlVY4I6VZ0nRBq+v7ZR+7BIOB0xRqjWljrDW8WURM8DnNYXuIuXMoaZYg+CRgHHSquq2S2cEQkJkdlJBBz9KveH9IOrarbyu+yBMllxwR70njbVtPsZRHACUjO3KgnJ9hUAcxHeXsQSQISgOACOnvitifVbqeFImkZnPIIPAHpWTNq0t7HFHawKAOXdjgipYomW0aTzMEEEkHJP4VViSZFu4ZxkhOcsWPOD6eta9heo1yikMdo53Mf51lPNJfIjRSssvABIqePT5rO4iWR2llkODkdKlqwHaWOrSxpuJbAOFGOgq62qytACxYocsCpyQeeori21MQTLAzrHJjHBJ/Gr1lfDOQHJA53HAI9hWLiSztNB8VXekCUWYj+0yArudckA9SPSun8OaqbMoVJlmY7mbOOe5rgLK8G0mON97AEqOv0zXRWKSiATCN4CqnIc9aSRUdGejT+JGvZ4kQMrAZLNzk96nh19rcqzuXLHG1e3vXNeEmW+dEPCkjc3XbXZfZNPiuSs588LwpQgZ9+9S46nTCRlaz4gv9auYoInZIsbQrAgZ74qrceGLK1Ama5eUnl0k5we/NdHb2Vtd3SRwMoZj0J6D61leK9KdLpVSVpoVB3Ko4z+FUo22LbuYt5bRQ2wlgiSKInYkaAAsT/P61t+GtEBXfeFSgBzGOcEe9ZMejXEsQu7omBFP7uInHHr+NQ3uvBoRFFK1qE4IU5yf/r1LTsOLs9TXkim8S6s1pEoFpH1ccZAPTNbyCDTwIRGrBMDHr+NYfh7UQo2oMyOOTjHWtK4ia2jd3DNJ1Cn1rncWb+1ilqV9Wu4tPR53dIPMB2hepP0rkLcGWSWUhfNfIUtjj3pNZ8+6Z727RjJECsFuf4v8K7/AOB+iaNpUN14h8UXIKI5aO2l5OQOAB36enrXZRpX2OWpWuaXwV+B2o+LPEESBJDFKd0s8gwAuegGOnvX1R8Qda8Mfs8eBGhtEgW9VMKoAy7Hue9eE2X7YVv4fXUTpmiTNckBYdqAqijOCxHQ89K8+sNO8TftD+KS99eSOXJbEfKxgnnrjH1r0vZ1FayscLqQTu3c81+InjHVPH+vyanqc8k7yyFYLcsSAMnBx2r1T4B+B7uzvZNUjsZtV1ARlY4SpEKE9Cx74r2Xwf8AsteE/BrPqOsv9sES4LTOQoP0rrNS8a2uk6DcWXgjT1d0Ql7nAVEGMZyeprSSutdyIyu72PmT4v8Ahie11hLzX7tbrV5zhbVTnywTwMdhx+VW/Bf7OWs+MdPfWdUlbTdMX/VQIoBmPYHvg1v+DfhdqHjTxXLr+vyzT6fDIJXuGzmRs9Fz+H5V9geEPBSatHb395ELXS7Yf6Pb9BtHQn8BVNKmkxJe0lZHGfBP9l3w/wCFrCPUtQtI5bl1DASAHA9/avDv2tdX0XRvEH2aw8ppVGMRkARqM84Hua9/+Nfx+i0O2fQfDSNe6nIpjHkDO09AP5V8W/GT4aa/pHh278SeIZlgubkGUxyDLkgcDn8vy9a2w1Ss6l4M1tSguW1z548VeLHnu2jldpTGPlY85qbwFodz4k1eGaQMIo3DHeOMVn6L4UuvEurIsSsTIwySucD6V9WfDb4L3D6LFbFRYWYG6S5dQGIxycn2rPEpqfv7kRfZHjvxEnkt5DYQIWjcBSU6sfw7V1vwl8IppejOXXLyZwSckZzWp4ksvDEXiqXT9BRrsW4KTXkh3BmHUL7dav6Pctb3IRBiBF5HvXny8jTV7lLV9CuBehYT5if3VGSTWZe6jF4XieYxE3RG1TgEI3+NdHLrZmvRDAW+0SZVNoJPP0qz4u+HOn+HPDcl/wCIdQkS/aMvDp9uRknHG7IJJJ7cVEbXsxX6HqH7OegaNceHH8Q6v5M80hbcJcFVUZ9elcn8cP2kdMtZZNA8JgMoJRvs4wSe4GO3XmvmTU/GninTrOawsdQls7CTIa3jJBIPY4rs/wBnP4aXfjvxAl3IMxRMGaVhwB6k/nXU6dtYsyTdN3Z9C/CT4ka/4f8AC5mm0WSISLlJ5WKgk4wMHr/9b61pQ+C/EPxWvTc3ctxcOxKiKMny0H88V1lz8OoNRntoJdXC6ZZ4ZlVgFBH/AOqtzTP2gfA/gKUaZp10k0iHa7A5Bx71VovbVlpOS5nsZFh+yDdaZC2ovqIt5VUtsUEY79up4rufhR8L9NsLx5dUdbyRCQBK2cY6cflVbXfj1P4r0023h5d8soKhuCB+NefDR/FuhzS6jdagpfG4xqxwM9v1q1iZcrpzdkXGjTl78VqfWn2/SNEt9iSQQRgZCqR/KuE8T/GfRrSZ4YpPNdcqAB3r548Q67q4ti97qYQuuQI25Apfh8+iC8We/ukuWB6O2WY+4rkdt0zZTkuh7NafEq5uWEsFpI205UDv74rifHPjDxb4svotOjV7SJjgIBgkepH+NdtP8RfCuh6ezkxxSAYAA5/KsPwz4n0prqXWb6UHzWIiB5+XscfSoU/IHd/aItE+GuojTwl9qMijGSoHU/nW1p/hiHw/bvM6i4lGQjHkg1oXPxb8OafGxaVPLUZLZB5rhNQ+O2hX947mWNIIzxuYDeR2FN1WHLBdT0zwdp6wSPMQN5JYkjp7VHqty91dPcuTsiJIBGQB2ry3U/2ndEsIxbQyQy3DD7kbZx9SOtc237Q6aldRW0e2Uk5YKpIHtjvWXO272HzwXUz0vnMgdmO7OcrxtrtbLx9aX+njT9RkZnUYWRh1/GvPt4ZiAcEdRT9pkjIABK9CBWPLY1shL21j+2XS2zBkLFkGOnHPH51lSzhMgvGWPdDz+VW8iFmlckAHBK9aebS0vVeclVu0wBGFwHX1z61LiF7GfbIHwT85zkHoRVgypGpJbA6HJpbbS55yVtj9pQ5JjUYZfb+dZsyJPuwhilQkFSc5IrGSZDZde4BUhGAx+NFu09wrAICR0wev4VQKDkgEN35piSyw3CzKxDAYANZtCuaT3LwECRdg7giq96La9iOxHt7pGDC4B9OnFJPqxuZhJKFVsbT6GkWZJGYDDKeAwPWpswueg+FfiXf2Oni1v4I7uReInU4Zj+Ncze6xa6rr8880D21zIclVGFU981HpfiEafAEaCC8SPAHmgDA+v4VNr2oxaxPFNa2iWUgU71DBwfQ54zWkoucbGLjfVD7iBLbF0HUEDGVPzEH0HU10Xhb4h6v4dgkgaBdQsFGQzH5lB7VwEtze3a7ZYiXXiJhgKQP60sFvrTbzDG00YOGaMZwfQiuWFKrTd0yOWaPQ4r+x17xAl1qOnzWtvKu5JCCMHPBBro08WXvhrVIxb3AvrRMEFx823tn6V5d4a8WT6TcSW16Ult+cRSA/KfQHtXQ2mrpcW9yrW4ltT8yygAtCTxjPcf411KrMpXPbl8V6Z4htUi1nRoriCcYWWNN3B6cn8K8g+LXwA0K8jGreFLuSzvY/3jW6yGNsjnIxjBFJdazqeiaRBc2AFzbrlhJGckHPIYdunX3qj4u+Ndl4g0KIC2ltNbi+UuikAjvn8q6I1ZNWsN8z2PL9Z8RaolqumeJoIdStyu2K8j/1qEdm75Bz1rzm/wBDWQusb7kYlhuOMD0r0PX2uPEPlXJhBYgh9n8R9SPWsQaFcTooCYRTtLkdPaqVTuNaI4mS2tlcRBwzgZyo5z6VHclp4PJlkb5TlDnofSuuvfCyrIEdQJcZ3Dgn8ax9Q8KSyRES5Docgoeo+tbwkpBY5uTSnMqTSYEZG05PQ12NldtoGifaEAeVQQAR1BrkhZPDcNbSuwGdwYnOfarmoWk9vpZSWWVbQnhgpOwj3/pW3Lcm5cs7+e7tmnYrGzEsCB0/+tWnaeK7u0ixK7OMAg9iB6VmaFCsugXJLAyqNq46H3NYei6g8WqpbXYBiDfOpbIHPahU01cNzrNbuj4gmhuzKhlQgBgMEAD0rmfGxafywSCygcj+KvSvHXw/Gj+HbPX9Hc3VhKUEw6GIk4ycdsnFed+KNONxZ2xJILHjHceoqqUbvQV1E5TQbn7NqcLkcbsHnrXt9xLHaNa3ewJBNHgEcc142mganFFDcLpsr2wbi4HQeterqTqHgSAuADbyAP64J4rqcE2kyZTSR5nPAYtfuZVUMWlLMT3BPWvaPA/w/ttQ8P3esRzEGIESjgFF7HPcVV+Fvw7uPF+rXctq8UscaglCud47g+n1r2Pw74Rtovhxr0CyC2kUMrRjjYQegPXFOs4xXKmKLvufL3xX8Iz+FJ7O+dw8d2R5MsIJDHPH86+hv2c9P0LxybbTtahS6uBAqgSc9sDr16V4t8SfC+p+HE0exmvvt2mXmZ4gRzGQckAduo5/yfaPgJ8M76+sTrNhcyR3UBzEgHIAx39/T6e9dklKFBSTsHKm7Mwf2jPhFF8PPFME+nCVrBwCIhyEG3JA9BkGve/2ePFhsfCS3GY9QtXUYMTfNHjOQwx1rlfE893478SW2lanctBJGDGZdnIYgjBBxxjvXD+IdC8SfszalDqNnILnRblsMgB2uuOQRztPTkVx1ZSlSir3LpqNPS56j+0DLLpf2TxborlTn/WxHGD6H8M/lXzRr3jjUfGfjMyau6KwAUjJIIx19j612Xjv4yWepaDEdJlkWDUCVu9OnU4QnqVz90+hA9DXm8Wg3eo6stxZ4FyihjHIOT6EGsY83LqapWZveHNcuPC3iV3S2OoaVMrRywAA4BIz17cVnmGyn8btqGnW0r6Q/wB62mALIccgYzwO3PtVma7v4ttytlLO7ApLEgy6nGCQO9dL8OPBt1qzG+0q7MN5bEtJaXCA5Hrg9aHHrcltnNweJrTSfF9nd6VF9qhgn2lJAQwBIyMeoIr7R0rxl4P8c+HIra/eK0uGjAKzAKVOOxr4z0/wVqOpeJNS1KOykuVSQyO6clHJJzgkEjrVjWbfV9TSWN1kEka5AClCAO+RzWVRyursFUWw34wvbeEPF13YWc8d7YTgsrRtkIe30FbnwO+JcWmxy2Gp2a3ekrw77dxjB4yR6c145Pbvqd3iRmEhba0hJOee+a7+LwVq/hTTY7q0wZ5kLRGE581ccj369KqUoqNrjuetajo9jb3I1fw3f+TA7blUkgZ9K39P/aqh8LwS6NrIaWYLsVipOMg4PHauS+Dfi7TdQ0z7BcQpKRxLbTDLRuepAPUda848cW9vrHiybTI4ltHSQ+XIw4AB459PauRT1GpdD6R03x/FqvhqS+jgjCOSDJu5GeAeK1rf4gP4G0iGG9PmW94RtZmxgkdM18nWek6hazS21vf3FtEVKtEHJikx7HjBq/oejXPi63l0xtSm0+9g5hgYhlfHYE9/pWjkNux966R400g+H1ljuUDiIuUJAOe/41meEZrNIbvV5XUlixDY6DNfBj+KfEFpqMWmyXM5vbdjGSxI3AZwGHuBxXrc/wAcHg8K22lW8UsN8wCywOMHd04PftzTvZaFc2h9SaNrtt/pupu2VBOCB1A9K8r1fx5F4r8ZBAjGBGClgc4H0rx27+PGreFbK60V9MkkaWPKytID8pB5x378it34BeMIZo7+W6MRuSSFViN+4k4wD1FaQkopvqO/c+qdHSy1uGKKMrNbW4XIPc/T865j4o+EJdekt4rCPDBTvC55Geh9uK4jW/F2p6VamfTLRoLtQWZA2Q4HoBXOeCf2qtPOrm31uOW2mGVHnAgFuhwTx+FTGo0+YLxkdpZfC/UNS04wQ3TweRyqsc4b268V4t8WoPFukyNpzl3KtxtGA4H8/pX1r4O8Y6P4ksTPZXUTs5LMoIyPwrzzxbc6frHiEvLcI628hJQkZBPXGa3jU5pczRLhbZnhHhvxMmt6bZaNfqbS4tiGJ5CykZAOMdRzXvXgzwHYaVfwTgYefDpcQ4wCOcECsbwJ4T0TxT4mvZXgjaLLYU8Ec9a7PXvBl3o7I+jXLMkfzGDPK+4FXVqJ+7F6ERg1uUfENlqj6jqtlaziSOaPJDZGcr6HvXh40e88OQTxa5biXS55SBdAjMT9vpX0b4enl1e0mmmuBFqIQxssi4DYHBH5dq4Lxb4On1zwTq8MpdJSxfI5VsDnGOQeKwVloinZHkOn/AeDX7+WdJ1YspeK4BG0g9M+/IzVfwx4e07w7LcDUhc6dfK+I7tGwhwSDzjjNcl4f1rxD4Hnd9EuZLp4XKzWErnGPUZ6/Suk0T4z2MsN/pni+zEMU7mSMkFsAnoPxNXeSWxk7vYuaZ4IvB4lfUtGv5ZzO2/zGckBj15HHXtXKfGPRNV1q9MXilWhuI49ts5GUc5GOfXiu/8ACeiPb2smreENV+2WgbfJpxPoc8dwfauw8WeLvCXxV8LjTr67i03V4SAI5mCvFIO4zjjIq1V5WuVCa7HgXwL8G2Wr6hd2twRJewgulqTtEoHTB7EfSvarPwzFfTx6vojtaa5at5N1aO2DKPcd/rXgN1cat4C8cJeaOA19YZdohyt1GeSV/DtXet8arXWvEcWo2cf2JLqNVuN3DQS44yP4hkYyKxqVqk5bmqskeg+N/hfpfjfwHesIfK1OJiyuFHmwuTkqfVSc18vat8JvFfhjMiaZcs8fzK0ROSOxFeh678X/ABV4X8TXsQSMPcRDbJF80Tg9Dg+v6V6V8PP2ltA17T7XTteh+xanFhWYoNpI+taUqrh8auRKLbvE+e/hH8Yb7wLr8o1GzlmsJDtu7SUYcHoXHqQOo74r2nU08N65DB4o8MSRylGC3FsmASp9R2xW98a/g54V+IOgz+I/D88dtqsKGYiEgLIBnOQK+UNO8QXXhO4JkQiKTIYrkE44OCODg1FlOXNFsafSSPe/FXhq88XLFEmnyQaUr/vNpGQT3HHHb61w3j/4B+IfAVqNURDfaVMMrLEuSg6gkV2XgL4/tHbQwXLJd2jARm4C4cDP8YHp619d2Gp6BrXw/hN9NBJYSwkM5IIwc810yrpx5EtSHS63PhT4eSeGvH2kXfhjW4UsNX2/6FqBOA5xwCeMc/zriYPDL2VxPa3KZuLWQxsxbOT65710vjLRtG0v4garbaXOt1ZLIXjZOMc8j6c9KtWlpJqU7MAETgkgYzWDTWrM+RbmPBYPEUSGEys2FBUfd/8Ar12tppUkdujy5BXg44JNU3vbPw+jBFBfHMjHOD3NZSeMrma6CRWzSpnlhxkVzu7Hax03/CPQalZi7fIGCD82ACO1Y8l9bWUc9vFBGZSNo5xj3FUb2TUJ7gMC0Nm4AaLOCT/UVZuBaafpwvhCzzIQGJ5A9iKl3E0Y02m3ojL3cMsUbfdkGSp9KpDRrzT2yriR1Azn51I9Mj2q7feK9T1RHthdRyWkg2iBsDae2PSuedPEFjKVhmkQLnBUAgj0yc0kxWI7hriK1vLWSMx21wwbBJKhh3APTrUfg0poHi2xvFIAMgDRk9Qep+lPuda1WWIpe6U7wE8TKOlc/cXgjuRJtlikQgq/BGM/pVvVFo0fH2nrpPjPUYokxFK3nKewBrBDRjYwfJzz6fSvQPi7GNT0fwxrcaLGJoRBLKBnLAEjn3rzCRmaTLKABzgdM+tEHcZtRXSJIhwWUEHjvXR3d3JfSwRupAiAKqT0H0rlrCEPACoBG7JLHkGuk06MEszHzH4B55AFVINGSw3i2s0itCCjD74GTn0qdL3owODjv1FTJHHyScH86QWdu3ml1IdhwQeAaixBTvb23cKZYmMoO0Sh8Dn1FaWg6s+kXEF3aziQqSrxE5Vx3B+tRWFil2jwTICVBOSOorMh05dJ1CSaKMNASC43dRnnj6VFhrQ0tV1O6ttcfV9Kj8qLcGEDkEIe4wOo61keJPEU+oavPNNutortACsa4CH1GOxrU8RCyJVdNmaa2uEDEHhlYdR+FcjdyS7RHK5POCpB+SqiilqZ4MkckiFQADwwPDe9b/h8IZw8iAl02g56H6VnQWj3abAMOOBj+L2rT8JmOC4liYFpYydwbsO9a3A0JGWw1SJCcGcFQGHA461B5cll4gImcqDg/KMgnsam127TULmJo0ASI5VwOtVrx2h1W0JJfzSFB9Kq4rHpdj/Z/iTwnqunX6bZFVnhuIhhkIXqcduK5b4bzgaOqORKxdUGT98kgYJ/rXSfDXVLbT/GN3YX7C3sp4GUzyHKjIxjPvmuZ0VIbJdZhAzBb3pEZzg4DHnNSgSR7rp3h3TPDfiXRJrYy2gv4XVg43IGA5Bz2PPtXmfg+2Fl8SG8ghI7e4aNmi6YDf8A1q6Lxb4vfU9D0yCW5Ev2cboDGMMmQAcn14q1+znb6VqnjCaDUyoE7nEp4IbPH6n/AD26KFo3c9SvJHuPjvWdS8SeALm1DEoAoXzOrcYHJ+tfKfjLSbzw7oh067T7LK8ySRnOSSTx7jrX3X4vfRtJ8K3OkzSo915f7g7ckjIxyOhr5e/aC0W7uNP0G+msZI5ICM3CgnzFyMAgfShSctFohObjuZWrWMGp/D+21eCJm1K0URXEkZHQDAYr6+9eTeJLkWWvaZeXbPFIGVhMpBKAkc4IwQDjg10Woavqega3cC0SYaRfRqlwjISqMRyD6Z9azvFuhDW7QRxsI5IIf3ZY/eHXv39qlU5IFM9H8SHUZ/HumJf3hvBcWUcsMwUKrKTwOMAYx0p3xv0+K0v/AAtqiJJFfAmCZQcYUAYPH4nNczpXjSHxbpnhQzI41XTtlnPxjfGOARivTvjR4Xlk0CyuFneWKPDRFhlgMdCfYUpU5Jp9Admc/wCOZpr/AMJ+Hru5tzPcWVxtivYx98EgEP7jGM1z/iGytB44tnsYSkVxGPOUHIDDvjtXpXhvwnda78INSntnW4XcryRMvKHcDkfX19q5jxNY2b3Phq/iiMF+Q0V0hyAwGMH3570KNnozNqxTsbsadfT2ZdYnkTfBJuwd4OQPpWt4mudT8TeNNIuGmWHUVtw8auxAmYDkAgjBIzXI/E/RL1Vi12JC1nGwUtAciNvQ46VU1u/ntbbw1eM7vKrBlZj0XsPUilblGpjtUs5ms9VkeN7a6NyZCZAeGByQfc+tb/j/AMXnxH4D8O3MalLm0geGcDPBKkCma6ZJvD1zcyzGVrty5JGNrAdPyFU9Bt4Nc+GmrLfDY8SvLA684Iz37ZxS06g2czPGbjwxaKSChwykevce3NS+B9P8zxbaRFztljIC5xg9jn869A+AI0bxHYv4f1qKN7e4jMkMknVTjJGev5VxluIvCHxFtLSeXeba68knOcAtgZ/DvWil2M3Fsr21xNDr1/osV5JDbajMY5oFPBIJGR/hVi5uNO07TtT0DUYyNS0+YrZyqCN645BOeDnsal8fNJonimIm1VLuG6FxDOvPmxls4I+neuY8RX8+r6xPfhSlxcOGYN0BJ/lWsHbUuKSNfxl8L9Y8G6TYa7PObnTL9QVkiGREx7HPIIqXwddRTzppV7CLqZyskcgYqTg8qcV6R488ZxXn7O1pYzoYrjzTFwPYnIP+f8fIPsU0Wjad4j0y5BkjmVZoyQGifOcj1B9D61N5TTb0NJRikfR8UGn6Ollf6FeS2Fs5C3FupJMLDrkf171674Q8ZS/a47DWZVnglx9nvVPDjtn39f614X4R1S38YaaksAK3JBWe3XoWxyaz9Q1y88PX1tZJcyv5bGaOM8jAPIH0zWHqKHus+v7nSrENKiWpuJZAcu/3Rn39PpWZp+l3FssllLO7gg+WIOQPx96x/BvxV0jWPDVldXJczhfLYEdSBzzXS2PiYapHMyD7LFEASUGSQai8kdacWZi6G8pRLqWO0MWc4OXbNVxobyTxm0gknVTy1wSFHuB7iul+02P2c3kci3MhBGZGGT6DHrXK6rc+I9Wd0tiLK3IOGAxx9f8A9VOLbY3oa32SG0cG9v4bZACfLjwvHfjqasDxTo1lgW4a6kHAI5z+P/1q4XTvD0AuyNTvpJ5c8rHluT249a7vSdPs7VQbXTfbfNx+lVJRXW4JsvWms3uokeRaGKMkfM3YfyrWW3ZlHnSEn24rJu9cGnFDdXNvaoOq5GSB1xWVqXjWztpoZ7O7W7BIEkIzkj1HoaySctkXdI7FFVeBgfSpK5+18VQ3cqRRW8gdsbdwwK243bbmQBOfWk1Yd7ktFIGBGRzS0hh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JnnFLRQAUUUUAFFFFABRRRQAUUUUAFFFFABRRRQAUUUUAFFFFABRRRQAUUUUAFFFFABRRRQAUUUUAFFFFABRRRQAUUUUAFFFFACZqpfy26RkTANn+EdTVDxRqv9jacZzMsKDgsev4VxI+KGkW2wxFru9YhUViOW9QBQJtI2desry80+X7HGtmPvCV2IwP6187/ABU+JGq+AYYhbXryPPlTKqkhecHn616p8YPH0mi+EFnuLtbeeY7RApAJz2r4t+J/xBuvF00FooxbW4wFjBYlj3Jx+lPnklZHPUaKE08/jjxTJc6nfMyAljK/JNasdtoh1K2tIII7pAR5kpX/AD3rzgz3Vrayosskch4BYY479adZ+JDp8JiRyk8hG4k9R61CTvc5b3PYfiXbaF4V8GGeztkOq3eBGQ3CL34HftXztq3iO4eQq53EYBINdxe6hpUGns8lytzd/eMRYlgD0615pq0qXF3LIFAR+Qo4xW6Kii1L4gACAnds6cdM1iX7PqbMqAszH+GnLamYYQkOx2gAdTXVeGfA8sqNd3KERRgthc5J9D7U0rGhgXvhSTS9LivpHARhtAJ5J+lWfCniGHRrOe5eJpb2VgqgD7qirPiRZNRkNsxKRqMjB4HtWD5K2yIMkvzkYwBVWuSz1LTNZm12EBpXLHAUE/dHoKwPG2nOHByVUDB3Dkms3wTqzW2pIlwwHzZGDxjsPrXceP4UurCOe3JcgglWGMetHLZiPJrQPbsVIYEjrnoK09P1GXS5EeJmIB3EDuagMQmYsH3+mO3tU8SCVhGThsdfStdGiG7npGkeM49WhED483O1ieevY1ck0rEjPFiRSdoZRkV5pYJNbykRkgjvj9a9X8J3wWzt4rlQQ5wXYYP4D0qOS+xLaRUGmLMpBIAUEZ7A+prmJbcabdBd7S7nxyMZz6V7VoPhGfxhrLWGnBTEo3SSsOEWuJ+JmgW2l68lrp0pnS0cK0hIPzAc9PckU4u2jJum7GHOj2KSyQAo7ptIz1zXnP2OX/hIbWAyshuZwjuecAnkfrXocl4rs4YMQFx1xk1R8HeD7jxV8StG0+PBDSr94YCksMEnvinzLqKWmp6J8cmtPD0WleHtNsza2MUaymQD5p2Ixk98DPSuH0PWZNHARZZIkDByVJxgHNdt+0RYRad43sNEsZmu71UVZm3Fst2GO3YAD/8AXzN34P1nRraGXUdOkhUEMSykZHpjtxW9OHtVaJm6ltzqPiL4r1PxdbaZc3p8iwSPZBFj5nOOp/LtXEvIZIYLUFUMziMAjgD1rd0zR9d+Id9NewQKNOsY9iCQ+XFHgc84POP51zU8zSBHiKllkBycHIzzj8M0ex9noy41IyWh9ifB74xQeENDFhJFKdPgAVr11wrMBzj2znB/H6+SftU/tBx+M0GlaSQYIwWlYHORjjgVYstZj8fSaL4V0oG20fAa4lPBlIHIHrjmur8efs9+G7jS5hpRMT2cZe4nY8cAkDPc9ahey5056B7SqtIHT/sQ6vpTeCZ0Kg3buN525z1zz7f57VN+0v8ADi28RMJNPgR7mP8AfSA9AAc5/wA//rx/2bNT0HwX4PuILeSI3pkYlN2SRk4/DP8An14v4/8AxnvNEsr3StOkUXd+u0XCtlkUnke3cU6jUKnNSZtRcmrTRjfBX4rC3+LdpaXkqvb2uIIgowqgYzx/n+o+7vD3i+08QXU/kOvlQLgsT/Fnmvx8W9n0wteQ3P2a5JwZGPJ55I+pNel/D79oHxj4ZspLG2ffaEFt5b8zj/H/AAwq041leWjNk3DY92/bW8b2eo65HolvKsj7gZXUg7QK+fPF3xJuf+ERsfDVvIbfTLdRuCjmfH97GMAkZxXnuveJr/xD4nmvbl5Lu8nk5YnOMnoPetDxdpzCWKwgSV70KJp2J3YGOntj0rlTklyt6Ck+Z3INDvXmvAxcsAdyp7joPpVLX4b3W7q4llcFycAk4wB6Vs+GNLjgWW4kKEBeQTyDVPVrqD95ITnHGAen4UiTmGgEcJhHLE8nrUcumW0EQRIxKWHJYYwaW+1OKNXMSEyHrntWDfatLsL5IIBGAetUkBNc6KJInCEKjcAZ5FYt/oTrMAGwQAARz+NWrC31a8t/tENtI8HQnHT8aU3dwC8TgEHueoNVYChc2AgjCE5YdWB61WWQ2nMYAPUs3apr+dbaMOQTjqSc5JrMml3OoKAliPmJ4ANIDd0zzdYliiUl5ZDtCjuavTWqaBrsaofOmiOW8s5AYdqseFtH/dItmrSag5wNpyTnsBW1deGZ9OvVgvdkdySNw6nJ7fX2qGBzGuibW7lp5R87ncQew9qzotFaLl5SO4yM16lqngm5ihiuJQIg4AVSpB468VhajoMirK+0hgM4A/pQByNvBslJLhiBgHGKvWupPAxUAkDjOaqzWkySBXBiJOcEdBVlbRPJcZO88DB6VVrgdBZa7l41lk2oDjk9T6VswxJdkykMS3AyeD+FcLBZGFwXkYqOgPP412vhtpZzHD5ZkVTtUDqanlsLU0rDwMup31tEABNdSCJWJwBn0r6u8C/DDw38NdFIsLa2n1sLma+lAfyuMkD39q8C0qOS3eF5FZJASsZjBLD1x6Gu6uda1DRNMispC8FtP85gLZdie+exNUlJbMmSvudONJuPijqflXF2Wht9xVZwdqgHliB19gK8W+KfhybwlfuSSls52x+Ym1pRkjeB2BIOK+nPhDpa6FZz+IPETx20DqPItjwWHUZHUn2rwb9oHULvx74tmlnf7MkBAigAAKqCcBvfJ6VoqnK/eCK0skeM3WotgjJB6AHsaybq6kI2EkjHJNat9pNzHOAIy4zgkDgVVu7YIGyoJAPzHtWMpJ6lpHMTMVkQ5IQHOB3q7AkbAzygEjA6Y47DFMihNxMEdAiZwHJ61NPZM0qRof3cf3mxWdyyxawpPIJUBHsa9T+Bmv8A9k/E7Sbjy90EbAhTnkg88j6ivJxM0F0IVBRCPlY966jQNZPh2ewuxuEkcwYNkAFSea6aMoqXvMTjzI/YzwLBLqVhDq14MSyKDFH2RccVifEv4sWnhhRp9jKs2pSnbhSDsz/WvnHw7+1zJ4g0KDSdM/cSwwBZ7iQ4CADBOf8AOa4RvibZXfiJjbTSXN3cuIknm+YnJOSg9TxisZtc5tCSjGx9N6D4sk8UXg0e3nItYiXvbvPBI6jNa3jT9oLwf8NtOa2hvYJrmNdqxKwJYgeg5JrwfxjreqaD4SXTNOC6WZU3Ssn30Q9Sx7E89a+dfD2knXdbkvb5y9lFLlrg5dnwemPU10RpKZi6jXws958YeM9X8e2V/wCJdXuxYaQsZEEe4hpSegA7fhXm3g7wxZQadPfnTv7Z1+/Yi0slO7yAWOGc+vQgHsa6Ka3vfihrkFsLdrbRbILHBaqMAkDAJ9+9fQWneCrD4X+Ew2n2Am124Q7W25K5HJz2FOMXF2SJUpS3Z4Z4OsB8JRN4p8WOqXKAtBYggsG5PTtj9K5bR/iLJ8c/FF54g1/UTa+GtNYt5BOA7DOI19zxk+3bNcL8YNXu9b8Q3NhPcvdvGf3zKScHHIA7AHIz7Vq/Bv4R6z44t4rZof7M8PLIXllbjcO+COCa6atP3bsjms7RPSl8ea347trnT/DkB0bQwwW4v0XaFjHRQe5wOg9a4H4ra2Li6tvBnhqBhaMwjnuQcy3MpIGN3U9/avTfHnj3R/DFqNF8PwINI05SjNGAfPkHGBjrg5ya4bwL4M1/UtaXxlqsSaXo8RMgnmXDAHOQg9SO/vXLTXNpYGm99z1Xwhq2ifs4+CotOtkivPGGoIFEceG8ot0Bx3Gf899Ox07SPhNpc/jrxnOt34hugZY7dyGZSeQMHv0rzHTNRsbfxPeeN9fdbPSrBlNlazYaaeQZwcHqeBXn/j648b/HCe78QzobHw9b7jGZgVVEHQD+8ccfWqlTlflTNIz5FqY3jj4hah8R9Rvte1G5eOKQlYLY8bQCcDFcJ/Zi22jXGpXUAhgAIXJ5c17b4A+HGnad4Pl8V+JowNIttyWtswx5744OD97JPH09q8P+LfiWXWLmW3VFgtB80MUQwFX0x+VZSgou19S41nPZHk1vr1za397cxoDFuIi2HBHFZttbXeoXj3TocudxZz0r0bw38Kb7X9Jm1Cyt5WgiUvJhcZwM8Z6fWptI8PRPHIXhLiPO5R/AR2OKz5NATuV/CF2I7d7YBQ0nysxGCR35rnfHGgxQ3TrCSzH5ic5xXRXSmyd3WMxEdGxj8qxbVTeRX108u0oDjPOT6VlaxdjjEmS1CIu7cxwWPf2ptxqDSbkD7QDgKpqtfXwDqGQMQSAQevWq9uhlviNoUgdPSlczOk0Y3LRpJHIFVOeRkn8a0YU1Ga9M0TF5JMgHHOe9Z7ziwsgokDsegXgiobPxCbfEpJfBxgdqkDom0c2WyWVC8ucZPPJ//VUlla3DSs5hcRgnDAVTfxK2ougJIAxhRW357G12h2GQOQcVmyWaHhrUYbOcSXCNJJGdwQjg/WuruNXn1lZCyiJGGdxAwBXBW4mhJlxv9dw6itkalPN5FvBFmWU/dA4A+tJMEdFpdxcWzpaWzby5w0inoD3rvrOB1tha20avctxJI65YZ7CuP8NafLb3AiMRE5YbmxyTXqNnoWo2OZb2AW8bAMjOwDMD3xTSN4HQfDb4cyT3Bub+byrSEbpHfncfSt/VtNsvEWtpo3h61jSCPD3F2FwqDuT78GuTvPF88WlR6XbyFI925ipyW+tR3vjC7sdDbStNjNjJcn99Ofvlcc8j1rGTdzpUoop/EQ2IvRpunSeeYhtknzkE98YrzTWrZIZYIEiCvkM3ofc11ywrCgjiDSvjA7lm9fc1h614bv47qJp4XhNywWMPwzHPp2HTrVRVyJyuHh+aVZnneRBBH8oOME11enF7yEyxQSXBJ/dgkhmP49K9n+B3wH0BrQ6nrcyTwQZZiXG3I6/y61PrHxL8MXvxEttE0awRNJs5AJJY4wFLA449f612UqcE7SOGTlPZnG+GP2YfF3jEJqbxCwtyMokgDED1ycD9K7a2/Zk0zw1p0+r+Lb9pbaDLrGCBuIz/AJxXrPjP9o3QvC/h+GC2mWJiNgVR8wA9B9K4/wAOJqHx9mR715LfSEAZYCSARnqfUmuuNV09IqxkoRWsmeLeCvhVF8XPGUtvplgLLRA2FQAglehJP+etfU0Pg/wv8BvDBt9OtUk1J1Awv3mbHH0FPsLLSfhpqEem6BEZr6VduAQdvp/Wu20P4fxXE41XXnF1dn5xG/KpWtWq3ZphCn717Hzy/hrxT4+eW81+ZtL0QEyGINjePp249a3PCmhJ4tlGk6bB9g8O2pBnmAOZQB6+9dF8UteHi/X4vDmjOEgQ/v5EOAAOuT6V3/gnRrWDS47WFBBpNvzJKeDOw6nPcUSqQcb21NfZvmsjNtfC0F0kQWEWGgWWCC2F80jqfpXnHxf+PEt/OnhTwlG08zDYZIhkADA6itD46/EPUNWZfDPh1WWSXCYjHOCepA9qTwZ4X8MfAfwy+u+JZoZdVkBYeYQTuPOB7571EZJx5pIuUWtInQ/CX4SWfhLSX8Q+I1SW/K+aWmx8vvz0NeA/tB6dr/x38TCy0CxMmnQgqSwwp545/OvSdB+Ius/tBa6LKyjkttHjkGccAgHkk9+K+h9F8L6V4P0cxxxRxRxrmSUgAn1OamNR0pqbFGPMuWP3n5q6B4Eb4T+LYbbV0MKSAfaCF3k4JwFJ6ZIwcVc+LPxivdTWXSdPb+ytHA2FkPzOvpkdq6X9qf4naJN4tmTSgswhJLOMYB7D61886LpeqfErxDbWsCsglbLZPCL3JrvxdejWppxVpdTONKVKW+h2nw4sGkhubqGPNnGCu8DJJOeST+NaV1erp1rdSOVDnhQT+tdh4k1HQ/hnoVr4Y0QJqeqyoPtEygHYSOcntXleo3CXF4ovAXVQdyA4/SvD3djbQlsvEGoWOt299ZRIQg3CaQZAOfSuo05j4r1J9R1W4fU7/cFjgJJA9x+ledXl8ZLYg5sLFW+Vc8nH9an+HXio6DrV1qM4kkQArawqpLM2ODj696rlIudB8XvD2n6AkEojKzyrukEmB1GcY9q4/wAG/HzWfAGgS6TocNvHDLIWdj94Hml8favqPiuZrzU5yJTkiNjgAemO5rzxtPTkwxhXY4yxo53HQd7n0Ho3xS8U+IfDFzbzajDZWM4BnkYENgnnB5yTXMQX+jWF6Y0nSUJ8xYZJJ9Sa890/xFe3Eq2LFxCowcjAJr03wTptldZkFgL+4BwIApO78fShX3RPNpY9A8LftBp4WsTFbWjs6jCsIyfxzjFamifFDVfG2r/a764ZbSMYKBtufY9qyZPhH4w8YoEs/D6afbEYBI2kD1ya5/xb8HLz4d2MBv8AXj9plIH2KJsBM+p6nv0rbki1qwvJbI73xD4rtNRma3tUQSkYGWzj8qprpulW8az6hqLRXIUkRwdQf8a8W1PUF8PSk296Z3AyShJJPp61Vj8Q6lqmxkimcE54U5NJUW/hIdZLc9da5l1KUxaTcs6nj/Sm647+34Vi+I9audFgSK41wPc84ijJIUD+Q5rkbO98Qwfu7eweMsMJu+8SemBXQ6J8GPE2tSpqGq6ZOyPlgrHBf8ew/wAKcqM4K8gVWMtkcRq3i7Vb6QFJ5URThWZiFf8ACp9K/tHWJDG7ySkgBck4HtxXsVh8AL/WMm5k07TLVcALJIS4H0xgfnXVaF8E9B0q7ht5NZDyL80gtXyFA9TyATms+VdStXsjh/DPwysEgSTUbqZywDeSGwAO/evefhP4a8NWcpnbT1CpjB+8Sak07wP4W0xlFpay3rngyTy5J/Cu30rRpjGsdnbRW6Y42ICfxOKtRRcUkrnDX2j6Zp90IluRPbsMrOByPYiqcEGnW8ksNzI0TuGa3uomO1x6EdiK7nRT4cmt2cos7gZFpKcMDzkA981j+OvD/ha80t7qwf7HeqNwiDck+mO9YuGtkdV7HmltIDqElvcuxiLENIDkBfXFXb+FLScCCX7TbsoKyoMHPpjsRx+dQaXp08yvIISWJ5IGc+9X2sRCBLLbTxyqMCSMEoee/YYzWM4vsTJmdHez2kpeKQxyE8uhwT9aiZ1eR5GA3udzEDGT61qSWSSWyPFbSLISWZwMqw9cjpVM28LZLuUToSOoNcziySrJOkaEtGWUdcDmmgCTmM5BHGRUn2GaJXYBZIgNwct1H+NZLakVmaTy2hQcBSchvf2rMCw0SjcCAx75qFI4Z3JtZpLadQQUlGVLeo9ulSJrEE0RjlgUSA5Do2CQaaC1xEgG0jcCpXGQapCsWoS9qsaSxByx/eB1yh9gQe/vXU+H/Acni2CR9NeO3nUkiBm25+lLoPiOBoTaajp0TgYB4xu9+e9eoeD38LyRJBbztpl+RujLHAJ7detd0XHlsh7K6PIr3Qta8PTmC/iWOMttw69W7c+tbHgfV00XVrhLpDGHIZoZVPP04712PxG8Syi+sNP1KOAkyDbcnAyB0JPT/PtXI/E7VtPikshaSRPMF/dSREEAjGQcdQc/rUOLCMm90bWueGfB/i26eW0uzp2oMNwRmAVifbvXnzx3eiX01rbSgzhikiK2UY+o+tc5ruqx38qSW8UiyqMXFupJXP8AeT06cipbWWKLT0v7S9W8RTtntX4liPrnPI6VlYvlR0ltYeJLGC4u7K5YIvM+nuoJKnuPUfSsx/Geh3aJbahElpKzbWZkIIPucVbh8R3t7aQXcMy7Y22xykgMmexH8QNdDoD+HNcnMfizS44Z1wy3CA7XB+laxjF7itY5S+0CytNhtNQEgYB0CuCSp7/Tmq9vosc8hhnu3tjL/qyvIc+/oa9O134ZeE7S1F3pwJ0+X5jLC2TAR0IPXHJyPauI1ddMsL6Cx1CdrF2H7u9UgwzDsec4PrzQ6cXsTa5znivRLjQoo4lcXQVdySZyQPTPfpXG6vrKWs1q8DsbaQBXDDkN6e1e8eIvh7Ne+BRqekXEd+Y0DyR9SfUqf6GvnHxHdJc27PbOIiG+ZSM4IPI/nWtCFmZ80b2ueq+FPhRo3xM0Yz3BkstTgUyx3UQOCMHAPbPTNc14B8Qnwzr15omuWA1PS5Syncu5wQCMj0PHavQ/2WPHlvY6rHpV+6iCddo8zGCT0/UmuT+PXhBND+JV59gAMM5DKvQHPXp6/wBK6n7zdnoZtvmseaKlvF4h1VLGSR7CSU+S0oIIB7YPoc1gfZjB4heKVEkiYbSpHUn3r1XVfhvHYaNa6hFPJsmYBouMxt1PJzke9ctfeGLI6gkxMkc6kZwTg+9cqrRizTlsei+B9Ak8U/D/AFrSFkcmJd6QbvvAHI6+hA+nFeQXk7tBaQ3IwImAAbqMHkZ7V7V8JvEFt4Q1C4l1YGe2nIRbiM8AY7j2Oa5HxB4Js7rVbwJMjwSSmaKVD8pzyP8A69FLFKM3daBKKaPVvg/4CTVfAWq3cAWRTGzNbzAEAgEhgex9q4HTH0XUorvSZ0bTrpWMbNnClug59K9B+CWqXWg6Vq2nRXEcoKkNak/MMg8oe4rhfsKPe6jHPZmYTszbowMgjjr7elceIrOTvBnnyhrZM7X4B2cvhDXLy3vIvNt5Y28q6i5DD3rmb3xfqVrq3iaztHWWynkeMDGe5BweuCPzo8HeKrvwVLLFcRNcW0oKxeYDlM9uO9ZdlrUdvqk7zxqryEMVaPac+ucc5rCniqi+PUqPNF3OW8c6q+r2+lCW0mtEtBsKsMgAnqD6dK+y/wBmvw8tn4WFzaSjDoF2nkjjv/n1rwVbzRNcUO8CSwSr5ckZHyhv7w7g5r6A+C1g+n6XJBZz+SAAQrnGR2x+GK9uOMdakqfY6YTu3dFDWtFF14rvbsyxR31vIcxADDgH1/CsL9pTxdpurfDdrW5gK3IX5VbjJ4zg/UfyrZuPC9x4h8W3VymootyGPynADHv/AErC+IGgXtzpN3o+sWyzRSKfJuOqqexyOnSiT21N+SMkro+MFlkaCC5BXbHxgcnivoH4MQWWu6cg1GISgKWjuARuiOMkE9cV4VHpEtpqlzptxEwnhmaJgMgEbiM19C+APCd34W0r7XYTi/tpUKy2zcMmR2PrzXRVi5RTTG7WOKsri48OeKLuePa7W9wWt5GOUde4x3HTmvXrHXtA8URSXloRpOtxx7mUEIWOMde9eJeItN1KLUJ0uIJ4bESmSNpI8EZPr2HtSx+cqhI2YXJAEbYPzA9MH19q5Iwd7Nh0PdfAt8PC+iz6lcW5lDynJOMEevvzmuM8d/ELT5r83FvaR26srAvGmdwI6Eeor1L4JXFnrvh4aFqqL5+No385J/8Ar1x3xh+BLaNJJc29uXtGJYtEMZH9CK2dNc2pny2d7HznoOkXGr3lwYEUyyuW2nuSTXaXfh7xtbaZbQiyuDBaN5sYRSQh65B9OmR3qfwlp0HhTxIjzvm1lKlZG7eoavrey1bSdG0eK5M8NxBNGCBkEg4OR7ilWjG1oxYaJas+FtWe/TUf7UiAsr8DEjRAp8w9R61DaLc6rfGe5uC9y3Vyenvmvbfir4b07VribVLKeJI7iQgwxDv6kDpXm2p+CrvSIvNkCykjdmInGO3FebKE1qSlcjtNZubSRYrqFnROYrp1xgg+vcH0ruL/AFvQNY0ApJHHYa3Gm8SRnDOR0ZT615xZ3Ul9CbQzbInOGiYHGegIJ6Gukj8JS2ywQ37qbWdcLMpzgepxUe8NXOP07xLc3ervqV5BHczKTHuzzIoJHzEd/evRYLzQvHujS2k6RwX6AmCUEBxjse5FeYa7o1z4dvmgtLlLmAMSJIu4z15plrFcTBniEjNgkmI4YH1/OtVCUtguyHVZZhqCWtzK7yW52h27g9q6iw0mK2shqVvdLaX8BBXa2N447j+Vclsvr4yFYxqDpkMNuGH9c0W+oywRiNmDpjDRSqVK+4zW/sKzV0g5+h9K6Bqf/CcaVaXEOsNa6ogCeRIRyQOoxyc81wnxA8AT2upSC9RZ4pAGkngHzRMQOSO2a8/0K8juZ2EV49tMOUKyEA49O2a9Z8KeEvEWv3pW41aaOaWJQjykOjqc4BOOaUacre8x6nE2PiPxB8MTFd2V1cXNkpwXQbhjvkDuB/Ouwn1u28bQRarp1/JcTt889uW2seOSMd6vS/CnW9N1NILqJRGWwWxlHzVTxJ+zJ4j0+5fVNFh8tGG6S1i3FG7nuetdEIJK6kEZSO08DeJ7XwxNbTLdvcW1wA0hDjzYz6EV6+fE1lLAl3Z3zyysAchslcdiO4NfN/wvvLW01Y6L4o05rG6UgRSuCNhHQY7ivoR/AGjajYrLBOllLjAlifgnsR6fSpklfU2u9znvFfxBv9MvliWOOS3uAGTAKncR2Jxg+xqDwz8UItJUi7Lm0mkZJ4pTkoeOfxyfrWJ8QpNV8PWbQ6xp6alZL/qr2IHII7n1re+Htp4Z8ceGVntrYJOcJNGBnDHgnFaLk5dSG30OG+Nng7TtJePxFpVyo02+UpJJGf8AVMQcEY54PJHcAjjrWfpnwjufFHguG0upYb8MN1pqCMNyqe2euKn+KVjF4KivtA1aV30O9GIXYH9056H9cV5v8IvFGp2zf8I9aav9jkjceVHK2YmcHOA2eM4PGPakm+XRmF9dSpdWuu/ALXUlS6aa1ZirtnKnHUMPWqXi/TT43kTxLaGO5ilP71IGw8bd8/WvYPFcGieI0k0vxrFLomoTAKLpXIRyM4I7fnXhvijwJqHwwnku9C1uLU9PBIZVlDEr7gZGRmsW+xb7oyx4ml0TV4DMk8sUB+R8Euvtn09qoa/JZXd21/ZF4mkO5lUYOT1qpf8Ai865bFpYRFdg/K0S4LH39qzbfU4ZonikAinXpg8E+lK/cnVnR2PiSYSQGd1v0j+XbOoOR6Z7VuyP4Y8QafL9pD6RqcRzFJGu4MPQ+1ebiVj5jRLlkOWArQsfENtFFcGd1WXGFyep/pSuF30OmHjTW9Ctn0saqsls+fKniO3aD1Gep+hNaXg74haLo9wNM13S473RLxSk7EZeJ8jEin065HsK4DRtbm0jUDczQC/06clZISBlc9CPQisu7vUfUpnR98W5toIxgZOAR6irXM1YLs9F+JHgW28JXkGpaVqK3OkX+GgliIIII46deKit/GOt6foK6TY6uV0+Qcw8nZ67Tnj6Vwttdzxg2xMkdsx3LAPuk88gfia2tNuLa1t1dyFkYFNrDPJzyP8AGqXNF3KUjsvh38PrnxtJc/2bcrHqKdpW5f1OD27/AMqs3bajoGo3OlX8H2a9tzh4wcg47g+hrD0HV9R8P6jFquk3rWV3bqVBUA71I5BB6jFS6t4uv/EOsNqt/Esl6U2MyjAfnqR2PT8qqU5T1mRaTd1sXW3X04+1ALAeCR2qSHVbbSZHWBBKUJAJ5rEtp5tRkKSExgngA8E+ld7ongCC4s1luPmJOcIOprJ2Q3oc4NUl1NxLKrrHuDKrdeDVXxJ4lSYPAMgSABlA6kVr+JLGKxleCElHXgEHBx9K517CzGTNcSBsZA255pLUgwrSZRllUxDoAR1qtq2o6jDcQCxvZY1AJKE5U/h+JrUTy7mYKkZxzgEelWf7HMmUigBMnVieQarYDBm12+NsYiWJA3AD7pJ68VWM0rWjSlcsANygdSe2K7GbwZLYoHvXMaOuUJUYrEvoba0UrAGnnXBJGcEemKWgG+0Q1/4N3cA3GXTpFkETqflBPP0rzF4o5ER0cOCMDAxXr3w/nfUFv9KaJkF9blQrjkEKfzxXlEVrHatLaoXYW7sm6QYJIPpWNOXvNFIfZhljRUI3A4xnoK29Ptp1dgzqmRnP94elZNtGHYKSFBON2cYFbmmxb5XgkfZsGUmb7rit2DJWuBbEF3wG4BJyKtz3i28JYhsjrkYzVo6fYa1pU1u6eVcqQVZPutjtVTSrOKOQW1w5kyMAckg+hrO5Jd0q/eeEqRGQSNpJwT7ZqHUrsWwISJ4pBkMJF4NVr7QZtP1GW3QlYWIKDrg+ma0pBe2tqIrsq4I+Vjg8ehplnG3t5FGQxfPmjAB4APpVG+fEqF3JBIyAc89q6q+tbC4sykkYtpeSshHyn0Ncm9vIjBCUnYjBZBkAf40LQBmoAwXCys5gLFVLIDgenArb8NwwQ6yC0nEozGzHIkPoT2Jp3iNbRvDtobdmEjNhiF6MMcEdea52Jm+zA+YUkVsgYz+PtVgelW+kpeXwilYQowbLEdCPauc1OdrciXKJHHIYTnkkA8HHaotG1gadqsV3elp40wSA3UVN4x8QaTrd9LJpll5EcgDkk9GHXijmA1tFuku0E8bgrIpQ8Z/CnPG1jpWoooDiRR8oHIweueorH8LXDWcro8eYWG5Q4wCecgGuw8WeHza+FIvFOn3C3WkTjyp0P3o3DYxx6EHrWilYhosa1ZXUejaJrMcRk06WMRPLGchGHHP/ANeut+AItX8WRxXeEjknZQRySRg8H8RXN/8ACSTW/gZ7SJUitLqJTLbkZBOADJGf4TgDIwas/DU2cOvWUd3KbdWcN5wXJDbcZ4+nauiKk07ArH1r8VbG30nwxNJbyi9nXDZznYPwrif+EoPjTwBPpOoRQjUIot0Bk480AZ498CurtdZ0ybTJ9MgRr+WeMqZHz8qkeh6/5/HmvFnwVXStE/tC4uJPJ8smKSPOY8jIH0rCV49S3CMtzgfC3w71bxLo+tvppjdZoistu4yQ3TK+h4/OovhT4VbUtX1Xw/eGNblrXYtvcDJDZIyCe4x255rsv2e/E9vNqEtsLhoLmJWjfJ4kIPUj1rkPiDf3Xhb4tweLbcLbaZFcCGeRDwDnk4H1p+2nN8ooKzseWeGfDM/hT4j3uk38DK8dyVGzkAA8HPpX2vqnhfR/FHw8kVPLE6W3KZHBA9O1eAeIdORvjbb34uFura8VZVeNgVIIGenv/P8AGvprWPAEN5o0tzZTmzDQlgI+h444raqnyxuy/Z8x8u/A/wAXanoeoeKdJVopbPDEwytjgZA2n19sVNqHiS18T+ArcSKsd3YXBVTj+83b8663wh8OtN0Tx5d6NqirIl9HuSZeCGOf8DxXmGp+CbnTvHet+Hra6UmQF4VU4BIPA46HFYx5Oe1yOS9lI9X0DwRdax8J/EJSNZY7mKR1JGcEKe3rxXzT4zWZNH8KggkwXAhfjoRX2f8AAy0v4PAWoWTt5su1omhbqDtI/XNfI/xP024tL0xyo0SwXTzKAMgk4GD6Hjv60WdSbsU4QitDa1V2vfBpwwaZZc/KOq7TmrHgDUJ7D4Ya+UtlngeKSKUMASm4Fc49Oai0cDVvCkt3ApIB2lEGcHaOcc8mtb4ZpE3g3W7e5ieYXKurOp+4RkjI6j60pRcUZxi2yl8DfC41aNNNuybe52rNaTqcYGTkA981x3j6ylsPHj286ATRXIBkH8WCME+55r034OG80210i5kh+1WVuJFJjBYopYnnuMZxXB+NJE1zxvd3cYkdJbiSWNMEnaMnoOeAKdOLlIt6Fv4tzNqep6N5Kq9xbqGLA4zlRx70/wAQ+H9OHgzS9bhTyr6S4MU8TMcMOhAB7ZGePWt3wBpp8SavqLT2yXtrDbM8sbL8646FD1BHHNL46udP1jwJpd3aORfwXgt5VXA3kd2HqQOTVtpPlMHJ3tY4XXNUOo2NlpUz7bWGUnaBkAngZpvizwDqfgC6jtpysmn6nGs8bRElDxx64Irb8PeGT4k8SGwQAiYgAsOCe4z2Ndt8adIv9J8O+HtKv4stDMsUU6nkRgYwfXHHNOcuSSSHZswvg/M+iX8spYoWIXJ4yB0P15rsPHto1t4kspYFyCVmAJxlT1H865eG1FlokdwcK5kVQehyCK7LxRJHqmm6Vc5LrjYCP4WxyM+lZys3oaJNLU0LCS48H+K3tRai80q9KuIM42sR2PatLX/jbJ4M1GS10yzeMuAJbSQbiD7E9R1rP8U3hl0exu4XMd1EvDerDpXF+Pdei8baDFrKQLHf2SlZWjB+Ygev4Vjd9gWmqOwm+MdlrDWJiFxpkzOQ06rmENnoT049K2fE3xH8V3kiWVo4uCkYbNqMhxjrkdM15Cb5YNNsNZl04y6VcII72BSCCf74I+6R61t+CfiFZfDzXRcpL9p0K42qrsclB6E+orWM4roU5SaPXfhh8RNR1IPZDTgLyPIYy4B/I11viDVtbaBzPqMVjFjcNhwR+PUVx8Pifw74s1UPoDSfb5lP7y3IAzjqfXHeqHijTPEel2c8E1u9/BtLC42ncBWqjzO+w1J2szz/AFrxVfJ4kmD6g19FGQSoJ+b8a9X8OfEjTotPia00hnutoJLjqfpWT4E8B+GL+wTUL69VJQf3kUhAII9utenaVN4J0fAhZJ2AznG7H+fpW850lZcrY4xk+pz8fi7xF4ivrdobR7ZFbIMYPFehaTZanNta7Vsnklm/pWbF8S9DSVo7K2Lyg4xGgGfyrasPE89/wthJEf8AbzXLUlfRRsdEEu9zoI12IBxkccDFSVUtJ5pR+8i8sVbrlNg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pCcDk0yWVYULucAVkT63I8+yCAyr0wR1p2uK5emu5CGEERkYHGc8CsnX/ABE2lRQwIyvfSkKI1Gev8qvgXt1CFCragjHHUfhXK6t4GMEhvUvZZrsnEYI6E++aqKjf3mTJtLRHnXxU1uTU9YtdMuL9RwGkVTtCZ7V5BrPjbTPB3imIWEX2wRDqXH3vxr3PVfgEuozJPcXLT3szEyOW6DvzXnvxi+A2jWFhBaaVG9xrLncAD0A7k9vxNd8IUOsvwOKTqv7J4H8QfHmo+NdVmnvHYpGMRwZ+VB7CqXgbw63inWV0+zGJMBpJQoKoPc1h+KEl0vUruwdNt1BgSgkEAnqMg/yrK0b4gap4Qju4dOOyW7IDkjkKO4NcU4xUnyk6/aPQPih4HsvCNok1xdR3JmPlqFAGG9fcV4bqemSxTP5s0W8ghWGcAdqveI/Fd7q9zDLfXTXMkWVDMegrLttat5NTtmuQXgjbc/8AtAdqiN7alWv0Mm/M9uqlsANlQ3rjtWRJOxlBJyB156Vv+N/Ey+JNWaeC3W2tYyFhjXjA7n8areEvD6eIdRle5mFvY23zTyt3HXArRLS5VrE/h1zaO12ww8akxkjPzEcHBrprL4myx6adPRGa6mJM8xUBSvYD0rnPEl3FchxYIYLVcrGcYLAd/wAa5qJihDEkg4OM9KuyGdhfuGgeVwCWBwwHSucMTyuASzHsFGSTVyXU/tUSRgYHA2jtXsn7MPhXQr7Wdb1rXzvttLjDCBz1Yjg4PFUrRIk7K6PGGtRZ7CSwdWBHBBB7cHBrrrfxFLdaU9m+0ytgeYT2PetPxZ4c1nxTqN/4lg0k2mimQ+Wzj5QmTgAj+ZrlbGEyosq4QNyQR0FbSjePMjFNsa1ibMlAwdQTggYot7F2cOGXLHgegrpRpcdzas8bh2UfMuORWBAWh1N4nOYjxnuPauW5TPUPgb4b0/XfiLZJqcKzRRnaqSDKu2PToeta37QMNr4P+IJtbVgvmqGWGPohPb2rC8EX8+ganZ6jbQmWS1YkKx6j8Otch8QrrUNf8U3erXk6m5uX3BpB8oA6ADsABVJyvoyLLqeu/Dj4kXuk6Rf2FjCFvLzg3J5IGCBx7AnpXEayDo07Rzu8jyyF2lPOSaq/D97m9W6uoiipbrh5s4GMdBW81mNdhWWJ1YryzMMgGq5W9SLpHKati1tWnILOSCM8ZBq74K8VXXhnWV1y2VJZ4o9kYY42E5+YDuR2rS1TSHfTixR3SP5RIy4Un2zXK6Xau2tW9kSFM7qoBHTLAc1r7JtXHzHpvwfurC7+Ltpqut7r17iQTSSS/Nht2c5Pf/Ir6z+OekxeIPBoTTbETPKuVkjXPGODwPevI9L+FNjqGq6dpXhu2jFzbBZru6ByC3cE9+/Fdb8RPidffDrRL3TjbPLdBRHHIBlQxHJx6UKmp2cHZox9pGMtVc+cfGHjTUNL8GReEdMtJLN2ZvttycBnHcD0HA/KvPdNigj0sDcWC/Lhj1Hc5r0vxxrGmWXg6C1gdbvWNRBnubnOCgLElPUdx79eh58n/tDyNPeRI1CxtgRk4Bwf5Vc3O/vrU1hGMtYnp3gfWLtbeW/tkNpJaKIbV5WIhAI5OB0H0GTUnjj4zaidCHho3TXCysPtN1ECu85BIB4OAeM969I+A3h/QPEfhJH1KW3eytZDPL838RHT2GBXmf7WfiXQd9la6UkUM+7bb20EYBIHV2I6cYwPb8sPawUrTRuot6I5nU/jFZeHPDcdloS79TkYLNdKuSgBwFX8+vvR4h8BeIpfBj+OPE9wtvAFAt7eRgsr5IAPPTr06n0ry7wy8Vh4isL+7VZLKCVZZICM7wDnGB7133xW+KF38VtUgV1Npo9oQ1vZg4AI6FgO/t2qJSs/dE/aXstjyvUp2lKAyvLgkjeOnoK3/B0ksguI1O+eRdoQckD1ql9jgmvDJcziCMHJAGdxrrPDE9ormO1jV5SCBJjBFZtmqF0rRLbwvBc6jev5l4CRFAeME965u/nu7y7W6iuWilkyCQeDn19a09V0DV/EWpPHG7JDAQzSMSc47fSqzXlnphKRESTqdrBlBUEelSncbC20u+VEZ5QFPVtwBP4VWvYELEY3sDhivauw+HEFt4l8RKl0Vh063jM11I4OTyAAB3JzwBXU+MvAttp0MV60QtIrqXFvZZCv5feR++TyQKSdiUzwW+spZiVtogZAeGY4BFY17pU6hy4BcA529M16pr1tbwXckdnbstug2+cxHJ74Fcte+HtWkjlkWJRbA53NWyvYV0dq2t6N4W+HFrpOmiK51O5AWRjgkE9ePSvNPE+m2mgW8SC4+0XcihmCjhSe2aqarbTWaRSF8SnJwG5A9a5q7vW+dpXMrgZyxzmixXNdEFzam65d9pAOAD0qCK1G0JISQhyGI6kVqaFol/4mm8iztnmZlLOUyAijuT2qvNptwb97cEAoxUKTkZHpTuFjp/hfqkuh6jPOqNK4BEZJ5QnPOTmvffgXHoF/rmreIvEk8cj6eC0cEoyZX68A14tpltFocEYmIEpwSD2NdKrxyWLGGEGbIY4J49CQPpWLHa5tfGj4mDWtfe42LCzDZDDGBiNQeOBWB4Y1RJ2KXRJBXG4jOT/hWb4U8KReKfE95PqdyYra3GZGP8Z9KTxFe2lpr8kWnyYtYvlDYxkip3ElYt+K9Di8nz4jukI+7iuHnt5bV2JJfbyBjpXfSaw93awmaXzEAwFVcbAKxmNpOHAXlm5JPaqTsOxiWgOoyqqKS+ANo7mvVfDC23gXY5jkutXuAoQbcpET6n2BOfpWJ4d0Wztpkd02nO75e5rqNSsB4i1axhjAijkZYmQnOQe/FLnsS9D0nSns7yKC2sohKIgZrq9CfffOdoAHAH603wVquk6n4lv9Y12dBHp5IigcfeweMDv24ro/GfifTvCfh+Hwl4XCea4Vbu5jAOehIB7k9Ce2ayPBHwWn8TaxDBOxitG/eXDk9B6D3NaKonuZ81tbnVjU9T8YWt94jeVNO0i0UrbxOMEkd8Hj8a+VPEPitrfVb6UObl2lLF8k7jn1PWvoX4++MNPtoYvA/hZFS2tQFuJFOASB0yOp9TXyzrGnulyV5IUlSFGc+pqW01obxlfU6zSfFaz26GULHJKQqnGcA/1qK60i31EM6EMVJG0nH4+9c5Zq8uyNvLSJeQcZJNXbYzIQHViFPJLYANcvMO5Uu9IFtcnLYCnAXHeo5sYIDYLCtK7ukuD5Skk4yzA5Gaq3sEUqIYS0RUcnGSaFILmNBMSzEqHEZwCRyfxqWe4MyYYgnoARkCmXqlXCo4AYcoBz9c1WmYwQgZZnPAVRnNWn2GdJoD/vkLjIzyFYjJr2/wCA9oIfHovdTMCJbxeZEbg/LEnTdz94814d4Avkg1tLK4txIVxIyEgFjngEngCvob4XeCD40nvdd8SXkdpoNkxTETYDkfwA9x7/AJVvF6GU9j1W6mf42a42gaE7xaNG2+7vcYMuO5Pp1xmuhPwx0WGW20Pw9aGeaIgPMOcseCfzzXPSfEbTdA0G+tvDOntYacnyz3arwRjAGepJr0z4M/FHwh4e8KrqNzeRy6nLywY5kGO2O3+feuhc8VeJjFRelzu/CHw7074b6L9t1OKOIRfMI8g7n9Se5rC1/Xr7xnDc2GlYju7gt5s56W8fQAkd8dhXl3jr40av8WPEC6XosLxaerbWmOVVR3PPU+9X/wDhJZLZIPBXhhvM1Gb/AI/L1Tkr68/5xS996s6HKCVonluqfDjwtF46GkWU7SLGrPql6G3NOQR8i5yAeT09fap/Gni3xLrlzH4d8LadNoWgRqIkwm1pVHBxjkg4OTXuNn4K8GfBvTJdR1OSK71R1LO0pBZ2POMHpz3rh7PxPF491GVraEQWxBa6uyMLFEOkajtnmuj2qaXNqc6Ur2Why3wa+FMWo3T694jUwaFYDgS8ByCSeDXMfGn9oaLxBrR07SohbeHtPYrDAgwZpOg4749e1eieN7m9+IWlS2WmX40DwfpykS3WMB8DkZ7g/wAjXz14G8Fw/ET4jxWGnq0+mRMrSSsvBAPPrjOM9e9YOcJavQ0vyK6PUPgt8FNb+Ld9FrGuhk0aFvMJkJCkdcAfQ9at/F3xVF4v8ZWvgTQnjs/DelAtezR4EaqpGckdSa6v9ov9oe0+F/hCLwR4UKC/aMROYuqAjnp3r4907Wruy0S9iuLtle8lLTMzY3knv64zXPGu76IqHK1e+p654w8URfEG6ka3nOn+DdDUosjnAlI4wB6kjivF/CenWvxM+IrW8x8jTAd0khOAsYY9T6nFd/qK6YngG0NyZE06JSIo8/NdzEk5wMYHTk5rzy28OXg0a6v1c6fZRruldWKhj6ZGM1mp63Zd+h638Y/jbo3h7wsPBfgNI1BTy7i9iUEJgYIz3Neb/DjSpYvDV7f3ZVZOVCt3OeuPWtrwRp3hvwD4QHifWHF/fXGRa2pGdp6A47n3NZKeIpdUSSWaNbWK4kLeUox8vbgUc1hR0exk6tok97YO+C0RJbJPNeO6lq0lpFcWQYhixyBxxX0P4mdP7BlWEGNzHiMIM5J96+Y9Vs7ufWJQxBCkhsg5J+tTe5re6KJtw2AZMLnJwOamhBt3MhXfGThWBxmiKx8xQWYkgkEE9TVtdAkaRDOCIwMgY4Ap2JEt9l00hd8Hqoz2qWx0hby9KEtFEo3EgcGr8Om2UJGHJHQZ4rcs7KCKVDG7AFdpHYipBsqW2gRiXzI23DoDmuj0/SbvCEiN487cMfm+uK5jVNWkt5Ta2cZKD+LGADWjpniS5twrzKZQuFwOtZSRmztY9HmjLOLZpE25BB4FaMaxWSRkRbXyNxz0H+NZ2k+K0vEQeTLGCOCxGPyraS8sL1o1lBdx1AOMc1CZaO/8Aa7oujXhvruJbp4BujjY8FscEjvitHXvHzeLLiR0nV3J4CjAQdh+lcGbCNLQGMYkY4AHGB9avJp08EAESqQB/rFGMn0zRctOx1Wm6XEirKj5uG5Ysc81qto0cEb30pZ5GXBJOQfw7Vi+FIp7eVJdQIQn/lmpzkfWu0k17SHiFooF0M87Tgg9xUvUpXMTwt4n07w3e3Gp6jbCaWMEW8BQkFueSR2rI+z6/wDErxCNTvnZZZJD5EEQwApPAA7DFbmsw2nkbo4ijEE7W5x6c+tYWm+P7jQJJTaALOV2CVj9wc/dHrz1rSIpPub3iyTVfBmmvo/9qySm4GHt4pSFUnqDj/PNY2gsfDemS3EseblhuBLc/WuN1TxnJDfPM7fabnJb95zzWbfa7qeveWjRFDJxwcZz7VqqjZFkad94oS91R7y8dhkkRxsc7iP6V6x8Lfjf4l0G1nsrOJfImHErDGzjAwc9O9cDovgVrNokkRp72YDbDsJYE/yr6Q8EfsrrqNrFe6nqrRBgD5EQxgEdK3hKz1Mmm9Eij8KPi5bWniW4ub3zb69kOI2wTuY5zgHt71v/ABD+PXiW81Q6JpsDRXlyfLVck7B68Zx9TWnbfBvwz4N1Etp0jG5B2xrnGWPTJHX6Cna3oWjfCy0uNX1Gdb7xBdAmNGIJQnpXTzUiVCojG8NMfDzRabNO097OyyX10o3MWP8AyzX25rvfEnxjgsPs2h6XF5+pOBHFax8iHOAC5HAPfJ6V4Dr3xU/sKB7fTJPtniS+JMkoXK2qnjg9M/5Nc9fa9rNrEuneHIXudZlUPdX4GWTI55PSqcVJaEqbg7HqHjf40aR8IbSZLQLrni+fJlYnIhJ7Z7V4U8Pjn41zyatqJuJrQMCN2QikngLn+eK7v4Jfs86j451+fUPEMxNnC5MjyHh8HkZNe0600Wp61aeFfB1siWlmwEsqjCgjuSO3tVQ5YO7KTlU32PQPglomk/Cf4f2r3RRLl41wq4LNx0+pryz9pn456pYeHXVbkaVBOWWKAMPNdQDzj36AkVb+IPjfTvhPZE3d2df8SspEFqCWVDjjgdAOOK+ctO8A+K/jb4mk1nXS6WysWJlOEQegHsO1ZVOWUuZM2jeC5Ujw/UxPqMst/eSusEpLAkck9elaXgvX73R572aEG3jkUDzVGCeMDn8K6/4heGtPg12TS7K7+3QW+RJKoAUEHouODUPh7QRrGopEQqW8A3FMgAAdyfXiud+RMnZ6naeC/A0mp2M2oztJGGBZ5pDySfeuU8QR6fYXUsud4UlQSeprsde8TXeoWkOk6ar+SMKIoR80h7fhXV/C79mDWfEN7Hq3ipBaWW4NHAxyxGfTtxRCm5O5HPfRI8s+Hnwf8Q/F7UiIbVrbTM4adsgKue2e/wBK9E8f+C/Cvwn05dOsIVvdZSMCS6mkLMgPUck+or3v4hfEfRvhb4cGieHoIhfiPYFjx8nGMk+tfHHjrxCsckt1fyGW4lYswc5ZyT/Kk5cjsaqCS1OP1dBrMjz3cpiRWIhhP/LQn0rsPD3wiOoeHnvJbiC2i+9mQZwPQeprhrAS6lfrfXo2QHiNCMbR61774I8Py+LrOK8v5RY+GdOjGSDs84g9ee3+NYOfUlLWx5Xc+CLK0vLaC23SySMFLOM8k46Cvqbwhq3gb4J+FYXvzFJeldzEKCzHGSAPxrzexv8ARLbULqayst5P/HvKpzsHY89TXIaj8ONQ8c+LIhOlzFFKcs0rHhevA6DNXF82hpyrod/40/bQ/tKVtO8MWoaV/lBCEsM+3SsHw58BfGfxm1EaxrDy2ELYZWllJYg+wAxXb6dF4C+DdgoW2gnvUUbtygkkdeT/AI1JD+1kbqzli0rTmjRQVUR+vb2rTltshvXSTNvwn+yP4W8P3aHU1W8YHczyOeT9O1emXfhL4deC9OaVraxURqfvKCen096+bRr3xR8R3Ut7Ba3MVrISVaYjAB9Af6V1/gL4Pat45lebxFq0vkg4aMnAJ78dqJOdtZWI5Yp+7E5bxJ8V/D1/4yjTTrGOK1gbb5ipjIBzjA9f611moePPFPiywFp4asJVt8bSRF0A75I/lXY6t8MvAvgvy4LeG2kuHIJLkFifp1r1zwhdeHNB0SGFXggZFGdwwScVqpxcF1YpQk3q7I+ffD/w78W6wgjnfypWxvZh0rvtC/Z/u7DDPeiQsQ0kYJBPrXf6x8Q9Ct8iMmQj+KIEVX074kG/lEVtbNJEeCXXGB9ec1HtL7Ir2cVuy/ofhDS9BVd9mrMBy555rqY7zT44itvEkbEdSAMVys/i+G0JDxATMcAOABVG9vtT1RQEtoIwxByCQcUrt7mkXGPwnB+GdD0nU9Qew1aJrS6yVViSMH0//XUGveAbqx1cabI4uLeVgYZN3Iz7113xYtrbVdEOrpaS6dqUWT5gjIDYHPI7/WuD8G+P9RLwy6tD/aNumVWdTymOgP8AOuqEZy95K4je0/wPeaVdxwW1wjzAZWCVcZ9s1px+BtdE+2eHyIpCST5ZKZ75A7c1o6RrRvNaS/WJ5YGZSFYcjGOK9EvvHkdpsRo3iY8gSLlWX+lKfNtYeh8763oWtfD7WI7tRFPZSsc7OUIJzjB6cn9Kta3Bomv6a94Lb7FeAYLKmA3rXqnj62g8TaLLJa20sTSDLCMEqT68cfjXkmm6hc+HZ2sNatN+nyjashHTOec1yzhpcaRwwjXR55WilN7A/VFGSD9O1V7vF9GhlSNYeRvQYYD0I9q1dbtodL1mcWjlraUYVgMismCK0upngilImJ5jc4rzZxaexJzV9YNZicxqs6LzE+M7x9B0NV7OWbaHjBRl4aMggg/Q10+oaebS5idTsMZBZSetbselad4gCJeQGGZ/lW7iJBJxwDiiMOZ6GiVzI03VRrwgsbgRm4XhZWGMkdAT/WtO40PVdMvYWuUY7ztQscqw9AR0NZ3iT4a6z4ecTJBPLGo3JcW65yO3HrWG3jvxClnJZyTrPHGRiKdNrgj3xwa6EpRC9jrNb06LWtQgtLvVLiKVB+684FhH6DBOcZ/nWLc2UljcnTNRMRdWzHKCADnoc1SvvFs+vWdqbm2aLUbZgBOhH7xe4YY5+ua7DwvpFh8QprmK4TZcW67UBHJwP51pe6LRx9tomoWeqvdRQx3cScvGrAnA78dRW9eeHPCfinTWKwNpWpfwywkghvcZ6VThW58O6zPA6PBJESqlieQc4q5pmrK5uUvYjcI+cGMAMnPBH0rKUpdDN6nIaTc3vhi5n03V7b7XaHgyLxx2YH8K9Z0PxRoMvhoWF7bC4k27Y50TcQO2T2NcH4jvbfVlSLDMEG3cBguM8Z9/pWUk0+mMogO0HgAnGaxlKXUzk7o6LxBbXOgPE0N9PbWNyCrQK3DqR1Hoa53X/Do1Dw2DZaqb+0jk3C0mb54snkrn+VXrjxbLNpcmmarbefDndFOBkofwqjbahYXWmS2zBjA/KSqMNG3P5j2qlUaQouwzwT458ReCra5sEuVu9OmUqsUuQyZHTPcVz66HaSyTmeQIZ2Zmfg7SfXFaMOmxeQI57xGbIALDGff+VO1XRpRCrAxuGGA6HOfrS9rK1iet7FPSPDS2bRyWl3LKI23iSE4aI9iP8K6K/wBcudR1u0k1C5W+dI/KHmDGR6n3561welQi31UpdvOI5DgBQcew9K6rUtESKa2uEmCRg7tw5we2fSpdSSG5NHR/Ea4vbnR7SytkV4UUSBl4ZeeRx1+tcNfX99FpaH7N5secswHIHetbxTqM97pMKQny7tGyZUOQV96x7e/uv7NkEj7zg5Cjr68VnFsSbe50fgfWTO1zbJaJJFJHtaJhnJ9RnoeKpCV4bq7hQ5APAYE4pnhC+NzlY1AlVTgKMMR9O9aF1fSW5BUrFIxIZXQbh7/Q07K+oypaNdwS/boneCSH5hJHkEex9vrQniSVL2e5Z8Tync4XhST1I+td14I1rwxcQyRa1AYLtRtMiAgOD344I4rh/GOkWVr4kvILYmfTJ8SQtGcBenH4HtUuMbhZE+oeK7y2ijc2zzWxbqF3AE9s9uta0OpQeI0sLZ51gdiUVpo87TgkAnIOOMVh6Drh8PpLb3kAuNPmG1xjOPQ+x6c05ktRcxyRSC5tSdyspwR7H3ocYhyI31t30FpLW5t/szoeSoJVwehHqK9c+E/xPGmNCk6rLAAInGMHHY4PSvPoZ2gt7W5ilN24G5YJyTs9snqK0b/xPY6hp4mtNGlt9QXCyeUpKkjr0rWDa+EqMUfSmoeFtJ8SWcmp6VL5U7Luyhx82OOOxrxvVfiFc6Pdz6fq4W7gBKESDkVzFl8Z9V0OFPsdm8RA2vvBCuPcetY/iO51XxZImqvZedG5DOIFJKjvmu6KclqaWZxXjC2CeMG1LSEBQhZFUgHJBBIOa+jfhf450nxCtpC1otvPJGqyRuBkOByfQivnCK+mm8RxQWMLvscq0DLhgO+Qfxr2HVPCSabo0Ov6a5sL2HDyQk4B/wDr8UqlR09xtpKzO9+JnhddZItLqHyFbDR3EY6da8T8ReC7zR7e5l025jujZMGaIphwB/P8K6qT48X+o20Frd2io4AVZn6Egcn2rlb7UbmTVG1EtI5dgHEDEcZ9B9aw+sLqYyv0Oi8DePrK7trS7cNaXsRG44wHHfB9R6V9T+HNY03xv4fRXZLlWXDq3Jz618daVFo41SW1ULBBMF2s3RHPYjt2rvvB1ydAne3N2YkLBWVXyUB6HHccda3hWU+oRqW0Z6Pr37NulateSzRlI0JJVOeKo2/7Pc8SiD7UfIHQeZkD8K9L8EPcFCslytwgXIZWzuGeDXWbhg56V2rE1IrlT0NPZwlrY+er/wCAV1AwRJFkiJ53HAzXnXjr4W+ItH1FWt4JLiNV2jjJC+gNfYN1ODEQoyp4LEcCn/Z45EQyorkDGWGal13Je+rk+xj0Pz4fw/5ck1nd2yl5BwrDbKjdiDTV0jxHptmtlPA1xaZ3Argvj/8AV2r7F+IPwksPFhaZEt4bleUIXaQfwrxzU/AOu+eLaIfvbZiCQeqjpRGNOfkQ4OJ45Y+EtO1OYRNKzuyFlkPBDDJKMvUHjriub1jRJ/Dt4JrC5+zzxnerdVOD0wfpX0yfhK/ibSBd2ji01qIjdIoG4sO5PevPfF3wS1u4hkubiJrqSEHMtqSGB77lHB79qiUIpXTBJoz/AABqXgr4k3UOneILSPQ/EbAYmUbFlYdweAc4zXs9n8K/C1xG2leILCCZwAsV8qj51J4Jx35618e3kFppWoCHVQ0ttG2BcxZjli55OCARg5/KvUdI8X+M9BsoNR0XUU8WaHD8rRFwZkXA4buTilGdaO0tBpJ7mr8V/wBkDUtFtptS8KXJv7Ahm+zAksq+x/ljNeb/AA1+Nmq/DC9bStctprvS4iVJkQl4j7j0z2r1zwj+0lq817I2kadLPGAfO09nyyc8kDsOe1cr8ToPC/xNg1G9mtJdC1jaHVmjIDsAeMgY5JPWtJQnUV5Cso7Hplt8dNK8U6ArWj+exYeU4AJDejDqPrXVaB+0Nptzb21k8LKwASSPGSpHH5V8UaDdS6Okc9jEbS8gbOQT8xHfHcV6do3jvw/49H2PWYJPD3iDhY9QVcRSP0Bz3yccH1rBJQKSSPpD4gfC+0+K9vb3ujzxQXQ+YTA4YHsD9KwrCC+8ETW9j4ispUcHYLlP9VKv+0fX3rx3RfiT4o8C6o+kXs6TrbsGEoPzFT0IPUg17HB8cNMv9Kax8RPBqEMiEghwXAI9f/r1qpu1mTKzWhe8bC50O2ZbSf7Rpt1GzKky+YBxyB1rwz+0da+GLHxH4c1GE27t/pViRgIcnnHpj24rodN/aHtfDGq3Oj3sbar4bVw0cxALwg9+eSBnpUni74k/C/x5Z3OnyyDT7psiO9g+UE9ifQeoI70PVbEQ5o7ieMf2hdA+JPgibTNb0ryr90AWVEyoPrn04r5z8VBJ9HFxpjyafrNi42TxH5bhOoLDsR0rV8T+GrzwtfQ2UNzFf6ffrmyvt/ybz0BIziuX1e81fw1cJaapbCG6dNwMfMcg74oS5dht6am/deOvFXxN0iDRdUjXUZoEVkkwBKwHBOT971x1/rS0jwfdvp1/LaaqzyWSlpLGdiCQBk8HB45H51j6Pq5uruJ9KlMV/E2+OSLkow9vT1Fa3jH4gz6xqNvfywR6dqMUZhvGtMhZ8jGcdj1yD61Lm9kTZI4GeQRXTMCy85wDjr70+OSCVmAieOYfMSxzn3plxNHdSYLkISWBAwRmsue6MUxZXORxubrj0pxiJaGtNeMdgJ2kDBxxmqVwQZVLRqQRnkdTTYmF3EHL7SpyeajuSZlwRgDuDzTUbAa1hdTXLRQxEs5yoC9av6R4Xv8AWdU/syCIxX7nMcc5CFz+PrTNL1ezn0ORXt2tdZt23wzZGJlA6ex69as3fju51bT4Bdu0Gp2bq1rfpGAwAOQrAY/OtYvl2HY6jRfDOu+GL6fTvEWkMI51McTHjZIeAVYZBGcd66S306Kwsi+o+HJ1EPy3DgEqB2f/AGT+lbPhf9pq01TQbTSvFulRTkZjnuwMqV4wwzyD/hXWad8X9B0S9js5ZotU04gRLKOWeAnhWB5OM9fSspTb0cR2aR5TrdlYrZrNp0pER+Ykj7v5da56zQ3oSUligO3Knr9a9J8S+HtMTVro6GS+lTL5sajJVck5APtjpXnl7ENKulUEq+STngH04rJSuJO+6O68O+EhfWzStItusRDYdsE4re1P4hwaXbGxsSquBtaReee9eQzeILmUiNZZCynICsR+GO9avhzQ57+VrudHC5ySelGj3K2RsyakNTkluCWLnhtw9KyXtru9ugBCx65xzketdnDo8EUKNLOqEfwgZ49TS6jqVnZxAWwDzAbQwGM/40cy6GT8jHsNEisrczXDCJh2Bzn0qrc641nORYxCWYdFb/GnXOk6nr0pcoLa2PO4Egg/XtUKpBomURzd3GMFupHvSb7k3JrSzv8AxIxM7uTknYG4FatnoemaNE4uJVMwyWTr0965fzdTvJ5RE/lbhgSYwCPpVp9GuYtOEtzM0jbtpK/4VL1J3L+kaxDL4ltHSMoiSAgxkgtnjBNcR4906bRvGuo27oVgLecgPBwQDiuhiu54pECQAxE43EAYx71T+Ltuz32n6mkhCy2wVwwJyRwDn8P/AK9SlZlROGW5wzKWwf7pPataxuJZASiFxgMFPQ49KyLJwjI7kShxyGHSuktr5IhAXMaAHCleMAV03NDodLttT1yzkkge3tTGN4QAJvA6jPr9a1La1a6s5Z/Ngh1G3AbbJj94vfj+tZUF+TsFjOJIpOHAGMH/ADit7QrQ63cPZ+SqX8QLAnhmHXv14rFgZ2mX0pvTNe6cWsZgFaSIggH1HpWB4t1P+yddlsjF9psSPlkc/Mue9eiRaEbKwGs6SftVtExS9sm5x6nHauS+J0Wmarc2ctpbC2guYAyMGzsYEgg+3FSmBlwz2F7pK3No/mXMTBZLWc/eHque3rXJX1rc6ZcTTMnlRFtygH5QD710Hw70Oz1LxQmharcNYS3Q2xXMZBw3YDPFTeItN1H4d+Krnw9rqLfWRTfHKvO+MnAYe/tWmg1oYP2yLUIDGZhHPjIDDg/jRptiWjdkjaZkQswHce3rTtV8Praql7ZSG5spc5yPmiPbI9K1PAviqHwxdyrqtq1xpc4KCRVJMLHjPHbpkU7FFLXPBDadp9lqVvqIuorpSy26jmMjqCc/pisa2s2kBKLHEQcN2Irqpb+TRW1C0lQT21wxktyv3WU8ggnoayNDjE0M9yUULEd0iueopbELTcfaX8lxai2cCRrZyysCQdvp710ugardaVpmrQRAXenXSFp7SYnY+R1H90j1rkVuhq147riBwQqheAR25711+kR7hJbb1UyjlCcZIp7ASWkNtq/hC2uLESrcqTE1vJITjnt0Hb0r0L9n6XSZ/Fw0zXYvJfIVTKcEEdRntXmVrfppNnqFoVLRM3mRkYDRt3x6g1qWF+lvq9lcXDBi+CrkkZ45BP0pucrWTsOx9xeMj4e8LabBeaVf28E6Ahf3g+f2z/SuS8V/HzTdd8AJa2+WvR+5ljCng4xkV856kI9XRQdSnQBsiKRiyH0wfwrFurjVdJldQ7iFsMTEAQQPU+tZbO9xrTdnsnwT8KnVotYuoJVhvo5chm+UgnPBHoa7mx+E8HivSNZ0nVZXtL2fJjL8q5BznJ6nOPzr508EeNbzRdbna0a5llu1AcI5XkHqw4BIr2m18XeKdS0ZJraw8+VWDLMjfdI4IYd+nUGh1W5b2KfK9jzTw9p48E+P7K31O789oJ2tGQk4UAjBB7ZyRj2r75gijvPDMSWpDRyQKVIOeCAevevz28WyzXfxLlGuRCwXUIldSBgJIB19+a+lvgx471my8AwM9xHdratsKP3A/HitZ1LpXZvFpLUn+MXhy5sNc0HUoGMBbZEZ84AJJxk9uteFeJEvrf4tS38UgzEyv8pznGASD719D/E34laP4h8HS27hoL1SrRxsM8gjv+deYTeGrKXUdL1Jp5ILuVx5kci5BGM/keKSko6siWux2/wd8T3K6hqM5ieSBnZmjP3gpPtgHGapxWOheIde8R6dLFExkV5IPMTJJHQYP8q7T4W2BsfEd/EsEQt25MYwNvAOR6jmsLxjoVro3xEu7ma3xaSoMSIcbHIBByOlaRnHeJKT2ZzPwa8A6dbeLb2wMQFtKGDQMTt5B6A06z8BW1l4g8S6bp52gxvtjIySCD/jXSeFNXs4vHKTRIwlktQSGOSGA7+uRjpSeHWM/wAQZ5Zz5T3SyBWQ98njH4d60c+bWTNEorQ5L4L+GLeODVbKXdbXccchUqxAOQQQRXE6b4EiElxq8UgW50u53AHo6E8ivbfhzZ20HifX7K5IWcM4BIwSCTz7Vzq6LE/grWLuGPbIs+d2fvDOCKmMnfRk8sWzCvY7PQvEs82l+VbSX2mGSWEZKknrwOh4rwzwxaRDxg9hqrtHDLIXGcgBznb9Bzwa90h8Izzapo2vwI6QMFiKk/cYdQPUfWqn7Uvgmz0zUNMvtLg8u6kQbgnGT2NdEYxTSTuzGcVF7FX4N6CH8czSCB5oEm5IH3SBgH/69Xf2nrkSappkEau7RsrEkE4Gf8/56aX7N322TXZJWR0bByrDk4HTFdh8RDpmtePoLTUUjiURsNx5yQpP4dKyrWjOxMYc3U+dPEc+1IIImyVXziAcgZHH04rYj1gWehaMJNoiutzAZ5Dd8/gBzXK+MUh07xhqcNs4eIxFQFbKgjtjsam8QyO3h3w46HYxUqwHODkA/wA6xTUkW1ybnZ+PZnsfhxDcBw0izHLAngHt/KsvwzHFcfCwyOAHuJmTevUZOAD+NUPG+omfwBZWIk3ky4kXuF9c1eWwi0n4OXQBYxvKGhkTnaxYYyOuMnn0qVpuRoyD4ZXN59k1jTLu3W7jVislo3BAHG5R+HSs+Tw49i+o21tGkumhgxVhnYf6V1HwukTUvEyyyqEup7QLIwP8YHX3zTtdUxeLL2HAQtIWZcYyPpU3SkNrQwNCi1nwxqllqemTxRTRgOis4Cuvcex9q+i/APjeT4sxva3t6tnJGoDxAgZ+nrXlHgjw9pHiCSeG7jLPCWYRsfvR+qkEcj0ruNJ+E2naPcu9vdSxq6l7e8Ridgz0b6V0KUGr3ErpbHoGo/DzwtptvKJ9RWJmBBIIJBx6CvIrnTofC/itLjSp/wC17QnLxuOgORjmrFhpd3/b82nateNLfo2+Lc/yXKeg9D6V6xoNl4O1jbDDAbe+jGWQ5yGHUe/NdClGC95tlL39FocVPfTia21HSNK+zXasC8YUbWH09c12Vl4r8XXaJt04Qscfwda7ATDToQILeK5jUdMAH61Qh+J2lLcm2ulazlBxg8j+lT7VS2hc0jDl3kJouv65cuYb232SqedqYzXXW7SPGPMTa2O/rVOHxJptwgdLpCuMgmpl1mykAK3UZB965Javax0LTqX6KjinjmGUdXHsakrMoKKKKACiiigAooooAKQ57Ut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BHJEkoAdd2OeaI4UiGEUKB6CnbhnHU0jOqAliFA6knFACO6xoWYhVAySewrCt9QN3LLfzArbRZWJAM7vU1i+J/G+mxXy6c12ixAbp5ARwB/CD6mvPviF8XWfTnttJCxRYKrg84x19hWsYSlsjKU4rdmtffG5m8RPp1pa+ZcAFEjHOCT1P+FcT8U/FN34K0C9vZ7hZdcvlKLk58sH0H+f0ryjTPEV34T1SXVIpYZ7x+WllcEJnrj35xWTq/ja11DxLFqHiK5a8iXDiNTkE9QMenSur2FRK6icEqnM/i0PMpfB2q3KX2p3cNwEw001xICMAZJzmuPfTLzV2nntFzbwKQ8zHCxqOpJ7dOle1/Fr4xyeN9G/sbRbc2UUmRLMxUHHoAD+teea1pWr6B8LnhlEdlFdTMSRgmVDzk9+hxWElLqrFRaezPGdRuGinfDb1U8H1rPlvflcHgkZJ9KsXpHAU4HRc+lZjKS2cZGaWhexOJGKcnIP6VqaddmNTASRCTuZQcBj7+tZ0cReMYHB4qaKJkyhUqOxzTWoXNW6ui9tJGkYLMPlJ6D2xWLNBKgAdQjDjaBjFdJaWiTIuRkjBHPWq+pWaqzSBArgnccZyfagLnNoJVJJJUZyK6vwX4iNhdS2lxcSQWd1IiyFWIBIIABA68Z61kfZy4Bwc5weOlQ24e3nbAAZeVLDIJrR6qxNz7K+P/AMQ9EsfhdofhfRFSSSeMCXygAEAUYJP1Jr5k0aL7Ntt2k3EDgn0rqtGtYP8AhFoJr6Tz9VlXaBuJEY7de/tWXeaPJa7LlVzkEbj0HtWS93REJWLunytbOA6BY27g5yKxtfsBHcF7fIkk+ZeORWlo1ylxEY5U2uCSGAJJH0Fdr4XtbQak93eKk4hQssbAckA4HNHKwuUPh3fw/aBBfKAseCwY4Le1aU3guT4g+NrKxtkSL7XOqAYyETPXHpVTwX4Mn8R6lrGvXko03SbMs+ASPMOeAPT0rd8F+NoPD/iQ62itLIiNHDEvQN2J9KdmtjFtMf8AFvwta+CdZ07wjpN1HGrFDdcAAkkDnHbk8V2PhCx0DXvHej+HY3AsbVQJjGcCdzjIOOoGP1rx1NI8QfFb4gai0UTy39w5mdi2NiE9BmvXPgj8MbjRvixDDqLGKW1ILFmzkn3/AC/zxXTG8leT2HKEXax6z+0V4S0zS/DVqLKBYol48uNQCemOB9K+T30aXUta0+2tlzcyzgbgcbAD/QV+hvxP+H6674fuGULEsMRwzjLNx+n+fx+QPA/w3Sx1jUte1W5EWmaY7MoLDLnBPXqB7d66aEoSptt6lVYezSdtD0f4bePrL4aas+hW0cmozyABpWTDO2Ocd8A9/wD9deh+I9KsdZszNqsEU+q33ywxSHIiB7/h/SvnDQfG32LX9V8W3dm8zsRDY2wXLMPYde1cf8QPi5451HxLFPZS3FjLLGFjt2hBdAe2CCRn1rmcbu8dxJwaLPx6stA8M6vBpWjuk12rlrqQ4LFsdM+g9BXjEt+J7uWKKJpAv3lToM+tdPrnha704rcazeNc6rcDzGViAUyehPrzW54hk8P+FvDUGn6NFFe6vfKGnuVAO3pxntipfM/jdzSMUtkcNBrWo6JZi0sry4itZH3NbxSEAn1OKztZDapeG7m3PKQTvkYu2fqcmvVfCfwLv9f0+PUZ5PMUrkRoMEEjt61yPxE0B/Bt+2nSFPMwMoCMp6ZPrzWDnG9jblZxkVv5MMhc/ORhSD096qQb42xkkk9SalEF3PKEjXI6ZI6mm6rFPo0kCSqrSSfMeeg70rokztWs7l0DKxypzntW/wCDBPbTrOEYHpnHB9632sI7nw4lzFFsLDcBIMjH1rL0u2vdXnKSyi3iUclflVVHU0tykrHeadqaX2my28Mo8+U/MynoO9clqOkWVhdOWlV3JztxnHqazdZ8a2elqumaPEXhjOJJweZG7n1xWIdQl1MgI7GVmABB5yT0pKLQmz1X4baBe+J9cis9Fgy8ZDvNICEQZ6sO9ej6j4JfVX1XWtf1MQ2liWhEoAAdgcAIMnOSMVgeAvEyfDfw/JpBdTfXeGuLyLl0TuijrnnrjFYfizxprHjeRrTTbJm0yxGIrGME5B6ux7knJJNUroytd6s3/C+maBoOh6j4o8RgSW0TFLG1JBaU9vl/xrzbxt4zju9HQokds8zGTyFAyAScE/hXOatd365ivZ5WC8CFmJVOegHQViXkYu7cnJL5wWY02n3Gklqc7qt2927vtwcYDD0rFh0qa6mVCMhjgV1BtGWAEIVRcgsw6kdx7VWBeOImFCSTwwFO5Vzs9DvU8E+Gri1t0ZdQvVKh4hkhT246fjXG2aDSLlri6JeYNuCuOcmujhlGi6YsocSXEwwAeSPeqI8NT3cBvblt4Y7vL7gDvmkVc5TxLrMmq3cSPhdzBkVT1Ocg/nXrVxrmleDPDFpYW5F7r98FaeQHIhU9R9a8c1SyY6gSuRszgdxTYopFkjeaSQSDuxPAo5bgpHoV/BKqFkeRImGSVYhWJ7+9Yv8AZ0tzKUQl2Y4BXmtuHUE1DQ4WQEYBXax547/jVvwFqenaZqZe+IWKPLfMOCR6VGwXNGw8MT2GnA3kLoJUO0HqfTiud+wm2uzK4YRIOExgk5rS8VeNb3xj4njKDyrRWCQRxnkjoOK29W0k3Bt4ioE+AGAPOff3qdguJpTLIEc5IYAjI+77V1mmQCWVEI2EjOTwQKw/C2nzf2ulvIg8skBQOSa7bXYLfQWAaQSSkf6uIggH3PtWTRk3fY2PD/h7Y0moEpHBbjLySjI57D3NdVF8Q5rXTZ4rIeS0iFQ3oMdfrXndr4kee3EEsix2uMgHuf5Vo23lX1xFbb9rSEKCP4QT1PtThSluSnY5fUYGu5LkW6PPcSEsz4ySe5J9q8913T3sRtJBc5OScZ9a+xfHdt4R+EXwumnnWO4v7qErGTgu7le30z1r5Kv5G1K3jvJohkglQDkBj2HrWt6cY2e5pBt9Dj4b0IoQHLlt2UAJGK2rS9huFKlG8xujA5AP0qje6cXIKHDE5IHHP09Ko2sckTtmXC7jgoO/pXC2Xc27mwLQq8RAcnJiX0HUk1WuMwQl2YD0XuasRvIUCyYEmOg54qpffvmCKGLD7wPOBUJjuVdqNb+c5C5O0ZHJqrNLb28Lzylx5YPlGM4Jb39BTdQcr5SZJQdOOhqC+06bULRIIN5lkIPyjOAK0i9SkReCpn1HWhczFlRSQWGfmJ6Cvt3wz4DttP8ABulr4v1YWFpMWa301W28Hkkj9ST0zXx5oyJ4bu7ItHGfs7ea0LDmRh3b2rrde+IN18T9bj1LWLiR7aMbBax/dIHbH4f/AK67YStsY1IOdj6A8beK4viBfweCPBEUNpokRH2q9HCBQOTnv/MmrOlaT4M+E2lXOoy3I1m7Q7IY5H3eY+Ou09Bn1FeU/C+21zXbm9i0ONo7dR80YUIAvcsccAACvVdN8AaF4e0uK/8AEsy393cMEtbJSSGJOB9fc1qm9rmfJYTw746On6HNeLbfa9d1RysFtbphYlyQDjtivT/COj3fwk8GT+Ib2y83xBqDFi0gOU3ZIGO3emfDabwT4Y1Z53tlubyBQxWJcpGeyr64P6muvv8AQtZ+MOoJqN6DpWgWjF1XOCwH86uL120BXva54t4zs7u50CTXvFF6Wv7tlFra5yEyRyR34zx2rkfEPjOf+xbbQPDsUttYEBry4AJmnbuTnoM9K+mtb+HGlG1l8Ra1GDp9koW0t353EDg4PUk18+aimp+NdWl0XQtOEM2pSmS4mAwVjA4XPYY9K6P3UloPlqLU5Lxp451r4i2Fp4Q0C0aw0e3ULIIiW3sOp45bnJ5rqNA0S9+BXw8urlGWzv7sFYw6kuQM5PPTjNfR3w9+H3hX4F+Cn1bVTBLfrGTubBJbsB718p/tH/Ei78RXiyF0VLlT5dsACyL1HA6E9xXE504uzQ/YSavJnE/Dr4c6j8XfFF3c3d5KDvEktxjICk5Iyemefeovi9oejWXiyHRNElza2mRPP1y47E/ga7jwd4yHw4+FziDL6jqKlvMXgR8EdeowM9a8IM02uX80EEshlncvIyZJYk+tcDlJyutgUWj2z4f/AA6t/HFgNV1eW4i0jThsjC4xIQvQZH06V4/8WfFg8QzHS7SIWukwyFViQ43AY6j3r1rxH8RI/A3w7g8N6Esk19Ou12Y8R5HJwe/vXhcuiTAGe4cM5y2M9z1NKnzuWppHQoQXElzLbQvvdVIRVLEqo+h6V6BqDpbRwRRqGijVd3AG5sfyriNLIF0dgDIpBLY6Gu80sm8t2AQSAnao2kkmtZOxoiil3dXxMCDCMP4iBgegFc54q8Hi3jcrDiRhnPqa7K50gaFdRNeKBPKQUjU5z9cVHrhjR5HLhmYAHbzgelZpjPnedpdOv2WRFJRt23+tUb/Uru/upJDOwOPlGcAfhXoHjfQj5pn8gIhBKuvUgV5xu35yCDkgcdq2TE3Ys2Ae8mhUksQcEg8V180kVkgMZEkuODnp+FchYxSyoW2PEAcK3QfWtJoppFAJJI6n1qZaktlsMZX3u5Q9Nw5wO/FW4rhI5EMQZkUjBPOfrRp2jXZRWcJknKjOa0I9IYKAU4zgr0rJkmvp9yJiCB5OMEIv8X512umW8B8oMsUrNgNvOCBXFx2IV4iqMpjGBnnNdBp0M+wFzgt2YYyKkqLO3gswi72lV41JCndnA9K17S4luo4kQ4toMs5JAUnjA9zXA3b3+mxuYIgzMoZUGeazBq+q2MAaSOSNpBypB5J9qVjRaHsLSvMCyEu+MDHYUlraLZ3gn2yZwWLAd/WuN8H+Mg0ItpnZbsdcjgj0ravdVie5Qo7784Y9mFXqarU0da8WWktsICS0ozhQeh9Sa8/1OeSYllb5weMHvXS3mjxXV4HP7mJsEuTgAevvTBoFm8qRACZCTll7e9TZkPzMXSdI3W0tzdglycKQM5NegeFfD9pBGl5OoZwQd2M7B25rJmiit2NrAxCIvB25A/Ct6APBoxVw5iYZwo5P4etWokI24PiPDomsRXNpGk00OfmIySfeuu0n4z+MfGVzNZab5cQABMpAAAJ6ZFeIvp5MwcRNFk8KQRge9dr8N9XGjau0BkSGy4e6djgsB0A9Tz0FbpNI0smewaHZ+M9D1aC7vL2C7uZPlgUvnGe4GPccmtHxD8OZfEetRRXOovqOqzDcxRyUiHc+1cbL8RDq+tGexK2CAeTC0jHhQcFjnpwD0rqND8YBrmXRfD8v2m/kUtdam3QZznBqvacvQ55w1Lms6Z4b+GMEWkaJbpf+JLoBGm27ihPUk9gOtN8MWOlWFvJZw3Mfmkl9T1BiCATyVB9e2K5XxBc28d1Jp+jK1zqLErdXwbccnghT69a3LT4Opb+HHufEd+9pYAGQ2iyEY46k9yaarJ6SZSjpoQ+OfjsLu4t/BHgBVIk/dS3qngdj/wDrNalj4qHgexPhrwwg1PxLcE/aLtRnax6kkenp2ryfwZ8P5/E/jK6l0INp+kK7KJyuNiE9iOWPQZP1r2mTWPDHwfsWt7RRd6gUy8gGZD6kntVTlC3usqKlfUo2HwssNG+0a54nvVn1AjzJ7qdhtiHUque/IrzXx78ZZvEyP4X8EwCy01B5ct2g5cDggY9fXrXB+PPiL4i+L+uSwmeSy0WBsGOP7pHue5rag8a+F/hR4WMkFsl7q0q7YoMZJOOp9qx1RTkkeaeLnXw0BaxJ+9VcsCeWJ7812Pwu8H6r4wuLa1sbfbLKBvZQcDJ6n/Csz4b/AA91j4v+LH1G7tC81wwJU52xDPTHoOa/QP4R/CfTvh1pahYkN2VBkkIGQcVqu7Mkud6GL8K/2fdI8DwJeXqLeakQGZ5BkKfauV+P/wAZYvD8kWhaG6yai52sYyMRDHXirf7QHx+Twvavonh9hc6xOChZD/q896+U7mabR4LvUdRnNzrFwdxZ+xPapc29jbSmrJEPinXhpEDyTzvd6jMcsSclm+ledXOnRxK2sa+7M8hJWIclfQY/KtXUdQTR4jq17MJLl2JjUnp+FefJd6j491/yw8ksIbdgHgDNY7u7Mt3c0LK/n13UvKBK2IOEjxggfzrv9Y8Y3r6Za6SH8rTIlC/Z1OC5Hc46+tZzxW3hJsIiPchRkEA4Nd58Gvh4l4o8V+J0Is2Yi0sCRuuGzxwe2P8APala47FnwZ4U1RNLTV79RFZuR5EZ4LD2HevStT1xdC0ZZ9EspL3UZI9oIGdhxXV67PpPh/QxrXiUQwyyKBa6eG4Qdhj1xWL4D8eacbeV7axea5kYtFGFBAznHJ/CtIy00QL3TzTRfhpqWpGfW/Gcv2SwVt/ky8MT1xVG78aaY+qxC005LbRbUgAhQDJg9f8A9dXPjf4t1LVLr7I8shnJBFpHyBzyDjvxXmcnh7UNahIu7WW1ixkIFPP4de1bxbaC+t0ejeLf2mIri2FlpdzLAoXYYcAjH1zmuY0z9o7xDCotraVlAOADzkVws3wa8Q3Aeew0aWC0AJa7uFKjHfANanw9+HN7eam1olyk8yjcSQFVTnpk0uTuPmurGjfeN9b1jVhf3ZklZSMFmIGfYV6z4W8aPPZRyXly0t6eAskhPTtis65/Z3jkRb3xD4sFqgGRFbICAB0GQeT0o8KeFdE0K7nvTLK+nQcpPOTucj0HrSio9SXc968P2Gp65axXMt3bWke0fcUDH4mu603wnEsIM+p7h1JRgP1r5ztvHfiXW7xbbw/pkotAceY4IGPyr1jQ7PVYrGK41HT5nmGCQSQo/wDrUKDezGpK9rHoMPhjQoLgTz3TS47SMTmtSK90SAlY3IQDACgk/rXP6HbXurc+VBbIvGCDwPxrcOm3UIAUQE9ySOaT03Nl5HK/Eb4k2WseGpYLU5eQABfXn+deVeD7N7O9jsZT+6mZZAc9CSQR/KqGtKbvxG8VpFJDGHJESZODntWy1i17CzpI9pqVvgrHNlRIB+gNd6lKjG3cpRT1Pp3w7o2nwabGhjRyIwWJXkHHB+lK1tY6rELTUYVRhzHJjGfoa8y+GPxamQJYatHgjEYc/wAs9+te3vBFe6ckkASTgOjdc9+tckm73ZTRylkNNsJDYCcIeRG3TOexBri/Fugi9nn01IhMrjfGGxwTnoa63XvCEGrrLeW5aK7Q/PEfX2/nUD+FFTT4783DmeNQwGc5xzilZdCdjyq08BTSQyWlzbLBJEdyswGSB1welcv418N2j2CzpbJI6/Kl3AoDxkdA4HNekeJNcu9aaM2bMiqu2QZ2nIPPP5VDF4WiudOe7s5mgvgpaSCUBg4A9PespQ7i0PnaKDUdSvCpiN1t+VnBxtUetaNrc3mgTBJAjWjttVlYMrfQjvXYaOgl8YvKIRbTlwHZRhSAeePzrZ8deAr68mD2VrHNbTgMUjOMN6gdjWSpXfuhex0Xg34iRWWkiLU4kltlAAkcZwPeua1W48FeJvE10lxDbvBIoIkUYKkgZPasnRIdc8MXZtdQ0ySe2lTbtcAMOvIJwD1rzHU7OG38RXMQnVCJQpifIZAec5z0wRRGM4ysylFSdzpvGfwrbRXl1Dw5em+tFAdoCwLRj1HciuT0DxTqPhfU0v7TaHLgSI44Jz39K3tc8L674JsI9a015lCAtLG7b0kjwO+Tnvwea4q/1WHUXe6VfLklG541PGT1IFNq+qGkr6s9wPibSPGmoWtpqtgltdTqF82Ngc59Mc1zN/oVv4S8Wf2ck5niI3KZDjr2rzHTL6e0ubae3lZZIHDLknnHauo8VeI4vFF9Y3pJsrxQFlEgwrkDgg/XFWoMTjrpsdTqvw8k1nW0GlXIVZRuPlnO0+mBXfaT8BrrZFFrEAntnGFnAwyHsc5/zzXm/hHx5qPhnWLa9+wmdFYLIDggr68djX1J4d+N+heI7aKKWEwllAMbEHB9MV0TmpJR5bC9mk7o+aviJ8OI/DV2lsrvv3FQ8gIXH1rz+48I3sV49mCILjG5VjcMrjPGOO/H519ReOvEel3/AIigtXtTPEDgFl6g+o9MV5XqN74atvG7IX+yW4AYSgkhW9B6fSuOcYoi2p5FDoU8+ovpl4Gsr3GVExwHz0H41KNJv9Gd7DUk8kqC0Z3ZyPr3roPG2o22v+MJpYJluoFAEcw43fQ+vFbkOjy+LvDUsmTeyWUZEcgI3gDqreuM1n7Nbomx5m09/LdJE0Bu4FOQpbBA7YJrs/CXlanqUVrPakGQFPInxljjgZ6c1w1zPeaRcoUiZs/MN2R74r1Dwt4s8NeKLCMahDFYajbsqyRuAm9cjlT2NTKmK2hhPpCW+r3dtPaMLaFyjxjhoucc+3vXMT2zQ3kyW5JgViFYnB+ldR4ra60Dx7KllqCzCe3EquQGLKScA9jjFUNG8Ga3rVpPq1r5E8OS0sQ4IA9v8K3p4XS5Lta5Q0qynt7xZRujkySrk+tU/FsF3aX8MssrSCdSPMJ9O2fauw8EXcZ1mO21OyF5p4ALDoyc8EHqcEiuk+JHwwS0tINV0S9W70snLWszZ8sk9vSq+rWlYlVFseb6FvuVUhFZ4+Mk53j3FXdc8ppoQkQiLcDb0Br0D4feCbh7KW11KwBgPzQ3tsNwQn39PrWHrPw/1XTtfNtIi3aKS6MrABgTwcU3g5X0KbMvw5pkUwMV+AMkBscjB7j1qXXPDFpY6lDYxXYht5SGW5iA2kn1x6Hg16DoXw01DU41MUBWVcMI5eo/LtWH4v8AB95YX4Fzpr20qneY4gcSHuR/hXLKjKJqjlL+a78K6nDBePuXG5HX7rj1BrtI9Ze7uLG7sGRZ9oRghGHB9R0zxWZry2OveHYIGtp4rmAjAlXBGB1HpXHW9i+mu4jJQhg2UPX/AOvWDk4OwWse2WekazBfG5v7S3u7SYbTGoyV9yO1df4c8IajZy/bbBYzbscmAkAe4xXjXhbxnqumTKyaqrgDHlyHJ+hzXa2fizxbrFpcT2F7GJYQSYBxnHsOK3hUug1PP/iXq6aN8Yo7hLY2xjZTIEGM88njqMf1rrfih4we8isoLY5tZUDNtGDyOQa4jVLib4hapJLdwmPV4h5cqxqckgnnBz61UmS9t4XtJyXtQDyynejD09qVR3KfmWRHBcRgSKfIPOM9KzZboaRqAMc8hhJChSS1SeFr2K0liW7y0O458zqK6610TRvEt5Pa3EbW8rAm3uEIGcDoR6iudUvaPQh+RlxyRX80hEUcuRzKowSvuPWrHh/UxNcvEpaWONtmXJDAZ9fzxVK60mDRruK2v2a7sC3Nxbnayn3xWk+kp4euoZ7a5W/02UhlkBy6juG+lHs5QZhZtntvw+13VNMic2Eq3MQXcY5MbgPxr1XQvGn29I0vbc2zuMCTqpNfPtt41g0g24ieIRy4MU5yCPUdMfhXsPgvxTayWy295bZ8wlhIoBU+4r0abjy2OuDO4/ti0iLwTSrEw5BYcMPUVfhljniVkcMCByDWY1npWtW4jUxuB0KnDCse98Ng2jJZ3chlBxtU5Ht9K1VmaG3r2m/2pbrDHL5UvZgcECvKNVtNW8G61LcmSS6i24YjnjPXFdlD4R1bd50+pNE6dCpJ4968Z+L2p+KtIvkOnait8ijgb8gDuP58VrCDk+WLM5Ox2cHiWLVZDd6Vepa3YBLxkcOR3x71k6X4o1rVfEckJENvOw2yIxwr47++c149p+vagbU3dzpzxXaMWMkaEBgeoI59O1Fv4yg0nWLbVLadmhZys1vIxDRE+57e9OUHT0aMeZN3Og+P/wAJ7bxXbR3Ztm07V1PzGMYimXGMk/jXzdqXhLxd8G9QS7eZ9Os5mCi4i/eQSjqAwB4yM4NfW+q/HLTxb22n6ysaQSkeVcsN64J4DEDuO9eVfGBIfHUDWlnLH9hC4YQSB0PocdiKyvJ6Anrc8p1Dxg2iX9lrkEAsNXB80XkAJhnU46jtyDmvWdH/AGm/DOs6c+neK9Mgd2Qhri3XIOR1xge3evC5PAHiPw08UqLd3FpGQBHIrPCV/UDIzVjVvBM+t2RuLHTpba7UbjauOD64Pp6U736lPXoel+JfCFp4h0mPWvB2oRXLISwgLAEgdsdjx3ryTxJ4tu57aKC9gUyRHYY2XDAjHGfauj+HF3L4bSWw1G189XXYsiMA8R9MjqRWZ438F3WpTvdw3sYDNz5oG4n1yPai6ZMrW0MOPWrm5t47gPMJNu1Q8hcqB2BOeOvFTWut3Ecu+cEBV+V9udx9Mf1rKj8Papp8pEN0hlHzAYBBHfir73esxPEjxQSptywC5wKdzBmmvi95SiX0MagcAspOFPr+dJeJpRle1lto0eQBgcAqQecg1DJfuQoubKIYGMY4IqjfGyuSyOk1smcqI8lVHpnt9KnUE7Fy50yO5shaxX0gtlIYQI2VBHII9Dx2qHXJ9T1WOzgu5Rdva5ELMPnC8dT36ViNbwSSSC01FkbGAZBgA0kel6o0YltryK4QDktKCSfQc5qrsYmpySwXcVzBF9guIgQzxDG/PtWZc6mJzmcOX6kkYzmrl3qt0loYp49kykjLDOfaubvbtpWyowMdPSkkAklyFuMqSApxz2qLWQ0RVz1YAkDvmq+/5iCxJ9TUkkxnUI3IxgVslYAtZQFKMSM8cHpWlEGjVeQUH8VZENu7TAnlehrSlR7NFV1JibkMBxTeoG5Y20NyCWfywB1q5LpLiIl4CAOA+OCPU1maLrY0uYTNBHdw4G+3ODvXuK7PxTb2ch0y48N373mmXkeDp8/Eto2Mlc9SOvak9ClqctJ4fmt7yCRWDxSfK3lg7efX0rofDcltbakIJ1VJIhtVHHB9gazf7Yu9HJhaOSWBvlkjQZK/hVmzWy1Zi6qxZW+aJgVYYPPXBFRJaDPQNc+IEDaYltYWpgliXD543Z64rzW+nmullmjdnctkKxzjPavQtR+GtpqGjwaz4d1NprcHZd6fK26WJj3UnkgehNZF5odto+wSuJXUgusYwQa5lZbCTuc7pdlNDcRT3pBbg4I7HpzXfWmrXtxaC2tIAkK/eY8E1k2bRavdxwhBFCMAk84ArfkZrtjaaflYIx88nQnHX8KTZJo2WkTaixjVxvRAzENggepp6nSdMRZp2a7uw3EajKjFc2dXmiuntrKVkXAVmbJz6/WtvSpNPs7gF0a5uyQBv+6M0tSLFg2eueKiBaW5tYHJw2QAB9TgVB/whFvpboZpDdz7tsjI33D9e9dJN4ogtUZL25FvEvK28Y5LduB2965nVPFT6mXSyZLSIZZy6nJ98+p7Uk2ZtNu5Yma20icq0sdyoHyrH1Deh9ulVrrXtbvgIkso0tvulyvbH+f89cqLUUtXEkcS3ByGBcDr65rSuNTvdTUJJdGOI8iOBepPv1qh2sUbm3a3UCV0LjnCnPNU/FKS6l4CE4PnzWs5PlY/gPb6DFb0WliziKxQKMHJZz8xB74781VimP8AZeqkuEkt/naEjiQAcnHqM0upSPHYogQD94nkKeMe1b2mabLG0MkQAlyDgnIHtzWRlJb+5uCA0RYuFU4AHpiuk0/Vk+yuIhiWMBhxnI9K2voaXZ6HpmixX8UYiaKK4lG0qCOGx2ptzaXcl2gjbZqtkSoKjDEDsR3BFY+gamoSCcqSp+/C3DAeo7j611tvfJq9yl0r77qMYgmbhnUfwv6kdM1le5BkaTqt5BO+saQRPIQVvtOY5EoBOSB69a5jxUbe+2XWkPus2YtJayHDwk9Rg85Bq342tp/DmrrremSm2imb99GD/q37gjuDzzWUuqW2t3aXLoLa9IJEi8pKO4OOh4oSa1KRj3EMb3dkQwWUNugkDEYI469qyfE+r6hrHiVH1W5nlubZTGokYsoBxyD6HArp4YYNPvZ2uIRPYSHLhedpPcelc7rtohmke2UNEzDY4PBX/GtF5lJjvClzd32oyW0TNkggqeQw9MV3vwo01F8aPFKkUloMme3mAw45B4PQgHivNbFW0rXLKWMsk7HAYnA5711Ml1c+HdVuLl2GWBHmI2Rz6kUpN9AZq/tBP4a/tuyt/DBAtlVmlVXJw5I4AJO3AB6dc/SqXh+CCz8HTzzInlSw7gx5JPoa87v9Te71U3JJcsSTk5yPSrZ1qf8AswWELkQyPkqegz1pRTtqZrQ19AsI73S55WlaBhkxqvIz2GK1LLxCsghVxGLm2OC69SKqeHbBrh0hJ8iPIUyMflB96u+IfDJtZw0SbZQPmwOvv7inZFk+swp9utr6BDLDN8kiZ5Fd3p994d0ZtOvWC6jYyoYb2GVMmEnoQPb1HPWvPtJtJp7Nbe/kMBRt8cwXJBHTitHUJ4b7yQqeRORsneLgH0bHY1nK7RL1R3L32kzPKmnLHbWLYZFyflHc+3c1lal4ntNGZXMwuI+gKjIJPtWXbi00m3RZiLoqMCZTjI9/Suc1BhFfPLbKjxnBCH5gue4rOz6kpWPRNJ1uDXZrZ7KNdPuUO1pfLxyQcEjuK37DxN8S9F1c21miSwEZAjQFJAe4yOM1xWi6prksIW0iieMqM+aAAQPftXWeGNU8VQblt9VitlBO+FiGC/QmuWrdO47M0/HQ1DVv7KutetFeVHKySKu0xkjgce+K7LwqlxpUEF5ZxSToV23FjIMq+CcHHckYOax7uG/8S6XPpuoXtu0oKuszSYzjB696sWfi250fTJYYGjN2nG4nPI9K5JVp7DdTSx2HiBdB8S6e1zZXQspZFKyWx4IYe3atTQdFm8VeDbdIpUmu4CEjkzgjHGDXkmpatc2SQ6rcw29wLglZBGwDA46kete3+CdHtJ/DNtrOm3MotiA0vlN8ykeo9jXXh6vMrSY4zS0uL4Kj1bwx4qY6hBIkmMBckBxjsTx2rQ8VaxDqms6jCQ0sE8BVXbIKOBwMHjIp2ueKrvX/APQLDZd3MJWRZE4OAOfxrT0TUbDxHYXaPZgaikREquOdwB5xXfzWVzfmS1ucNZeHx4Y8VWE11PsMsO1G5Ibj1qLw9rVpffEW5sLicl8uI5IjjBxnP15rF1xr/wAS6MoQSLNp7OC8Z/eJz8px3AxWF8LtPbxBrA1Iyka3aSkzRJkCVQcb1HuAMimnz9QUoy3O4SIalquux39zPb6jEpMUxOMgKcDPQ5GOtVfAXi2TSfBV8uolLuxacxswJyp65I+uKk8RXOo+HfGDz3sC3Ok6oFUSAYBwABz2IrnNe0SLTdc1fTbGQ29vdwCWOBiSshC5IHoevNa83LoyORXvGR6t4f1RNS+FGoPaeXIsMzNGwP3cEEV4Z44+Ltz4h8TaUb6FANPcRTAnOcdOP6/5Ox4Ha/0nTL2w0q58+2vIDIbdmwwPfjrkH2rh5PCA122utYgn3yWtwourRlwwGQM5z6DuKqEoJ3Y5StufRvww8QaTJbx+IEKwP55hkAI5UjgkD0z2FWPEHh2bxp4j1DU9OSKURDCM4+U8c5HBrn/A+j6HaaPd6WJBBHcR/aLeQt8pIHOPcelepeA7CLS/BFzcROGYxufMU5zgGrU4PbcXNf4T4h8W6RfWPiC/nltHCw3DLOIhkKPXI7cnH0rT8bNFp2m6FBaOJop18xCMEDPUH0PA617fY/DDUfEyarf2M6CSdmV4XA+cZPc9P/r1xWu/AC6bwre6raTyLc2QJa1kOVGPQ1u4RitWKV2ebasr3ItbQgYA8xiDgkV017qcb/Cp9OVQZUugwGeq/X2NYngeWTV/G1jvjSQogQI5AEmOo54zgH64rqdXuNIsfGYtri28rSLhxFLEQVETHjOO3Nc9SJktDS8K67p0enaSZrf7JqqSBfOUcOpyOfQnjPWtD4gKsOqtOEAklAU4HUetcX4t08aLMbe0cukMgaJgSdy5yOtdL4gkk8S6jp0cQad2iVmC/wB7aMislTvqVz6WI9MtJ3IFlIY72PlQvUg101t43jm0eLTdUWe2vbdyWdCQHXoR+PP5VySx3vhDWAZUkIfjeOi8dM9RVSOefWA8k7GeUsyqR1K54+vFUodUHNod1qV5oWtW0TfaLqKS3kBhuSeg7gH+hrQ03wisOvW13NruIbtT5dwzAZOOh9+nXrXPeGIYNNRIrqFnsrn93NC46HPDrnpxjP0r0K28DxadYtGbGTUbWX5lkiJYhcccdiK6V2uSrR94sNYx+Hdbtzc64JtPnYIXSTOCe3HSuuPhbwtNKJZdSM746lwSR+VfNfir4YeJ7HVJtS02S9udMQ740YkgYOcEe3TrXaeCvicmoi2NzpBGoWhCyqV+V1HB4Pf0NauDXwyv6G9OcWtT2+z/AOEYtJBCJW2/3iDj+VakVh4flOY5uvTBI/pWPbeNfDd1CkjWGxiBkCMZB9K2LbWNCmiEq25jX1dMf1rlnGS3TOhWZs2lhZRqDEwO3ncGrQUgjg5HtVLT7yzulxbFSPYYzVswrs2jKj2rn9TQkopqKUUAkt7mn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JjnNAC0UUUAFFFFABRRRQAUUUUAFFFFABRRRQAUUUUAFFFFABRRRQAUUUUAFFFFACE4HNQG4ywWNS59e351PjPWszWdatdCsnuLlwqgHCjqx9MUbgcx4u8Wahp8xtdPiUy9zgHGf8A9dZ1j4b17WVSe/1LyoH5IVj37YrO09dT8Z6q88SG3s9wYvjA/wDr13n2vTtCtlW5uhI8Yxg8/pWivHoZaS1vocXqXwci1CZpFkLDHVzjcfWq9l8BLJmLXk5bn7oGcj866q++KGjWEbO7tgeuBmuP139pfwxoqusjgOBwC/8ATFbxq1or3TKVOk9ZFnxH8HfClho8oktg7uNka4GSx4AFeI658F/CEN2YHdFcfNdXBfAUdkXnA+uM1k+P/wBoPV/FlzK1g5tLcZWKQHBAPcDtxXiHiPWtSvI2E+o3dwOrKr/eNKWIqv3XJmThS+zE2Pir4j8N6Zex6Z4Yso/KtyBJOACZMe/5/nXnHjzxTd69bW0d1KwjiTCxM3A/D1rD169kIZY42ibIDF+M571jCF5iFL5U9dxyfrXM5SluwUUuhi3GSCVQsVJyPSq8MBkTCr3zz2r0HVNL0fT9IhML/aL2RdzqRgA/1rj7myIkRUUkv82Aegq4sofplmZ12Rg7s/l6mobyIwyEJkDOM+tascAs0CRPklckjt7UipEyhjGWGcEZ/WmBT0rWmjQB0XKEgn1Fb2m6hYajIBI6EnPOc4P0rmdR08RGR0G30C96z9OEkdwCOE5Lds1Yrno7+F47hlcTgqDu2rjmsu/8OyWkryiItyCjKMg9ufTtWVpniaeymwGLlSSA3YfSu88LeIEvNW04zoXshOjysOcgHkY9atGUn2J5/AmseE/DdtqmsW0ttDMwMSyHqTkg+vT1rR0Oxm8V2U62kJnjgUtMQMgKBz0r0z45eMoviLYW2n6QVFpaRs2AvV8YAz2GKpfCvS57/wCH7+GtARYrk5m1S8l42Drtz17YwKqLT0sc/NLW50vwY+HWkaP4Qn1lIF1TW7wsIoB8xjA6Ag55/wDrYrgde0HVfDWsPHqVt5BunYorDkA/p3/SvoH9lu60nSLqeO5lBdiyqzgY4P8A9auU/af8Q6fr3xBsdK0hRPcF9rmPnBAOTkVtF+zlZxuiYwlJczkfP3iHV9Xj09PDtihlt5pd3lRkhnbOQCe49qfceG9Y8DeSmsQi3vL1QwjHJC5744Fe5fBj4UTar8QDdTJn+zFLFGGcvwMHPTFZnxJuhofjLXdY1WM3d+qrDYRFcJETnnB64xmpVnKxWlrmD8IPiDpfw+1HV729iLXcluFt8cksOcYrp/gz8XdOf4mTahrsyIZTuJPRT2HPUjj/AD0Z4R+FsOo+HLZGi+36/qmWnvGGRApPQehwf88VB8XvgL4V+EvhN74XvnarMAsaucl2PXA9a1hGlGXv6DjJu3Ke8/HP9prQNC8E3Eem3CXN/cKVjQMDjj/69fIWnfESbU9Aksbp/NSWRppVBO0sf54ry/U9JubCZDeJKJXXdGsjElFPTIPStrQbMDSPNu2IlmBWKBByR6n0Fc7pxveD0OlylJWkfQfwiudMg0cX06R3muXTOtrC+D5KBiAxH8I96sXOu6L4fvbtNFMet+MLtmhFwE3LCx4JB6cV5R4E+F3jrV7G9n0SQWFnNhZJJD87j6nJUD2//VxV54gvvBPiJrO0vFW7spTmRecuOpJPXmp5VfWRkoOWkT1n4k+C9F8G+HGfU7n+1PFV8QyxyPlI8nkkD0Gce+O2a8hvo7LR/D6lED6ncMAZB/CB/nrWZrni6/8AEFzcXV00lzfseZ5CeR0/D8KzL29eCCNp3BJHygnJJqJPzOiMOU9O0j4t6p4W0hI0IecLtiVScJx1Pqc968q1TV7jWdYlu7+X7RdTPuZiScnPFLBcm4QMCSOwPao47VZr6MEkAsCCPWseVLUs9AtzZaLpVpdNEJpJF+ZMZ2n2NcV4xs2vb6G5cYikOSB1A7V2t1pLz+HA5IRUYAE9yf6cVx3iXUojbRxA5cDDZ7GlEGrHQ6VMl54flhfhIhiNQe/0rz3VLu7ijntEZkQtlipxvHp9K6DwnqTIgDyIW5UIDyfc1GdKOo6kcJndklsdKvRCZx1haPDHM6RM0pPUjgD1rf8ADegXFleQXt2Gtoky6q4+/wChxXpOmeHbbS7JHESSuw2/MOhp2p+D5fKiu7kSb8BlQk7Qvrj+tDkmrGLZzF/qxuEmuJplRSciRjgk9h9K9G0LxIdM+Ho0zSEjj1LUBvu751xsj5yAe1dL8FfAHh7xFJqPiTW3hGmaapVYSeCwGST26CuM+InjdPF2snTvDenwWGmKxGYowu/nqSK1jKC0Zyuc3KyR5V4gtUgcLFJJchm2huSXb1xWhb+GINF01b3V1AB+ZYg3P/661tQOkeDcyzzJcagcMFBzg1ydxq8/iO+e7vm8vTkOUBONxHas3fodGh3vhvwFZ6roa6tqrrBBOdtnas23jP33P06CuT8a3ei2+qJaaQii2g+SSQ9ZX7n2Arm/E3xJvb6SO3E6xQQgRxRA8Ae1T+ANCj8TeJLSC4LG3jkD3GFLYXr2pxg3oHNYs/2PdXVsNSe1kGmxnabhlIQkdge/4Vu2Mkeqac7FXjixtUgdR24969iGiy/HyeDw/oYGmeHtPAMt0y7RtHYA/wBa878dDw/4a8QroXhaR7+3iZUnu5WB3yDrjsBwP1qpWjuRGV9jzm58N5lmZIVDZ53nLGsO58P3CyFcKhzyXGcCvX7zTIoJkeQLuk2n5Bxk/wD66uah4Qim2QoVMpXJAOcmsfaGyR5Pptuba0lDPlOCT0H5VluXaWUAnBPABxxXSeK9CkspzGuQY2wR2Fc7ao8dyiuMEnBJ7Cq5rlWPQfhd4AvvHd5JHpqRxyQjBds7VPc59hXV6/oQ8KXy2D6guoXqAl2AyoPpmuf0X4hv8M9JvLDSHEk9wPMklAwQxGMZ9sdK57QtbubyZpbmZnlmJYsxySSetLVmTUrnb2Ur6ffieyZnughypjJC56jjPrV6x0+51u7FqYJVlkbID9TnqfYf4V9O/spaJoHiTTfs80UF5csqmTKAlT2GevPNfQOs/BLw1ZWjXcdssNwv3SigZPYCt6Ps4ytVRPs5zXuHhGmfCbT/AIdfDt7t7RLzW5Yss0gBCZX07ACvlae/uIJ7mcTFXjZlZ1HXk45P4V9ffGifV/DmjAO5hjn+U5ySVPB4+hNfLXjCzl1G2M8Yht7CHhsnDOSeuOp7812ygoR5oO6HorRe5534x1bW/ErRz6hfPeQRkRQW7D7o/wA+1ZN3NLFEFyUaNcAHoPYe9dPFdwiQBI1kRTgt1x+FUPFdoZsPaIZyDjYvYnvivGqrqarU5WO7IVA4JcnJB6jPrVo2xOHIA569qxbmJ459jAxsvLYPc1oadkqqE7iDnc3auFsDSBkjgJjfZKSF2gcsPr2qLYltDKyDLtnJY5IqTcGQEHJU44qtK7JK5IBTHCnue9QmyrGFcwnzQQGYEcbjwK7fwrcWemWMk4g+03xXbFGegPqa5CVDJc5RSVHIQnpW9peqw6Dpc9zKnmXbgqin+AfT1rRME7HE+L9RlN/KUJe5lbDBR0/+tzXR6HaR6Po9uZDieQ5UMehPesC3B1jVZ72RRHbxZaRgOgz1Joj1B9cvmdHzaRnbGVOAcd66I3Hue/RfFY6N4Mt/DHhh/IuZtr6nehMNKx5Iz/genHrWPpj6z4v8X6XY3l85JIjVnfCxKOScdsAV5euqz6bdJFZETsTksOx9a7Tw5puoXU6TzzML2blBGcNz1JPYe9aKbuZOPMrH3b8NtC8JaNYiMvEul6fzNcyYDTyAc5PUAenSpr79prwrqOunTxcpZaJZgsScASkdAK+L9W8YXNrZPoVrfy3sSkBo0yQXPBwfwHPtWVbaQNPxNqqCVyNwjLH5T2GT6VpzJhH92j6N+J/7RV38Q9QSy0mCT7EGCwQoOD2B9zWxpOl698K/CN74luIEfVbwAAyEjy1PQYHQDGeteYfBjxz4X8J6/NrfiYhZY1VbNNm7OM5/Ljr61sfGD4v3vxakS006U2mjLztX7z+59BWcq/stYq4OTk7XOD1T4heI/GV7HJqN+81srEwxA4TJ74pdC8IjxD4qi82eORzzLOTlUHcDPpWt4YstH0/S57y+UvFETHbRoeZXx0x35qvfq/hHw/c30oKXl0cRQDkjPT6VwYjFXfYt6K1zlvjV4xsNW1zTvBHhy3T7BFlbq6zje2eQMDpXp/hrwr4Z+Gfgs6zfxQyXskZS3hBBJY989+a8p0nwOIrd9U1EhZJQXO3gnPOM1eW5vfGOp2Olacj3tzGu2KIcrEO5PpjPWppv2mzMHIzo9Nl1/VZXI8y9u5D5ceM4yeBjsBWx47+HFt4RtbaPU71WvpVLNHHj5OmFA7k5ro9J8Hal4N1h7+B47+7gAjjOCAZDjheu4g8dqzNR+EXifxNrtzrGtzyRC3JmkuHYMFPUKO2R0wK9iFB2uJTbZxuqeGdK8I6HHOsu+/uIw/kOcsmeQCBxmuy8JeH00fwt/aF4pjhwXLnseuBXJ6doE+vawhmbzk3dSOSB04r1PxZZm00C004u0dtGu+QE5ByPTtWFVdEdUdtTwLXvEUmo+IUfeXhLZQqM5GfXtV7xddwxmBbYhFdQWJOcHHrWF4jvoP7cBgOEQlV2jGawvG+tiLT1QZKt1Ze4rHlfQ1Vup6VaeGbbXvDzGRNxYHMo6kAdPYV4j4z0C30a6ZEQAhsYU5wfevXPhL4ril0VoHLspwSX7D0ArhviTpMk+o3V6IbiC13Fw8i4Vhk9D+f5UJO9htK2hwdrE00hDSiIIM47E+1aNmXJV1GSOxGf0rPURpMgA35HDE9K6fwxCk12hcjb0we5qmrGOxdtJSiIwgaIHjc/OT7VtWkC3ELbztDEEgYz+dSa/HAIYooiC8YzhfWsBbe7JYh2BbtnoPYVkQdLcXNvGRCu5AowDnqamgulgjiMhJRepzVGz0Z5FiZyWc/3jV2+t0MJjJDkDG1R0qtSk7Fm68ZW8kkUuAhQhQQc4xWza+K7PVWiEzRkscAkV5vPoUs0hycjORjgVNDbXp1SxhWJd0eB8vyjHrTKi+57MdJ05LIXLkRytkBlGAR64rBvH8mJ5UHmopxkHkenFU9Q1KRYFtzKAYwMqOfwqHRb2z89nuZGiBGAi85JpqNzZNGF4j8RXemPEiu7iQ53Zzgeld/8IIR4m1SCxlmIdxvlZmAEcY9B3NZGq+H9P1OEFmKJgsGkHcdBXleuaxf+F55zZX8ttK42M0bclRnAJ9OTxVKInY+sPGPi3wxHqsXhfwxAlxPEwWe9Cjk9wDj1Fel23grSLDRoZJ23ao0eCHYGKPP4da/Pzwh4s1GK+Fwrs06tkMSQSfXNetxfFjxPJaJC8+4AYBbkgen/AOuqkrLczbfQ9q1nw9FZ+ZPdXMbBARnoD9PWvLtQu4v7SdPtEsVoAWJjGS57D6dKhl1XU20sT6jP5rN0UnOM/wAqxSYSglndgoO7Oeg9KwlVfcq7ZuX3iGW5aJbXEEajacrkEfjWzoWu6yymw0yTyvN4lkTjA+tcBe309zdCGD5UcfKRzgf1r0H4eWN/YtC0sTpaA5kkP3zz6f0pRncTseteBXTwNbm5Wxmvr0KWEjKduT1OehNX9QvfEPxH1WKDVTJpmkhgzxkksV+gFWtH8RaheW73Atmt9MsgGUSADJHc+prP1j4havrgSDS7bzJZTiS4ABwPY9zVq17lc0TtNT8U23hnSBpXh+BIzGmGnZcKg9Se5rzuXwhqfjMSvJKdP0jmS61Cc4Mo7hR2FdZpeiSW1paN4hBtNPjPmLZbsy3D4OCwHqeg964/4uav4h8Z3ceh6dGbG22/JZwEDA9X75x2+lbQSb0M3M8k+JPj/TdLU+HfCMIESHbJcjlnPc5+tN+FPwb1Pxrr1k83nzyBtwLAkIT/APrrqfhp8BLvUPE0YmQTMCQyqMgkHqTX3d8PvAOk+ANJUJHEtwFy8hAGMV0SfKQo+03Qvwu+GunfDzRECxIbxlBkkIHXHTNcL8WfjM6XEugeHJRLfyArLcA4WIdCSegA9a5345/tEw2MkuheH5g9ycrLOpztHf8ACvAn1N7e1meeVmMoDMc/NMT1JPYDJ4rnlK506QjZF7XrvT7OWRoJftdwctPqEhyZW9F9AOa8l8W+L7eN3lnIdRnYpPU+9QeOvHLIWit5Y5GU4IU9KreFvhjLrto2v+JJTbacc+TB0aU9RgdhWaTvc55NtnH/AGTVfHmoIkRxb568gAetdrcXum/DLRHtrDEt9IMSTkck98V2vhPwXP4gtLiLQ7ZbSwhB8y8K4VfbJ69K8m8di0k1caZFcNesp2tcKMKT7VaVxrQu+ELqTU719RvUa453BSCQcV7X4L8aXc2oi/u4jdvbJttoGBEMQAwCcfyzXG+BfD0Fn4fiWTMKRgtLO/A21Dd+NrW9vP7O06U2mkRt+/uADulx2GKFvYTZ6t4V8K6n8X/FM2oa1PKdOgcBmc4TAOcKPSu/vfEGg2Wppo2hwxBLUhZrmPHB6YyOp4rwy8+LV7qVna6B4djbTdMTCgqCJZyeOT15retLdfCq2y3Mim+YB2iRshCem73ptdh6I9f1hbTTrdrlbeJty5WNYt7E+pPr0ryibWL/APtWa/NldTTggRRpF8qAd8Y5PIr3TwbNLdaXDKoSW4cAb5U+VRjoPX61c8Q6Xrt5ZtawqqJNxJLGoGATkgHt/wDrq6bcXqUndaHzXrmr+PfHUb2ml6bqJtiNrMikKfXnpRoHg/xj4Ws47R9LS1kc5Lytl29eK+jLBNRski0fTfklVdoJ6E465p3/AAqbxFdyG5ursS3WPlbOdmfT0rpdREcjfVnlkGhapawxjW3Wd2GVgZ84PpjtWx4e0mNbyK61QxhM7YbRcYGD6fh1robz4M6vpTzXNxeyzSSg8OCSg9sDiuV0/wAGXsOsuS8lwehkkJGBTVOM9bkylKHQ9x0rVoraFSsVtEgA2kAcVbuPE0tyxWK5tw2MfM2BWf4Z+E1tf2kUs11LMSASOmP1rVufhQgcrE+xFBwG7/jWFoxdrmsXO2iM+21a7N15ct1Cig5BAGP0rWn8aNpkUaC6t5QTyApJFFn4Fjs0CT24dByWU5x6mtSz8HaVdlHSBAUPO4n+WabURpzOD+FOk+HvEqm5uL1GuB8zKzAMG9MV2up+EbPzZIwEv7SYYyCN6Ee9fPd34dgtboXPhzUxC2crEWxhvRh1FX7P4m65azJFdxfZL62+VypJDjPBI7j6Vi6k5O7Z0cvY2p4IfCHilrW+DT2DNxIwywBPX8K9v8P65LodpHPaXIvtNIDFQclRXgPjbxjF4tsbN3iWK7VhulVgQR34zn06iodD1LWNLuoxp95IY3G0xHBU5HIxXVCHtN2N81j6U1rxCxaHVLR1eIj5og3JFc+l7N4svTBBJJb2ztjAONvvVLwNFPaoJ9RgZRKNy55U57ewNbtxex2d+k9vYGEONpCDoe3savSDslqR5F7TPCMejEWl4I7mGY4Ei/eB/H61X1TQbSwme3Mu9GBMTjhoz6e4Oa3wZtT0kOts4ukwyup7+uKxdY0jUfFOiSoyLHeQghZCMHPYEVi7yfvClbc+fbXUb/w/4kvQ9kLu3LsGeMdBnr7Us3xIGjazazxPNHbKx3LISVB+nSoNL1LX/CHjWe2uYhPE5KSQyLncM44P4131r8J28bXcl3BAttA3LKMAA+mK65YZJKbdkQnf4Ta0b4n+GvF1qbbUwkbHKq56c989RXzP8Z/DMfhz4gFLK9E8N2u5CGyV6YB/A9a981L9l24kQtaXXlydgGGAfxrxLx98L/EHhppLa+ilu4IyWWVTuKHuR6ZwK5+RRejuNbpvQlXxX4n8PeFZ7DUdKa70yaMxrJIwOzIIznkY715je6Hd6PbC5nGIJiWjYfdHtnp+Fe7eHLeV/A13LBqC30EUBEtjdKAVAHIz7eteLaXNe3Ol3uniIvZSyFhG3VCCf157VzwV29C0029DJtZnCB3O4ZBIUdBnpXpHh34cWnxF0ovZ3rR3sCktaScYPYg9weK81jmGm6upcEoBgowypAI4Ir6b8JeB7LXvDCanotwYrnygyrC+CjY5BPcda6ZLlsDfLqzz/wCH2q3XgvVZYNT09dQslYRyHbkrg9f1616xe2fhPxIon0i8XTr0jcAxxg+mDXP/AAcNkfF89lqpR5CzKS4yCT7V7F4h+C3h68uwVc2TyAkFRkH6Yq6tOESJOUtUeEeKtV8R+GNYsbudEuUi+X7TEAVdf9r0OOhrlvG3iKy1ee6vLaOMGSHLADIc8ZxjvXqvjX4Xa54XJm0u/fUbRRuNvI3GB9eM15rb/DnWfENzLdx2YW3JLFYDkA85UjHB6dPWuSVO60CL7nk5uRPaFw4UckBeCDXoXwq8VPoq3srmOVZYwDG5wSRnnIzyc1W1bwhbwgpNELaQEjEgPyH61Z8AaTpkV1d2WoyRyA48u4BwFP8Ahx3rCStoQ6iehh/E2/tdW8L+Zp9yskkFwWSBVHnRA9VPGWHPBPpXJeD7xL7MspZ4jjcrLggZ5yDXsNn8K7HXbnUbQXqxahHlkPQOuOOnWuY0/QrbwpqUF1e2TOElaKXByjrnB47Hg8+9ONWMVbqTzdC/P8NLmU2niDQrptSt4wG8tjkxrnJA9sk8V6l8D/Dgvnu5UPlyuD5kXZTyMYrlppH8J3tvqfhqZLjTLjmS2DfdPoR2z/Suz+HfjnRLzX5cFtIvZOSoICsT1HPXn+VUsRzaDjKLL9n4RsPDWsQ6kES5tJJDFLHgHY2e1dV4p+ENl4qjEmlT7IpfmaFWxx64q42lRXcc+nFohNK4mimzhZOQecd67Tw/aCK2t4DAbe9jO0SIcgj1+ldinZXvqbKEWrnnXhzwje/DeQJBN9ssmO1lY52t3BHauzsfB+m6zHLeT2KpGw3I8RBZCOv0HtXT6pYQ6ZCbtsOxbEpYZ3A9eKyr4NZsX0WQs0inNu3RgR1FS6kphy2MK70uOKCKXSbyOa7gziNsBsdwR3/GuO1rSj4sIlvL02FzEwAXbnB9e2K6Gx8NXk8humc2zlifMBzhvTAyR+NMkvpLW+kgv7JL1AP9bGMEn1ORT5UvMlrW5yvjDwVq0ukKYbOC7Ea7vMiXBcY6nFfPet6Zd29xKVia0kDFmWX689K+xtA1u3XYkTbIWJUwyknGc8in698KrDxK63Kw2soY5LBeo/OsnCk/iQOLex8RXs9pfPE5gS2mUDdJExG/3Irb0DXr/R7kT2s6qwIwxOQR3DD0PrX0l4x/Z/8AC0+kpPLAIWQ/M6r0PoR1FeK+L/go2mWL6r4YmknhiB8+yJzj3Xv17Vj9Xi3eOwN8u5xt5rt1F4uOth1trlsFoYR8r+vFdZc+Ih4leO5h06aGYAeZtQEPxycfWsH4S+P7PTfFEWneIrJXtZJNoWRcFSQM5z9K+spPCnha208arpbRJkBhGSCrZ7YrsapRSXLdjcZaanyHJp2o+fOJ7C4itMki52E4/AfhUlp4ivfBN1bz2rJqkWQ/K4Yeowfb+dfXkuq6JHpzK2k4Mo2spjAVz9a8O8cfBmDXDLe6JOba4LFltweD7ehrilT1vHQGi5Y/EHwH8R7BLa/t/wCzL4jaXI2gN6Gp7L4Dx6qksmlaiAo+6Vk4I7ZGea8M1jwxr+gXJXVdMZRnaJlXcGHvjofeuh8CeM7vw5cFWnvI7QEDKAvtH49qhTle0iVE3/HXhPVfDNubTUUDxo2FdDnPv+lbHwz+K6eGgljqaPLYZG0g5aJuxB9Oavg2fjv95BrKX7qNzWc3DEd+9eUa5p174f8AEbuLJre2LfKhwVOOw/8Ar1DsndDWh9GeKfHWnaham88Par5V+MskLHBc+gx3rz/wf+0T4j07WXa9tDPDkgnk5981j+DZ9G8SXSwSW0a3BPzRqNrgeo+hr2bwz4Ds9HukZoI7kSH5Q2MMD2II613U6lPls1cbT3TOW8Wfta28KJHbH7NcYwyFTyTXM6Z8dtCuDI2uWaTmQ5WSJsEH6V6N4++A3h/xqzvFZLYXQJyQQoPv9a8k8U/sb6hp2ny3ul3nmyRqW8qVsgj06DmtL02vdepHNJPU9I0H45eCMRWdy9uIJRtYOoDJ9fUVx/xp0vwS+nrd6dcxR3BO9fs7jc6ntjoR/ntXzWfD2q2Goy2X2hra/jYr5Uy5II9j1o1XTvFenwpczadI5jOUnVS6lh2xjA/+vUxh1uTo3ex6QPCCajYxW1nrdvPDdjfCZBkZGcoT2P8AhXC3ttqngKSUsy20DNg4bcD+fTp2pLD4lvrFoYL3To7PVIgDIgUpkgdQOMGuS17xFNeXGx5XkiOWAkJbDenOcVLWoHott8Q2uNMeOG7ME7DBcEEN7YNUNc+Jd3qVjbxM62uo2pwJIRt81cEEH1+leaWmkanqZlNtJtZTnYUPP41pSHUo7Q217abCQMyOMEY9DWei0Luwv57mW5aaO6kh3HcQhAyT1601LnURESdTwueFcZzVb7ZGzbDIqoBhmIzgVowaDZ3VurSassUZwQxQ4PsTjj61VkYtCrZPIYnNwHP3iqnGD9aV/Curuwe3u1fzBlArbifyq4PBcMkKSwagS+dqxBuW966z4ffD27067TUtIuvtEsMheRG+YJ3IZSQRnNGhnK/Q41tO1eWE25ubeSdCMxuvIHf3qneWtzauwkMYUcMM9/pXZeMIB4m8Qz38Lw2BPysYhgZHU/nXL3+lK9hNHLeAunAIOWf3ouhJsxZ7WCSMkwoG7sBjiqkWlPaWkt5b27TRxnJaI8DnqatyWb2FgqmeOVCNysGyfpUb6u6WLpau0UbDDgHhvqKDRIz9Y1FLm4SSCJoUZcsJGzg+oNczqjncSpwx4471uSi0v4REcJdgcsD8uPXHrWZqWjXUCqDBKUxuEoQ4A+tWgaMiIlgARyDjIq1BAcE5zg/nUMMZbcyHcQcZI61o2kEhdQvI7g1dxChSi7CShIzuIq4GeW1MMkgliIwBjofXNWrdEnkETgBlODntVi50mezYMiLOjHIER6CpTuBR0rSJbiZLcLiU8RueAfYn1rXurW50G4jW7BtL2I8FMfdPIIPemWyoxKAlWBGR0Ib0pPESXd/NHM2blAArB2zsHr+lUncC/Hfz3M7zu4kD/ffH3z6n3ron1q11HR4pfsS2+p2rbRPFz5q+jDvWXD4I1vTtGi1VLdZtGIy88Z3eXnsw6j69K15Ph94k0/SV1mw04XmkFQ7SW4LlM9cjtgnkVp7NSV0w5rM7/wANW83iHQHXTJLeDVIlMpiJA88DqAfUelZFxpwvMnDC8J2sSOQR61leCbyxbU7d70y29q+Vd4yQ0bH+IHsR6Vd8V38/hbV5baK7S78xd0F1Hg+Yp6Ej1HQ/SvPlFxZelho05NIvPs6KJZ3wWZTwvr+NdLBaRWNk8qSAgjB9/rXEPqn2W2a4kYvNjKiM9W981pW+tS3+lxFkEaZ3SA/55NLUA0nT0n1i5lcAQg7jjuKdcwPqephbQGJI228fxD1pYHE0JMWRGR1IwcVUuNcfTt0ULAO4ODjqPrTjuR6GjfQ6dpqLPO/m3YIXBOee3NYd/qP2qcIARGxOQOOKjmgl1NFlIchcEkDjNTWGjNcTAlgB2reML7ENk2n6aLl44VDYzwR3FdVa2aaMitLMsLYwARkkVzEuvW2h7oIiDcr1fPQ+grIHiO41W+IRhPKcbmLZx9KiUGnYL3O9utbiMLGOFDEOsznDJ/8AWrlJNYVL6VjM22eMwuVXOQRgj8jWtpuhveRma5KggbirnAP4Hima09vbRmKJIwnGcAfzrMLWPNba3hg1K5iIBAkICnIJHbit+xWyadInWS2D4XLLgAk8YNVjpUl3qspiKyA/MC5G4Y9K0rS6l02cQ6vHHLp0qlQ2QdvPXI6EVXQsdd6PdaDJJPDJLcxA5ZzzhT2wO2K1dNkeLR/NSUNaD5kki+9AfUjuPUVQ1E6r4NuYr+JjquizYB3c5Q9j7iugg0oR2w1fw8WlsZPmktWGTEx5KEdweazAE1K28Y2FxbywD+0YYyLiFTnzFHSWP1GMEivLL1ptHunhJDCPJU9CR24rstR0QuYdZ0FzC8LMfLU8xN3THYe1c7ryRazZjUSgS4jYrKoBDZPXimmCsafhq4h8RWksRDQXIU7k6gisuTRZZmcWziWNCQ8ODkEHqBVHSvtFmBNZgpcpyshOAB3/AP1Vsx3rRg6lA7QTxkG4i6j6j2qnoVYxr3TzqFjK4JLwABUbgg/Sq1xrMsuhCzliEUmSXAJywHua6rWNUtPElutwreTNgFJo8AN9faudvYoZ5HS+BV1XiVcDHHX6U46iZynkqrKwbCkgfOauSQGGVY5mUKcHzAcgCmXWmyiIAwkwbvlKjr75qKKYwXUTyElY/wCA/wBfWtCbHqHhbTlfT8sSIgNxUg4Y+uadq2tm0xEWZnVSqnjK+gPfFcpL4/eOyEESbRjAKcfpWQl9c67cmZNzuw2kgdAOxqEmtyUdXp002r3QdHLbD8y9RXT3WhwrZpqiFhEpAuFHO8emPSuW8P282iOj3BCg/eGcZFbmqa9JAv2a2nKWFyucY+Ukdqh6srQ0YJNMiVprKMhHOPJdcrj0Oaht9Jnu71X06CGIk7mtiOHXuAT0PpWPDfRWhUJIJiwweuQaq32q6hCwaKRlGQQV4IHtUkpnYyWL3OlS3emyHMDFZ7Ukh0Hcj1x6VUTRdTktxPZSqkDfMWkbJHrwap6XLcxWw1AzFraQ7Wlj5Iz1LD+ddXo2lWF9G8F7cskqgsPLYgOp5BHrUtGiZztla3iTKbi4xICdoDHBH+NdpaWdxJYJNE3nzZ5TuB61kSaZpyk2klzLCCflMgwAO3PWnWun3lrcboL9ZlXCqI2DYyeDgVjKmpdCWrmlqFprckUbQWDtGfvBhkOfUc8V1Pwv8c6l4HW9sHeS0M7MPIlYlHJ6gHsQayY9a1D7RDYQysHx8z9Qp9ver1zYX9lo8kmowJqNjLJhphHh42HQjHoaydP2eqFbl2PYvC8Fxo2rWuowHzEKh5ADkEE8jP413mr+G7y01qHxJpBJSVdzrtyoBHO72PrXi3wl8cS6Zcy6RqifabGWPMFyOcDnH+fave/B/i+HULYaTEIyxQqpLfXFbUp826KhZ6M8j8XTXWgi88T6SFNuzMLyzJ5APUgenoa8j1PxPLo8Fj4n8K3YWeCRXurQsNwyeufTtXufiq4urzUJdAmttqSExsVjIYj19D6182/FP4U6v8MbuS6KSSaVcPiObGAcnpgV6Co2jzFuKXQ9l0P466f8UPC+saLeWQg1cRiaBVGcsOSR6ZIHT1rz7UfiJP4g8M295LGsOp6bP5TzKcFRypBB6gjrXj2k63daLfWuq2UpguYG3cEZK55HuDXZvq8Fx4our6IILHU4Q8kA42SEDJAHvzXNJjaildI6w61qGnaDb6/py5k0yYPM0XZD147g81h3fiqTU9fuNZsXayttUIjmhQja5I54OeCf/wBfarOkalFBoms2ET+al5AY18w4BIHUDv0rh9CmMWladDwSkm11I+6c/qKyUmJNM98tbc23hm7u/OLG0RDFvf7oPUDP1r17w143s4fAVjAjPG9woUsp4OWIIz68V8+6lq9/e6TEEgjW2YKJEU43kcYA9SBXpumyaRcaVpL6VlRNKolsmOdjY6YPIPXpVwqOO4c0Ys+j9E0+00nQopoo1J8vzCwAySR6/jXIeILBrTwFrd0ku03qt8rDIHJ/+vUF14xSOzXRdODCUgJ5cg5APpnnFZ3juXVbzRbTRo0MAkULIADknoa7acXN3ZpKa5bI8W8D/CyU6Bd308LFmkM9vdRk5RgTxx26c13Wk/DyHX/Bmr3GsW7S3DKSLggE7gOOfY4rrrTwxqPg3wrDp8RMyXbYKMMlCff+ldLrMi2Xw7uAYxaTvH5bIRjLdCce+BW1WafuoyhGVrSPjlr5JdTEU8rObKMqWY9ckgfyr0j4GXdqviYxaqm+KVcwTsMgEcgZ9f8A61eWXGl3g8bT6HOvlNJKHY46g84z3GK+mo/AEPhnRtGAUFJXVycZKEgZI9j6VU1GEFrqSo6nIfFWK40O0vPOMb22oFij4wUIIPfsRx+NcF4R019UeysrZCAGABQdv8K6/wDaP1lZtasdKhc7UCqBj5STz1+hxWl8LNPttFsLnWZ1AjiQqm7jkDmslJRhqS1dmX8QLuLTr2ysEPlywECQ+/1r1Xw1qss0FstreLa3qqC8DH5JAR1Ar5v8T65L4h127upBlJ3BXb/CBnBpn267t5raVLuUzJyzbjll9DXO35lJ8p9P6p8Q5vBcuzVLNLmylYgMhHyE9jkciuO1PWtDk1uHXfDduGuM/v7ZQCCD14rzmX4hT3mhXVlq9q9/BtzHLCwLoR04ODxiuN0a/d7lZdLu7iKNmxKwJQoewxnv61UHdlKqj7D8PeIPDPiS180JFaXJwJInAUg11MUFrJAI0W2uY8Y+XGT+Wa+bvDurWWq2zWWsq0F7gql7DzuOOCcd/auh+H8eq6RrKRXbyNYyNiOWTIVvxBGM1u6cmr3No1U9D2SDS7KwuN9uxtHPOxvu5+tbUEhkUkhSBjDKcg1QtVaWNEuYmPAIZCSpFTJbxoxMEmwj+E8VzM6C2IQshcMwHpnipagScg7ZV2H17Gpgcjg0gF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CKWRlwEXcx/SsK+8JRaxOkuoStNtOfLHAA9K35HKg7RlvSqs06WkTT3MwjReSTwB/jTTtsK1xtvpFpZQGKGIRx+i8Vg67q3hzSoWedYppM42Lkkmud8QeOLnxFOdM0FHcMcSXAHAHfn0rl47OWXXktBskgtFLTSSHO5u5JrRRk9TF1Ix0Rj/GD4iaR4b8OG5ms4jf3AK28MijgY4OK+WZdPufENwlzPbiS4lyzNnAGST06V23xt1ax1Px0jz3f22C2yWROVGM4H1ziptC8OvrVlBf398dNtZ1DQ21qgLsvYZrRKXRnJUk2zzXVNO+wyNCJt6gYZgeAfSsfVtd07TbAWsFv51wx+aZ8jp6e1d98XdIt/D2jWy2WlXFnEXy9xcDDSMBwPceteTyWstvaTT3G0vIpAV+ig96mastRRRhXludSgubuecGQkLFCi/rn8q5zUbU2SquCspG5pATx7Yrds53R0jgjdpAT8qjJP0AqeVrI2t39sG65XI25wQfQ+lZJGxyFrK9zIMsSTyWPf2rpbe2EcQLriRgAvHQVl6Bo1zex3NyISsMbghj0IraNzJ9oImILYGABgAdhVadAMfULae1bCIWA+Y5PVe/NQwSecAEVgxySpHQV0UyJOgBYnngZrFu9MljuGlQhSchV3cY/xpolllbSKaBw5wNpIIGcn0rFfSymQgz6e9atnehHML/KB94Y61ftPLly6BWG7aMdqtaE7nFx6fI900Jyr5A3JyR7CvWfBVm3gqymvdRsZEubiM/ZEkXAZsfeyewH8xW58DPAunaz8VNIhv1ja2aVZHDdHwen/ANavU/2uNY0fT/ElnpmlRRPLBEFAQgbAQO35VrTnGLtJGTjJ6o80+Gmmanr66i7EJHbhpJWAIVc5P4nirnhvxzPo+kanoGlBhLqN15ZnQ/MFIAIPp39a6/SPht4w034a3BtIfKs7+MTSuow5UjJGT0OOK86+GvgPXNU8Sl7O2JttPlEk7s3oeB05NbqEKj3sZuMnofaHhD4GWemfDa0ls1YX7RGR5P4iSTXzT4i0HW/D/wAQHNrBLc3zsVjAGT06k9uvWvtfwb4nuG8JWUQs2efy9igZwTj/ABryj4laBqPgyy1TxRciM3ksZSGMjO0k9fwq8PXnTk4OzXmdUqEXG9tTzz4HeLbv4Yarc22uP5k11udiG3EknOMj3/z6aKaXY/FnxW+ozxsLaS52WsRGATnBJPoAa8Z8Mza34m1Q3pZ5FclFuGHQkkkY967jwzeatp/jDS7J5U063tleSSQOBwCMnHqc1y17SldaMmC5Vax9GeIrKy8MeFLq00uSO0S1QGWcYBLDnGa+NPiv4mHiLxZbCS9n1UWoBKjkFs8AD+teufFr4kaTdaGdGsLw3F3Ox/dxvnb6s5HfPQGuY8KeGNBtLew0a2liu/EOqHdcXZPECnGQM/X/AD0qYc7Wwpcsdjz3XPBd3PapqeokR3N4oaK2H3ggHUjsMAVX8A3uj6Rd3tzq8bTtbqEhgKn52Oe54AGK+4LT4QeEfDemC81MpNFbIGklnxhiB/L2r5G8cJbfGr4pHSfDUEFjoluSrSqu0Bc8sQO+BxXRTqU0rSTFyyauZGvftC63Bp02jabZJaROpRPJY5VSMAkjvXB6X4bNhG2qa6hkkcbx5n8RPIz61794k+Hnhnwdo8L6Vp0ctpZMPtOoMBmVjgbQf4uSDx0x9a8E+K3jaTxDdGOFPIhtztSNR1/KueUofZNqW25ymratAzP9lATc2CGPJ/D0qpcaZPfxggAwxjcNxwQe9Q6XoDX8puXbyyv8R46+1bFzcvp9jNEtxFLPINp3D5lH0rG5Zk6fENgwSGY7Rir95pp0tBPLvE2cLGOgHY1R0rerwgzbERhuYDJB+lbvigtOrMCWIjCqvdyen41LA6zwpM+s6E9tkOBhvpgeteV+M7JrLWriAZBXJI65NemeA/D994b0e3e8fa10S6xHqqnnJPpUHiDTtNtL2S9nPmzfeLEfKPxqE7MGzlvAfgaXUIvt+oF7SKMEqVwCQfXPWuwivtI0ZooLMLPPkqJeufUGuXvNX1LxFdJDG32awiGDtOBt9TXSLoFv4c0IXqESXE52xliBgeoFVa4mPDJfuv2glFWQMkKnBYg/yrt7/wATW6+FLw3KJJd3BVAH5KKP89BXLeH/AAXc3GhS+IxKXjiBQs/TJPb8TVnRPCMmou8krvOI03urHhF9SegFTZGDuY+jpcz6beQQyy2eluxaQB8K/wBfWsW/8RCYtZaCmxEGJ7wjp64NbMlyde1ltLSVYNLgGZSOgUdhjqTU9p4dtrOae9aAWemkbViHDPjPJPcmrQloedx+DhdyTanqM5NlEC2+TgufQVT8VeH9YTQ11WfTmsNIxtt/NYKXGCRtXrzzX018OPhGfGNkfFXiFxY+FrH547YKAH28j69BXg/x2+IieOfE0sqHytF09vIsbRT8uMAFyBxkjiuiCildvUhc0noeM6dpsl5cJJ5ZcEjarDnJ7V9aapPoPwr+GEGh6BBby6vdRg3uqcEgkcoh6k5PXPrXg/g3QptYuWurgGKwiGSAPvnsBWh4x1tpDHaQIcRjaFH8ArKc23oaqnzE2nfFnxDoGgXHhrRLlLS2unZrmcDdK+eo5GAMdvzqO0sHtbI3Lxmed23Ek4JJ6niub0GKO31FnnILkDIx1r0qQJb6FcyxglQmFYckMe386iTb3NIxSF0m5kv9IPlgyTJlhn+EDrVvwx4titJzJO6zmPOQ3GfXFcPpuoX2naROksEsQkBIlkQqGGe2evSuRutWaS5AVyCDkAGo5bl2O48U69HqOoySogS3didqnvVC5sobiFRbrudhuJ7j2rmVmaTaC2ST1rp9HnWOdIiNwAyfcUWsJnPXFnP5pDgsc9auaZIbViAdhJyW9BXpd3p+nW2hNP8AZg97MCASchB2wPX3rif+ESu0iSTJPmEcsP5U4zJa7HqvwX+Kl98O9ZF3AVezdgwAYrnt27ZBzX354V+M+kar4Wi13UbqNpn4itywyD0HH1r8xns7mAxQAYZQABnArtvCmunStQhed5ZzFgrbhiVz9DxW06sZxs9zNpp8yPtT4reNtH0zw/Pr2vmO4uGBNvaOQcZHHy18kaHomo/GrxM008Elro8TFnEQI3rnIGRxz0rN8earfeNdSin1G9mlg3AG3yAqrnkYFd14w+Ldn4U8GWmieDYgLqRMS3QXARcAE5PU1zxnKO7F8W55P8YLHS/BerwWOlMIpS4Vo4+RGvfPqawDfokKMCxRhtDDgk1m3NvJqWpNNczvczuxLMxzk962b9Fs7KJCF2AcEjByaxnK5pHQ5290gLJGwAlMnzHI5qvFYursHYkD5uFwMema0rO5QRypOSHJwCxySPT2FXp7V78SRQPt4GFI6/jXLYaVzGjCxISSFUHNJLEjrK7ncSOCOKlmtjAxWVPnTggHNRbHkYpwpPAyePxoY1oZjRgnAJUH+JetQauUkiWPcA5AVQOp/wAaszb0JUjLKccDrVnUQul6WZ50VnkUFAvJA/pTgxJHPTRywWJtIRtaQ/vAO49DUH2uLQ7URwIoJI3AAYH+c1qXt4NKthPM481huQADoelcmllca5qapGCxkYOxDcBc9x26V1rYvY9H8IafFPbPdqcSk/Kx5Bz2A9a6rxBqB8N2kVpAdmpXSjzGA5RfT261F4EjhltZLyYCC1sF2qDgBiD6d/rVCfzNZ1u6lUKwmXmRuSgzzz26VlfsRY6DwrPbWCOAFd1wTcHux68n60Xjy6vfErGbhQ21VAwD71xl3qyT34tLcsttajLsTgH/ABrpfAfiK41DUo4La2Z5g4wx6IoPU9qmV7XRNrnVDwjqOsTmJiNOtYkBYg/Ma7O38CLB4bWaItFEVKKWPzzt7Z6D1Jrm/EvioaZG8STB5ZDiRiPvH/Co01PxdrlhFPOFttNcCG3IcDIJAPv+VYLm+0Z8rRteBfC0SatPc6rexJaWOSV3Ajd6DsTUPjTVbXxDrUEEB8wRtvZeoAB4rjL2KS11AaZYtLKWIEzhsgsepz2rXgRNHWeBEHmgZknPJ47A1lKmqj1Jdyv4w1QzWuwlmVRtEanGcfSu0/Z58I31jJc6pKEgjvEIMs42rFGOp75PBxVz4RfCVPiHqzalet5WjWWGlkLYDt1I969KFpZeL/F5trK4Np4c02MLKYyArBSc8++f0r06FKMFqCTk7HR3UXh7wVoA8RaqwFnCCLSCQ4aZuTvJ6jk8AdgK8X8Z/Fm4+JPlaDoy/YtPch7q7A2gn0HtzS/EfxbbfGTx6miWMsUXh7SgQ8obAAHU+5OOPrXN63Pab0sNIiFhYowUSL9+T1JPqa6HOytc1s46HV+F9D06zMdvYxFyrBWnfkk9zXHfEHXHuJ7gRgxQxgruJznHGK9A1CSLQvCunpEDFPcKcNjlgO+e9eI68t1rRk023RkRmPmyseR15Fca1ka30PPLa3tnu5bu8bMMYJSFfvSMf5CotZ8GxXeiXOs6gxtrYZ8mLPLt2AFbniTw4nhrTrYW7Ga5JwGILMfzq94a8H3fxBhRL64NtHEpYNOMLGo74rVMu5x3wJMWofEK0sL1jBp0mWKk8HBHX2/z0rvv2svGVlqnk6JpEUSxQApI0WApxgAAD8a8l8Q3ll4O1yeDTpxcyRZUXkRyM98e3Wucm1GXV5nupZ2mmfliwIJP40mk3cTetjKsbOW4ukcuTt/hPQV6N4T00TyR7uFB5x2964+O3BwSmCefpW5omrS6UQVc7VOSSc5pSZm0drqWiiJi0JVgpyCp659qqG3a1VXDBnPUEVasvFC+S4ZRh1xyOmfSp1aLUMAuqxquACMY/HvWRJnrrGJFEj5YHIxxj2xWvHcreFSiKjkYbDAbqpP4QinQyoCZByOo4qsNKltFIBJAPelcDX2xjI2gEckZ6GpLKzF1ciRsLJ0yepFYYkCZJfBHUZ5FNtNWktZDLISoz8oJ6imUnY6q+0iWeMxRIN8nylz1/OuZvfB+r2CiScK8S8iRZMnA9QKvXXjoaW9uhDzSn5hz0rr4fEkGr2ojkVArKCSB0qrtFnl154pu44jbvKzxxqcNjpWDa6OviF0nuHYoG3AMcZ/CvSdX8GWFwJJ7WVlOMlMYBrjrmCbR7omNBuYYVSO3citFINjbt9Fi0yFJ0hiAx0OKk0ieDUL0xlC75yRGcYA/pWQsks9sgckgnj5s4/CpbfVtO8O6fctFMq3EgxIzdT7VMm2B1GuajFMwMVx5VrDgFW/jPcVQTUJdakIRFFogCkoMAfWuN0u6Gt3EqzFjbp82c4BqxN4visrtbW3AECnGM9TWXIFz0KDVU0i3kiggWaZsBJCuSPoe1eheB/F1vpU8FzqqsIFUMwIySfSvF7TxzHA8XnRsyp91AoFX7/xxLqrpGiNDEDnHQCo5bbhc9l8ffG6/8a3i6Zp0X2DSIyGdkAHmeg4712vwx8XLYBIItPa6vVGIIFU7EJH3nPrnOK+etBuLrVrpIY2QDOA2MAe9eyeC7S706N7DTL+N7lhmW4B5XPUA+tapJIV7nry393LPK7yx3uvtwzZHk2gPTk9/b2rR0Hwe9ijwRSG61q9w092RkxqeoXNeVJqM2hajFpWnOt3NkMZtxOZD1J7tjPc1674LXUdCjF3dXKvMylpJCwJ/L0H+FXF+ZcVY9p8EeCtO8DaQHYxI5XdJI55Pc814J8fPjxd6tcv4W8IYmu3+V5Yj0555Fcx48+LviH4g6r/wjHh4s6s22WfccAdCSR0HvVzTvD+k/DeKPTNIgXVfE9x/rLkDJB7nPUDnpV311Y230PMX8JHwXZre61Otzqs7bvKZsnJ9a47xbrMmkaXLeXLNG8uREjrjJ9q+gvEum6P8NdDm17xfMupa3KpaK2JGEOMgAflya+RfE+v3/wATfEb3EyFIC4EUajARRxgCqTUjJqS3MDw1v1XxBFfajbhLNCWZGPyuwPAPt7V6jb6nf+P/ABjaaYZlS2ByQpwkMY5Jx07V3fgn4Saf4a8LT+KPFJMOnQRlre3Iw0rAcHB6814vY6nrPjLxRcweH7JoZLuUrEkMfzBOgyR0H1p2uJNHpnxn+Mdtp2lQeA/BTBLZVWK7uVGDIccgEc815PpWlKjxCVAiLjBPGMV2mufCzR/hXam6127a/wDEM2XFsxGIz68D1PerXgr4baj4whXU7oPp2lKd7TSjGR7A0kuUsp69fy3OhpagSrEwAIjB5A9x61i2sY0uzZ4oEaZR8sZBKxj1Pqete36J4Ls/FN28dsfsmhWSlp72Ygb8dceuTWL45WznSO00GwEOmRNtErLhpSOM5PJq9CdTiPBct0t8NRlQG9kG23Uryg9QO3Wvo74b/COKzsz4j8XSgAkSJBLySeoJ9T04rmvhV4Z07w6sepXUJ1TV5OILSNdxU9vpXraaVd3V2NY8W3iW1nbjctirDavoD6mj0HFdWWvteoXwhuIrZbGwJCwRsMZHrisfxJ4un0a9ks0l+0yjByn3Vz65+tdFZaxF4lvUurh0g04HZbwFgCwHcjsK5j4gW66gVsrS3jtoy4LSouCQCOM+lOM1ezRfKQ+CfirHbazK2qPbu8bbY9uBn8a9t0n4pafexoC0YBxwGzgf5NfNcv8AY9uEQ2UKGPhnLcufX2rsfCOk2JALo43nKhW4FaSUXqQ5NbM9+/4SDTdRBK3AA6EsM5/OuU8S2FldEiykUSE53YC1mWXgyO4jBS9uFB6L0Aq1F4CvVbdFciUejEkj8aziktmaKUmti5pOo3GjsDJcJKCACFPTFdxpfiK3v4vLdwSByc5FePeKPBGt2sJltrqQuRkgZwPwridI1jxDo98EuSzxbuTg5rpVFVFdMhzcHex9Tm3jnwYtqKByxPFVZ9OGchlJB4K8ZrzvQ/H9pHADPN9nIxkMeh9cV2WmePNPvdqrIJcjlgCc1zuDiaRmmfKcumWjb3Jkt7n/AJ6KeHHuOxpst3PfKkVyGdo/lWQrkkfX0r0XxN4Fs7Kwkn0++S4RRu2sQcj2PrXOaDoh1bUIoDIYQ2VWUDIz6EVMFHdmilc5ifwxqrxGe2s2u0AJDRA5XHqK1PA3i6OQPpV5EYL0SBo5mGMkcYyehFe7+CvDsGjyNp9+65bDRyg4B9vr7VyXxh+Funzq+paMQl9Cd0ka87gO/HetouN9B8x6V8L/ABA+rWxsLyJZkU4D9cY7V2txbGwU29wnnWTcK+MlK+fPhDM8lq0tldsl1F/rIGY5OO49a+h9DuLbWrGOYyM74AdC3f6UVNHoPzRLpjNY4tZCGibmOTOM+31qa8hZJGntsCdR80Z/iFZviPS7v7EGsCzmM7gmeR9M1zB8ZzTqlneq+maknEcrj5XxWaVxepwvxWvdPGvWV/ERBcFtsiY5DDqTXsPgy+trjw/BOrx5I+Zhgf5614J4ws9X1vxdFFeRRPKCAHQABx/n/CvaPBuhWTaasTeakqDbJExxzXbV5PZpX1Go2Rr3fiq3gumtkZGlJ+U7hg1NHpdvq9nJ9tt4pRMMHIByKrz+F9OSaMsmWJ4JPIHpmtRNJhjwEZgn93ORXFdLYVrqzPkD42eEpfh7r10dOif7LdAhREecHsR3GK8++HOvacLi/wBJ1aA2jzxlrczrg78AcE/Svsv4p+FLDUdEe7Kg3NtgjceozXjPxN8G6L4s8APfiCK31O2G5ZVGMkDnn3/nW6mrLTUi8YLU+d9J8NL4i12W0BNuzTNEWYEnqegr2i2+H/iP4NaE+pWV617pwAZ0YYO0jnA/HpXhOk+IZdCu4NR2GRlkBkx3xkE19FeL/jDpPiz4YWwsr8eeAscsO7DH5Tnj0yB+ldacq04xSJqXUbx1OW+ENtL4p8WSXtvKpuFfd5bjAPcj6/1r6y094Gu4UuEaO427fLmwykexPevnP4B+Bhfsl/YXvlXKEMybsZ9f8+/tX0NcaPe+ZGbl1ePcOAeR7g9qnF8vPyp7FRcrK5a8aaJFeeHrkRHyXVSw29CfQ15D8NltYL+5jiuzBdhj+5kPyvzyPr6V7Pf6Wx08wpeMpZSMN0II6e1eVW+haVqgu7WYi31OFyVuVGDkdMn/ABrkhezJnKzuba+C7LxfeXsGp2kQLAgMq4IPPPvXFRfs06S2o3ERWSINnbIp4P1qLT/H2u6JevELc30KHYzDOTjoQR/I10CfFbVb5XKIsUsYw0cgAYD1xwSPej34kPklqeVeI/gP4g0HxBnSL1meFd0ZU5wDn/DpXOXHhfxLBDevJbteF23ToRnBPOcdunavaIdd8W2d+dVW3W7syNzA85H1q/dePtA1oGWVBpWqKCGSVSFceh9Qa55RT3Qcl0fPKXNhdaSzymXT9ViJVSqko5HZvrjrUVmTc6hbo9sJZCAfMjB79s16Zd+HPCviyV4FuDYXbEsuxwATn9eRW54U8ALYMbS8CsqEMsxHDD1B9a0hSprVjVNou+DdJkltBBNJPYuSGUygkY55B/GvQ9A1m50mKSOOQXwHXjn8KTStRRCLOC0F3EBtO9ASCO4PpW/pvhcxO0srCFWH+rUDgVfurc2V7aGIuq6l4gkdBEwiU5aIEDAz6V0aSaesSBg1tMOuMkg1dttLsIZG8pAJBwxBOSP60TW+nxI07KoC88/4VEpJ7DSsYOowzabcG80+VbiN/mkhI6++Kfaa9p+ozKPJFnengBxgNnsT3BqRvGOl28jBDuboVVePzrK1fTovEjK+mwNHKTkvjAqlF9RGN4r0x7e8dkiSweQEo0YyrEdQfTNVPDl14nhDi1G8D+FclT74PSuhtvB+pl0iv7ovEpG0n5gK7SwshptssaRoT3KALn3rXnhBWSTEk2chBpuqa9ayw3ty1rIQd0LLwQfrT9F+H1vZxufMaKdiQTnIYfSuzcb8hot2RyetVYPNMbxPETEchTnkeme9YOcnoU4o+Of2hPhR/wAIp4qg1W12PHLJvZcdCT6V6L4T0SW88KWl9bF3CqFliyWU8enOP6Vh/Hhb/Utei055g6K2AwOSAGz/APWr0DwLb3/hDw3bxXNqqxsA63EZyvI4JH5V3Sjy0VIzT6Mx7Dw9rFyTHaXckSA5WCdRgeoBPXrWP4xk8W6DkQRIDH8wRQBk+oPevTLn4gpb20qXGnFiBkNCuVI9aw7Lxfa6w4TEdyQc/Z5hhh7A1wOTW6HdHjGu/GBtZthpet6VLaTuAvnKCAW6dO9cSmuR+D70SwQi5tm+aWB1656kV698UdV8P6ndw2V/Y/Zos4LKuGU4x+hrzHxF4M1HR9Plv9OuE1vSsAhSgLKvf1rmkr6ozbIbmXwrrk0Wo6Xetod3IcPsbBQnvjuM1p6gviTTbRGnjtfEuikAGdQfNTPQkg8V5k1lp2pqWVGglAOBnqfT6V1fhW61LwpveDU/ssM6bTb3B8yFye3t9azjLoyLli80rTNQgmu7W/bRtZt+VimUqHHYBuhz0qx4Y+Jus2skUR1chwc+Xctnkeh4x9a4/VvH+r292E1DT4NZt2BQWsYyyg9MN7dRxXEal4ks7UF7rSr+MZIBCncgJ7nocf0roVGfxRKTPrK0+IHim/BujfWrELt2mcAkdM85z1rjPHX7QHj/AMEXItruOOeKRcxyRMMMOf14rwPQPibd6BdgosWr6ROMFJshkB64J6EVS8S+JZ9TkmWGSV7IndHG+SUPpn2FVFST1Kvc6jxf8RW8aXEF7exLDeIci4iGxsHs3qc96Xwv8VNf0iV7S0u0ngY5AvQWyfrya8wtrm5vt0Vwd8Q4PGMiur8J6fGt2Gdmng6AMQGWtna2xBufEfx5aeKRAtxpdvpmswHDXUZwJB6HgcfX/wDXyJ0+PVNjQ3MabhhhnnP8q3PEPhZ5rozziMxMMJKxAz9feucfwybdgsd2kiu3KxnoaSsB1Gi3l74bjAM0TxnGJAPmHsah1dNT12Y3F1MsiZIQA9Pc1LaeHdTvbcwwwPKMBtyrk1FJBqWiAQahZS2pJykj/dcdiPfFQrNjbI9F+HU+qTMkEYnmJJMe4DI7kZ6/Suj8NeGr/R7i9toLe11S2EZWa3lyWi98Y5A+vak8CONa8R21oNQjspHcKkpIyren1+tdT8WvCWvfC26tvFEc6mVWAlkgbh1IIO5cdDzWqXRM525NnMH4farp+lx6nIFfTlYL51s2fKPowGTgcc9Knu9U1nw/qkV3o8xtruWHy5lC5WdcHBI6Z96Twh8VRLpWuxT232K9lJZICpMUqkdwSOvYj1rgrvx3qenlLN3EEkY2xLgh9vsW5x7VLpyW40WdT0fUFuGnlUwPIxYhScEnrx6c1myaeibhcyyW6spAkByQfWqk3jPVLh9z3LGNl2sXGSPzrMvpJZDFJPJI0RBzsOdw9fY1IlGzuGqW9pbBUtrprwgcSNnIHoaorM6ISjsq5ycVXMoAIj3EMcKWHJHvVZ53gdlBI5wR6VaRaZf1S8sLu3jntY5Ib0ZWXIG0j1FXNN8f6rb6eml3cq3WmKd3kMgyRnkZ61gqDPIkaAAscAE4yT0pZLCe2nKTxNFIOquMEfhV2Q7ly4it5bwmyJNu43IHBDKe4P0rWsdNcRpKBgA8jrg1zUUksMmCNpB4J6EV1MUN/YWUFyLYSQTfMkynI46j3qW7FlmXTpZ5HmMGVUbmVeCR6j1ptolzaQtd2rveRocsgHzRg+3pWlo/iUXWEmOZTyu4Yx7V0moI2paYkccKQaipLRXAAG8d1P8AeFJPUVjmbNLDxBE/2ZxHdghmJOMH0xWr4X0OTV9dTS76aKylnOyCZz8rt2z7etRWcMWiX9ld6lYKNr7LlI/uzKTzz6+4r3zxL8HNG1r4eReK/Bl6b2GBBJJZu+WUjGSO6kelbuUFtuZWaPHr3TPEvw6vb7RJLg28EwPmWrfvIJkPUqeOCPxGa739nTxprfg6+uLaKyl1nQ5wTcWUhBZPdVP3uM8DrVzSvF2k+OPC0Ca3bCS805gjS92jJ65HIIr6H8H/AAI8NnTbPW9ADSQsikiN8OpxyQfUdcV0J0fZ+8/eNVCT6aHiHxV8LaPaahB4r8P6Y93ot4cXunKhAQ456cqT7d68l8VabolrrVsdDna4064BYLKCXtmJyUY9cdcZ9K+wp9I1H4Z6hcT3tuur+HrsnziUHAJ6kdiK+fvjhpvhLTfEtpf6Bdxrb3qFnijOQrdRkdj04NebOzfuity6WPIdUgcyvECFOeB710mg2Yu4YonyEA3SOBnAHtXMI8kF2XuSszk7gQOCPp2rpbPUza6LcTxRBQzAEKeRWDlYTQzX7+LTVMFswYyEgEHkj6VhaZpcgjkDmR5WYsCxJyD2FV2UXl157gsgPBzjB+laiammmwNMh37Bg+4rWFnuSdN4f1GLwlCbueNJomBDQyc8kdcVl22rDVfElvapAyJcSBkiJC5yegJ6V2/w4+E2nfFDRX1efVWRIySRC2CuOcEevX/PXk/iv8NIPB+uactpqz3cMoLKGkHmwlSO4zwc1qpL7DJ0bsz2z4o/BjwlqPw4bV7SMWGqQRK5TcAQeAQ3r3rwnStJstEtYLmchpZlyFBBPUjn8ql1vxjqfiK3ggu7yScW6hAx+UuOMbgMBsepFZdvZS37hI1cuOQXHU1naX2ncFBR6mhqfiaWXbGh2REFcdxiucmvTJHyTISeVJ5AzWxcWdtp5d7os7jkhTnB9axb24lkBMKQpD1DFSGI7c5rNqw7FDX4UfU4nMrxW5QeX5Yxg96Wwule3lt7uJpYSTtKkkg/SrOo3k8trY3BVCYWGGxySParlvrYV0k1HSo0RwSJoCRtPY0hk2n3eo6FpTWgb7XpEo4D8+WO4x1GM12/hMNo8JubJ/tFk8YYOnJz1II9q5vSLqO4BngaLLYYtjKH03Aeveuj0jzfDV0+p6ZF5ullh9u04HJgJ6unfb/KpaEy7Jb29/cS6lpUaLfY3XViDgXKjqV9Gx/KuG8R+H41/wCJjYlpbKZiJFPDIw6hh2Nd3reliO+iudOn8pJ1E9pcDpn+6fasr7cmoTXQa2WDUSu29sc4W4A/jXsDjoR1pLQSuefaXp8FpeZu3byJWGVA6Ut/NbaJqUsi77m2JKMMYDJng47HmujTTbfUZzYCXbKDm3mcYJ9EYdj71BJp0Uz3NlqLtaahEDhSvyuPWqTuWkcLfK9oXCShrY/NEMc49DTrmMzWYuhIxgVQGJHT2pb61MBKMS6gkDJ6ew9qTTLi9ZDbXeUsyCViXnHvWg2rFaxumt8qoJiI5RujA/yNQXmm202/DBpHBI8w4JHpT7p4rYugkJRsjJHIHtTXULAInUXKHDQ3I4Ix1BqyTmZLZoZEjYMgBzj0A966HRNZjs43CZZWG0EcYqcRQXUDxzFcsOdg5U9jmsC70t9OjaSUNt/gkB4Y+4pN3A6HU7y7uYxKj7uMDnOBWfFd3l0scBeRwSTkHhay7LU7iIElgpUhmUnKgV2+mXemT2UtzFHi4jXfJEvAbJ5I9/aoYCaLolyYwXZpecFicEDtXU22hfY0ube9V/LlQsiydV9wa5mfxnCLeMR2zLGeRg5KsPUUr+IpZ2DyyuAQAQTyB+NQ7sm2p1OlSQ+HrI2yzNcRSZJVSCG9Tz3qaK/ZSjpFsjz8qg42CuQ/tFAjFWDJgHB7H1q3FqM05AQ7jwNp4qdUO53h1bT9U0GWxvImnvCSUkjOCB/Wub09ZtGmBiMsTsC0cvJD81nnXpdHvYZYIGSYHAIGea37WabXZY2YK0LZLQqQCG9QOxpXGdl4Lu5dVvRbOyRXOA2X5z78V7J4blu7RNR0rUrMXERTzXt1wSRj78frn0r5z0ud9A1qO5KSpLGdoLDhc9CQe1bo8T6/baxDdpqMhnVw0c7uSAD1BB7H0HFZSvI1SUtGddLrlro+pMlujRtG4EBY4wCeRjv16V7h4T1GwMVlfykWV5buq3AUdsgAkD14596+fbnUG8R20pv7eNrhm3m6szhY3B4OOvP1rpdM8XXOp6vpdrP5RKp5byquC4Hcn19qyXuvUmUOx9EavaXv/CWWOqxmGWCTCxlhlSQOAT74q148isfHvhW90LU4Us7142MSsMKzAcYz6nFeUeIviZPp+km0jUra20q7GJy24f8A66zte+Mtt4itLKGMtNdDCmIryT04Y8jPHGa6Y1LjXNJHzH4o8MX/AIK1l9I1G28qVSVUtkq6n0I/Oq9pO8M0KbgZI3BTjkfj9K9c+IUWveNdPuIJrJYLuyHnRsfmmC88Hs3HvXhMN5NHqC+cGODklhgE9+OxquZSG2d4l/Gquh3Oc5U5xg96xI7gtrNsiEKjsWKjuR/+uoba9DPOAmJEOWJPUH2qKTKanaEgK33gM9Qe9TaxJ7Zp0hXSLaNQFCThizDoMdK6PwlZmLxXKhLgJbm5TacZIPBB/OuD0HWGGnXMBDvbshB8znn1H0ra8Fa4RrWnvcXDMsSlAQeqnse/4VnKTWplezPbvBFynizxLZ3kU6xOOVDtyWQ8givUdb8QQad4t06LUUURBCyycYB/zivljStYS1utU8m5eC6t7iSW2wcKQWzgntxitZfiRq/iI2S6qqoincsmMsR6ZzjFOFf+Yr2i6n0D4i8a2+qa1bwWMuWtsuRjOSOleafFz4kz63YW+n2UbxzFiZcDgEdMGsjwrrSaQ2qahdEKHciMyen+Fb2kajp3jqe2KWQW9V9roTjPPBB7g13UJqT5rXSNeZTVrnH+DfhzrfibX/7SuXBvQAysy4yB0AHb613Pjv4l3FrqFlpt1DLaz2YJLxgHJA449O2fevaNJitoJGCWvlLBEF3BQOnX614nqWinxJ8SZr9It1lEWJcjhl6fjW9SftXcEuQ8z+J3jSw8W2+nT27Kb+Niko2/MDjg59M1Vi8X3c3gy20eRfs0yt+9yCN69iPWsrxBPp6fEC8tov3FibgBmIG0HOMfz/Ot/wCIkltZX1lp9miqiRAtIBjJOMAGsm0ZSV3ocypLXQKqFWMZDetTRyxi9gDPtaQhFIGeScfl71NqWmz6TAhuQqG4j3qVbOBn+fFc7b3z3V6kqDEUYKq5657g0rXM723O/tvBy3clzZJPHc3aR+YDE2AwPYH1FS/Dk24vJdI1GIpKCQlyg2sUz0bH3sdKzfA1/Lp3iywuZyfJLBWI4AB6/pmvVPFvw/tNVlnv9IkMOowkToY2IBB5Ix2/CkvdZcYp6nonhnwDpkFoltcWsdzbyYaO5jHOfc/1rrLbw3FbWbWhxc2h5VZBhl9MGuM+Ft5d3GkixuZTDeRAEK/AJFej2N006FJV8udeGX39R7VU5SW7OyEY22Kulwy6fG1tK7bB/q5GPb0rQkhWX7yhgR1HUVKWG7ae/r3pVQKeBis73NSosTxZCP5iH+GTn9atqMAADA9KUgHqM0tI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kPTilpCQASe1AEbyLDG0kjgKBkseMCvJfHHiGbxRfxabZSGGxDjzJfUA89Pxr0HXYRPas93K0dsOfKU4LnsKydC0SBZ2u/shMuf3aMAFQdvrxjmqVt2Zyvsh2h+Gvsel+Rax/YInXDSEDewxyT6V538QbQWdjdaT4bikudTnBWSYEnAPUcV6t4k1mPRdOd5SJbmQbUjHqfavN/EPxN0X4aaaRsE+pzAszEjO49uf5VpCbT0M5QilY+fNJ/Z91T7e954hnFnZqxZ2LfM3PPX+dehWfjz4ceBUMr3MVy9ouFLPuLEdgDx2rxb4rfGXUvHlxIkt09tbq3FurAZ/I9K8xuPDfn2L3zW37hT8srDgk9AD3rolKc91Y5uWEV7rub/xm+M978VtbP2RDb6XCSY4AMZUE4J9M1yV/wCGXh0CPUNWvPKkuCTDbA8kDuR6VRuHMOQECuR82Bx7c1Uhs9S8UatYWkJee5mYRxxsxOCf6CubktoSbvgmVLRLuDTbM3uv3w8mB25EA7sB61yPifwdPo/iCPTJbgXFyVLzuOgJOSCfXk19FeHvhxF8F/Cupa/qrxz6pLEYbdUH3WI4wCck5I5rwVrO5e5u728YtJdOWU5OTz60cqii1sdh4e06KfTktLRo4IEXEiuRye5Jrm9S0hHupREd5h+UY7j29qzYru5tDIiSbIiNpxnJNSW9xPCSBJtLdGBzmo5bDsYV08tlcOHBCZLFscAelaFlfw6gIkYDcB95R1roLjRrS7sUNxJG0jEKVJxnPeoIfBn2J5ZROpgHRV4wKq4jG1TRTOmYQSx5+WqVlJPp2S6MMEBV4B5PPH411iXcWnyKxlDhSCF/vfjVaeOC7IlUBpUkEuep47fSqV27GcnZXPU9O+HWs+HPDEHjF7lbCMhfsuFyxJ6dfoa4uTRtQ8Y+LbW5L/aLm6uUjMsjZYnr09P/AK1fSviVB4t+D3hy0hfDSiNVX1IHceme1ct46+Ckvwm0rTNbFyTOjLMeOAw5rqpSv7s9DNQk1c9i8c+Lbf4f/DWLS3IuL9rZY1iHJB28n6VyXwCu9JsPAOpajdhTd3MrqYx94nPT6c1yF/4y01/Beoa5fyx3mp3ICRQynJC5GTj6ZOa7/wDZy8F2V58P7rVb7GZT5qjPC8E9/wAKhKOtzVO1rHufgHWHbQLaKG23OScL/dHqa8l/a2/tC48PxB5hDEWAWFW5Yg+nvXsMnjDRvBnhSG6nljgRIsquQM18P/H743T+OfEsEdrMz2sTFhs6A84rnU+SV0jsbvH3mZnw9l1eLXbTRLQgShXUykZ8okEEgeuCea1NQ+Feqa54wttOW8Mby8iQyElQTyWx39hXEeCPGreGbi7vhH9r1N1KxSNyEznJPvzXffCDX59Q8V3ur6vfSRwQoFkkZsbmJOAuf8jinGbm+Y5t0e7eDP2Z/DHhPRJL3WkW/nx8pfkk9v8A9VeDeJptE8B/E+2vblxaWceXMajJx1AwPoBXuvxC+OGkeC/DEFlp041LW7pcRIG3lCehOOM184eOrPS9GgiufENyLvxLqe13U8rap9K6KdacdG9CU4Wtymv8Rfip4s+LdvdtpkEtl4Us42eSWQ7AQB1J7n2FeA2viOfRrsXdtO9sko2yBMgugPPfuPeva9XvNX+KWhHS/CdqdM8LWi5nuZyFWfHPOOoyOn414o+jNfGUKxFrGxBuJRgOAcZA9D2o5k07GcZa2PTfG3xT/wCE+0awtbJZbTRbaMKIiCpkYDkkDt7968P1GOZdTuJi7MCxCqegFdst3b2FjHY2wd3I+YsMYrjda1BEuHRQHdecD1rlaRvFJFi3u3jCREnywdxA7mrGmaI3iDWWlQcAYZuwA96Twzps2s3MSGMl3PzHHAH1rtNVjTw3pYsLNFE8wIJHBIHXms3KzsaXOYe6t3162ggVTb2xPmBBnfj+dIJkv9UIYcK/mBc8AA8fyrMDDR5y5IFzKpDAHO0e1U9AvGuNalBJKt1Yc5HpVrYDrdS8VXMup2ySBSpYRhVYkMvTFdP4w0VI9MilkRUyoZlU5BHb6VwupWcem3UVzcqAAwaNW5JNdhqN02q+GlQu4aTj5T0GOBWb0YlY4aMXN/mzseEOS2Bx+NbCeGNV8Rm3t3eQRQDaLgngEdeK6LwF4cEME1qgU3Od80/XYOwz3OOwr0XT/Bl74wYaPYiSwgK7pLjGCg7kn1I7d/UdaOYicrK7MXw/Bca3osPhjTnDWOnDzLi4ZsISO5PcjFWxMtt4cktER0glYr5pGGuG6DJ7AdgKZ4b0y00LxjceFINTMumId1xdYGXC5JHcc11virxJY5882sUGmWaiO1gx1xxuPqSalyitjNPmV0ee22iWmhWrXN3FGjNliCMEntXCa94nOr+bcySrFZW5wkZ4BIPQDv0r0z4h3mleE/Bg1PXNt1r+pqPsVir8QoTw7AHgY55r5pvbyW9OyJyQpJJPTk1rBp7i3PWfiv8AtO3vifwlZeF/D9u2maPFGFlCn7+O3rjr9a8h07RomlgF/OiPOQ0a5ySD/I+1VJHSxcLEpkmbknGQKoLdS29y9wzkSgFUKnkA9fpWnKi4rl2PZ9NudPuYbjTrAiO00+DzppQcZYD/ABrk9E043cOp6pO73AkBEQIwSc9APSs/w/I1j4YeJZmjS9YPKO746DPpyeK1tY1c6V4ZisyChckjHGc9qy5bOyNUzh9Z1MaYsboFMhbBGe9d98KPGmlzas83iOVVsYMMkDMAJSBwMd+f8+vkl7bXOp3SRAgPnPIyAM9PrWva6ZHp6GUjdOQBn0Aq7aC3PQfiR48bxfqLSwRC2tEysUCDAC9iRXm8Fsk96Ekl8oE5LY6Cr9pJ9oYknk9TnNNuLAnznU84wCv8VCQ7lcyw/aWWBxIFOASK6O1v4CEJ2qqjLEDBJ9K5Y232eGR8bX4Ax3piWF2A8pWWVCMlgCQn4+tJpMlu5654Q8QQapfxWDDe7DhQM4H1r0rR1so7p4zJDOkasCScgH0r5o0vUL3SZHe1OyQjbvPXB7V1ugeKbrT0CSsxY5yOgyaxlT7CubvjfVVttRItgSQdwK9+fWsO08UyRzNMWBwMHtz3rWmtBrUahSA+CxHqKxr7RzbAqY92RkDFQtCXe512i+NIbuDbKGEg7leMfWotYvLnUMLCoLSjAHtWDo1gdqlwQAAdnc19EP4L07wl8PRqHlR3mpzxBjO5GIlPQKO3XrQrPcht9DxnwP4E1HUphFHHKlyWJBBzgdyT2GKs+L9KTTr42ayCUquGlHILV21x8QIdG0iLTNGhy8qhrmb+J2PUZHauP1q6E1opddrbt+T976ZpNRWxtFXR524l85kwCQSDk54FaVpemGOcAMpIABJzn/61MkQGeR1IJds4A6CoiCm47iTnjNcTeoWsOZ2YZYlieMnvUMoJXBGAeDQrliSACen0qdtgjJJyAMk0hmW6kAlRg8gDOM1eW3iu4Ua62+VEpZogTyR0HvVR33kEDNWtOvbbT4HnvEZokPyqB94+lVF62QLUwLnwve69I+ozk21srYjRhgEduKludCttDtDIBvnlGQ6noO/FZ2s+OJtX1KLzD5VrE2UjQ4HXpitPVZZtXtkZgFLLhQnYV1q9tSlqN0fUbrXJYrJH2WcfRU/ib39a63WdTt9Gs00y2XdcyLmWQfwjsM1jaKlr4ZsVRHU3RGGfGcE9hUc0KKZbm7kb7XKflUAHjtRsJhoNk2qXyWQQu7nDlTkkfWvY4ktfCNgLaBFjl8vdLKBnAA6D1NZXg7SbfwVpEWo3sCnUbpQ0cbDDAHv7dqzfEPiEShzMFiQnu3P0rFu7M1ocTq2u6pqWsi5NqfsKuSsY6nB7/Wuw0v4hajr9/DbCFo4Il8uNUGViHfnsfesSTWoL0jT9PtxJcS8NIB0HtXSwQJ4P0uK0iKHUbobSO4/+vSeqB6mpLr2m+HbyK0EiPdyDLKo3HnuT61JqOoi+W302NBFNdMFDt6E9fpXIyeHrGwlW8uJHe5yWkbOQT6e9db4K8GD4gQx3BnaBpZTDbxYy8mDjIHYe54qowV7ise9a14s07wl4S03wNoc0b3koDXVwhGxBtyzE574FeJ/Er4wLo+kSeHdAJisAf9IuQMNO3fnrjPatTxz4U0T4a2SWtvqst7rDr++ydwjHcZ/PmvEJopNb1OSVYS9pGflYjIBz1rri1YcEd74R1a00Dw6vlIZ9S1A7mUDGxfUmt/SNPu9Z1q0tYItxLBmPXAHX6VyXh+GCfUEgtmZgqjfu6g9z9K968FQ2PhnRbi7QifUZFOWJyIl9SfX2rlqSsPVsz/iDcrGkKA4SCMRgE9DjBxXI6FpkaQz3jgbTlt7HGBViSK58W6y86Bns0JVmYcE9/wCVc38TfFT6PYizslQjhDk9T7Coi+xW5wnjPXxeayzxsY4YsoF6ZOeo/KsS68UX9rpFzZwXJSKZSrqByQe2arXekyxwrqGoszliTHEh7+4/xp+i6fLruqwW07RQoxGQeAg7k/hXRcdzzW6s3w04QlFOMAcVnnUJLYgqcZOAvavT/ivrel2MsOheG0WSKNT59yV5lbvg+ma8hdZJ5C6SBWQ4bd0PqKExm0NTnuJAzsgjUcBVxmtTTrg+YXZEY5yFY5Cj1NYcB+RAoRSBng9a1oLeWe3DIqx8gEg9aTuLU6vR72DCtI4APUn09a6Kxa3lZjHICqYIB7muHi02d0DnhTwDjqa2NOtJ7XACthhktnkmsW2Qz0CC+inhCTjyXzjKnORUs1vHcBViAMi8n5uGHvXIWltLMzMWaM5wBnPHrmti0Jg+dQWlxgsT1pXEaFzYDYC8Cnd3XsagOgCV1Tym24yWI4Htmle/nbaFfYeCWxkADtV6DWXeBmeZmwQfl5zQmWtTk9V8Dyy36zli5AwD2HtSzWN/pkZxwgHLDrXotpqEV1aBgFKk4JwKvSaPa36LFGQQRnD9j9atVO5ojzzQtZFviPUDI4b5UAP8z6Vo6xp9te6ebgoojyQGyM49Kd4k8D3DXIaBiCnTacg1Qu9O1S101LSeAgucbyTyPatVJMtI881j+0b/AFBbPTI8qBwYxgg/Wqy/DvU1Cy3kvmnO5kUHrXalJfC1tJMEAJOCcZOfSud1bx7PcXCxglSRtJXjFU9SLFQqbOI24QwBT8xx19qpvpZuL6N4E8zYNxJHANaMEMuqCMuTcAtnkcD3rSktPLIt0UlycEA4z7Z9KTVibEuneF7jUo3cgqMBi4HAA7VtjRBp1nFM8Wd/Chx97HfHpWlaX0llbW1vDsMgAJXquff1FMu7zVNRZ3uQjso2gIuAB7YrnctRMraVrz2dy+1BEP4go/lXZ6f42bRtNlktHCzy5BU+4/nXlvmMl8yF9gJySRya0rNvtN2AImESHJLcAiocgTse5/DRJ4pG1e5lCyyAFTLxn3GfrXWav4s1fxndnQdAPDfLc3g4CjuM9q8ZTVr6/RLOwkeREAwXQ7VB6gH1613/AIY1i48P6TLaQDYHO6WUDDFvrT9okCnrY9E8MaKPCNrLpXh9I7zV5SFnvM5ZCepyPr0rprrUdO+EmnCVgNT8T3Q4QfM24+3pmvMdF+KR8Po9vpVkZtSmJVZc5yTXS2n2LwLZTeJ/FVz9v1+UbobZjnZnkCqVRdS01c86+KdnqN5jV/GE8iS3GXjtCx+UdhjtWR+zt4OPjLxu9zeW5fSbZgY1AGDg9D7dK1hpN58U9VuPEHiK4+zaVDl1jJwAB0AH5Vz/AIi+OUfgrQ7nRPCkaQGcsrzRj5ipJ7jpWirRtZESXMtz0X9oDxO/xB8W2vgjRJVkSM+VIISCqHjOSOgGP0qTUNY8M/s2+GBYaZGmq+K50AZ0AJQkdSewHYda+fvh/quqaLdTXVgDNrF9kbiMsCScnJ9K0tR09rXVw948l7qk5yxZicMfc1k6tjJWia3hS2n8a+Kv7U8TmS7lLmZoic+aSSQD7dOB6V9HXum2mmeH01TxU8dtZBf9F0iIYzgcZA6npXE/DnR7TwXpy6rPbLf6zKMxQ4zsJ6Gpr7XRLqU+ra/L9tvYgRDapykR7DHcio+scz0Hre6MW78Q3MzmO7iaz0pTvFtGAmRkkAgYqjoGk+I/i34gig063ktdKiYKjLkADPXP610Hgz4daz8UdbE92jWWlGTdJI5wWA7D3NeueK/H2k/Ci1g8P+GrIXOpsAqRQqDtJ4yx9e9dUK8Ho3qUldmq1t4f+Bnh2NMf2jr0i7Vydzscdh2FeG+N9d8S3+p2j6uxD3Db4tPU5IB6Egd+ldC+uS6LdPqerbtZ8V3WRBatlhATwDjpkVZt9NHhOM+IfEhN/rt0f9Fs8ZIJ4HHbGa2Uuxo3dWR2nw90KTRNPt73VSbjUJCCsAOQgPbBrqfEdmv2d3EipMRghl4UH0rldCvpdFhS71iUTapdgNFZZz5anpx2rspgWjVpSryOvzA8hSaT+K41tY4jQ/COmWNw0l2Rqty/IQAHDfSuo0zw9KHJS1mtCT8u45AFVoXsdMvAj27JcMciRTwa7C01y4ZUlMZZU4G3kEe9a3YuWL3N6w0W/itoninGFAwG5Jx3rR+2ajbMCkIdOrbR1/Gq2lam15MAB5Xy5Cqc5P0NbKTg4WVOO+0U9SkijF4hWcsskAQ5wdxGaZdWelam5MqIjkYBGM/WtcaZYX4PllYn6E561Xn8KCIFkyUYctu5/ShWvcqzPOvE/wALxqQaS1lZhn+AHj8aw9K8G6lod0EE0oiPAY9vrXq39nXMW4JK6qvAVuAarpDeCcBowQDyScg1sqjtZESinujxG9s0eN8mSKUA7QCcEjt+lZ9hrAtJ4ispiuEYHDDHNd4Gmhs5bLU7Ai458qQ9yfeksvDj+XHFrOmNLFnK3AXJA+vpQ6LSNbpGppXi/TvEipbakPs0q423EZHB+vvS6n4M1eENqOmXxv4iCCEPJHoR3rO8Q/Dl9CiTV9IIvNPY5kgOSQO9df4IaG6tkuNMuTHGSBPaE5ZD64J6VnawNrdHhuhavc+EfGStKJIt0mWDDBOTzX0GpmtI01SwnliEgDkRnKkHr0rkPit4Lj8QXkU9tEJJIgWdoxhgR3I9OtdP8JrqSfw6sEUonlh+VoJieB7VcuXluik21qdNofxIt5nWC9kUE4USdCD7g1P4xutG1Sxkh1ARmIqWSYckD19e1YHifStC1W1uBOg0u/jBJJbGD6+9eBaz4t1nTbmW1W7W8tIiVGfmwPbmsUnLYV76GJrfjjV9F8VhrKV7+ytHJUAHcq55PqcACvoDwZ8XLHxRaRajZShb6MBbi23YLL3wPbHSvmiDUbnT9Xe7lh2xuSSSeoPb6VY1zVgLuLW9Cmaz1CPDSwPwJVHGR2PFElK9kW3ZWPuOx13T9WslvEmQqOof+EjqMU+51y2tRE6yLLDJwCrAkH2r5K8O/GWJLOO5eB4Z+ksEpyko74J4B5rf8KfEBdW14PCssljv3NET88Q7jv3/AJ0cvKryIuz6L8VPaTeHb1pV8weWcgnBGfpXw94q8fapDNqmgRnzdMlYgbsgrz2NfW3jDxZoknhGYi+WNnjIyeTnHQivjS7iMmq6g5BVHlO2THUcH+tb4dxb1DSTMODQdS+y/aLaxmu7WLlpLdS4HPOe9dh4H+CkvjG1kv8ATrzY6vuktJEIyMfgQc8fhXd/BLU4tNurmCeAm3lyxKrkFvUgf56V6PZaZb2l7LreiP8AZZAxM1uB8rA9wK9OGJcPhWpM77E/wq+GEljalobuSyvIhsYKSMiu3n8OatIxibWX8yM5UMSc/nWpoGqi+sTdRWhjuGGGaMcEj/IrctJZb5AJrYLxyxGcmvOq1ZSlzSGonM3Hg6/vYY1m1eWOYAkBWIB98D/PNZ3hjw5axazd2WogT3HJWQ8Fhn1rttQ02S4MbRPtK4yp5rzzVZ7vw/40tpZELB2GM5wR6ZrJTk1ZA0luamoaPZeDdYimjUCzujtdDg4Y8A8/hWZ440LRNRsJXuV+x3SITHcR4AcHp07dKxfjJrEesw2trFctY3gb5d+cD0OfrXiXjHxl4zs4E0m/RJfK4F1ET8684JB6itYUalXYj3We1+ErXU9DsPNgvY72wYEhXPBA6j2rz7x/q+h6rLOEgaO9AICDAAOeue461wmi+JPFd/p72FuCY34JVSoI+nrWto/wu8T3zM00BLnkMwJGPyFdMcFKOtSSXzBSjfQlXQ9NFhDcRyNbXLhSY25BHHINeg2EM9jp9pPa6h9sCkMLdiSDjqM1Q0z4a6uEtodRt2Nup+QY+UE9ge1ep+H/AIeGzhimfy7JVx8u3OPz706ipRWruaXb2IrLxkLGxxa6Q8FzIOQxJyR3qLT/AIhayuoJBqmmyNAD96L0/rXd/wDCLwTRAS3EkqZDYJ4q7Y2FjGu2KJGdPlJIyf1rk56aVuULMj07WLXUYRLaxkt6MuCKkubBr4EOioD1OMk1aWOCBsqscbHjgAZqcHPIPFc3oWYsPhPS4vmNsrP3Yk1p21tFbIEhjCIPSpyARg0AADApXb3FYCARg9KakYQYGQKcOlLQMQZ+tYOqzahpkFxLCFniUFgD1GK365H4la1/Yvhi5dWIkkBVdvX3/pVQV5JCZ863Euo+L/HjypGfMEmMY4ySMCvpXR7eW30SC3nsAwEYDxrggnvXj/wVtEv9Ua4uUKOx8wFh1OfWve3niiU7pVT3JAruxNTaCWwklY4LV9Ig0sNeaaPKzy9vICQfUV5T4/P9qlZ7SxfT7lGH7+HkA9ug45r6BuNe0rzWt57qAsRghiCD+NYOv6X4dudPuHW7itmZfmMcnUehGea4k090KyPkjx3r2q3CwW2uaSZpEBxPbthyOxx3/OsPwp4s1XQ1mmtLS51GwIzcWqoSyg98c4rrvHHilLXxDbW1s8N8LQthjwXXPQH1x2rjviF8ULEapaX+lO9hNGnl3ESqAxHTODgNjPNYVE0Yy8in4gn8J32pi50+8NjPOSZLO4UqAx7gnp3rm/FWi3NtpR1HQ7v7Xbg7Z4N+4o3r9K37jw/YeKbU6nNqllqMMwDTkqFeMH2/L8a5m78I6XoNtdnQtTKhVL+VuI3gZJHoawp2b1MlK25m+Ffi/B4fAGo6El/cxElJiSGBHYjvyK9I0/8Aac8Layog17w0qQOu15DHkn8O/wCdfPesSR3sJl3mO5ByVA4IrIggmMsTMwCE5GTxivRUFYd+x7D4+1H4c3GpW8ugWwns5x/plo2QMdQVB5BBwetZXifwn4W0XwtDrfhvVTLaZAl09pMmIk4JHfHt7GuRurqGCBZS6BgdvAxz65rmpnlu7soyMVbklTgE/Qd6rlYkdHJfW8lqhjdQW5XB5qpaPezSSSRuyRxkElTjFU4LEo5IG4gcg8HFdFa6dcHT0SKIBJDndnqfSnYpFyxtrnxLciJJkmXGSGOCMDmkAis3NtCDE6sVLHqG9ea3/CnhS9sHa+UxKhIwHbGSK0/FlnpGoyRTRILS7xtnRupYd8dxUuNnYqz6lHRdW1s6U5CPMkJYtPBglB6n0FaFzq97488FXtpLKt7PZN5keQFcKB1B745rqvgdosF/qt/p4Zo0aFmzFglxg5GDwRWfbfCy5n1fV9O0zU1S7tizxR5MbOpJ4GOnXHPFZyST1JclHc8ls2eOQywBg+Q2V4wR0OfqK9Y+IXxOTxz8LE0qWGeDV4ol8wSjO/aSAVP0PSuAGmwJfXNrdG5tLuBmVonABDA8/hnvXRQ+Vc+GZ4kdZnibJt3b96h9VJ6g0XvqTGXYz/hb45sPDF1Pp/ifSRd6Lex4N0q5eBvTHXB9umBV3x3qNt4k8OtYW2mxXcNvcf6FqigeaI92Qrnr0yAfpWPp1vOZQ8tpsIP3T6Veh0a/DytJcbYGO5YVGAF/xpt3d2Q1d3Oat9DgWIreQeWrfdZuzex71g3SCzuZYgiohBwc9fbFbviOcMykzu6K+FizgKR3/wDr1z18Xu3aUASSIMlSRkD196zb1sWilP5O071UA8ZFZV5hgApDqP4qdNcFtwYhgP4h0NZ5mYSEA5HX8K3iiXqNKGRhuDDawYBTgkD0PrXYeJNQk1v7A6EN5SBBJIMORjo3rj1rl488Mnzkc8+ldd4fW21WRbdyI5yMoW6E+maTGjGiszMSHXGeMjnNdf4eub7T/Dl5p0Swy6eSW2TEh4ie6cc88496opp0rCVGVYpUYjYpyRj1Bq5aTvBZEtCZ0J2yKDhkHr7io5rlXsSWtvZ3miyWV7Bi8BDxX6gpg+nuPrXS+GdPv9Ft7Ya3GX0iRgsWophlRz2OOVOeOaw9Ot7zTiZYiNV0/cHEMgB2jPIx3rt/GHiLStJ8M2jaJaSnT76Mx3ViwyqMMYIHYjnkH8KLvsK5c1jRYbrRxbapEBBMSIrpeVb0IPY1jeGtd174YawlmsTXOmzACdFY7ZoyTksB1OD1q94E8YQ22lnRtaB1LwvckKsrLl7VjxyeoxXZ6H4Mu7DXbKxjuYdRtlxcafdOQRKgIymeQeDypranKKfvCcn0OD8eeFJPB2pHUrCKRNC1Bd0bJlkAPUE+2e9epfAb4433g68hs/tiPpsxGI5WO0H6jNeua7otsfBYvLaxjudOl+S80yQAiKQcEpn7p9q+Xdd8HadpfjKXTg82jwSyYhE6kKrHpg+hPp2p8sZmlOpLZn3je+OdG16xe0udthPOm5ROQYpQR69CDXwD8WbWy0Xxte2ypEkQJlAVshGJ7ex619L/AAx1C1uLQeEvGsEayqALW6J+VlPTafSvmn9q/wCHp+HfjiN9PuBc21xGWRJGzkdwD7elZJxWiZv1Ob0nTjeuTK6hGO5WJ4x9avXc8axm2iiKgKSWXncRXI6b4hubrSIrKCMRADIkHJBNdXZ27WWkBrg5nIwWJ6j1rjn8WpjKOpz7X62IQSjDtkkelVJ7251O9ijtkVIyCpBGc1Tv7o3d80RLFc8N2Iq1BdR6fCSBmUnAweBWsbW0FY6XwleX/hOK7gg1CW0iuVxJDExAOOhxVee7M5LyzvIiEsGdsnPoM9qz9PvDeS+dKd8hGAp5qa5kjSAPOgducxkcBfrTuZsv6XchBHdSFRbA7Ru5yfp3FekeD5dF8YW97pE050fUThoLhCFDccDJ968ajkacrKz7bfA2xjkAdqt3zzaoyJEiIsShXJXlhTbB2Zo6qTpGp6lYSs93fwSFPMLZ2kHGffOKhW3fYZZSWwoIRen0qKC2SEAIcyNgkkdvrUOoyRQgNO0isDgKpPXtkdxUCtYRpy8EjBHjCtwMAgVcn026vNHe7tp/OSPHmRydAPpVHQbtrx7uN0+Y/MBngY9KFuLnT3uCiSiNiNyjJU/UUAUdD1eBLkqLg2Tk4MYGUf2NeoeHNSiaRHgnWKQDacHIcHqD7V5FqgsbuOSS3dbK5AJaGXgE98H3qh4c8UXNhdrErgK7bcueh9abhcGj6X1G2Q6QAkZOnk4Kr96CQ/xKfQn+GuF8SWk93t8mU/2pagNFKAQXHofWrnhn4kz6BfDSPENus9pexjZIvRwemPQitTxfpcd/BHc6ZctcIOUbPzpjoD9KxegkcjpN6vi6AkReVrMGVeIHG8jv9acPEQ8SRHStTVbXXrIMLe4kGPNAyQjH17Amud1K7uNP1NNUiT7PeRsBOF4D4747GtrxLFa+MtLt/EGnMBqlqQt3APvY/vY7j3qkupskYDx/2iSzKIZQ21o5D0I96sxxGz1EAiMoYyPKPR89gfWq8WSss6wNO45O1jkDucd6tQ3cd8iKw2yg7QGUgkD61rcCO58MRTIl1AVMpzmGQfdH9axLyAQyspIXGMbTuHvXUy3Rt2zgPk9GNcxqSESuIFALkttxTQpKxmRAWtzKiOXEhwQRwQam/s9Z4/szEmInKg8EZpuI4naR5dsmMEZwQRSQ3bXrEJliDwQfSqsZmFrmkvaNIyIGjxggNnFU7C5ltExESoYFSc9Qe1dVNGsKvM0BeZx8oIyD65Fc1foVkTyRsHVlxjn0xUtAAnAYiQuQR1HH61Ot4bgopVnYkADPasqacuwJkyVONqngfhTVuTuyGKgcgrSsB1lrPJFBKTxkbdvofrWzpN3MFG1MjAO/rtI7VydlAZAXlla3SQABtxJOO5FdZoE1rZ3MRluEmTB3YPDAdvrWcgaN5THOqu7l3bljjpjsKtWDIJWlgUxuOAzcHPrUWm3lhfkm3gZQW4Rj0PpViW9WLcqwglDgrxkVmxo7jSL+28RW503VdiXqLiG8U7Q4P8Leo9DVMyroEr289vNNEvAB5wvsTXN6ZY6jrSG6shHI8eA1uByR7V08lnHd2qNcXRimUFWSQ/cYdj3FRctF+GA2d+lzpU4e3nXEkEmAHBHQjsferGh6ZfaSGKSgRvJuSeQ5KE/w465964uHTriz1CORpAbM8ttkJJGe3oa9cNnosGmWbDUPtEE2Csh5lik7cd+pBFDNEzRtNGsdeC6Tq9wyXshEltdBiAWPYgdRRq2nCPUrbStXQWVzt8u3u4lwrMOATjv0zmsjxFiBbUM6ySRkMs8RwU54OD/Kq+veLY9b1BLLXXEbqg8m9hbC5xwcdj61yyEy7c6zdWF8HlRk1ewYLMM5E8J43Y9hzntXmnxG8MQTa81zbOILa9Hn2sq/dDDqp+tdD4g8QTfbLaUSiXVrEbVlA4uoiOh9/wCdYOra/bX9mIoUzZXcgeEMceRP0Kgn7ufToadJTTuczlZ6HnH2xLbULkTgx7jsbvg9unatG3lSa7t5cYKnaMnOKreObUQywX8SmAsPJuAy4MUoP8Q7Z9elVtEujcSIZSxIPXGMkd8CvRSui1qe6+Ebf7Ro7II1cyJITu6jC5yK5Xw1eyxX8TSgBNrr8pPUHg1a8Lam1jPac741LExk4wDVRVe31FlRdiySM0YIBGCSQM1zsyk9TqNPudl5LvkJguIGSTjOTjj9e9dB4P0+bU7RpULulqpUqTkAA81gQzIHssK0cjgqyleAQa6mXV38N6ZJb2URSacBml6A57D3rjdr6mNtR/iK6nbTp3SQmFF25HJHYA17l8BPDUNx4U+2XaCQxjckq8MOM9vpXgttdPLoVwpcO8pCscYBHUg123w7+IWq+CdLmsI2jltWbeofO4AjkV20sQ4x5OhtBpM9m1jxG+maVfXdteNPAUKsrNmSNsYHPpnFeU2vxbt9K8P39tIHGoMrCJwuQWI4B/Gt7S9Qs/GWoxQC2ZDIpLLuxlweR71F4n8BHVNd03TUtFjWMiTdgZIzgj9K66bjLqdc5qx87wJPqF2Y54zK1xIXl3ggrkkg5Pp61uapdiW4hhcmURKFJkJ6D3r1fxz4WEfjGCzgtllP2bYu0bSDnPbvgd6838ReHSDqcsW6GaCIsVlIA3A9Md8+1dGj2MOVrUx9e1KXxbqcGnW8pWWOERhuvyjnA7Z61oaf4a+weD5rq7jIZZNkaseSc9frXIfDqGe88UW8UoMf2kESMDwuDnr2r1rU/FumxeLrTSBCJ7CKIhzjIBIPP4HvWUpW0RF1uXtJ0uwsPBgl4uHYBpFyMr6c+ozW/wCEb5rJIheXLRRXsBWCdmJ2YPAPt9a4Cazj/txbGxnEttKwYqrcEZ5FezXvw+ebRNGaCUkkAeWRwMjJqo9zSNmd18N547yweK6VXu0JKzAfeXJGc+2P1rrbqKZlPlkLdRjcjdnA7GvGvDWm6t4K8SwRAM1g0mY5DnBBxlfpXuEsYmQYIDLyCD0NKasztjZrQqabqaarCUkQw3C8Mh6g+oq5HMUYpKcEdD61ThWO5LXEIAlBww9x71dVluoQSOCOncGsyieiooVZAVY7gOh9ql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qvc3a2+Bjc56KO9TO21SQMn0rOEbecGz5khOdq9B9TQBH9jWa4El2fNkA3LDnhfwqPU9TXR7SW7uXwQCqRL69vxq7DCtszO3zzP2H8qz9W0i3v83GoSBIU52E4AH19aat1Jd7aHA3ep32oQTSW0DXF9LnyyRkr6V5zrXwMgeCfX/GGoSyrGDIYN+APbP9K9sn8X6fp8En2WErBHwDGvLnsM9s4rw74l67rPxJ8RWnhxFNnaS5d0JxhM9T3rpjNr4Uc0kvtM8YNj4a0pr3X57WO9lnnZbGxADBAG4JHYDtnrWVqja/8VNRi0fQtMZLC3O1n27YlI7k9/pXrvjnS/C3gfT7fQtEgGp6y2FaRBuZD3OR0J7Va8OeHfFus6TFoejWC6LA4AlmRcPjvz2J9a6IRcvef4nG3aVo/gfPfjr4dW3hW5h0xtTbU9QdD58MEX3G7AAZ6/pT/Amn3vg3xBZPPpzW16wzG10vzAHABA7V9c6V8O/CvwY0e51nXpY7/VgpYGU7mJ/HvXyH8SfH+qeM/GF1q9vD5Fsn7uFugVQcjFRKcLOO7NXSna7djtf2jrO+v9E0lI52nCqsjYbGXJyenH4V4vqx1KSziZUjRkUKvGSgHUD1NehW/i+TXNJtrG/JMhO5nPIBxXO35hsZ2xiWPPBAyK4E3ew0u55XJqVzFLKlwgBzuAA6D3NNTUZJ9uCFIJJI9O1dr4xEWrWCLHDHGBgEqACfXmuHuNGu7IKY4iQxwMjtWqaL9B0lzcAFg7Oe2T/Wr2ka7K20OWBPy7ScjiqenWl3dl4pUKoM5HTFTWawRSohJLMdoCjJJo0FY0dXtTOgn8wouCxx0z9K9S/Zx+GGk+JrDXdZ1+aVreyUMsGcFeCST+A4FcHJpdxbaebtIGFtGQpkIypbPQetem/BbX7Gy8M+KYLmVree7jOZmIII2kAAdyc09tjOybsx2nfFof2xpls0kdto1ndFYIh94qWOCe/AAr0z9pH42ad4u03TdF0ofalWINcSoSQBgZrwTTvh5d67cBoEFrbMRmecYC89c9O5r0LxhqHhrwX4Ug8PaGsWp61ehVnuidxUZGcHsOK2ajPcG5R+E428ludV0MxRoIopB5KMSBkDt+FegaN4p8ReFPh5FpED7EiIJaMHBGOMn29q6vwpZeDfCOkQXerTwanfwxbiqYZEOOgHTNeffEL4zQazby29laRRW5I2g8AAMD0GOTjFYVKjWiQ4rrJnUHw/4h8aeEjrPi3UZILKQbbe0jODLzgAjsDj/PFePeM/Blx4bXymeMXDqCsSgLsz0BHapNY+PXiHWLiyt2iRI7dAsUSZKIRwGJ6Z6cVi2s+qeKteja5mFzcyOGO9jgn1z3xXFOrVvpawterEh0ifRLOIzOiSyHcVDZP1qTVteSS1gtpZzBFEdzeWcGQ+/YVf8ZeG9R0oMZJt5xyMY6+hrzOfzZJ1tw7Nk85JJPtW1OV0XB33Oij8UXhlNzau8Ua5CTyHk49DWJfnV9esbvUHlnljYEC4kJJY+mT1q1qIS3sY7URl5PuhVP3QetbumW9/4qtrTTUQQabaAKwjGNx71rzFPTY6bwv481DW/hxbeGLO1lsbGKMrdXCPgS47HHPPPH61xusXqGR7ZFZ7OBQoVTgsQOMfTFdZc6jZ6Tarp1iPJlIKTZAwB3P19q5O8jkv5Db2cW452gkck0ORCWtznY9SnQhckvnJ7kCrGn6AdV1Ca5vUNvag7hJ6qOtb0Hhcaa0UUjCe+nIBVRwvoM0zxQrhRolsNsqLvuCOoHp7Cp5jW5rfDq3i1HxDPfxp5WlW6FF9DjufXpWZ4n8QxXN3c38hA8pyiEHAIHpW5ptxDoXwuuXicpc3UghjKjqB1/nXEfEFYtI0aztpUVpZYxLkdRk1CV2JI5DUPEBudQkaUKIv4dowR7E1s/DiOI6qTK2VLZVf61xCBpsjGSeuPWvUPC2l22hy6YS6tcTgNNIx+4nXCjt25reVkhpnWeI/BVz4i1SAJJ5VrCBI0g4AHcEnpWLdeJtOh1FNNs2aZIjtDKfvHpmuu+JXiMSeHI7ewDQ2jja0gHL8eorwWLzbW9imAMbAhQpOMe9c8bsZ7x4R1WLRdSgMxIsFfe0I6lzjBJr1278Z3v8AYOp3FgY4J7rPmTqOIY8AAKO5I7k18/6cYNT01IWu0imyBucckjuTXXQeIBMlpoEEshtwwaZwPmkI69e1c1VPZGMlcn0qeDTLdrkAqjfNIWHzP65NYvjTxvHNpxjRSCzAoJOCAOnH61p6/rdtp9y8Onwy3N24EccZAIHbJrzHxfp89ndB7q4Et4y4ZM5VPb681dFN/EEdDmfFvim51a4T7dPI6Lxh33Z9MCqkNsfLMkjCGA9z1A+lWYHtrTfMYvOnXIYsOKyZPtN3ciWciK2GWx6+wrsWgW1EvIQqu9sjCAnAkkGC1FtpNpaxm5vZQZWXcsIPU1W1zXiYIIUP7oHaBUOgadc+JtUHmsYoo8EseQFFUM6bSrd9SjErsI7SMgDB6/QVP4vvra7kiitwXRVADMe4H6VQ1q6js2EUbeXCg2jHGa5eTXCfNERAJOPWhWYHYeGLbSNK0i81HVUMlxJ8sEWcEHnnFY+q/vYVlSB2gxuLspAHt79q1/hFBpmqeJorvXXMem2ZLuJOkuB90A9j0NT/ABU8aJ4y8QNJY20enaRb5SG3iXAI9f0oNEcfaXEdupKDIPAxwOa1NPnByWGQOcdhXOXF0DIWBCx4wAo6H1zWjphcBjglWwck5oMzrtK0m3vZ7Z5hiMSDOBnI716F4gvbD+wns7K2hQquFVAOfUn1NeWWerSWoCkEoD0B6k12ml3q3UKFpQAwxsK5/HNYSbQHJWtg8Ewd0Lgc4xwTUd3BPPcbgwDk8qewrvNQaAzi2wsUZUEMwxk+v0qCz0u3vHR3EcrqdpcDGR9anmAk0K3fRtMW9mJWJwVBfue+KS3uYNUlCgqw6lhzmtbxBZi9tUhAxDGoUKOQKpaRpX2dykEAaIrgHoAe5+tZuQCR2ciSusW0RkbcHrWhrHinUE0CDTHkaK2gAUxoT+9HYHPQD2qE3KW16qSuIscBXHJPrRq9v9owWcF+ox2/Cs7jRd0GKJ4w8qbZXAwD2FY3i9BIWt43+bklkOcCq9tqjwRSEuwYHaFbrj147VYvbhGtSltANzgM8g7+2aZaRytvI8UpUvyowwB60+UZIYAEZ5pt2FE4JQoTyQetEVy8kQiZFByTkelczE9BiqEYgjAJ5AHWpeFBLDKjqBSGQZCEkA8kr1pPLZckHKt90E84qbMCpcYRt6EsMcKw6VBqSTy6WTMCQRgBSMD8KnmGDnGV6Y96ctqJ43gPyIw4fPINOLswWh5uNHKzgkkqH3depzXouhWUlvZpe3cZKkYWMjGfeuh0zwvoWlGG71Bw04G4kDO7047Vk634jfxJqD22nx4gQbE8scgevtXXzXKORW5kuNZndyVgiYt8xz+FejeBPD1ukc3ibWWP2G3BaGKQcu3YAVl+HPBy3N6YZHIQfPKzd8dq2tR1ZvE+pxaXA3k6PYABmA4JHWk2VYyPFfjC5u5Gv59wubgkW8QPKKOBxXLamJpViEsUrXMuB8zE5J6cV3up3OiaXGbmUx3N+p2pyCAOxrofBXg63eQ+JNZPm28Y3wwE4BPUfhWTkloYswdH062+Gfh1NW1FQ1/cjEMZGSo9cVz41aXxNqCXMhJIYspJ+6O5zTviJrcfiPVZZ3aW4cYVI4x8qDNZdpGdPtPIhcHeAWwclfbNaRaa1EW9Yv3Z5QjtLboDgsxyT/hWr4G8VeItIuFFhcrANpAlwSVXJPy+nU1lW1tJeEQoCRwDgda6K8EXhizigTIu5V5GOQDWqsPco65fXHiLUhaxTySyMQskgOWZj169BV/V4bfwbohErAz4wqk9Tip/C+lxaVBLqlyDHCvzY6Ek+9cNrN7ceNdaYF2WBWwo7AZ/nVcwaI7v4cPLdadLcuhE8rAFiME56D6V6vqU48PeG7PTSd2oXjBioOSFJ7+lY3gbRItP0u1nng2W1nHuBP8AGQOM+taPhqF/E2uveyMMs2FLjIRRXLN3YI1tTuR4W8NLbIBFM6lmB4AB7141FF/b9608kpeKIk7iMgn0rtfi5qM+pasNNgIJcCNmjOcAd8+9QWujW+jaFFBtCGMbnJ4B/GnFW1Hex5j4z32QSWOIO8h2qgOcn6Vi2+my6JYT3tzk3c42gbvuAjoBXcXelvqV1LdPEDFFkqwboPWuX1Uu0pdXDhc7YyM81o9QTPONb07KmUEg85Y8EVzENqQsm8gux4I6Yrs/Ec08lu5lKu5OMoMAewrlLaCQMVlBAJOBjqacWVchSGYTJ5XzsOScZAFbelLdpudipjJyQTgCs54JoUJx5fPDVZtLqWNRg5x0BGce9NsbdzqrDUJVCZQoGO0ljnA/pXWWt9EIFDhQBjnHNecxaokMoeV8Bhg4H51tW+t2aZAMmNvAbkn8Kx3ZkegwNbX2EjkIlOBuUDAH0qzLbwWxAklJOMg44+tec6dr0tq/mWxYOeCzDoK29MuJb4F3mkYA5YlqY0dCISJA+8NA5wrdM1vx6AscapOSEYbjk44PpXJRXafaQu7KJyAT1NddbXj3VsCZASflGTziouikzNuHitLgxWsnkqo2+XjOff60Q6pd6cm4kzxA5bJIA9vWtKz8Jk3Bc5dWIIbOTWlquhwQWboHDSDkqRyKpWLXkZfh/wAfW73vkXJRXzuwTkY+taWveILK8nhWJV8wnCgdq8v1zQ5Yb4SQKyhjuLLz36VVGqSvqEStucRZ6HpWyhF7HQrpGr451mKdzaIxYD5mAHBPrmuJisLa7IeUgLnOVPSqGq6i97qU+GIRSRgnrzT9Pje4d44ImBPKsp4J9xWsVYg6CAQ24SNLloihypjHX61LqGsWmnZf7VJdTHnJGOfTFeaanqF9p15IksjCVCRgnGBWcNVurm4JedmJ6EDpT5Lks9d0nXnu3DFeA2dwPStubxaFWS3tiwOchq8s07V3MKQIBEp4Yg9fettp44LQIJJJGPTaMkGuWpTs7olo6OXU7m7IDyISvIO3GKsQ3ZmUQRyMFwd77up7Vk2ssD6f5RIMpGckHk/Wprfw7f6icW8MkgyCWjOMD61zcrM2j2vwp4ijsNLgTEcgiweQBk+vvVrWPE02rRmNDvdvl2qcV5cLuLwvYuk8xnn4H3uF9vrWJpfjS91TUxHahVO7bmQ4A9yafs7oOXS57fpV1H4TKTyMhvANwYNnbkdKvafb3vjzUX1PV5zb6RCclnPL47DNeTX97f3NxFFFCJ13BpJQxG7HbHPFbV34l1G+sRbFvItYxtCqcColTb2DkOg+JvxIW/jGh6JEVt1+QlD1HTJNef2Ogm1zK6CSd+iP296WFGtrWe5dGEQOBID94+351seHNHu9TZbkZjgJ+bcckj6U0uRDsram5pNtc6VZlrAR/aHX5p3OCPZfatDwz4dudU1SE3Lb2Vt7Fjksfr6c067vU023SOQBYwOB3OPal0vX59puVTyODhT1AH0rP4jG6buel+IvEmn+CdKYmdJL5027gc7PYe9O+EnhyDxQDrOqOEslYlY2ON7dc/r+tfOk11qPjnxC2+TMETlcLnAAPP1rtLzx5fJCug6XK0MSDa7qcY9SDWVSlpozRTSPf/Hnx5s/C8R0Lw1GJb1gVMkeNsQ6Z+tc54T1C10HT3vg51PxVqLHYXJcxA9+enWvCr5odJhMdlIZZWGXmYksSeoyfevUvhP4j0/w/ZLdXkQnvMZIAySewz2qqMVTWpPtNT2HStL074Z6JJ4g1wrc65dHdGjnO0kcDB9K48+JQlzL4j1Ueffz/LZwOMnOTggdgK57xJrl/wCKdSbVb7Ito8iCAnCg9uvWtnwANOhibxX4hbzpogVtbWQ5G4cDA/KuuNXWwOomzrPDWk39vPBq2pgy6zfkGOJskop5zz0AH5V7PpVsiwgOodyBuJ5ya838EWd54j1sarqIKqcMsZOAiDoP/rV3h1OJNSig3BQxBVQcHA/pXQpXNI23LGreFlmjEqRiR+oUDmtrwnarY20hnjIkOMIxziuk06JL/TklIHmY5OOg9KwtRsZX1FJY5fLAIOD7V0xmtmaW7GvHYoJRMF5IwGUYxVoRPbgkMxBGD3qpZXbM8SKxAJwQD97Fb9pCl1A7qQADjaeTV3LMY5ZyyMUkA646VbttUubdSJiXRecgZz+FSXVi1sS7jC4zUKcgEcgjI4p6MWqNS31G0vySxYORkgjH6VPNZ206BiMEcrg45rGMSTYLgk9j0xVqGeW3QktvA4AA6Cgsp6t4X37NPnTzkLAwzDqvsfyrp7Hw6dO08Rb1uFC8xyjIPHQGuWn1e9GqW92ZBc2RG5ZVxgj046Gu6/tSO5ESxEsZOo6EVcpy2Gkclpmnrb38kJie3glJBiflT+Nc74p8GRaNcy3+lNJp14pDYAykg/z616td26yWrKF3FRlfXIqtDLDe2JS5VZSMqVZc5/Co5riseRaNq7+K70K8q2mowqVODw/4dxXLaHHqHhnxrNbQ3CxTl8iNjhZB1x+VWPHfhq/tNcn1Xw4GimtyWaHOOe3HpjIryTxN451DxVr1tPEgs9ShAWQA5DkAc46itIxnPSJm73PojxibbW7BotUVtPu9p2TEHa3Hr3rxrRfB0Wo62baeQpAz7fPXoeeDk9q2NM8Va94xsINPvYVl2EAuQcnHvXp2h+GDpOiNKYH3yLgqVzg1paVLS5cb21MweCIvDtsttPaLqtlIM4K5I9/yrz2/0XwrZa4YLuyeOzkPAlBBhPfp2Negfb/Eeh3MRkja5tjkquDgj09qj1LxD4X8YJJZarFHZXoBCtIQpB+v+NY6yem4umpxGteE7HwlYNf2UC6loEoIngHJQf3h79a8+s9QtLC6uJdLuJoZFBa1u4l3h1Of3cgx1HHNdNdtqGnyXVjpFw9zaMWikjePehU5AIIPpW78Ofhlq/h51vhHBqdqx3vasoBA7gA/j/k12qjyU+aoJp3ujymfWdS12Vjq88ljNn5G2lUlI7ZAxnp1qnqnm2MUbxgTQEgFs55J/wD119EeP9T8JXnhe8hEUNpcspV7O5UAk46r6HJ6181pdQJ5ELEpCJAqtknvgA1lS+K/QUeaWiPbPh74YlsLCLUtPuFKS4BUgnDEcj/61e22eiag2m25ewt5VYDf5anLA9/yxXKfCzSIJYdOAnjeOVAzRE85HfGevP8AOvYrW5hjzbh8NH8u09gOlFeqm7RRSh5nKeE73+w7+XTbqMwIx3Rl+2e2a7dAqqNoAB54rifidE66UmoQAFrc7n45285ry2b4y3mnWzpaTS3BA3KEbIA7D1H41jClOrrFFtqO59DTSpCheRwiDqScV5J8ZfHegDQ5Yhdqb2P5opE7H615FqnxS8V+JA8EAZFfjOTz+n+c1o+GPhDfeKS0urb3GNxLDOTz0ruWEVG0qrIUlPQpaD43f4lNY2V9biQwNtNynUqDjkf1r2yf4N6TqlpAZC8kwUESPyPb3Fed+C/hwmheLvIsywVXAyRjBzxx6V9EBJUC/OrAdQRipxVVRaVLYaglpY4vTvBdpotnJGLGM3EQ3JLGoOa2Vvr2ytUnSCB48cheCBWvcN5MkcrKTxtbHSsg6Ess7pJO/wBnYbl5yCD2rz3Jyd5Mq1tjMm+IFkzPbX1s8Z7FRkH8agvPGMepRi1gQYbgM3bsOe1bDeFLATACJmUjPmAg4P0qRtO0q0ZFmjjLE7dzADPvV3gugrN7nOW+ga3bFpTcmOAjJwc4HriptI8P64tybj7YCoOQdxwRXYyCKCAKjBoiMFSc5HtU1rHFFEEj+UEbtpPIzU8+lirEVqxnUJcgeavG3+tPeyDHKSOmOwPFF3aJcYALRydmXtUUUN7BlTKJl7EgAisxjy91AMbBOPUHBp0N6ZDtMTI/TBpwmmQfNFuIGcqaWK6SXAAYE8YIoAn7elLRSE4HJoArXd9BZKGncIp7mvnr49+Porm/g0+zuQ65AwGwCTXt/iq/sbbQb17qRCixnjIyDjj6c18L3EieMPiFLFFLtSNyoLtgA/U110IN3klsTdXPrP4W38Wm+GY5L22CuckMoByMVd1f4xeGLBZFvG2kcEEDJ/A4rxe0+KY0Lw09vDdmK/ssRMoAZHUDGckegrmrrxJ4Y8V20kmvakhuQciODqT9QCK5225XmQ5SbD4l/E7SbnUpX06a4UN8yupIx1z0/wAa8e8QfFLUUxFLf3UcTNhZCjkEemTx+tdpZXvh7Wp7rSiGtmKssUkikhxzg57HFY8PitPD6nSNd06LWNIB2CdBlkXoO2ePrT50noRfUzdN8aeDr23xr73ENypVXcZAx6gjr9DV3XvC3w71LR7m9sPEIvblYy6JJkHOMgYPNQXOm/D2+uEjubwzQsQTsU74l7Z2jn8f/wBcet+BfhvYPBPYa286yMFMIIVlGOoyM4zj8/xpOzd22LVnlZ8Dw6jbi/sdQQpkhlDBWU+hFTpYXGkQNFNdC4tpB8ueob69q6TxBB4X8PalA1lcS3GnTgLI7EFkY9we/wD9auV8VmHSLhoUvFuoJF3xSjoynt7EUWM2tSre6vYQ6asRhUTliu4jkfj3rAS8ihYCQgx9gO9VNRlY4IAKsOrdqjtNKmvmUMCRnAyOlbR2sQQPdz38pAUi3U4GRwa6zS7FIbYuTvUgEqR0PqDVe40c6TbK5AJzyvofpWjpGqPpPlXiJu8tgTE38Y7jFDdzRIl8iGODzC43Ek+Yx6+1TeFvGraZNcwSwi5tZQQYWwCD2Knsam+Jl/ompR2d7pNtPp1zOAZ4JSACQOSByM596jsvhjPrXg//AISPR7kXMNuQ1yjuAyDOCR649KE+47WNvw742Ft4gt0u4t2miVdyuSMgnvj69q9/+P3gPRZPhrpWu6LaoZFIk86Jcsqkcgkc4PP5V4bBBpWoeBzYX1uBq6tuiuIxgOgHXPY5xwRXYeGvFfiPTPBE9hbTHU9KjQxyRSLuaJSDyB3FDcmNu6MjwzDqfw/8S+HfEFs26wvSCVVs4wOQR2OT+tbvxb8U20/xBsvEGjNNFqKqPPjUYLHrgjjORithNN8P+Kfhqmp6RchdS0/55oHYjkE54J4zxzUGsat4T8aeEba7uZf7M12yVQ0jA4kxgEZxgj8azk0+hi2pPY848bXA8Q+Kp9dWKRZZkVQrDAOPUDqeOtaHhaxj8UwXNu5GnX0KMysy8SADsa6HWZLbTdHtNRlMF3bOAFcYxn09q4m+8e/Z5yLO3jjZxwyrgDPuKzvfZBsTRabrou3huJrd7M/L+8G1gfUHPI+tQtZPol3LI920oUFTGXyrD+hrnNS1vVdWnZXuCEUfd6Y+lRabDcyK6GZ2Qg8MM5Pbmpbdhog8Q61HqFyXijCRqSGQLmsGYOYzPERtU4Vh6HtXRx2E0Eqx3qoEO7BA5z25rI1Arp3nQIoKZ3MAf1zUxbuUtDlb1RGGIAUNyVHY1nRqXyUByDjkVo6goZSwGB256mqUMsqEKwUoTnGOldcXoSy/p6neAFx6gCta22tKFjkW3mH3WboD61nwwi6ileBwJUG5UHf2q/ZWsWpsTsZLuNMsM+nXioY0dHeXCyywy3ZLXca4kktwSXHY4HX61o2XlW0gErqBINyOo3Ag9Af61gaZqr6TcwPKDEI23LKFBIPbPqPWtsa7LJfS3tzFDPp03J+zLwjevtWKWthmk1pd6NGb3TIGnCgmS1iBJYd9oHPrWp4N1i2tb+N7mxmu9GvWC3un3CmOe2Y9ThhkY9R1rU8MeGtT1Lw4PEejvJf2sfFxbRAFol7nA5I9xWnfxWnjnTopoX+x+ILQFY5wNvnpj7kgPfgYNNz5HZmdu5Fd6VafDnxC7xvFqGjXaAtFJjMsRznI9RxyBXYabEfDl9aJE8t34cvsTWksRzLasf7p56elN+EPi7Q/FtpP4K8c2iWtzESlvdSABkJPAJ9M9DWXqrXfwx1e88LXr7rByJdPmb+Bg2QUJ6g45FXfm2NYwtqetWPxQn0rS7u7EY1GOMiDUYI1H72M5AkK9jgDOK4HxZqemfEGyn0KXZBdribS76XGcH/lm+P0IJ/Dvcd4NX0uPxTpksZv4IzDqVmuB5qjg8euOc1xWpWFq0RSCbCMDc2M7AjIzuMbehGcfhWTb6BKHVFvwp8Q7/Soj4Z8Swxy31llrY3B++g5IVjzkDJHPt6V4z8Y9Un13X3mu7+e7tFbFsJSS0a5+7mvRfGtxYeN/CUUwdIte007lYnDkAHIPcivFtYmWWwDyFyZBuIYcow/p9amLk3qVBml4OiWe7EjERxRAFVPVj3rpfE+qjUy0FtxLwp9MdCK4bwtcNcyeWW2HouD1rsrkQ6RaCUoJbh8qQD19PxrOok3cuRi3Fnb6ZbgrIXlU4CtksCeozSR2L3AGAAjfMNxxgj3q/oWjteyT3ErFip3bGHA9qqatLvkeG2lw4OcAcA+lNSJsPTWbbRlHlpGbhiQQegqS5vEZVnBLqRu8gnj3ANYai2swHusTysSVyeD7EdqpXFy95KDE4jVD9w8/rWhDPZL/wAEadL4Ig8Y2WrKbYgK2nSJlt+cEZyMDr2PauOhvGnkKWxEULYLGQ4AHfmuaTW5xbGwDkQOMFQxwfw6d6sDUGtYIg5EbqwVVY53j3qPe6mSTW5t6xqEVnbsFRi+OQT39QfSubmke6Rnmcu8mOh4UVpa/f2V1DHMImjumAV9rZAx7VhC6EkxSNgGGMKepHrVrzL2Oi8J25fVo4wREWUr5hOQeuMj1rVh1NLa8e11GFoH3ECaMZVufSsLw1cFtZhgYgIx65xg10N79nlvZbK9UrAXKrOCCVOcA0mS9Sj4h0Wwv7eRZ4itwRmKReA47ZFec3GmT6fOVuAoQEFcZ5HrXZeMrfXra4slMzXIssmARnG9O+cfe6k881peGL7SfGdnJY38eJCpAcDDRn/CrUrDsL4YkTxz4cOgXM4OqW4aXT7jPzgDnaT3Fdf8PNaGuiXSryX+ztciOxZCQFmYdj7/AONeV6x4cvPBOqxXMW5GhkD286E4J+vvXY+IJ7bxToUHirTka3vlAW9ji4KyAYDY7ZwORWU48yLSudr410qOz017u8tEW7jO2XaD8y9zjvXmNzHP4c1aO40yUm3mTcGU5Ug9Qfbmu8m8WXWueCRcyOLi4jXZMpGSQR1+vvXnBMT+WkVwwgJwpY4xnqCKmnFrcdrFy21F9kqqY41c52k43N6A+lbthqxaNYnjRpARgNgkH8K5+xthFNK80cVykeG8vHLD/GrjtbSPHPZWTxPIcDyzwDW+gGleSRXk8iKhEoGMHsfaq0WnQ26zhzvnK7l3nGxsdj3rQtoTbkSeWQ+3ksM5rjL37Xq2toYbgNF5mBsPHHUUk7BvuY8+nz6jeP54V5SxJUjpz1FdVo3h/wCzWrGRFBOACDj9KsSQwWCNLISX6AIMkmpzdOYklYEA4VFA79hVXIa7FXV7RYUAQmUAZVM4z6iuTm0qd7gP5DgNyV67c9q9G0rR5dSuN9wAhGWIJ4AHNc14u1wxXjw2AwRwyj19R7U07iscTrOltbMWigYgckBeSaxC4VNxJCk7Tx09sV2um2uqag6fvzIhJJU9DWfruhpp8zSb0KPyYwckHvTuFjAjuHRGCOWIGBu5BrUsbtCEcTBQBhkIIwfY1mTwpHIdkm8dhjGKajMjEAgA8AkZwaTVxHbWWvRWGJYpXcgcoByDWxb+LopQjSRkNICGz1J7HNee2CwGJg1y6SL0x3PrW3a20TRIEl3EYOM55rGUUUlc7i08Q3lg6T2UvlS56qMEiu11SRfFOnWd1FcLbagFxIB0kx2PvXnumeFL+SBJlnVA6khZTgg0o/tXT50M8Ui22cOyKSBjvkdveo5EiTsI7WzjjEF2ZY5gSQUY857YrofDuo6fp8f2aYBxI2AcHOexx6+9c5Bpct/cRlL1S8gBhlHr6HPQ1e8x7KSOKa2JnjYrMrjGfRlPr6is5LsVc7a8+0yanFd2cqTBVVWguBksAOuOn41zPiXUop7tknQIG+UkDlfpUM2uvDeIpkPmqMRkHGR6ZrK1HUUvN6XM4tZXYCPfzz9awUGnsK4upQ32l21vLdTBtx/cXKHKj0De3aqt3dWP2p0uojAl0oS6jBJ8pz0kA7jPcVRgOo6pfvpBKyNIMiEt8jgfxKff0qtrukXtsZBKHdLT9zIRyYDgHafbnIrpUUZWvsR6/K0UU8TlXV/3coc7gw7Mp7gj1rF8NBTqaWu9gIwCCD0H1qveOzpsB4xgcnkep96s+GIhHraMy7NwAaTrkVulZGi0Vj1VNzaTd3hRRLAv3l/i9Mj1rQFqrabauMO5KsRjoprPa7S18G6lbO2Wc7lZe/pmtuzC3mhabHjYWt1LNnGfxrkqaGckb2noi6XCkUSl45FYMRk4zzU3jHWxLaG1gRBKo3eaeQD2yPSm6TNHpLW6ROsoJAbec4PbHqKy/Eup2z+JUcWwTKFZkVsq5HQ+2fSublu7olK5seC1fU9FngQFpCBkE9TnmtO71QaNq08N5ERbQxKzNHywHAJx6VkvLDpumW+o6XcC3AJM9qD0I6HH4Vxd5421N727v0nE0k48ty8YIKemD0/+tW9OnrqUkezeEdasbrxeINOvxGZQJrYs2MkYyPbNeuv42vY9bgurmwLGJfKlYYGD618h/DSexfxDOLmf7JPbQm6hmztVyD9z0Bzivo/SPFc0ujxayqC4tpYwlxCx6EYGc/jW75aTuaxszU8ZWt7HqsWrQ3as3mB448AnB7Z9BWB8Q9Ju9O8KXNrd2yyvfg3MM4BJDEcqQORXovhzTdM8WwW1xbPsZSDJExzhR2Gen1rU8S6JBqt0Zowky6coYQkgAqOT/Ku6M6ckmjSzPlDwXoWq6dLc3ptWRp4vJjYpuUHjJwfUjrXe+GvgqNS0q/1Rrjy9Rt1LFgM5yOn0zXvOheF4HtjPbCCawlYuImXBjJ7f/WpdYsLTQ9Sjt0mWGO8jImVQMHHPHpVynF/CYKhd3bPCfh94Qnv9XMdy/wBnuwSsZZchh3+hr1LUtf1PwvFZWl2ik2sysjgcMORjNRK76Xcy6nBFF9mjl2JICDgZwM4rnfGXi2W4vr+y1ILNaOoMVxEPuHGRz9TXHOTuWoqB6bY6/Brc17ZSqYpJITNCW4xIOg9jnmt7Q/GFrd2SSTuI5FfyZufuuO5HYHHWvmePxzfulvFseS6tOEuYiBle2Sev4Vl638Rp4p4p4HltjN+5vI8jhgeH9DnuCKUal/iN41EfTGr65H4T8TxTLIHsr0ZkiU5Ib1Arq7K+t5pVMEweOcF1A9e9fKNv8T5tW0O3aeQHUdLuFDK/HmRnGCD717Rp3iS4+x2t9Fbs9tOFmjKgfIw4I9xWqknsV7TXyPWqK5mz8Y2+pWZe2Km4A+aJ2wVPrz2rGk1i+vXZxdJFJGeE3cHn1FBpzI70LTqyNJ1kXkhgmURXSgEr2YeorWPFA07i0UUUDCiiigAooooAKKKKACiiigAooooAKKKToKAFoqne3T2aeZs3xjrjqKzdQ8UxadAlw8LvbPwHU55oA3FYHoQfpQVrL0jV7LVV861mXGPmQ8EVT1Dxpp9hd/Z2fcwO1mBwAaBN2OioqpBeLK4TaQSNwPUEeuat0D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I5BuUjdtHc+1QoC4IjARM4z3NPubiG1iaWZ1RFGSzHoK881r4gXmqTy2WhQNheDcEYx9PSqjFy2JbUdzsNT12y0RCHYPOQNsS8sxrMOnz68BdatL9ls+q24OOPc1Q8J+Erm2P23UcS3rHJabJK+4HauoktLdAz3cvm7QSfMICgfTtTskyU3Lc858b+NbPQbL7NpdksoB2qSvBbsfevN/C3wj8ReKNfuNXnv5Lb7QNssqnGFJDbR6dB0rvL3XNC1HXQ97Iq28GWEYAAAHb3Jrn/ABx+0bBp9nNZeHbQtIo2huBj3rog5x1gjnmoPSb0Ox8M/D3w14GnluLiSG6vgCzzTEHYO5ye9YXxA/aR8KeBdHuHs5lmvpARGqYyW7HFfLHj/wCIWpXYKXGsySyz5aRbckKM9Rnr3rzXw34SvvHGvR6faIZp5ZAq7snaD3J60nGpUfvGftYU17q0Or8R/FLU/ifrQivLg2ySyhVFxJhQCeuPYVn+Pb/SbnV7LQdDKvYaeA092Otw+OeR1H6V6P8AEb4feHfgr4KWBpBqHiu6UIknBaEdyB2x61454c086ZG8qJvmlJZpG5zntzWc4xgrX1DnlLVkaSETCVAyKOOeAK0IXtrsLHMx4YMSDnH4VqQ6PdXFsfLtlLscAE/ez7VmS+BLqzLS72EhfJAyevbNYqwFfxFpMT26xWTjyoySZGB+c+p9KxLe7lQBGIcLwDjtW1cw3torxsCUQZG7ADE9RisKWaVZnd4ggUDnsRWlna4XsX7byryZrYW2C4wCn3n9vpSJ4fhF4kaBQ8bAHcOnTPNO0PUorK+Fy7eWCNiOR0B60/Xr5BeNLaBpoUywY8Fj9Kzb7CudV8RL0atpdlplh/o+nWsahkAw0j9yfQZriNEsJrYECN5VBJBUkgfWn2Gr31y8txevgsAuDgjH/wCquk0u4I0ia0t1Dljuacj16AAdqylJol6HU2vhq51zwjbX15qZtPPn+z2tqDlWAHXHfv8AlWxc+EvBXw+053kjOoaosYBd2JzIRyeMcD0rz86vqVv9kWSTbHb8KRwEHcAds+tQXur/APCQ6uZZnYW0S4EcaZyfX3JqvazS0JujufEF4moeC7ewsG+xWDKGnnkADzkdcDsPSvJH0+1udSjgtxNKruFdskgDPJArtLK8F/DFFcWdzOGbZFbuCuc/SvSbjwDqWi+FHvXsLPSojH8itkynI9ScZ/CuaMp1J2ZHO27JHh/jew0OxWCw0wtIqgNNIAdxY9h64Ncra69P4avhLalg0QKqGXBz6816l4c+GuueN9dMFiIlK4DztjAz1NbHj/4DaN4M2xXOuS3+tzqP3buWUH0weg9h6Gu6FNL42WpSfQ8d13xbrHi+W3e581kjGVVAeT7mnWOkzrJiJFSWTG6dhkgHsB/Wu1k0S20fT2jFxHNOMAyRA7QPQZ9Kq2d+gnW2skNzdPkGRgNqL3NJ8sXaJukNsfBou5o7eBZDIeZbiUDp3PtVXxf4vs/Ctq2jaMyic8NKvOD3Oai8TeLZdJs5NM0ydp53JWW4J6Z6jPoK8+uNPMFuJHcvPI3zZOSfxqYrW7LsTjWSsM0xlaaUHMjt1LH+deheH9WtvC2hRXt4Ykvbxf3asMlAe+D0JrzDUojo8Uazpkkq+wjqMgiotS8RXGu6hAmws7uscaN3yQAP1rRx0uietj1exuopYLrVp7ZhDFkA5wGPrmuXuri5h0q61GMky3BKhiOdp9/pXaePtOOjaDpGhY2M6qJscAMR+uKx/GNkbTRbDSLch5lVRkAjAzXMpINBlrB9ps9ItwSEjUMQBgDOM8etcp8TY01DxGIZGxDBFtLKcYx0rvGslsodPlmYznARol+UAAdfc15N8QL8Nr9wgYq5O7r1HQDH4VrB66AccdlvM+0kxA5GTzkV2kBa4sEnCeZIFAxnn864yeNJCQRkg5PNdl4QlE+EdyoA7jqa3lsQmd3NAdS8M2pyyLFHtMbHIB7n3NebajYiSd4s5J5HfGK9TNwbfR/JRPPcnaqgZyTWbpPgp7SQXWojyTneQepXPAArk57MDN8N+Hr147ZnxJA/3Vwck+57V0d3dxaFI7ocXDLtJB6fjXRHU4rPTyUtxbJjKA9SPWvLvEF79puS5aSckkkxg4Ge1TfmYFqfxkNHUziTdOSfnY8k1y/9sT6mTcyFpZCfkVhwSfaprbwvcX91HGwMvmPkKe2fU1oXMMHhjVxJFIk8Vom5vlyDJ2A/xrS6WgJmDrcJ0ny0vXzdzYb7Oi4IHv6VFr9r5VnaoGPnScsg6IvanWgk1fXH1nVpOSxYg9x1AxT5bifxdqM626xQQZGWI5wPeqTA5y2017++W2toHnlJwrY4PvXY2trB4UtZIJZ/Nu5AS4GDj2q1Ld23hfTWt7QqLluHn6kD0Fc+hVxLLLKHd1yJDxgVV2wMLVlkvLgzTyjyGONoHSsrySbhooocxMcKQeT7Vp3U6XTBBhwvBKnjNVkhlE4MTBDnAJGQPetFoBt6lFb6RBb2iSrNLt3SKOQh9PrWVfXMt0EAUKijAwMZq5pawLMpu2W4LNiTjhhUmuz26XKpawfLnAx0A+tBY3TNHhGkXF08IldjsVG4APrmm6ZC0aktwAeFqG8uxDHEkbmSTHI5CoP6mrNlKfkBAIzkkmpYrGnawJJE8ksoVSdqqvUn09q6GwsHhVQ7GFG5JHJA9veoNOsLS42STNhM5Cpjr71vlXucOi/uo/lXb1rnmxMuw6Wl2pfeZW2gDzTkgAYrnr+6n0K5YBGMR5UDqfwr0TStNstM0c3945S4cYj7ke3tmuA1i9S9ume5KockoBycfSsFO5KaZd0jxY1xiK4IjI5AA6iutju7W5BJjETvtyVJGF+nauO029063WIyICSww2MsBWtc6vaqHW2KuM53yEAmnJXKsXNdtLaKE3isJJlICIRnj1z3rMsdUDXY80DLHC7hwD70+PWDdSrlY5yo2ktnA9wPaqeqanaxGNLQ7JWyHfOcmkhpFC4wb+cEM5ZsAKcY9TT9VlSxEEMTKFYYZgckH2q7bWCXMaSgsZc43+9ZPiu2EflqgZpVIyMcZ+tS0aJ2K99Fgu6DcAACztyTVKMB5FJIAweScAVXF49yogPySA/MpGelOKF0KkA5P3T3rJruIsxziR2CneRxuA4qwruN20jB9R0qnZrFAAHBjDHBCjpWjJGAo2NuUDgnqRUklBlIYkAgn17VJazOySK6ABQSGXqfSlvD8qkEcHg46io0IJwSARzzSTuJMxr69vb1yZZPLiXKgeorpfA5lv5007R7XeTxLOR3+tcZr80klwsCHALAYXuK9L8MeLtJ+HvhqSJCDfSqQQCAwJ7+tdMdjSCvuTfEG7g8H2kOhadIZdWuTmeVedgPXmvPPE2tjR9KGj6dLtlbDzyjku3pn8a0Irm6u2u9cmJaUqSryDoO2PfmuLXUbeDz3OZZpWJO4ZAJrS2hT8jd+HGgX3i7xJbWaAmPIaRjkgDvzXrfxQ8Z22jyRaHaSb0giKkrwHI9/wA65/4f69Y/DPwPe6nOqy6vfgrAD1QHvivPdNe58W6w5dyzysXZmJwATzzS5U2JWsaWnzvKr39yg2KSqoBgZ7fWmWshJLvhQWLZHcVLrJFxcx2NqQsVvwzgZBNWtO0CbUbiOAnByNx9FoehDO+8NGw0XRZbxofNnZdxmkxhfQAfhWLolhdeLPET3sqn7OASJGPAAo1fOoXMGiacGdIyA7L3NaXi/V7fwJoUek2hCXk6/vCP4AR+lK4WMH4m+KYGtxpdlLmOA4bb/G39az/h9pkt5JbsItssjjKnsM1w+nw3GraosTOGQOWeRu9e/fB/w6L7WIowcpEQ7Njoo5PNO9gSudhr6PZ6XbaQBtkHzuQcZOOlaWhTJ4b8MyySECYg7dorI8ZaxBBr/wBngAleRiOecLU02ntqRtYpZXSyjO4j1P179KysmO1jJ02xP2ibU75MzTkmKNu49aNeLPAtnK2ZZQGES87R7mmeKvEsFnPBFFH5rplIEz0Prin6BZXMUb3k+ZHk4LHnZnsKpIzfkc9rVsIbWNEYwRgBSFHWvOPEUzFjBGADjBK9QP6V3ni2/OSA+SrEccfpXmF9LLe3ckcIJBPzOvND0EYmtRl7QguAij5VHY1madZBYVlceXF0Duc5PpXRXlisdpIpcvKOV3DIrjblJTKSHIjHRSeM/Smh3Ogu5bB9iOAVUfMpPU062htLgkKgRGHAUZwK5qHSVuJd8shVOM/Mck+gFdE2ki3RYVfaQuTg9B6Z9aYXNKPQNMvFKvMcYyNq8k+nWibwgkUauhCMOQDzkVn6dpN624JMkYzkGUkZrZRLuzQljHK2NoO7OfwrNyEN07wdcz3SFWUoerEgCtRvD05BigiIjiJ3ujYz2/KqNvrT6dtiAYkjO3v9a008ZJZwbygjjJwRjkmkn3A6fRPBavaK0oJcgbQTyT71V1zT7/QyHt08wkgFSSAB3P1q74Y8bW1zKATmJed54x7V2Pm22twgBA5J4z0wanZlpHM+FtbufLADkEMPvHODXUahMoHmySAyOMso4wPU1Vj8IPZyo8REcechdvB/E1ia/eyXMkh4jJJTgdhWmj2No2OgstPsNYP7hFRACB7mvOPFfhZNHmuXgOZMnmPkj1rT8P8AiJtMeVYzhADkOc81ka/4uP8AZ88pAikJzuXtWsdy21Y8eurYx6nPM4bywD145rrvAkIjsJbyUhRGDhWBOc9KyzJ/azGUspjZtzY71vWoaDTZUQbIicAdTiukyueX+K5jJdzSgb1Z8Zz05rFWMB9uWZCM+ldR4ssmlclE3IDllQYrm1AV1KAhc4II6UJkmposUysEABRj8pPUV0Rli09AJZRJKeWZc4ArnU1J7eMQICVYZLr1zVqytnvnVDIwDDBY9QPU1nPUs3X1q5uzbC2ChGOFO3qB3/Su/s9f26bBbWzMk5H72QHHHoK88FxbWsItLSVpzGeZQODTYdZnM/lQKDGDhpCcVg0Qd5NocviW6ght0OWbBUc/jXUv4KTQY4bWIq12x+eRVyEPpWX4V8UDw3ZyOiCe/kUKqjqgOOfap7vxROuWO8yudxVOTn61i3YDq9O8P3z285RCYQMmcHrjqBmsO7tJbliHKQQKcFVOS+KQeJ7+SzEQdkU8lSTyKwZNWlmulEQYMTznpSbKubNtpd3fX4UrtTAWOLOAw9cV6TYBtJ0tlGBJtO8gYwPSuG0+1Z5IrqaSSRDwApIO76eldtpujza5OqGV5BwSoPFYzkc85WOf0vSZNb1MzXM2wuxWJXPHWtzxn9i8L6UtubpRey4VQgzj/IrZ1zRk8M2xnuGWJFGQD3NchpHgm+8fX0moTllgyPLUdSB0rn51uc/OjloblLeJYrISWgcnzJwuQWJ5/OrtjAAzJEWmkOCXQ8lvf2r0LxH4K07wdp0CXAU3kxBS36k8dxTbDR7fQLBrqSJFu5VyEA6D1PpTVRSEpXODuNNubeVJZ0Lyg7hETgH0z3r0v4eaBGbV9R1A+TbjDBSep9AKwfC3h+fXb65u7oqkakszk8AdvxreF0dRuXs4wzWsJ2hRxn3qXK2wNm1drL4imZxJ5FrBxGij5QAf1NT6ciPeR+bG/kQkGNmPBb6dqktbCWW3SFNqBCDuj649DVv+ybqYFonSKMfeZugH+NJN7ozbsdlf/EF9P01LDTWLyuAZps8AegpfDnihAW1G5uSUtzk57DvzXOf8ItNa6NLeSzERMM7zwTXIS+Io4ke2gche+D1x71p7aUdRqrJH0hp/xzF6BBpy7UUcuTwa7fQ9VvdWiNxMMIwxgjP45r5P8FXoudWUyq0sLHDFTj5fr619A2Pi0RWwiti0UC8AHgn3qo4jXU1hWaerPVIokaFHUgAcBl5waF1x9NkJd0iReu443VyWheLkgVjIN4IyFHc/SpRpdz4kna5lfbBuJC9x+FerCd0ehGaa0O6stUfX50O3yrZMkhmzvOOPwrQlsw6goQjZ4IriV1M6SsVu5AIOAVHJHvXVafqaXCICMHtzW67otSvoyVrd1x8uW7n0oCN1Jz+FXj1GRgHkUGMcY61ZR89+G/Efi3wDG9pf2BubI5AEmSMe1eveCfjBomqRhLqYWN3jaY5BgD6Gu30yxSWyjt76CKcqoAMigkj6HvWVrXwn8P6wHYW32aVv44uMfhW0pU30sV7xduPGMFrPERPDcWshADowyM1PqN5bWTRX6827Y3snIIPQ/qK8m8SfArV7SF5NJ1V3UZYRs2K5S08W+LvBdjPbXtlLqFkoIZQCSPxrFx7MNzrviB8QLTwtrFzcRqs6TxhkZWyAcdCB6/h1r5wNy/iLxXPew2wgadwMRg4HqefXk/jTdW8XHXLy5YMUDsQikk7eehHY1tfDbxLpVhfPFqkcsd2gykgXKOPX612U2or3dzSMFuz6O+GGjxadpaz3tvGGwCCQCeO+fwqfxR8SLXS3aOBg+3gxqA2f8K830u41nxVfvHp0k0No2FCKxII7Ejt/9eu90X4TpBdo08iXEuNzKxIJNLlgneozB3bOc1L4qX+qWDRadpbNOvKs3OMe2PpXlk0N94x10trUQs5VJBYIRn/vkda+o5LA6MUKaVB5iHiRFAyvp9elUtRg8P6jdpNc2rW8+QGwoAP1pxrQg/cViXHU5v4e+DdPsrRJ7KdJ7kfehlwQ4+h6V3+m2thfyCeCGOK4j+WSEgDGPYVmSeBdKulM+k3Rt7lcMGjfoe3FcF4s1vV/B18lzIBBcqcGU/clHYHHc+tc05yqSvJ3Hqeefta2mnFojbokN8pG/GeTx/8AXrxSw0nVbW0trmDTrme3JDFpIyVPfOf8Km+LPjfUfHniaWdgIjE5BQEAFh7/AIdfc1758BvHtjcaCdK1i0WGSNQFMigqTjg56Y6V6MZwo01dXuP2c1G9zU+F80lxFZXs6NYMiqjMoJX2NeywSXmnXrP8t7HKobcD2+tc14SgsH02d4v3ahiCmMqw+n+FVfGt8dL+zy6PchyQVMOSQBXC/wB7PRaEX5epreIvFqa7E+mW0JSVyUbdg+2KzNB+DNtp8n2u5RZEYfNEOuP5VQ8H2JF7Be3Mv793yQ3bnPNey8FR0IP61cqjpe7BmiXU87tvBenaN4kihhgVrWUBtjqCVJ7g49e1dvcxLZ2Exto0VkQlQRgDArDuoZovEsAWTKgggOe3XFN8aa5PpGlTSyRNEACFkUggnHQj0NYOUptXdxpKJwHgfWX1fxpLI0ggl3kOhHBI+v0r2SSSVc4jDj2NfP8A4AX+1Jr25ceU4O5ZVzuRux9x6/hXZ6R8aLO2um0/VBmaM7TcRnIYDuR2p1NZWsXzJnpyTJKCpOAeNrdapW2Ib14A4AOf3bdx6iqy65b6lp5nRfNiPCvEQSPeuZ17X7nStRs5ZYWKAjbOD94ehHqOazUbiO0tcWk7wMT8x3Lnp9KoeIdIl1AKUO9TwwPGB60J5+piOdQvyYIXOCc85Na6StLGx27WGRj3pbCtc8d1uy1/S5WNnLJcW8R3Y5yB/StPQfiFfzbIp8bwMbZRhgfr3rsdQ8QS6MS13ZhkPO5BgmuJ17ULHVLlbi3QMcglcFXHPIzjBrVa9Cdj0bTpb+ZRNIIyjAEDPSr6iUsC2APQVx+harMci1kZo1C5jnABP0rpLXVjM2yW3eN844GRWbVikzTopB0pakYU103jqR9KrPfwK5jZ1R84w5xmqmua0uh6bJeSRF40GWwQMU0r6CbsfP8A+0hrMOly/ZrW9MLyDa6q/c8ciuN+GX7Psmv2w1J5VcsQ24MQwJ6gH8687+MnjuHxH45y7AwJLgAnGfm6Z78V9OfBHUotL8NwS/a/LtZBgowDYI969uU5YfDpLqRyxkrs5C6+Bd14W1lLuwedEkO2RZAWjYHqG7Yrzb4lfs93ehzjXtO1BViDb5bcKNqc9s9RX1h4iuYtS09xZ6wokIOYyw5r5u8e+HfF+qxXK2s1xPCDyikkMB6D1rx3Jy1uZuNtjhtY8e6h4c0QvLa6bqwIwJYioeM+4HTnHavJrb4m39prb3NtbWzNIC0lpJh1OTyBkd+a6SbTLLTDLNdJNFKCFIdCQSDyrDt3ql4rn8Lx6dBPYWUcF+CNzL2/HrWXMkyGZvirx3DfG3uYtI+ySIAXMce4Akcg7e2a5rX/ABrFr9hFBJZWqTxAlJ4IwrY9D3rqPBPxai8C3s5u7CLWdLnIMkBjBZTzyM/U8VwnxG8d6f4w8Q3N9p2nrp1sWIVI4fL+Xtx/OrWr0QFL+0BdW2HChfu5HIOKqvK91MAEQPGAAGGARUUd2LuJYEQspPysg4HvXQQ6I0JRZSzyMAwJ6kdq22JK9noYu1DyJkkAkAZH0roLbTUilQBAAMEgkAce9WlZNL00F0xMwyoJ6imanKIrWJXKmVhuO3sPSoG9Tl9fuzPdFCMMp5HoP61WW6F4UhLEkDAI7YrM1m9JuSEByDjk9BU6BLewluMhXxkZ6k1VgRd1LW7jVbCGwuII5pIGKx3IGCQeACP616Z8FNYl8P2mp6DqdrIttd27KCRghj0OD1HXmvM/B+tWl3Fd2GoRRBpMNFOxAKHOeD+Fer6f4m0U2lhHc3TJe2vyCVUyrLngZ/xqJSaNY2NDwLps+ma9ZNJEjp5nlGOTDIw5weema9Z0zwLZQ+NRFpk76FLcxktZyRhoZCfTkcccYrxq98aHTdQiitYEuURhKW6l19PbvXpGufEptU0zSrnSrYi4tAJGF0QJFwRlMg9OSc57UlJk1NdjO1n4SX/hrWtXgubeZonVpftFkCAVOcAgdQfQ15vpulz6yLqzsFNw0Ks7xOuCAOowec4FfQP/AAurR9Q1bSrt2mglljEFzHIpYYzg89DXJaz4Ug0jxtceJNHv49pbzJISQuNx5GD1ByeDVp23MIKT0Z5RpMs0+mXWl3MDuA25PMHCEZ4xUZ0WD7PGbkrBIDhiTgY7HFeof2VaTfEO/wBIv52gW9US2t1GmASVBK46Z6/jXLeONPsdI1DUNEljlnXyleK5lXDRMSeODgjgVDaK5Tkb+2svDrI843JIuUlI3Iw+tUNNe51C6E8ERjtCSTJjCg9uv8qS20qe/t4tLklMqsSUjznDeoPaoIr/AFOxguNFELJbK2GYkAow4HHfrWTYyPX5Jr64eRpkjlU4yoAB/AVzGq3VwgWOVEJk+USEdR9K6TTbG2mvSk14DOxwRJkAntg1neJobRbxYnRmljyWIbAB7fWhPUDl7qF5goCBiDyQMcVSaACQJnDjtjrXY+DIbS81QxXCBZcnYeqkeh9vesLWIX/tq+tF+RlYhQBkHnpmtVLWxBRtIX09t9uuHU5I65PvXWWmlQeJhFLbOtnqqrnGflkPcH361k2dkZrYvESk8a4ZHOckD196safZu1v9ugkk8+Nv3kCjlf8A63vSbuNGqtidTjlsLtfK1CHjDdSPSmQ+d4JkjFykdxpVwNrquSDnrnPQ1d1O4fXtMg1S2BGoWhCllHzOncMPYd6kjurPxDpLR3BzEeJG7xN6kenvUalG34Q8fav8GdUGuaETqfhy7wJ7MtkIO4x2r0bxN4h8F+MrSPxP4du102+dA1zpsjBSCTg8dxnuP0rxTRtRufAGqiz1S3F7odwNrEcgKehHYiur0T4Z6F4+vEttLlLRyttt5k4lt3OflYd1NVGnzO5V/I6OfUrLT9asp9XtftWmTkL9siOTGT0OR6ev1r0jU9O0rxhb2/hnW7hZkmXzNH1XdkkEcDPrkdD1rzIeD9Z+Hxl8OeJ7GU6eQTFdBSyEHvlc4rBaS+0CAadLM174fnfzLK8BJa0kByOeq8/SnZxY1M7jwXfL4G8dtoHiFQTJ+4MwIUODwCexr0ifwDdeFNWt7ZEh1XTJH+0Wm9QWBIOUB75B6H2rxLxNr8/i60tjeIIfEWmLtLOuBdQnBBJHpjIIz1r0n4eeIvG6WVnbT6euoRW6+fZtckguBzhGGN3H41pyzktByatodtq3w3+G+sWZuborpxuhh1B8vypMc89FP1wOK+K/iBpq6NrGr6dHP9qEEzKJVIwwP046eley/G74razq7TwvpTack6iKVWQj5gQSQfy614XqCM9ushGX5wByffJ71jySWsmZ0ou/MzE0a+FjMGQElTyCcYPtXaaBf/2nOgdsjdyK4MAmQk8nOeO1aujX7WkhCuwyd3zHgH2/Kokro6Gj0G9vhbymNXLncRnpke4rBuNySSMR5ZYllHqPWpLK6eC2a5nC4fIXeM1VkuUEEssiAEE5IbkD1xWSjZ3IdzOktRdSJeMFlj3bSeoJ/wAaSZg4ZIB5aBicMMA1Yt76Ke1ZIk2Rg5YDoT649anigE9odhTEbZ2scGrI5TPUvbLlyEkHC5GRUsUJfY8u43HUqw+U1LawPDOZmMc6kFhGRkgj2rqz4Tu5/DR8Q2yLe2tuQbm0Bw6DuQO4p3JtY88vbuSWQgMd4OGwOD/hRE5MgIBJ9R1rY8W2+j272d/ozOYbqPLRM2djdwR2rJsFzKCwYgnkAfdqlqQbugRsdZssKVkEo2kjHOfWu517S576/uZRF5oL75EBIYHqTz1+tcVoO+41tCC0piYMOw2+4r0fVYTNK7tcy25OFBXoPY4qGxtmPaXVpqYTSZ7kLdqd1u8g2sh7DP6Vz1/obxX0l1bH+ztatWxPGRhJVzw2PfvW7qNskl4Yyqm4CghyMbx6/WrF/pk+s2gu4G331qu1wRkyx4wVYd8fnUpgmS6Zd23iLTZbbUEMbxY8+A8lAejD1XNYVnoVx4W1yWBbkvp12NoIOQQensarS3J0W800XJaCC5U/Yb05IUk8xse4yOh6VvXdjazWcyXdzLYzkBo4+GQN6qewPWi47sxItRu/BeszrLAZ7MnbKqjh0PQ47HBqv4ps7S0vIZbQedYXY3xSL2zyQw7EVc1db6UW8U6rJeRJjzD0lj7Y9fpWHLqonjSFIcOCc5GQCPbtVLUpCwTm2kYiUqwXIBBIZfSuntLiBYbSactbwPlonjxgnof/ANVYFvIYbUtPbtDFIeBklc+oPvUstudQjitopnggiO/A5B7mm2M6y81O9niWAPHLAp3RbVwQO+fepHsLCDTXkEEZl3EkqCMk9xjmqumxMsCzW88bzwkEKWGT+FQ3c1/ql2ksqLaSq2VKjCuPQj+tIdu5QjtHe5Mt0qvH/wAsiBjFSx3ECToXjYMGwADQbtr2aaORxIVIBVeChHbHpRfbNPtWLRsJ5hlJSOgx0A7Gncmxp6lrqaXbKIgCZvunOSvsR6H1rl00mDU9ca5gRoy0Y3L2B7nPpUH2WZ2cSIHlCkozjqPQ1s2W+10MSQFAdwjYgnKk54+lCuhFfXLpNNgSztAAy8llGOe/Nca2m3FzJK7I7liSD1ya7d7W3hVvtrb5sDqcZFZet6wIrUSaYYYzDywJ+Yjvx3qk2B59cRrHKVlGxs7eeOadLolxAhuHRZIzwGRsgHtyKrahctqNw8rQja3zBs/f960PDuuHSd8E6C4tH4kjc8Y9vcVqNFe0ikiJYqSjcnA6e1bOnSwKwkhi8uU8n5shgPbsaXWIX0J4rm0lM+l3QyjgZMZPVW9xUuk2sGos0QnW2mLAiQjAc+47CoEtDprfUb2a3JglWXAH7t25X6VqabrmowYSRwYgMMijIP51zRil0SVluYNkgOdyjII9Qe9amn66kUxdboQK2MrKvyk+magdjoLDUhahyiGQMd21Uzt+lbc/iKz1i3AminWdSCJGUqR6dawjcXNoYruKcfZCQCY1BKk+vtVy1jmurWa7dZ7m1UnNxDHuC/WodjM0Ft4NU2ALvZhgccirVt4OW+glIcIsWWbzjjb75PasTT9Unt5QbFiSSAhdByf6V1lpqyWlxbJ4h02R7K4IS58rOQM5Dr9CBkemazbsUrdTDl8Fvol3b3jBneJty4ckHJ7HuPpWPH4hu7DWNXurkm4trpjG4kOQpxgDFer39/ollbXWgSXa6jpDqJrDUYjmW2Y9FPfHUEHp/LzjXLG5lZUZ4JXA2hgQPNA6Aj196cZA0uh55MYprgASMhDEEHpgk4/Kt3w3asbeSYDegGAQMkGm6pp88ZSK4tIoJACWKA5I7HPeu18PWKp4dEsZCEggk8HA71pKSsJoz1c3mjTxMcOcqMjBI7cV2WiEnS7BCDvjiVCD3IFcfaRyTspdgBuIJAyfY4rprS+Ftr2nWpZsFgACflJx+ma5p6mcrmzdyRRQQEyhnc9FHKH61wniW9uNP1USEFjkMdxIyK6Txl5umLHeniKadosYxsYD07da5C/Z9ZtJWDk3MABKkg/KTyc04ImOh15uv7RMxtyCksQO1RyCByPzzTNDs7a9+H17qTuDLBlQo5zzx+dUNGLpp0D2zsLkttUqPvcHimJqJ03Qb3SWGyWRsuqjBDZzWyRXUv8AwvENzr+oQXYUW/2QsHxkowB5r2jwtNHJ4ZtBDP5krgrLGThXA6fyrxz4UQy2HiO91JLhRLBbtt8wDDg8FcdDweldZ4EvbxtX1W3gKizjgadoiRwAegHUcmuerG71L0R6PoXiefQJLq70iUrLGpE1pJg4XuR61s6f4slm0eW/MxjubklcqSSFPXjuDn9K8l0vXhoZvtZuEM8bnYYpG+RlPBH196h8Pa/c3WtkQs62hQvFDIegGTgnvgd6mN46RKUrbHtPgXxtqmj/AGmMBpIkywDHKsPp2IpsHjafXvEqz6iHNrIGAVScY/zjiuMnme48JnUbSWRJhOFbtgE4II7irOrWEts9k1khMhVFlQcnJxkgfWr55ITkdoniQW9tLbqhaBnJaJhlSOx9a5u+1O3m0zUbK6hUK6s0MuOhHI59KJkXcwiyF4AJ6/jXP64kk9tLbIwEjHaGz0Hes3J9TK99y3odlJf+B7koMXgjZVboGABwfrxXGrpr+KNIlK2zi+IKlo8lXI9R6+9d94UlGnaQLVwzgIy8jBJ5H9ax/hvBcWmsyqWaK0edkYEgg8gg/wA6fMxmNowi1LQY7uRPJ1GxC29zCwOXQfKMjv0+te9/DLxMbXQ7nSLiMzmLDwcgEKTxg+ozXnGuaOg8VyXttFt06f8AdzkEDL89PXnFWbD7ToOrWksiStAsgUSMMDB6DitaM1fU0hKzSPWPFGiSywR3cdtLbXDAbgg4f3471qfD62ivLWaxvoS5LF1duGB/x4rudEuE1LSLSYgMGQHp3FZeo6xb6ddSNHaAOvBkK8A9sgdveu651Kmk7ly48OROYpIpGSaL7rE5/DNa8W5Y1DncwHJ9a5tvHMEFk1xcW8iqhw+0Zwav6X4p03V7cSxXCrnqrnBFTe5orG1RWS/iG0ef7PbyLNP/AHQasWWpwXkeQ4V1O1kY4Ib0xQMvUVEkwd3UYypwaloAKKaxwDgZPpSbiVBAwT69qAH0VAk37zy3I39QPUVPQAUUmecUtABRRVLUr06fbGXyzLyBtXrQBdqKdXaMiNgr9iaxrXXPt14oiO1OA0bjBB78VsyzJCm52Cgc0rgQx+axaOdAykdR0PtXIarb3Elw1gsQNmJC2cZwM12dtdxXSkxsGx1HpUoRQSQACeppgeV/FEJ4UtbW708GB3BVhGQAQMYOPxNYVppUOsaFb38s7iaQlt45AI4wa9Z8R+FrLxPbeTdpkj7rDtWLpHw6t9J3xJcyPankR9MH6VouVrV6mM6bkTeDYrtrG1SUlkh4Eh7j0rrF71n2VudLiEJOYc4U+laBGeQazNIqysOooooK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pGyAcDJpaKAMXVtCOsp5c0rLGR8xH8sVY0vQ7LRLfy7aIIByWPU/U1fDBgSpz2qldRmaTMkhSEdFU8sad+grdTO8R+JhpFsxt4TczdAF6D8a4w2Wu+IIwLmRljuCWZY+SAO1ehyWC3gVGTy4AclAMbj71LNLbaZatLIUghjGSx4wKpNLpqS02ebt8K7O5gd7xFs7RAS7E/O47kk9K+WPjxrunz6zBoPhqJbbT7Ylri7UYJPOOe9fSPi/VNf+JbS6doe+z0wEh7gjG7HfNfKXx007TfCd1B4c0yXz9SLbru7ZycZ4Ix39cV203OS1ZyTUFsvmYnw6+FN/8AFLxAbTT45HRDiW4YnYo7nNfTcPhzwT+zF4TubxmjvNe8s4LHLk44HPv/AJFc14A8Vp4N8HpongqzN3qLR7rjUChA3EZJJPPfvXhXxQ/t5i99rt0Lh7lyqFpMl/XA9Pepm5q9nYzgobvVmZFHqfxu8bXN7e3PlxZM0szH5YI85xn6VZntoZNRngsATbw4SIt1c+tTeA9Si0LwhqMaoPtd03YcAc8Uug2kMdxC0wAnZ9xYc4H1rz27vUHqbA0G58NywO8xd2UOMnOMj9KNO8R3OpazZabK0cYnkCySeXnC9z9aPEWuwXVzLPFOLcKQqgHIIAA7+uK5hfEFtbXQcSBJQd25eCCfSnFk6nruveFPC/hi6gfVrn7USvmR2+AWOO5I9fevAvG/imx1TxFdi3tVgtx8gRVwoUHsa9BgvrHUd93fyzyXDgK0jgswHYKO2e5rjdTsLC4vZHQpECdoUjt9fWqcr7DWhgM9rqcMCRWoihikBDhiQR+PSjxKklzhrWIW8S4UEdAB3+prX1O1gl0uKytQibSWJHBb/wCtVbUopm0xbWJQ0YAaSQn5gScAAelZWb0QXsWo/DqXek2xLlHc8iPqRXSeEfBmpX9rdvbReVZW5CyTynAJ9B6mvdfgV+z1J4j8I299qriEOMIoAzj1z19KPin4E/4V/pzafHOyWUrbzGDje3GPoOP0rpp0YS1nIykqr1ijmtK+GPhzTY4r3UpP7WvUQOLZRlQSMgEdM1kz3mlaBYPNFokQkJZy3lgbieQFAxwM4zXVeDfHGneH/Bl0LOBrvV2DbiV3FSeBz/hXnh1bWdfnSAWzSTsxHzJwuWyT7cmsKkZWtBGbnZlv4dWPiPWvFlpqL6TGEU74rXHTPQsO1e3eNvD0LaBNqnjK6EcEakxWUTbQSPXv/Wus+Enw41PSdA86RkjubgAmUkEgY7elcb+0H4FgbTUSfV5CsalriW4kyiKMZ49evFa0oxgvedjZUpS95HzPa/EvUfC9/OdAmW3t2ZmYuuSRzjHvWYG1nX7e+8Q3JleE5aS4lJAOM9M1matfaLb6jFGrBovNVY4wpLMoPUgevpXR/Ezxbc+J9PsPD2jW5sdMiRdysu0N7n24zisXJykVHmjZWPO5by9127WytMvKx24HCovck9MCn6tqiaHYy6ZpDie6YbZrlRnnuAfSqPibxFD4ctF0XRCZr2UBbi7I6E9QP6Cr2j6SPDGii+1IqJpRmON+WJPcj1q9TcyDZmztYrfduuJWGSeWBPU1n+IGaxv7dCcJCQzhh97FbfhWGfxN4oMsuPs0Cl2wORjpWJrGk3PiPVb6OyOTGxJY8gAU46DuYWo3t14l8QCUuJWAVY16BB05NekeD/hxaf8ACV6NtlW4MBE87Y+UMDnA9q5bwn4Vkvbw7XCRQk+Y+3qR717T4Ta20yyvp3KKPs7Rp0JLevtUVJ9ELU53xfrsXir4pNbRqZLWzcMQozkjkdOtS+OZm066s3nI8x2UEIQcA9MgVzvw8tWi8X381w0hk2l4iAPn+YDn25Jz7VY+M6TaXcWckhYhlDFkOARn1/GuZajtc1PFTRQ2unSIcICGcKeTx0rwrxPMbjXLyXIAfgKeoAr2i/gW/wDC1hqJKomCgQEliRzk/nXjOvJ5usShUCggjOelbwdtAa0MWGEyZAUn6V3fw+8L6r4m1aO3somAAG9scIB3JqDw74Ue4MaSHy4gNxZhjivadCuYvDmkpbWERRpQDhR80jep9qudTSyISs9S/PpWneDII45JFu9QwCT1CewHrWDq17bG5e+1O5+QDIQcFyOg+lWrvTnsElvdQlE2oyfct84EQ9/euVkspLu9Se5IManhX6FvQDvj1rhm+4pyDV57vWZYZ5AsFoRhYyCCAO5qOz0VNTuCIX22sQ3M3TOK61NLhu4QzSAOBgRkZAHfnsKxdc1C2jVLKABotwDyW4wWPpn0qI1bqxhzlOXVbA2NwkSxxeVkLLnBJ9PpXDXFmZ7VHvE2oDvYqThz6Z711+u6Vp1tBFeTx7QBxEpwGb1I71yl9c3F4HcPhAAAoHCD0Hqa6aab1NEupzuqTmadxCAIgMbFBIFVrK6k06KWKNGLOMmQKQB+PatGee205DJMhS3GcAD5nb/PeubvNdu9RlNtCWWI84Xt9a7FEq5YutQijnEskn2hgpLID0P9azvttzrRR0CrGDkADgr6Vat9FWDEs7mR2OQAOo9DXReG/DjaxOFMRihzjCggn2ouojSZR0vwnLdWzTyokduDzzjPtisnW40W5MVqVSFRtIU5wfrXb+ONVh06H+zLAAThQD83A9a43TIRKjoSDKAfoTUp3Azra3YqoJ+Uckmrn2d2ySpA7H1FOYiE7GBHJzip1nkmg3ldzg4APcCqbKSsVrfSZZpnBUDjcMnoPrV2KxCIoJIHc1ZtL+Lyi6R8Lxg+v9aa129wXABjVupK5wKi4XLenkRERgZTOeD1+tblrqk1pMUXbubGTk4ArnInaBgcA4HGexo+2zJMZGckYICjHNZyjck7G78ROYwrZnQH7oJwT2z7VmRRPeXb3lwMA8ZQcE+gHYVm6ffCbCyxF9uflB610+gWq6qGhUEIo3MCcAD61moqIkjndUjnt0JjYJg8+/096xxeTxzAOWIPXceBXealotrIrLEVdlJYKByPxri9WtHSQEZAbgkD9KpNGlrHV+ElSeGUFwJHGAc9B7Cq+sae8M4lCswU4G0cA+tYmi3EsFwg3Mh6Eg8AV2QvIrmMpISGUcEcA+5qWyifw1NPDIUZ1QEDcrDO70A96XxVo5uInugClt/y0Knv6VBYsUeKWB2lcttUEZKmret3Et0zQTNtWMfNngO2PSoLPP38uJiYSTH2LdaEmYEAHPqSelP1EpnYj8IThM1VVmYAINxzwK55Mhs04AuGUnPfkdatwAiAElSck4WqUaohUkEyN8oweBVy2ABOCTj2rFszZBd/NISDlcVEYBMu0FQf7xPSrl5EEAOACRu29yPWq8UgVxkhDgtz7Uk9RLQ5DxJI1rqKiGQAHAIHJJHpUNtYm7eK6u3DoGGAx5qfxFEguUljTJJJywwaz7m9jsLItLJ+9P8AACAqDtz3NehDVGy1Ol8WeIYm0aKwtB5aAZZj/EfTHpXFeH9Ln1XUACCib+o7imQu15E4LsT1Uqea7+wsIvCeh28szBNQuQSI24wvqPU1T0G2Y1yz3WpiGdHeGIbVYk4Arv7FYNE8NExQxCSZcKxUBtvc1g6LZPql2spUeRFl5OM5UDNUNa8RnXdSMcKFYIflROgwKVyLkiIiMChyCck+pNddaxP4f8Om+uCEa5bbGM5Ppz6Vg+HtNl1W+ghCKkQYPIR0AFbd+RrXiKCzgw9tbsDIOqgD+tJIa1Or8PW9v4R8Ptq94EF5cZ8rcM4z3/WvJtemn1i+luLliZGYsEbncOxrb8Z+JbrWrx7YFktYj5cSIM4xVGxheNBPKm8qAoJGcGktADw/piWcJmlIIJLS8cgentXt3w/nj8L+C7rWJd0f2k7beKQYJBHHHXFeZaJo8uqahBpERUl282dwBwOOOK7v4hXsVlYwwQYFraqAGcfeIGOKe+jHsZ/h22n8UeIAxXdcmUEDsq5rvviVqkHhnT47VQECICCOrtUfwD0NdM8P3fiO9J8y4J8sMPuDH6Vy3jIN408SlC4mggbqDx9am6bJfcwvA3hy98Uam+o3pYRg5UegzXc+KbmDSrUom5VUAdcAf/XrTF3png/SIw0oErKAFUZzXl3iPxCdevHe6fybCIkLGpxvNK+uhmtTCv1fWZ5y7Ep0BGQMe5rMuo/JAhsBGiAYYquc/jWwdSbVN1pZIYLZsAqCOffNTtpG1RBAVQ7cGQ8gH60mrhaxxN7blCd8odgpIYZz9MVyV7YzLmTykTceBnoPX616DfR21mRHFtaYklpHOcke1cZqF/Nd3RWSNRGmQWAABNCugMVIbgSYCgehIpJpb6OYnYzBOC3Y1s3JkjWN1dSuAflPSqiTPI5+bKNycnOaYEEOvz7wrITgck81p2mryhXdU+cDgkZ4qB5fsaMQikuCoJHU+1Ms9VGwoLdcJkt1yfrUsB1rqMt1fbSuwsRuZhnArp206K5AiRleEAnJB5Nc6JEMwlC7ARg7hgA1t6RrME0hsoiJJRg7gelTYpK5saNYwWRdQAm7hsnj8q6vRpQjxIjsqhgcscZFc3daYHVLgPsjA6A8k1Jol8ttOJGZhJn5UY5GP8aqxoonsrpPdRxgusisPlG4ZH4VzOuaAwsndUMbq2TGByfasWHxiLOdQCHLkDk4211S+LbWazBlKOAccnkn+tRaUSrWPOYtIu7i4dQiWyk5JU5OK4H4gzj7QlpBJujBwxA44r6MstNg1CFpo/LV26AkA81w/izwCjzmdCsu3kwkcE+9awnrqJq54dFsiZItwUAAfKcA12qI9tog+UBm6t6j6VmT6BO2trEY2CqSxwvTFbmtKLSwxIcEDJYjOB/jXTdMLHn+rW7z+axBQdBngGuL1C3eMStIzhwcqB90j0rs0lfU7qRQN0anAOOo/pXP+I4jDOcoc9lHOKdgRmWkwQB8KsoHAPerelvPcSMVITcSDk4yKyXm2ZKkEgZJ9Pan299cFwUfaMYKjoPeq5bjN9BLJI8EIUgcZQ8n1rZ0jQZysReIhVYEZPU1j+G9QSNnDgAKclyMFj/hXp2jahYSQwOHjD4wwxmsJqwmrk6FLK1RpSXLdAq9PYmrulQ3V4UJAMLZKgDBH1qhOyTXLM7ERKeAOcitjRPEthYb0cqwPAz1FcrVyTaiitraAmWGRyMnIGFP41mzW6Sv5qL5Sg5OR+ldEmrWWpRBiFkiI2jBwB70+abREjSGO4E02fuYwqH1z61mwMaG8FjiUysFA+6ea6Lw349i8PiWZnUM3XJ6Vh6h9lIdIgAo+87HPNchfCK4uBCqbwxwST0rKXZkSVzvtf8AGVz4+1+0tAT9kjYEkAndXqY8e6Z4G0QyhVlnjXaijpnHFeOaF4cGl20Vw87xvIcIF5ye30FbX/CJ3uvXBUlpI1+bI5Ga55RjszCUYrcisvEOo+ItYl13U23yFiYlY52DtxUuteJLm7kFoDveU4AXrn1J9KZqtjJo8RRirTDgqBjH4VR8LaXPcakzFsyyH5CxOAM81airaDVraHqFrpxlsLTTrJ3JMYaeRRgA/Wuh0vTY9PiLOQ8jYC7QDn1OarNrUGhaIlnbqDO4HmSEck/Wm2/iaw0bTGeZRLdSfdLN8qVg3qcru2ap1VLS5SyEahSNzsqk8+5qQ+KLeS7SLyWS1h5ZVGd57fnXOx+NrWK3uCw+0yMMlo8YT6mo/D2v20jvIQuJAeGOKzlUaMpE/jTxnf8AiN1tgDbWScLDGT09/eudj04xbSFGx+oB6Vu6h5V3d7LZ1QZwSvOa1Lfwsr2rr5qRMBu3Bh/KsHO7syb2MvR9QOmkxxgEZGO1d5Y+JHtoHW4ZlDBQCD0J9RWdoPg4eS10WaZPULwB/jUOt6fctCsUEQjAk3ESDBYevrXXSinuaRfc9Q8PvLPbxuC0r9V7kZr0/wAOXEjQJAHIdgBgnqTXlngu5khsI0BAlRQGbHU4r0PwzeFrlJXGeQDkYJIr26KVtDvpa9Tqrnw/JJCJJuHHTmqsM7WsywSlsk/KQOldJHfRTRM7sqpnkORVHUNOS4IcStnqrEdK7YytudKVzU0zUxIRHKcBRgVqq2cEEEdtveuKt2kgZo5yFC9GBxn8a29I1mBgIA5kkBwCpzz707mqO/u1ASIpj5DkDuR7UsmoR+Q0i5ZV+8BwRXl3iaTU70LqOm3HmxSDcfIO4A+uPTmuWv8AxL4w0m2e+WJ54gpzhc5A7kU+Uu53Xiv4hmBHFmHWGLAlkKkgexwP881z2rfGLw1B4ecKVW52HKuowWx+ozXh9n8YtW0/Wbl7u2a5jmYmW2lQgMO/bGfesjXX07xZqRn0mJoYm+VoJeCjHHGfT0rSFNTaTdiLtvY4bUpotQ1q/urVfKSaQssY4H4CrUdpqUVpFfWxMjRseq5x6gg9a9b0n9nPUbuyS7MuSRuCMcgD2xUemeGT4e1dYNTCyW27a4Qdq3qOMVaJSqcuiND4RfF6O5ltLSa3js7yNghn27Q4zyD+Zr6Q+z6je3MV9ayxbNoA2HOffn6189+L/hD4Zmto9R0/UPscsnzJNEeAR64rS+Hvxdv/AIe6hFoniFzPasB5dyDlSOmQfX2rlc762Gmp6o9xu9R1jTZg89mLuMggFAPl/KsdtRgmvZHvdLZXbkDdxXX2fiDTr+zS6iuo2tnAZWB9fWrSNZ34BUxT7ehGDikpILHB+XYO3mwvLp1wpyGJJBrzr41+No7XwncWl2Yr95FKxSpwyN2JHf8A+tXsXjO+sdL0W6M6xrIYztUg8/Q469a+Hvivrr63fwBJsRxMVyDjJ3HA9+vf2rWjBSmrk8smzkdE0W+1u/iMERldAMpn7xPBOfT/ABr6B+HWlTaVA8E6wtIFO+3uFAKcdQT1GKrfs9eHmmug0tms8JzuZl6deM/5716V8V9H0qWzEqpJYajHyjIDkj6iumtyznyR2CU3HQwG1m98E7bu0uY57KfOYSwOAfb096774b6bY+JYxfvMsrZ3GFhyD/n2rjvhn4ViubA3OoRjUbQcFWJ3L6nFd7pHhjSEvvN0i/ktX5ICNjHsRWcnGEeSLFa2p1d9odjNdCJEET7eCvY/SqkviKXwzEqX0ZlgHCyL1pUJs7kPqZdJVGFuYz8rehNac+l6fr1lslxcRMd2VY4JNcRoeP8Ajf4nwTa/ZyabKfNUgGM9/SpPGXxaiudAeyuoljnlwDnjBzXEfHXwR/wit1FqVkrRQrIGDA5xz615rr3jq38R6nYRXRVYHXaxQZDEdz6H3rWOjuLSSsz6Q8DaTFH4aikMbFpWLLNEAcZ7H2/xrz3xb4Tm0a/l1G3k82NWwxI6jPIYelRP4tv/AIf6Pbz6VeC80tsDBbOw+47VFrPxIvdU0gTy6a8yyD5pLUEqwPUMPX/Cs3KU5XIile6Ou8OeKtMstKM9vfNZOow8JywJ9Men0rZsfHWhajoiR39wxlViysp5Bz6eleS+FfF/hSS4hhv7aW3SUlZDKPuHJr1LR/C3g7UN0VvexyLJgq3mDIz04rSMYrdg3I76x8V6PcwQSQ6mUcIFJIIyB61OmurHveK7ju4GOGKnDKf8KwX+D1jbovk3TpEeuR0z+NO/4VsNHZXhvDJGSAVbg0NQ6MIuXVHfvDFc2mx8PGV6sc/rWfFoKx25QJBLySC8fP50TBdOsoENx5bHCqx6HvirU2rW1r5Syyrl+Mg5rO9i9GZC6VqsE26PySgJKqQOKvWmpzxuUvbZopAMb05BrW3blBUgg8g1X1O4NtZyyhSxQZG0cii9wtYkhuFmj3qQyYJyP8KhlvkeEtBLGWXqGP8ASvO7nx8IWmnjgeCZSQAv3Sfce9cL4u+MMAhLtZmG6HBUsQHHtjFFmguetajraSBk1CxkVQcCeEEjHrmvC/jn8WLnwhp0tlY3wuLe4jO1SASBzxg/SuKufjxrmmFntiwiJIFtKSVI+teW+LtevPHerRTz2yxSkkCJc4P0Hc1pT5U7sLXOt+Cv9h+JtalGv20bliZBJKAACTyM19BprfgrwdbywxXebRgSYmOQPYGvnv4dW+iXV42k67DLpjyIBBIQUBP19a6DUvhrp+k66kFzqD3dtLkBwd20dqKtRVZW5mY1J20sd7rPxc8EWPl3Nve5CdY1OSK4bxP+1ZpbW0sFjZ3IkI2xvGvGfU+lcl4x8IeCLdZZbKS7ttRiU4WUgwuR2Axnk+/+Nc7pHijQn0iawufD/naiciK4jA28Dgknkc+lQlBIzUuYr6j8RL+6gvVltrcJendKZ0y2D6HseTzXmepBDkxkzqpxgHlfatS5SdZpVvGV4gxOWPQZ6fyrM8Sfabi3xYiM2zLtW4jHQ+jY6GneInKxzmpOy27iEqGDZOawjavcTFDKEY4xu5zWvPp13/ZJkWMbkP7wk8/Wl0Dw+1/eJLgngct0FaRkkQ3cuaNp7abJvlAC8YK9M139taie0F25yMbQD2rGtbMTX0SIoKrw27ABxXQJPbQWxspJDFbyyBTLkfIT3/CqilMV2jjdbvzdXyIx2RxHhR7VTu9RnnufPkAEMa7V2nr7kV33xN+CWp+CvDdv4lsr4azpFwMswxlPx7f/AFq82unSy0BXaM75+BjkgVaim7BGalsc95vm3xklxIxJG49hXQRae2vILRSVCjcMDAbHYmq/hLw7N4luUt7aFppnyVROvB5/GvRfAfhG/tfFCWRs3knztMEikFh6fWrlTcUNNnm9ho9y19HCIlBJKlW4yB6e9er+DvBEupwXcDxGWUIWUbcggdsVFe+HYrXWbmylie3vVblJAVZASeRmve/hu+maTq+nWGqAJK0AVZ+m8kcE9s84zXLOS5bG1rK55HonhzTooY5rkAbPlERzkH0r0Kx+EVvr+mG9tr90wh8624yB1yp4yMY4PvVv4p+BYPDniYNBc7tPukMqiMgsrc4/A1YsfhP4hs9JXU9O1Q3tow3ERMflGeorkba6i5udXWhkWVnHqngW9s9VgiupdMkCwTwECUYzggHHHBBqrpnhdNauAiXrSrcwKP8ASAAyOF6ZHoe9S2WkxQ6hc2axtf3EsbMqqxR0YAkj/a6E/jWr4Rs9ATThfjVZ7e9syRc2sx3EAdTgc4+lP2iiCta7OK1mLWb2S3i8po9T0hipuIxlgP4SR6YzzXLeJdG8SeJWe5utXiu5ZQBvChGA7gj0616n4j8XQaV4n83RporqC7UeXPjG07eR7jrwazLzwouq6M13JcqZmYgtDgY74IFTKppdES7o840qzfw/Zymch7mAh0lI+ZG9R6ise6mXxXfGeWWMXBBLADbk9ya9G1HwxDcQ2yPfiOWAgEkj51HbJplz8OtI1rM1ldxxXqggrkLkf1rn9tZ6kHj99aRWs2IJFlCkg5OQD7VgzxyXVyWKu8uMNz1r0TU/CFvpmpIl0JI0OdskYyCauW3hTw5KGWe6uIpiu4lgSD+VbRrRZaRwHga2kbxPCrqI3YhVWQ8Mc9MjpUOp273PjLUrZIvKlgkOAufn9TjvXfJ8PvD1vIz2+qzwEEMGyNpI6deRTdQ8EQ3ri/sdRRrmPH7/AMwZJHQH1rT2sRs5OLQJ7KV7+3jM0mAskR4Vx7jsaszQPpU41WyRmtjhZY8ZwD1/rXf2X2mW3inlgRZiNspiAKyYGM47GsbW7ebSNWUXVuw067ULhBwh9aSqpkanH6k8/hiSLVrE+dp9yP3kfYg9eO1SQ4sHj1/SlFzYy4WeHqBnqGHpWj5UWkTvpl6fP0a7LLHNjPksemfaufg0nW/AeqTzR2U13oR4mKqWQqeh9OldEVfYaPTpPAb3fhcanGg1Lw1cruzB801k/fjuvt1FcVocOs+BPE1u9hcY8whreZSdso7DPrXW/Djx4/w71eKW0lF74X1M7Wtm5CEjng9xXffEH4dyeH9OXU0iFz4QvWE9tPApLWUhOevYdiM10Rh3NIo90+H/AMSLT4i+H0XVNMjnvbTC3EEibXBxycEdOa84+O3wtg8OWy674fgWXQ7wky25GUifpnH8Pua1Ph/rgu/DEOv2KL/aumjyrpAuftMYPXIPTA7j1r0XRPGWk+KbC80qW3LwXiM0ULDI3HOQB257VPspSeiEfMeh2Vh478MJb2YSw8UaWu625GLhAeVB5B44x/8AXr0j9nj4i20gPhrU3ji1CJ91tFOQNjAkFAT0z6UvjH9n670S3i8T+DFcNGxafT2BwpHUg9VPXpmuL8c+Bp/EunQ+LNEsHtNetgBcwwABxIB6cZ5H1NKcHFWuVG3U9O/ap0vSL74eXWp2SQJOwCXEDoAQxB/EHg8j0r4Yv8x6WIkDF2XcGZsg+3tXbfEX4r694tthpl+8trOmFuLacEMSOhxwR+OetcJqUwFiI2RiehI9KzskrMcVZ7nPQyKw4G0A4OR39KUMqMSy7lHUA9aOd6gDAPGcVFcZjLqckjnJ4xUGlzWfVWvYYoIkdEU5WMnPNaGxpIVhkGwk5Y9SQfauZ0eQPcpI5yVbIKnGPeu7MBlKXKEOWUAEdj9KholmJAiwSPCCQV6HHWlkJkYBgQo4OOMVopaG5vDEXJlPzEsQAB3yapXaC01Mo7CWJQDuBzgdx71JJJDKylWBUIpC7iQP1rdufGOo6TCGgbyI5F8towQRIp46cg/jTbDUbfw9qcsTQJqelXkeGjC5yCMfgRms557S4ne2RGQwE+QJACQpGMEcg49aDNnPx2CtIgeEiEHJGecfX0rqp/A1zovhqLW4BNJYzy+WzEArGe2T15z9KvWHg06poNzexTgz2SmZoRxvX0BPQ+xrMs/FOqw6Dd6Yl450yfJEDAfKx7j8aHd7Gbb6Gn4be3KAqDHcqwyezjPPPrXo9xHGtwLhQSXUBlzkAH2rzXw9Yt5MSEk7SGOOMmu+nuWjtoJ3BZB+7dR94ehx3FQS276kfi7S7mE2VzbxCWAAAEHqPr7Vq+HbuC3v4J7gIYyNrBTjJ9zUOgap9qWXTbl9yMS8RYdPbFNt9JGlXd5FeAmzugGhYdFYHnmpctLFJlPxHothqo1PwtJi0lnU3liW+6zg5yp9c+lcn4ZvbfVbSXwv4iYwXceUiujw0bDpz3B4rr/HHhw67Yw2lncLbavbR/aLGTfksQORnrzivHp9Ym8TF3vImj1mABWKfKSw6n3NOK0uaJXNXUb/AFLwtcy6Lq4d5LZi1vc9QyHpg+mKl0CFdWmLQBFkkfaGJwCTx3rF1TxUdbsbeC8kVry1IXcOuB2NXvD/AIobRbqGRbeGdY3VzE4GJAOoz2J9atDPRG8LXkNs3h/VEe1YDzYGnQgL3+Ungg+grN8JWtpYatNaai7qY+FYqCjivUrX4++GfE8mnWFzYyQWEkQhmW6jO+BjxkN3A4xz2rzzUrD/AIRvXtQsU1GLUrAsWjnYAssZPHTvg0peQlzdSnqVwkmpPZwW6CBW3LPGMEexPeppboXxaAzEukZVFHGTzj9apiSw0xpzLBPPCSCrQEE4PfBPbrVePRYdVv1v7K+Msf8AHEflZfrSjoa9DJsvN0a+muZQxlcbCuMkiumaNL63RLt2RHUNHnBDL7HsRisfxV50N6080bxQooVWAyD7571R0XV21+yngiYJNAdyDGQR34rW1yWrC6hcXK6ounqkf2VxnzicEe2fSm6q8uhGJVG9JRhZFOVyPerevmOzsoJGZcykKD2BqpoiSz/8SW8JeKcFonPPlt14NUiGZdxLJf3IBR2nAxxzk1Vu9FcKUdw8xG7aAQV9q6a8it9FB8wmS7jG0be/vWJcLPeSm9eYxFMhh0JzTWgjlGt8TPhCNp5B4wao3EO5pAARkferoLhXvZm8lyIlHzlxyT7HvVK9iCqABgZwR71a1EmUoLuZLJrV3Z7ckMQT3FWLSJPtSOxYrjI2g4HpzVTacFSCQTjAFalhE8SiW3IeIYB3cY9iKGVY7rR9UiazhTUys9o4aOOU9Ym7Z74rIvtVuYPP06KytLl4WJbcTuA7EEA5BFamgQW16kkUkChpFJMQOAfdf8K5eTz9H1t5FTyp0bYCw4K54yKxL0NLT9f1q4tJo7SBmUkKdmflI7EVveGNR8YySNpdjMLRroFfLuFISRvr2NZsHi02Ooi6sEaBWULPEo4c+v0rXfx5c3EsErsZSCGEjDBTHQZ/Ck/QiS7FKew8X6e8tk8It7qIlpYjyCfUHuK1tG8Q6vdwSRXd6WSEZERHAbvipbrxlLfSC6lQzyscGVZOQO4I6EUt3d2j7ZZLclWAZShwcj+dZt90ZmrbeKHECySW0BOdrFBjB9xSz6hY6nfWpMUcUrEZ3HG73B9aowzade28Yls3YyZXcjYyD2PrVmTT9O8kJPDIk8fzRNjOQO2ayBaF3XbUQSOYnaUgZAkGePb2rpdNsLa20YGedUDx525x+lc14ejgvr2OO4nks2U4jduVPsfSuvv9LtrXUrSyuBHdmU42IMg56Y+tNltXRztppy2+qQ+UoljA3Bwc4B7cVaFhLHq39oGHOnwSbnbOQvuR6Ctm40cWExuLIGCGNtrq0ZG3HUEGsLUNdS11YLEHe0m3GdASMAj0FRYg0PF0sWp+E7uNJxczxkzKVBIzjnGPYVwGg3UVrI9zlpHliVGCcZ9eDWtcarHpVyRFdo1tIMQgn/Weq+xHPFc7NOWuWMDhA5DKSuMc8jHY1tBAkdtZO8dufKcI0fzqOmcc9PWsAvJrPiASuWVrohSWOMsOKv3KGXwdPcF2SRwUjGfmB+vbiszwkUu9MmklT95asGVmPzFs9vWtU0kXZHZ2lhc6Nd3OnFzDKQJFbAO4Y4wew+lJo+o3OianJKXKTSIYmK91PUGq39oPqMkE0h3BSAWY9Kl8SSxDxLpkKIAfK3Mw6HisdyeUteNtcin0BLKzywiZWeMDvkE8967DQNPjh8No+xZJbiJZYJmHKYJDD2NeU6JqCT+K4reV99pJJtlwcceua9a0+4uojDAZTBa2rkwRNjMqE8gH09qlqxKVnY6yB1h0IWyISWKuQo4PPORXS+IBHd2GmOgIuo9p3DoQO36ViW4S40yC4iyjYKMOOuSR+la1rcJNb7HAQqowfXFY3syZEtmBPfxEqASwYL71gw2ySxXQniKXdtMAWHOASeatazdDTNKF65ZIwwXcOCDn1rB0vxQNLvry8uZN0N3Im1pOMYGP1zWLZN7GnprpfaqYowSsZz06461snRoNNvZLMXIRroedGxAIz6H/ABrm9IkA8RXr2g+zvFJu29QylQfyOaq+P/FMlr4i8OIh8u5be0gQ87cYGD25B6VN+gNlvWNQudDdLWV1ZLhhIDncCc9QfUV3s+rWV3p4ge5KmSFecA7WA9+9eX6uWnl0pywa2k8xsnkhgR/jW5oE9pqc8treDynlyFkUkYI6H2o5lF3I5vM9r0DxTqmheCUvUZLmBQcg43Dtn9Kj074opc6NNJdWpYTbv3sZBIHuD1xXBX9vLa6JLatdsyE7AGON49q5nw3NPAbvT7klnRTJGoOOcdj/AErdYmyNlUcVq7np9j8S4r66ME8Qks5U8qTBwAOxHofasye5hhS+tIpylxEfMhIP3h1x+VcYl9aweHrC4kwC8pjLEAEZJIDGovEN9PpV5pOoxFszt5LRgZBA7+/Wkq8mx+1Z01trcqwQ61aXMgmgYeehPK4PJ+lelNrcWva0rW0yyJdwCRTG2CrBeteIBWi1G/trN87lLPH/AAup649xVHwT4gu9L8RRJAzCS3YgEtgFSDxz3reNfXUqNbXU+rNDvdq3LearuIkY5YHBAwQT9c1rDUM26ttzIyhlUHhvxrxfwJqVxqGr6iEdSskTERMcA+o9c16N4e1OC5g0+MyASrlfm7Y7fpXYpJ7HVGakZviDxPd3F5AunT+XON2YWGcMD098ir+meKTrPh+5mRWgvbRh5keTwxPP4daydYtINQ8QzPATBPwVOMASL1H4+1Ubi9j0u6nvQWig1K3ZZAVGFlXII+nX3q7q1h3beh6BFI8v9nTs2S4AJPc1s1xvh7VorzwvpFyZBlJQpJ7nn/EV1+4BSxIx1z7VJaKGt6xHotn58mCScAE4zUmk3/8AaVlHPtKFuoIxXjPjLxdd6zrMdkWJijkJCoO2fbrXp3hC7WXRrYMx3AsqkjGR/nFU1ZXEnd2OkYEjg4NZ+p2M93bFIpzG45GRwT2rSoqSjx7xhc3en6rbO7vb3LjEhTpgdD/9aus8M6oNSso55b5ftSnZslbAYemD61r6r4btL2ZJ5YzPIG4VzkEelYPiTwvbJGyWtvJG0hBUqTgGmkjJp3uX/E+oS6BaRS2drtdiMlece2PSjRPGYuVjF2UVnOCVONp9xXOxeH/EektBcRn7bCoO6KRu3cYrZXRLPxJZuRbNYXoG4Y4wf61TjZXGm30OzV1cZUgjrxT64TSG1nSAYkJu40JV4yCSo9RXZWksssKmVdrEZ/yKg0J3USKVIyDUcKskYVu3H4VNRQAUU0sFBJIAHc1Xt7+C6lkijfc6dR6UAWq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I5JViHPU9AOpqHmTLyHZGB06fjRNJHbt5jZZ+gAGTVU2k+oODcny4AciJT19M0ARS301232ewT5AcNMeg+lXrSxW3GWYyydSzVPHGsKBEUKo4AFVNU1O30i1e5uZBHGo7nknsAO5oAmvr6DTrd57iRY4lGSxrgZYr34j6gc77TQ4jx2MvvVmGwu/HF2t3f7rfSYzujhPG/wCvtWzqmpGy0147ALbW8KndcMMKigdh3NWtCNznPiN4ssvAfhl7KwCx3br5cUMeMjI6/X3ry7wF8ALG8jl8T+KV+0TzHzI4ZB1J6e9afw88NS+O/FU+p37NdWsMm7LklTz0Hrmum+J3xc0nwh9pVnEjWSERQJzvlxgAAdcVesHpuZWUtZbHm/xi8V2/w/0k6RoFmhv7ghrmRVx5cfZcjoMCvnbxBZar4mL+I9SWKOwiCwW68hFGQMKvc5OSf1rpPEvjY69pQvL+fbLqFxmQZHyrnuR3AyMVk634ptvH3iSy0u23W3hvSk5A481h0IH8s1jUqNmE32MmTTk05UiR2mLDexIAxntWjoNrNe3sdqiqsspCxknpnvVuwtn1G5vpUQwpAPlIIOM8gE9AcdqXS7s2moRMgV3xjOOjVgrsyuR6/wCHo2uDZStDJcqdrvGcAn6VzejeCoLHxXaancyvc6dAxaReoJHIH59a7PV/DdxcxG5uYpoJXJzMy7fofXuOaTwZ4Hv/ABJ4mtNKiuWeN3DMzdAvsPfmulRdtQu0bDmHVrOXUr+KK2+1IVtbSNQGA7En/GvGfFOi3ltJLNbRSfZIDtkdlOwZ9T619YfEL4IGK5trXSzJdTrEAzbumOAPYV5X8ZLeTTdJ0/w2tr9mSJfMuWIB3v257nvRGkrcylcLt+R5N4a8L6xr3kiGN3klAUMoztU+1ek+NvD9l4Q8H22mWds1/rNxteScoTswc4/TH517x+zn4OsLTQhe3piU+UFJbGQNvbPSqXxcs5dUvph4X0oyMkRiE6rwMk5P15roounF+8S4ytqzI+Dn7SA0bTItO1T/AJdohGI1GBkD0/z/AI8t8ZvFmr/EfVLW4K/Y7CeURQKeN2CMn6CuGkJ8HwDSDZo2tTSbpzIuW256Z7Dnt607xHea34s8R6Wkrx2FpBhUVWwseByfwwK4cRVhGdkyOeUbRufT/gzwb4Y+FngaC51V4JbqSIMTLg5JGehrifE/xW8DeFLJ57VI7jUJxkCLBwfr25r56+L3xOTVp49EsLuXUhCgjeRmJ3sOpA9OmPpWD4U8INc31r9tjklmlYAR5JOD7GqhLmW5u3C1mfVMv7WcY8KwQaNZTyXax4YrGTggc4rwfx5rHjr4rxTy3IbTtKhBkfzWIDY5yTzn8q+sPh98Kbj/AIR+2VII9Lg2AZ2jzCB3+teFftO+ILDRri28LaHLcX9+xImWFsmQk8A12xVFr3tzRqdrxeh846Hpk/8Aa0czjzSF+Xjke/tWpqGtyzXD20UjSyMpBYnIArpL7wJqPgXwdLq+syrBrOoEJBbuRmMHoMAnnv8AjXM3dpY+DLWKV5TcXzKGkZj1c84APYVzSSvoQjO07w5ZeG2e+vgbi4LFo0Azk1iahNc+JtXLs5kiUbQpOAntW66XF3HG85beQWVepAPQYrUs9MXTdNkuJgqHPzORxj/Gp2KRn+HinhTRdYvEbY7R+WGbuSfWuY0PU7wQ3NlYnZLdfNJOOrZ7D0FW/HGti506DTrOMESHcSx6e9W/hhozzX6KoyitiSfpwDyAf61LZaWl2dlpGgp4d8NJZs4aVgZpnI6A+p7VleH9SbU5L/ygRYrmNCOAcCtPWryafw+8MaObvUJdijONsQJHOf5n8qwrHZa289vC5kgtIyzIOAXx6/WsXqCSY/wpcZ1XU0YMrqQoYnJI9BWb8e9TOrXVoiOyQ28SsIxnk471H8Mp5b67uixwwZmYE9OTnn6VX8a2r+JvFKWdkjTeYFXKnGCDzx+NONkykjodESfXfBthZ2iFrkjPlKOEHck1aj+GWnaRALy8RLm8+8SeQldbB/Y/wm8Kx2TzI186b5zkFhnooPYV4l40+KN/4hZ7W3k+zWjttWMH5mPrUu7eho7JanRahr9tc6tFp2nRie6Zgh2DKiu2jA0JEtoJRc6pt3SyDkRZ7A+v06V5t4cgh8FaWLskNqVwPlYnJiB6n6+9S6R4jufEF61vaIzBVLSTDufXNZybRzt6nT6nqlrpzbp45L25kBAXcTg+9ZVyLlrhJ72P7OoXKxqegPSqtxKttfW8k2HKHBXOcn1+tN1LUZdev3isZZGAA3SMv3B6Vk/eOeTud/4Ws5/EcOUASyiUq8oIBP41ga7DbRawLG2KTspxvQEKvuSa2vBFvPa6WYQRFGxZV8wnBPc4HU1W8QQWsGUtIGBPyu2clm7nNRCm+a7Zmk0zkfEkyTyIjusqRnaoPAJFcdrl5DpH764bHZIE/jbt+FbXibWbfS4iZiJbtQQkYxhPr6k1wVpG+q3k17fkysAWEbHgDsMV6kFY3G2mjah4muJHuFMUKsDgHAKnsDXTWHhtLe2lSyUSLnEjAZKexPrVax1G4kgWIRNBalg21lwc/X09q3LfU555ZLSwTdEQPMMaE4PuapvsWl3IF0JI5xDBGbm4dRtlxlUPfPrWtd6jF4X094o3V7xlw0q9FJ7CsrWtXk0hTCkjC5kX5ivRR2AArDdzcwrLKGkYDqeOfpU2uV6HLao73AmnUh2diGdicn/61Z+k6oba7KE4K8gDoTWhq86RSSBgBnkKvGK5uCKRpSSjQuzAAkZOKtLQZ180ZuiJTnew5XHSn21nI5ZVHOMbicA0+yZXiBOSwAHAro9L00yRkyoqoAGDSMBz9OtS2Bznlvb7RKm3Bye4reSGE26O7pvI5C9ce9aV7p6PHG4VH38AA+nerWkeH7WW5iF2MICGKA8kemaiTJtYw0sLa4kVSzEj5squQB7mok0iAyOHlyQTjB4Ir1vX107+wnt9LsILaeQYJHAQexPevH5dPvIbsnzCgU8Z5BrNTEVrvTmhkIhCuRycHOKv2eqT2UQs0ZUSQhmKg5P4+lUbu5ktg5EZ4ONyj71aFlqUsLqxiVSy5DOoOB/jQ2Bq29+jxF1V+uOMgKPUmgwrclAXOD3xnNLBcQ3bLCi/JjLjHzZPoKkl04NKAkzROvAQDAqbmiZC/h6QyEqn7vGVPqacNPnMciGF3bACnHBP1rSsLGVYwLiUg5wEBzkeprcvLqLS7ZIxICSMjpgEjpUjSuYvhhJ4rtkMflmMZJc4GfSuf8QaxKby52He4YlmByBXUID9nlkkZQzAscHPFcHrSBJJAMIWOcdKzk2gvYo+a1y5kYAyOeSR1qzZxOkrARbxjrnGKgs408oFwVbOAWPWtCKcQyZVg2Oqg9a52KxchDLGHAKgjIyOtXYo5XUF02gjIPrVdZmfDdCBuII6VYtruSQhDKCCfuquAB9alk2Kd4SpKBTsA5cnr7VR272BIOe30rS1FAMM7sI2JCs3Q/QVkR3BjlOT5ig/LxjiktCXoc94tlFtCWCs75wAB0rir0Lqflgxh16sWPU+gFdt4sZTA2DtY/ePoK5GFFUAIfMA/ixiu+ldo2j3Ou+GWgxXN3Lc3eI9Othudn6DHQfWoPEviM+IfEztGC9uhKxkj7oHQVU0+7drU2kbMEY8qvrV3S9IaXVLe2WRZRIeSg6HvzWrRXKdT9oOi+HAXJSdxuK9MqelYun2ou7kS+VtByTzwR61P4jkDa08TSBraMbWUHkAdK3tA02OXBkBihVfMJPcDoBWQrFx5R4e0TKEG5ueAq8YHaqM4l8L6MLmUmG4vBuGDyV55zSWZ/4SvxXDG6u0CMAqL0IzxzV/4oM+oaxb2ERUxwxhFTA4I+lAWOf0e/e6m3A4BGWZQCRnqa30VII5L4gLEAFhUgkOxPX3NZtvZCygg062KvcyEGcjqF9K19FT/hIPEtppFoC0ULKCo6H1oCx3ngfS20DQpdWu1CXV6CqvIOcetZ+sWH/CQ39tblmltkcMSR1bPYVr+L5Zbi+tNHgdGt7Q7XKjuK3/AA5oKSA3TxFxFyuSACR0FKTBvsauqauNK8LQ6RApEgKs209eP/r15vq/jKDwfbSosSyXs4wAByDXW+JZE0Swn1W9TY8nyxRE5JPtXmWi+GZdcv5NV1IlVLEorngDNKMUmZtkKXWo6ij6jqNwFjXlYO/PSsOa1udcuQgOy2Jyx6Z9hW5r12l5dvbRR5SPjCDrVrR9Ju5LY5ha2U8B3wCB3NaWJuWNN0uKwtEgiQO8gxvBzj2NQeKriWyg+wWsiiVl/eTAcD2H+NLqviXRvBlrNEkheZl5O/ILV5xJr+peLbs28EEgDHIZfT60noFyeRYIsxmdjKo+ZiMk/j2rmtSOzep4GckjvXVro8Wik208nn3pG4qDkc9yawL1oorl0IGckMw5zUalFWOaK1tW82MGSQYXLdPwqGFgigFeDzuIqvcojORuIAHGetRPFvaNvNYBBwg6H60rEGmSk4QKN7jtgnFaNpp0C8kMXxkkAcfhWFbXZhlcRXIicDlsZA9vrWxpkF3Oqyb2c9c+tSNGxFpaSRZys8bfKFkXnHrjpVo+HzpsaSxRRiVhkgdh74qutzHZFUuHdB3KjOT2HtWvojqxlM7qgkHCFiCR2NK5SZNaQPPbIjg7upC9DRJ4Wu5JPtEIdUAwSvJx9Kc6SWKyzBsxnAVf6Zrq/DmpmGFHdASo5GcZNCZpHU8e8UrfWchJVlAOMkEHHrUXh3XtQu5SolZUUcZXHSvSvHVzbXKOGhjkdurLxgV5HruuwaJILazlMocYMmMda3U9LF3sdhZ/Em6s75UJASM5KjuR710B+Ip1CCW4dGjl5wCRz+FeO2kLXSBnLhyc7ge9dXb2JSK3jMgaRx91QciptfZEcx2Gg6yNVV7mRQCTjGMEn3qbxhbW6WflRkI0q7iG5xmodM00xPEiggnGATjJrlvEes3F34q+yBSyJhWAOQKuJVxNP8PDTYHkdcBssG9fevPdcsWu76URuXZMkn0FeneKtaNpp6WwlEzhcJ2Iz2rhr6yFvZCV3BkkO447D0rSOojz28QqhIGFJIBHc0y1LEAAYyenrW9PapcrKgXDDkFRWWsKWxYkMr/7Q61umK5OHdVABIOeM9PrVyHVZoikRdgg4Yxk81SWJ72LYhLOP4s4A9q19N8PPHJ58oeQBcgEcA/1rN2e4zcs9fltIIomQoWHBZskiugsTalkMjsZ3GQG+7zXGTsk7I6o0ZQ7SWGCT3/Cul0uQmMRmIspwRIeg9hWMkrXIOgghnnYojNFGOAE71p22gO3717kBFGQrHJJ+lW9L1C3srJVcxtJgrkAEge5qndao9vG4tz5x6sSQOPWuORVguxKoEccvLcFpB/QUaRZbbrzZU3qDnJHBNX7OC5aJJFhWVXAO7GWHtitq10l5rpAIGVpMAqTwPeolYT1JrTUZLuVYMFySFGOg59O1ex6ZqUei6Lb2VsgkvJAFUKuSCe/9ayNM0bStKhijihjE5AL4XBc/WtE6PcabbPqLJJGDkKWIwB7V5dZqTsclTU5b4iQWWk2YhP728nIMjZ+YMa5rQLkWMqA4MpGc9cL/St+LQZNau31C/DGIPtQjkkeoH4Vbu9I02BwlmHkAB3OwBJPpkU6dRRXLchONrFa71VNRiKROJEAwxzjNZzo9/lHcOg4APGF9KtXWmtHp0jLGYnGcZGCRWRYNPE6k5I6EGtNyeW5omwS2geCKNjJJ83lrxkdzxVaJrkbohE0CjgV6N4a020fTxJPOquQSd46Cue1bVbCLUfs0CCc8gFT1/Go3Zm02M0aeWJS7N904J9K6qwN24MkuDAoyoBOW9M1maHpLXkyyEbIF58sDgH1zXatqWnQIltE5MqqAV28Z+tcFV2kYzjqej+EdS07SfDQa8IBPzEORgnHHHtmsDU/GNlPcsbaKNwQV3kDg/SuSlijunWS4wVxym/qKzTbQSSIiRERh8gZzjHf9KUcRZhzWPa/BNmjxCSUg7iThe5rtPtMFohkLBIxwWIwPzryrTPGMWkWQdAAFG0BwcD19PSli1S98RK88xaGzI+Vd3B98V7VHGRgkjrhVUVoeqaP4igv9QUE74F/izxXdXPiLSrGwLXN9EiAcgsOK+U77xHrGlM66VDPNETtV0A2598jmuZvv+Ej1qdpb2V0lJzsBJGPp2rreNha9zZYlR3R7f8AE745aJplu1rDKHOfvxcke9eVz/taW/h6GWK1b7QQMhmG3J+h5rjJfBN9fiQxiOVskuTyR+Jrwb4x6WPDjMXlSSaZtojjOcYzk+w4/lSoYp1ZcppDEqbskfemi+JPEXw3vBHa3o1HTwchHBIx6Enoa6sfGjTvFUwsLuY6U7dcDKufTNeh+BbfTtf0NZH0yCRcbWYqG7dee3Ncv8Sf2e7O+tJ9S0yUWc4Bcog4I617UoJOyOu+up598T9U0610o2c0EUrsuYbyDGR3HTqPxrgfBehajqkpks7cyORgsCB+h61kXJnM76dLMyXds5UlySr/AEB6A+1ej/CzxXp2lY0zVojZy5BjukHBI6c1onGEbNGiWmh6R4D8eap4UhFlq8EmyM4DMOAK9JtB4Y8bAuY4y5XLEgKfz71l6Fd6f4k0yaK9SKUKApnUAgg9DntXG3vh2+0DVZYrOdAhBKhmwGHtWaTk/dIaV9S34u+G40cSz2T/AGvSidzwE5wO5GOn1FYN78F9J8deH1k03UjCFztilYkI3f3B4rQi1zW9PbyE+aKUbSsrZU5689hXHPpHi7w/q8lzFCYbGd937tiUGT6j8a1cJOOrF8OxkeF9U1HwJrcvhfWrk7GJWGYseD2x9eK7yy17X9FjluLKSPVLZDlkVgHX2ry34x6Rqs13YancwFdgAEqsSjehz2I/rXR+HV1j+xrbVtOWO5AhAmWKTrxyCCPrXPNWWjBysrs7Wz+Nuha3az6frifZnIKl5TjaT7np9a+ZPFc9sfF18LB0ubFJC0cikEODnoRxWl451+DUr957YLDISUuYgByeeD+NcxoqQfbBIVxCQysnTOc9PQ10UIStdmsNFc+h/gv8RtL8MeF3eadhcZIMEnBP0rubDXZ/Gl6L+WyF1YqwBTA6fTvXiHw18GWninVBZz3bQCP5hG5HzAjI578fyr3i10KbwVCttYvOkXUOqblP54rWVNQV1uYzs3dnUnT9LSNW0sy2gIxIsfGPcjmk0vQTYuxEoubS4ODKvVD2Jrnm8QS2SPMLRzckENOgxn8OlXfC2tXayvLKQsUxJ+YDBJ6ggdOtY8skrsUbM7tNDvEtzCJ0ubdhwsg6ZrkLzwFrVnPNNp92IQOQCx2n2xXcafqXkOkUwCRSDMbZyAfTNcL8SPF+paIbmK3UhWHBx14rOClOXKi3ZHlfxN+Ieo6TpNzpOvWaXIkVljZs4fII6+v/ANevnHw9Hd2HlXb2E9zbrIW+WMsgySRk9uP5V654o8P+M/igqKiCeKNtyqy9APcYOf8AH3qvoVrqPw312O2v9PmGnTgLLHMoKhsnJB5yMYrvdHljyt6kKSMvRdXtLrzfLEiRtzJEQSqH2Bpf+Ewl0zU4raMtBZSHnapKs3rivXPEHw3sPEMdvqOgQiC4ON0aDCt9a5bxJ8NtWsbVhqGmSQjIKyxrlQff0/CuWNGz1G2X11Dw14u04i608mXG1pI1ww9SAK4zXPC114TmivtEv7i5hyCLc5zj0471658I7LR4Gjgu4VaV8K3mqOG/rn+tep63pmj6e1uZNNRkY5JRRjA78f54pSUIOyTIXMeOeB/jUbvTl03U52gmK7QZwV2H0zXc+ENQuPFUrxSaizRRkn5HycD09aveJ/hDoHje3WeySOGY8GSPgge4rA8L/DC68F6oYWuHhBP7q4XJU+mRRGMGnqVeSNjxhNL4fe2cTtqMA+9AwIIHr/OvP/EnxNi0bVIpIUljiIGUlBKj25r3y10hpriN79YJzs24C7gffJrlvH3wvtPEFsXht1+UE7FAyD6j/CsWo3HaS1RmeF/iWdV04m2uYCSM+UzHcv0rqI7XxA9pviuUdZBnymAPB9z0rwmDw3DoF2IZS9rKG4lUY79CK9q8OajrFnp0UUqLe2xA2zqwBAI/Wm1YFJsqW9zZ2KzR6np6yITksuCQR9K8i+J154fnuxFaTxFCCy4Ayh9M+leo+K9Lufs0piTCSnPnRscqPpXiXi74c3fk3NwGSVgpdZMgED+ooUVJpA7nlXiS5+0YSIBCGwWxwfesyx04idJcsCrA5XnHPapdK0298V6oLK1YJKXKZPQMOn4GvT9P+B3inT5oUu0BhZQRLGuf0FdksM6cU5M55VJX0RkeJpdK1nSo0iEtw4AKyFfnib0BHUV5xrfinWvCsiStp10yR/Ms0pIVgPc9RX0tefB3xLbaEf7MtrSWXG7EgwwPU/j1rw/xZoHime2ubbxJLIlrFn5I4t2wA/h2rh9nFME5XOR17433vi7SBDLptnp86EAui8uMe/4VyMOuXqMWVwUJyCpBxnt9K5rxzpFh4fu4ZdG1dtXsbg7WV1CvEfcDtVHT7aeVnMMpV0AYAnk/hRyF7nSTeJjqK3Nhf6ZHIHOA4OGHuKl06yOkTBbNGW3kIL27nIHvzTIZ49P02UXUAnujgo4HzKa17G7lTTxLMolO3kyDDKD9Kxle1kZyVzfS30Sa3Bms1hnIAZlOAfXIqC80Gz0SCS4sowIpF3YznBPpWbZTJdTROhDxg4kRjyK1NUv4FjdQTFGQVxIRjFc8YNS0ZkoNPQw7Yw2Ns0lwoYyZIOcYrmtVvEup3Uk+WoyCCeT6Yq/qmuWmmywWN6iXtqVI82I4dQehz0OK4jVf9DkdLa4edS3yydMqemR616VOMkrmqVj6v+GzW3xL+BOt6GJ2W5tItpHByASQQM5HTH6etfLF+JnshbSHeYmaMFeMAE4P5Ctj4c+PNQ8G695ttcGNZkKOrAlDn1HQj1FU9ahXZdSoQAzlwF6DPWqgpKWouWzuja+DT3b+NtJFlK0U0coUuoySSQAMEjOefzr638cNa6Vr+hare2RsLpComljXCvyDnPb6dq+KPC17c6dqFpc2U32ZxJv80DqQDj8MivuW28dQ+LvhFBPrdsksixgi6CkrvHHJHQnA5rWtzO2g5XtZHGftKeHobzWNC13TiJxPEqsyDlvmJGSPY4xWqdAhu/B+li6jdpwwEckgw0ftkckVN4+tkk+HWleI9Ocym02pJETlSAMDj29a9D+GviGx+IPgl7e7hAmjB8tgvORnj61LiuW9h0U0rHn2q+GpNOiS4a5F28cYWW2mOcKRglD/ABCn+H/7ZttCvZNC1FhbQ5aS1ZsMuM5A7dPWvSNc8D6R4y8KPFG5g1G3VlVlbBJHQV5H4G+GWv3GoXSaZfkSqmyRWBG7scisXQ5ldFc/RnN3l8sWsW2p27umoJIWdn4XJPfB9c9+Ky/FWgX15qN1qN1bm2uWPmL5a7BIAOme+e+etdrq/wAPdW0IXNvc2DS3Dkk8EYPYj1rJ/wCEmnsmWHV7RpLcL5ckcuQwHqua4ZRlF3GnfY5XUbS5u9A066sNMlMbMfOIwdjDqRjkfStIeMrTSdKl064gaK5dg6yoMbyMcH06U7VvGE3hWGaw0qRbzSromSKdOJYmPb/EH3rz/VL6W5uBPqEhBxw79vxqVruFr7l/WNTjvyzSSsoA4XGRVG1vI45C6TyRyEcMrHg/Ss++tmkSJz5gjJyNvGf/AK1NCpbxtkKMDOCcEmolC+pLdjo59WNxbpFK5cDqWwcn1HpVee3nurdvsEsXmjjMjAAVyU8160cxRd8QBO5Tyo9cVUtNf8pSpds5wST196hU7huXr/TPFds6FoYHiPDMpJzz1FTaJp17ZXIe7hEcchGcAgH1ptv421CFRHb4kiDYAkGcfQ1NfeLL2SFtRRIZhEdskRPzA+uPyq0mO5k+IdZvfC2sssV2yxMdyRFsgg9f6V1ugeJE8WafJbyu5kMZCq5ycgcDntXG+MxF4q0ey1mLa4gOGUABga5Lw7r0thqqzxyGIZAGeMEHvWyppodrnew6kb2zvbe6hzLbEpPbgfMo6h09foa6vwP4jHh6WJ3K6rpU4EU0bnKzxngkDswB6e1ZV+YdSa21y2jAnGI7qNTw4PGawnz4N8SpBOjxabfDzIi4yoz15rWEuUSjc73xd8NH8CXyXdtALzwnqJE0Dg/NAx5AP59RX0j8HdW0fxD4Fk0W7l83TLhfJlWcZNtKRj5h6EgYPuK8n+F+sx+I7C9+HmumO4guY2m0y6ZsNG2CQAe/Pb+dZHg1b3TNY1HwjfO2leI4CRa3m3AnHOFcd+gxXXzOWzKjdaSPW/AtjafC3xrLo14V8iZjGYicxzRnOCpPUDuK9WPgDSvDuvw3AgI024IljKceWx64P5GvmXxTca7480Bri4U23ifw0xLxx5HnxjBB9RkDjFe7fBz41aN8QPA66Xq90q3sUe0FmG9SBxx6jFbOcnbl3K9w9lS1bRJmnH+k2E4+YkZwPcd68z+InhpPCt4db0tPM0u84uoUBIHoeOh5OKy/DXx/s9O1SXw1qr+bCshjS5PdCeP0r06w1TSHhk0+aaK6tpELRnIO5T1BHc1zyjKL99CbUlofnl+1b4NOm6zo2tqy3L3ZZftUYwXQYwHx1IBAzXiOqS5t0CEKwJBB7j619D/tWaOlj4yi0qG4kl0wMZ4oyx/dkjJAHpgDg9OcdTXzjqzw7iC7gA4G5eSKmUeWzREOa3vGdFIMDIyf5VWumRJcMWcMMnn9KnicMxPJGcAY61Bq2Fc/KyEHowwcetYFk2jJBK4Z8xkH5eOR7V3U0E1rpCSQOJQRu2gEY/H/AArgtNd4g8qkOGGCrdvcV2Xhjx7b6fplxo1/D9pt3JaAqvzRsfQ+me1F7juY17qM81zHGq5ll+XgcA9hWtrdwiWlossSxXagCQICQQMVf8N+CrvWbd9YgQPbwuSy5yykc5I7DnqazNReXUL0zhg7Btu4DGQOKVhNHoVv4FtpNJsdRgvoEF4mI8sOG9CK8wvbW80LxDLIUH2q1OXVWyCM9R6ite8kNraW1hAZFAfzCqk4Uk5JA7VlXUcsl6JFlLTD5RxksvcZNJJkG/qGu3U1g7W7M0FwAWjjQjB64OOB+NU47W0nsIp1nBJJWSM/eQjvjuKXRNXbw1cC7gaOY7tstpKc7lPUewotntrvWLh7O3aJJpC6xE5KAk5GfSgiR2/gi3tVuLaS/UiIEA7ecjsa7HW7SxW4C2EjPA64VWGMGuM0U7b5LUDZKu0hT39q6O/1SD7bJahDBPGBlRxg1i73J0ZkWoeDUTFM2yaMbsKcHGfT0r0G/EHiTQEgA8hwuVZTwGxwSO2a4vxDb73stVjDO6qVlJHO7H8qt6PrZhgQkhfP+XyyeDz0/Sk/IVjPm1CW2jginUjU9OnV4WJxlM8jPcEZ4rzb4oeVoHjye4hPk219FHcwnGAHOdw9BzivQfiVqEA00X8UZhntgVmjxjIFcB40vI9b8I6XqMUXmwoCkiON2Ac8ZPTk9sVrC7RotDmZLa2vpDNPHGJZCPNe3IIPoeO9Xf8AhHJgyz2MqTREYHmnBTH0rmtOkS2MkNu4hYjOGP6VqW2pFVAmyp6ZjNUUbtje3em4NxGA2CrKFyCp44rt9GsbCbSYbuaGa084lVuhIWQ47YPTk8g1w9vqEkzBEjF3gZCu2CfUZrq/DuoS6fZ3NtYv9otLk75LC5AIDdyp7H6VL1NFYgudXlsrr7NewObYMUE8ODjng+/Fb1tJaaVGZQiyRSAq7LwxB7Vz1/GE8Qg6cRbW91GT9mulIijcdcHpiqN5bavYzGW5gCRKCu6Jt6knoQaS0LZDeeILmLUJYrIxTWzgq1nKcAAdMH1q3oaw2N1HLDC1pJMCTGzZ3HuR7VS0pUl8+5lSM3EILYb7p9BW7omjzahKmo3jqLbjCqOYgewPpWlzNssxaWbiSeOXBic7ju6I309ao+I9Xg8N2aiHEkpwglxyuewrR8Qa68bCKIkoo2qSMsVHT61TsdFh1PTnE6+cZAzxsx4BHNFyDCtANQtjdaiXMiZZZAM59sVF+/1mRdoC24+UoBzj61PbWVxfXqkoEEfyDBwrD1x61uXf2Tw7ZsHGJW5QnAyfQirTuJmLdaVHZhoVZUlVdwVjjeP8a5S+8yS8ZiCseOQRgir1xPda9eG5uGUCM8P0AHpTWjE87+UxlGBkE9DVq6IuUZoB5SyAbh6dMn1q5oEqJetASCZFyFbkE5/nVm6tdlqIigC43eYD0PoRWLEfJ1CKbgAMBvB4Poab1K3PWbTTLPybB0VQDJtky33G9fb6VreIvA7Wd1LDPaC4a4iWSGbfgBT3B7msO+0uSfSt0e+G4kjDHssoHQ47H3FdZ4T1NvHHgePQ5LoxeIbBSbaSU/61QT8prBuwWucFaeEGN0bYYguWOAZPuvjt6ZrS1TR7rRZY4bjT4yNnRTgMD3rP1HUbu1Z4rhJjJG+ChP3D3/8A101PFR2qkqXEgGEwWzj6ZNG4ndGzb+H5F0qG9Gih7YEh2jlJIY9iO1NVLKJgZbaaBQMgNlsA9QDUuma60CmCO/uYYZD8ygDB+o5rfg2SqoebeW4yRwc1nJEtGcukWsbQSpNcNCRkqyYA9Khv0WVkNtqpgkT5gJDkj6V1KGWS0EAvbOeBDtCFSGHtmqr+FY9UicG0SQA7sxPyB/OsnoBgaLNfsxcFLk7yzYXOTnjj3rvtNvBeXME8cD28qkbsjOMelchaaT/Z1wEey1C0YEKrKOo9fcV1mhgtcBhPKYlkBcOBuwT0P1qBq51U+sH7Nci6vGuJTkoskeFcnscdCBgCvMrmKS31hJVIKFuY5BglT1BrutStLSfWZ4JLk2r9RGxyHH9COvNQ3PgSbU7Cee0uILraMmGcgP7lT71ogSPNfGYSxuy9vCVhYgSWzLkxN2P09D71yNxczf2hFIZA7Lw3uO1dT42kuooYA8pxFmESScyqB/yzf1Hoa4N7x454iYgEZgpAHINaR1LR6Rq101n4UtIid8VxLnJGcHH/ANesvwpJFaTanLIMxOgUAcAMO+O1S+Jrlbfw5pqGVQqEyBcckntmqGgXCPb3jsrFHjJOMHHoQKB2Nvw3f/atJ1BxKJDbyhgq9xnkD1NbPjG8MWv2hModVsVYEDHX19+MV534Tu3U38aFkBbDZXC8Hr+NdJ4wlC3COrb9sKqOegwOKTWpkY+magttrI8tyTOxBZhjYfavVtAv7q8vIp0aNzAmwrnrjua8SEo+0xMWDksOR/KvQ/B945uHjxkkcD+770TWg3oe8+HPEZaySVIluIA+yVAOv09xXRs8RmQwMXiYAgnqM9j71yvw8tU8jejK6gspBHBPPIFdDZMGKhnVTkjPQda45yS2JkJ8QkWLwXLA7N57urIijJwDyfyrzzXYnvZ9GtlK+Q0e/cOhI55re8b6y194v0axgmBAVlZQcgk8Vl6lbvokE9tLGnn+aBHuOVAPUfXHSueTuYyN+0uF0uzubuRVR7hwseDxtAwfr0rz3xTqTal8StIKuDGsQiGOoGTnj8at+I9fNx9ktIzlYzhSTggnGRXLXEpX4j2wBAjhiBBI6MaFqrk3PTfCVhc6zoM6WzrJNaSyfuW7AscEfUYrR0mOWwgtmvU2Yb5mDDI5PWsjwhLLoEbTh2DzSEhl4DDvWrq8p1DTZHSMhDIAzKM4yeaxbuSdB4lvhqem20UeQkcu0yKfvDAwfY1Sn8R2+qX9lHBbvBfxOImHBWRMck+h46Vmz6mbfSROIW2RyBc/h1/IVY8C6edVvLzULd1NypEyAjO4g4PHuKd11GtTZL6Nqs+o6RBKfs9whZUkXGyUdQCfes7w3ci8tbiz1AmVtNBYZP8AEOnPbgVYksUXxsbnayR3C5kRR8qMVHQ/UfrXJ+ItSOkWWpoSsU8srQsy5BKjoSfz6VUbvYT8jYvfFh1PX7HUbSERJCCkgjIORnkH86teIY0sfEkVxAoiiuGSTcBweACK8w8H6mtrdyWjPujkJYMTgk9ua9Cvi97pls0QErRnDhSPlOetVcSOw0u7utH8VSmCTYWOVwcAAjnPtXVL4rTT7SdCw+228gnj29uRmvPLnURKonDhWChC578cVDLMJW0+9BCzL/o9yhPXsD+tdMZyWxrGbWh1PiH4j3cbHVbcvsSRJzGRtwScEjPY12OjeOrP4geG9c07aDKoaaIcAgnkDA9+9eNPM/8Aad7o97BIiupgVgPl5G4E5/Csb4ceLLnwz4uluEiaa2w9nPGp5DLjnHpyK6oVf5kbxqyXQ9r8A/EGxXwXJp084S8trgNtY8lRxkH2r3B9XtD4f+1m4Qwtb7twYc5WvgaG9uP+EluZ1cPA8rblDdQT0/WvVtd8Vv4aaLRpr2VraSIPHjnBI4B5/WtvapvU2VSyOj8G6wb34hzG2IliUMXjc4yv1+tes6V4it9DzZXMXkgMJIiTkFT15ryrwB4JivNmsWl99mcx8yBsZz1BP9K6S58NS3zm3mvwby3HmQMG4dT1Hsa2bTd0xxb3PR9a8WT6Y4khtRdWbIG8xMk4/CsyD4oRXkIWKApOW2jPSneCfDt7pcaS3c3nwSrjyyxOM57dKuXPhOzsJ5JY4VMchyBjBVuvWnojVczOj0+4lnsklnQRuRk59PWrW1WIJAJ7Gqa2iXUEbl3VSgBUHrxVqKMRRqgOQBjJqTQlpgiRTkKAfUCoLi6SBGJYFwCwXPJx7VSt/EFrdxM0TguATtJxz6ZoA0vJQOXVQHIwSB1qk1ndKrmO5Ic5IBHBNNs9ZiurWG4BGxyVbB+6QcVpAggEHINAGDa6teQzNHcoHAJzjgitC71QW8Mcyp5sTEAleozRqNo08ZaFIzMAQCw/rXlHiX/hIdMdFlDvb7twRRgHBoIbsd/q3iCGTRNRYsEZMooORk9vxrkfDfiSTT9cTzUZ4ZrQv+IOTz+Fcut7ea095HbHBljJaBzySPTtmsTT/Gj2dvp6TxAz2UskUitwSp9u1RzEKofQGl+IrTVWRI3COyhlVjgke3rWzXhWga1Fo3ifS5bm5BsbtHKM3GCRkD2617B4f1D+1dNWfO4FiAR3APFXvqap3Rq0UUUDCiiigAooooAKKKKACiiigAooooAKKKKACiiigAooooAKKKKACiiigAooooAKKKKACiiigAooooAKKKKACiiigAooooAKKKKACiiigAooooAKKKKACiiigAooooAKKKKACiiigAooooAKKKKACiiigAooooAKKKKACiiigAooooAKKKKACiiigCNSS7A9BipKjj+8598VJ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SHocdaWigCKOBUO4/M56k1LRVTUtQh0uzkuZ3CRoCSTQBV17XrXw/ZNcXL47Kg6sfQVyunWNz4luV1bW/3FoDm3tM9R2JFZ2lQXXjHXH1O7iMsMZ228BOFA9T/AJ5rs3glspUleNruboFRTtQe1XZJEbstx20l4E8weVbD7sQ4yO2a4j4izXOt7fD2l5jQkC4kXoAegzW9rPjKOxjW2Rd2ozHYkQ7E9z9KdbCx8Pae13dSgiPLySt1eQ9h646VKditCCzsbb4f+E0s7YjztoVBjO+Qj0Havi3xx4c1Dxv8XDosFw0rMQ1xKeFjBJJ5H5V9CeOfi3b6Ho+o+I9Rfy0WNoLGAnGWPQj36civnDwv49uPCvhrWPFM8Ql1nV5DDZg8EAk857DODn2pSnyayOWrNbIw/j/4j0zQVtPBvh1FMFjhricceZIO316n8a5zwbCNO0iWd0YPP0JBPPua8+1GW71rxE0csj3Fw1yGlkOcLk/N15r367uLKw8F2mnwRAw26GSSc43OcdB7VjzXMdHsUdI1uC18Oy2isslxLKZZGHbjAH6Vd+HNkup63bXZVZLeOYARkZLuc4GP1qfTdMe28CPqs1uscFxKFhJGGZScUvwz0yeHxRC9ozFFYERk5wxPXFbQhczbsz2P4l+Bdcu/sd7KqR2wUDEfQZ6A+9ZWk6DbeDvFWl+TdNPfsA0u3sOwwPbNez+PLbV7vwpbWgTa7bfMcdqp+D/Adno2vWcrRC8vXiLyvJzgkV1xlaOqHKlJtOLMuXxnLol/dzJZyXE8q8M3OwfSvAPiNcS+NfF9ubndaWMJM0sci/O4Ge31r7IvbTSreK882NIZ2BJDAZAx29q+M/FWlXfiHx7eWmjutyQSZHJ4C+pPao91p2RUozjq2Zuk+MdT0++jIuZvsDSAGBDkKuR+Zx2r2aH9oHR9L0aRIrTLxqVCKMlzivAZ2fw/qjaQjx3cqHHngEAse2M9B6102h6Zaqsw3xyXbxs1xIeAi+gz0FeTWqSg7Mz5pI4zX/FK6jrl7q96Ve7kJKxoeIxnpxXLTavqvjW/ENuws7TOwyAcnPGAO9YnjDxDBPrNzp1gxmgjYhnjXOTnoPenaT/aNyYBK50y0tRuAXhiff3rmVNN8zE1f3me9eEvhn4U+GXhk6triQX+qyKxiilAfk+xzz05qDwh438O6Lr1vqFzYyStG5YARkgnsAMdBWD4P1PQbHS0u9RupPEWr3LFYreSQv5QB4yO3HrV7xX9q8RtFbWUEcF3cMIoljUAIMc49cdzXfCMW1dlxpp+8dn8QP2ste8TrPofgvTZXnCkSPGpwi455FcR4A8Nat4GivfHPi+282RkLReacvvJHOD0H9K6rw7d+F/gbpL6fNdQzatKolvphglAei+5PYV5X8V/jbP8T76JIoH0/QrfhImbmXHciu9ShHRI3ipT+JheRa/8cPHdtGAfvb4UzhYh649hWZ8XvA+jeGvEmm6JZXn9paykge9uD8/lkA5QfU9foOlWfA3iqTwbouu+JptQjgaSIQ2kYA34HYdwTXOeFdPnvZpNb1F2We5zI0shyxHXqahu2xDTvZG7aWESytPK4SNVwDjqR2J7VwXjnxRcapqMWlWhzGpwwXoCe/1qx4p8X3eq3R0/S8pbk7TIozkjrWPDp0dhdpZpFJPPLzOQPmI/2T2rHfUuKsRad4bm1m5eVplSCMbGmY8kjsoH869J+FWlx3Gr6hCjskFpCCHQ4AY5wf0P5Vx11dr4egjs7RC8k+VSNeSSeK29Kuz4G0iTSoCJde1EgSqpz5YPQE+ozUz8i1qa+qahBbQ6rdgmU248uN+oLEcfQVzcelTaV4DbULmMJPduznJySM8cVsatpG2zstPAIjiLPO5PDsR+uKt+Kr2G78G2kCACK2UqGz1J71hG6Bo4X4Xzx2qarIXKM4IUsMk56nHaqjeNIvC2qXE9uI31F87WPJX3+tZfhu++z6m9rHlmfJ8zPYdRiuP8TzCbXLoRDy03bQCeQe5zXTFX1G3Yu6lrl/4kvXd5ZJ3kYsTISTmtPw14Zub27ErqFMeS2R0Hrn0FXvht4bfUrw3twgitIRhpGPB/pWt408TwyY03StqIThpAMF+f5VEnrZIze9zN1xkmjdIcyEDBkJPI9B7VneBtUXw1ratKGeNwVOemc9KvR6Xdu0EUocKwyGHQD0xVfU9Clt7kgv5ZyMAj+VZu2zIbNPXS9zqAeAMAx3ZXkAHtXoXwX0mG4udSN3D+5jQEuRkE1zmk+GJZBbuCTlRuO7OK7ebVrHwVpItLQrLfyruIB6e5NZ3XQy3LviDVobBnSIKi8qAoAwP6V5h4m8VPHm1tI2ub2X5VCnhferGqXlzf207RuWcAs79dpqt4Phgtf9KmUSSkZ8xh3H1qhpGXJ8PLm30xL/VZBJcygskTHp71DZ6JBpllvuZIiHBYMM9ew5710+t609/cq8j75FG1RjoPQCsDUH2sJ7spCACwTOQPw9a0hKTLRScG5iDzTOLcZJycZx0rOh1mW6uxZWAMQY4JUYLGsLxB4xe6mW0hbCA8bQOa6b4b2/8AZbXGqXoVQoIQt6n0rptZFJJkFzpkzaiIirFk4JJySe9SX1lMtsQoO8HbgDt9Ko6r4rnvL6f+z3aD5julZc49xmrvhu/nnZg8rEICZJnIBIqRo5LUNHZpUnmRgnP3uCTWTLIPtAdBtC/db0xXQeLNUGo6gFd9ij5Ygozn3xWJaO8WVcqVzgsV5NWMjh1O5jACOwOckkVZGsXId5HlMhIwQelWBYGaF3UFj6Hpj6VT/s9I87pOSM4YYo0Anh8RXYd2DEEjHJJwK6jQ9aa6jDySfMOBz2rh7eFpWkO4BVGFwOQfetjT98SpsJ3cDgdTUNIaPRm1O5AOxzKm0ct2qwskN7GhlT5yuAccCud0fXJYVCyoHZeGAXAOa6W1itLtAWl3OScDptz2rlkuUmw3SvDUN/fiKUMYAC7EYGPwqbxFpVjYw+YuEC8ID1x6mql1b3+nyb7WQ7gM7mBOR7e1V21MXOHvwGhU7S8n3d3YVNyrGfPC6tFLG+TIMBgMEj14p32yeBgwl3uBkeYc81s362cttFKhHmk7TGg6j29BXP38iW8mTgrjq1MEiIa/dm5Y7drKcHac4rbe/NxbriMtLjOZM4zVbTdDtNStpbi6nNtBGNxIH3z2H0qqNbe7mSCRgkEfyxkDkgdBUjOh0uOa3hklumLZGQAOPpiua8SFZXSYrh5OoPXA6V1XiLUobXw/bRFQZyNwbOCF+nevOHuPPmUkucnBLEnPsKmQDkfKYIBA6E1oWZtoihMQlfuB1NUkiZ3A6AtgDGcVoQWoSYleTyDWTAub95J2hQ38IPQVZ0qAxu7K6ABsndkk1WSI5Iyc4zQElKkI4jJ7kZzWb0EkWtUKypISykZ6DqB7DtXOldoJIBOeM1rPnYQTzjk+tZ020ByzgBRnLUA0c/rMRcMzkGPqwx0rmrh0aQJbxhh1Jzz9a6zW5VeyARSSVyWPGfbFcNcvLEZGQbC3ykryTXdSeha0VjVtZiiOEIVu5A610nh3UrbQtOnvZwXnwRCvGST39q5GwglQKGcqx6EDJP1o1MNAzxByccn2rZq4zsvC8EuvamJ5ACWyzKecAeproNe1UWOkTW8A8sTMFbHOAD+dZ3hNj4e8JvfOzK14AsY6MRn9KZeOjTxxkOoVd8obk+3Pasx2L/hPUbbwtu1CWdpJY8FSBwT2GKdb3u159ZvJd7SktGpHPPSues9l5cvli0HJO4cDHQAVv2do+t3kXmjy7S2XPTGQKgRJNMdF0z+05E23t7lUJPIU11fwthi8OWc1/Gpm1S5AWIn+HPcD8etchBDdeL/EUdvbws4QhI0AyAM9a9bl0KLwTpMYuX82/OCdoGU9BSZO5ViEVncxwhxPezuWkwehJ5Ofxr1/w9pUcejtd3Tf6NAv3R/E1ec+B9Fivrx9VlkDW0eSxI6n09zXT+JPGdta6TOgfyYv4Y14zj2rN72BW6nnnjjXDrWqG4nGLSJmEUfbjvXN3Gs3+rRG2iUw2jNglR1/GqutamNQd2uZ/LgBLCIjqK5xfEFywSCy3GHJwQehraKM2dxBJpmhxGSZ1ll/ur1OK5DxZ8R5brz4rMOAAcIPTtzWDeXFzfXUVqjmSXJ8w5ztBP8AOuz0rwvpnhuxbU9VcmIYMUL8s5/rT1JWpxei/D6/8RxjUNbP2e1zuzJwQPSr2o6ymlJ/Z3h6DJPyGUcse1dFv1HxzOVSJrbT04KpxgdqZq0mh/D6zMlshudScbUQ8nd60co/Q5+DRzpFuZb6QteyDcdx6A9q5PXpTvlmVShPRSf61sQxajqlw97qbtGJCCsbdhUGuRC7mjSOMrEOCWHLfhWb0KObs0kvYmcDaFGSzc5NZ9zPcDaAXQgnJA6ivTbPw4lrp7SMAi7dxX0rITw4buGS5O1YOc5Hagmx56bmcyAkAJnJxwSK9M8H6mmo24gjRyqj5goOSB1rmJ9FTULqJUUBFJAbNb+hWiaLOQtyHXuFPT2NKSuI7C70GGWCOezy8WeVk5OfrWcvh0yXCMp2tuDHPbn1rq/Dxj1SRme6JJUKqIoCj2FaOo6M2nlnYgkcBQRx74FZaFWMTXbMxW0UAcEKQRg5yaw7m5u7SJVZWG44Az0p0v22TVDNIGe3jJAU8ZNUdZ1B2xKCxcE5UdhRe4ypq+rO8YLoyIPly3f3rkdQ0AXtyspGQeeO9b95rSXLCKRAEUYyR1q5DqdisBAjQMi9SeprRDRjWWjhGiAAbaRgdSDW/wDZ3h3XMZ2hRgnGSP8APNYljqEyahhH2RSHLkDnb6VuXeuRNmGBAFByzseMfTuatXGa+maqLCxuCAHDDIJGSPxPSuU8OWUl7qOoahMSY0Y4OOpzW1LqqXiJbxxACQYHHA96fqs1toHh0W8AaO4ckyZ6En0q0gOYaBda1yWU4MMWenrWT4xvYbaEJGApxgmui0+FbDTGuCcSSE7s9MV5z4n1D7ZeuQQ6L0A6VpEDc8CaMNWuismSzDIJHBqv47sIdLuyiAGTBGMcEVb+HEr3V64JVUQZCs2OnvVDx/dS3urF1jXao2/KDg1p1A5zSrpYpCJCgZhxg9DXonh24guoY4XYSEjABIHPrXlhJilXaoOTyCcY/GtjRbyVXBgLKxbkZ6fjTaugOt13T4ot7xkjby1VrDVmhZSgLoR8qn+dHnf2inlsSxB2kA1onwlctGj222RSNpTPIHrmsH5iZEusmedYzwe6rxx35rcgvYWmBjiUEgKRuJAHc855rnx4WmgkVgGTnBY84q3YWj2dyfM3kHjIHFZNJ7DR7F4P1mw06yUSIJ5VG4AtjNdJYatbTXBuHKh3PCrwBXm2i2lvPEDtAfGSWOM10umQQgMCMjGA2T8vuK55UzRM7KPVokuYxKweUNuG3kL6Guqgv5/Ec9vb3MrfY4yN5JxkVx+jaVFEpmlAcKM5PUntV6x1WRneNnVCDkIgxge9cNSipIylDmR7D/wh9jqllHHZqUgTABj5yfr+dcbquippeoLZIPKkckEbRwB1z6Hmuv8ACPj600nRBLNLiRFIW3UZJx3z6V5F4p8fnUdee+ClEYlApbgc9T+VedGhVUtEcf1dxdzoPE2nSymK1juVlRV+ZlwAvtXP3WmQWjfKyyEAFiD0rF1Lx4wt2SJlLk4yhyCaybrWZltWLzK7sN7FTnHtmuqMJ9R8rOiu9Qlu5PsWnO8gfhzjBHqPpUa6CPDzNJcEAgbjx0FVPh3qitNLdsCSfuj39c10Wp2t14pu1jVGIcjJxnPtSk2tDOc+V2Kmm3+oa3xDK1tajOMDrjpWxplne2Ikub+VljwdoOOfSrmta3o/ww0YCYrLflcCIDIU/wCNeKav8VdR8SXoeaURRKcJDGePxojSlPoZKLk7nvXheOXXXEiAPtJHJzgD2+lbN/Zy2zK0afKT82RjA78VxPwX8RyXMcaPMsc0hIJQ8Bfr/nrXsXiOW0s9CW7mKRkAqCRgvjvj8K4KtHlnY5qilzHCahfsluUD5QHcRnOT6YqzpPi64lSEF2iUYUBeRWNaanbamHEKNI2c7FXOa09M0y4nukgSD7OspGDjGD9K2hh7Din0OzfxPHZWBwIxIoIViQWye+O3WsmxsbuRZLieeYlyWVCAc575ruNE+FOlQQi71aVZcfN97jP0qW8GkQsYbebOPlRBj/PSt3QsryOj2Umrs8u1KPVtssUEnkI+QOCAfXJrw7xr8LDqMtzcziWeQEnaSfmPtn/PSvqu4077ZLHCEYhuMnGB+NbVt8IrTUNOkd4yZlBIkZjx9Kik6kZ+4jWineyNT4N/FVvC+rjTL6QGLcUb04OOte3/ABP8URWvhf7TYXYVpQVAHIZSD2/zzivnv4s/CcaKTqmnuwtzligPzL3zx1rz+48Ta3daXDatetPap9wH5mwOMZ/Cvt6UJSlzWuj3JKM9mdz4f+Eep+OLq4vYmCsSSWyAQfp6Vh+JvDuteAr4Q6ppzXtkTtZgpGF9QexFdl8IviFfeGVLy2by2xABJBGPWvVrn4oaD4qU2WoWyOki4wV3f44qqsvaS+GxLbTsjw3wr4yfRJll0q/JtmG0wynIIPUGvefh3p9n4tXz7oMwALeUWyAfr6Z5rw/x18MbjRb03WlWhbT7gkxsOgJPT2P1rpPhP8QrHSGktLq5bTtTtBkwTuAsgH1qHOUVyxK0kj3fUvAunacDPbTNaHOQuCVJ7Uyw12yi/wBA1GKIxMNu4EFSfXHauXt/2jfD00hhutqgcMAc/wA6ivfGPgHWHWeG8W3kzk4JGfwzWfvPch+Rf8eeH7KHRLgLEL/SZAWkhUgtH6stfPXgzUV0uTVLDQtVV7mMsVtrjhZVI4XsQRzkivpG2ttAu7SSS21WKeKRT+6Mg4BHP9a+LPiRpdvoXxLvRp10RFlipVsEMT07ep/EVtSp+2fKkJJdTgLq+vp9T1M3YMM7zsGUgnByf8TXo3w18GWni3U0tLszeRhSWjOCCcjj1rm7Xw2dW1pEuJJElZhJvJzv5GevU4r6/wDhF8Hrez02O+ilNvMuCrA9T26f56V9DNQwlBX3E3J+7bQxtP8AgAdDjtrrSrtp4FIYNvJZfb1/D2r2Lw5pur6bZiKbyL+A/dLZJHtzVq30a4tXDxEQXI5ZRjbIB3HvWpLdSadGs0iYibl1H8J7mvnqlaVTcIxtuVZFhhQmXTER2G07UABqNPCNhPa5EbQM4zhSAAfpV+fVbSWwEouU2MRgkjr6Yqcapbw2fmtKrKq5JQ5rDUvQ4q+t7rRLS6SRzLbIOGAJCnscc469a821nx/J4mgOmva+bOrbRMT1A/yOa6Dx18SnF7LFp2XEuY2RhkHjGaX4Y+G7PVHkl1KxMcxyytggE5/z+telTpqjD2k0Q1dnbfDSxW10UO9uIpWIBIHWqvxF8O3PiC2e2FrFJC/AcqCQe3Pau0svItohBESFTjBqVp07k4+nWvPc25cxXKmeH+Cpr7wFq40vU02Rlv3Uj9D6c+nSvY5by3ksgb2NBGw+6cMDWf4s0HT/ABHZC1nIimxmGUcFT9a4zTNTl0W7TRPERKBDiC6B+VgDxnPbFU3z6sFpodevgfQb9RPFZrGzchkyKz9Q8I6lC3mabqG9Uz+4nUkH2rqoFhgtB5bfusZBB65HY06xkDISd2Serd6zUmh2RyWl2GqWEqzLaGGXpIiZKOPUDsa6RrqK5gCXdu6Mf4Svf2rQOWBKHB96iubpLOESTjIHdRnFJu4zFu72XQpkchriy6E4yY89K2Le9hurdZoXEkZGQV5/D61m/wDCXaVJ8plGDwQw/pWJqsv9nO13oVxG7n5ntQ3DfQUbhcyPH+mJdTtO9lvXqCOM4qppd093pD2+nXElsYxgxyHJX6H0ra07xlZeMYXsryOOC4UYeFjhgfUZ7VyWs6afD12ZbDUREkjFWLDBQ9gQeo96pvSxPXQsW+t3fhs/Z9cZhZycrOBkA5rwz49+NrW31RDp+qG5gnGxljJG1T9Pw6/0re+KvxZ1Dw7aLpmp2qXAnVgkiY544I/SvD9It5/GGqxwqkRcyZCyHrk9Dirpx+0xLc9E/Z8u/D13rTG6uxHOp80+aQM9u9fVdz8TPDelW4zdJKUGMIc18y6R+zndLKl/PMtooGd0bZAHccf1qC4XRfBeqGE3Y1SZ8hoWbOPfHSsa1b3rt3IqStseo+NvjZf3CudAG4qCAUByfYjvXivjH42eK77TLm2Hh+Oe5kBRwyEsM9+PrUGteKJdPvGNrGtlEx3R7eGjPr7j2rlrzxxeabqC3t6zSq2D9oRcZ4xyBxXmzxjg7RR58qrufP8Aqdjc/b5xdosbmQv5RXaVyeRiuy8AaNZS3SSXreUjjajEZ57V6Ve3nhn4gSBGMCXkiny51GAWH8Ldwe1cVDaXWj6hc6cw8h4G5iYZDr1BB/Gto4v2i1VjSNRvcfH4N1G48RzIkavErbVycZHrioNcuZtBuXW4iBkQ7AjDgc8H3rpUvpVdHed0OMAr1z25rhPGOoy63qOJSWeM4LMcEkdKunKUmaJtlnTtQMl4HKgM5BYrxk+uKveKLqPYMklSAMjmsnw7Abm8REYM542DkmpPEwe3nMMr/Z2IxtPHH0rtSVyzgru5WXUkUW4lgywKOxGCB7etepaz8F7S/wDhofGPhi5a5EAxd2LSFzGe45JK46/jXkEhaO7lWYgjJUOOnPQ19P8A7LUuma9p+peGtRKRS3dq0QZTxISNuSRnPXvXS72TQnJRWqPnnwZAmrM6SqQQ23JrvviB8LNS8H6DDf30HmWNwVWJ42Bzu6D8smud17QLjwD491LSlkFs9vOwUygEOo5B9/rX0/Nqi/FX4OW2m3mlzG7QqVuLePKtgEAg++fzrdtJJmLk3qkeCfDLwHB421+y0q7ZoQ4ARoyBgZ45719m+FfgILPwbqOjW17IJdgV4pAQGHUHHbp2r5f+HmkS+APilaWd5NKIWk3QNKmGA3ZAPvX37pkbW2safdRv50F3bjk8ZJGeverxFVtJR2NlFWutz5nsfDGo6Z4W1TQNTglNkrMI541J2N2DD0Nek/BbRbCy09LC5ABuQGinUYIYEjGexr0LTxE3i7UtNeEGKYMxRx1J6Yz+NZ9z4Pi0+A3+lYgu7WTMsB6Eg9veueVT3eUqEX1J4Ph/c2WozvE0d5ATudW4Jzz+dcVqniXTvhl4vM6RSWqSgCWFxwM9x2I6V6LaeNRc3FuBB9ku2GyUSghSOxz09etc18Xfhlp+u6QLy6mLXJIBcHgg8nFc9uZ2bLlG2w3xl400eTSYtcF2GbbmFExtY9818m/Enx3L471d8Wfk2ycSPGvJ9SCOa9VPwc1m2tBZQXcup6JIPOMMZy8XGcgeoqGz+C8F1biz024jneTrKDiVR6MD0xVTpwgrXIS+00eUTeFtM0fw+bqK4MwkQFQWOAfxrkbDQ4Li5A1MSy2cjgPs5KA9x9PSu0+J/hDVvh3rFrpk93Hd20oLLuAGz0BxxXFXviFbVRAUeO5Y4wAQD+dec6c46lqUZLQ2NdtrXS9tpakXdsoHlTMTkD6f56Vyl3pSag5E0rIchgVODVUeKZZ710O0rGeQw5zWy0Kf2cLzeAzkkITgj/61QrmctdjHu9BvY7WQ283mxHIIYcgY9q4p9PuYsBYGCK5UsAeCa6a61u/guSUleOHIzjgH2PrT5PFUshMFzASrHO9lGCR3zVJ2ElYreFLCXyrxJQHkj+Yqx2jbjg89DWk9vEzRIxjMUuVMqdmPYnvU9jfS2V5bX+1SAcKWAw3+yfUGtrxRFo+r28aWkcmn3MgErQMMAP6qehBo6ie55fZak3hvXr3T7wb9PlfYwPYHof8A69c/4q0d9D1Jl2s9u+WjYHIIPQ+9dX8QNIefSk1NIypRRFM69uwPtWdpF5F4s0aTRpyVv4V3WsjdH45GfWto7aGsdS98OPFcIgfR7qT93cDClj0Pan+NLqe0s57C9LyT2uTBuGQy54IJ7fSvM3We3uiHDRzxNwASCCK9D1K+bxZ4Tjmc5v7EYLkZ3rjvVcvVGiN7wfr03iHS4IYp2i1vSws1sY22swByQD17dK90utWsvjp4Ch8RabefZPGugr/pCsQJ3CZJJHVhjJz6kivjvTNVGk38d6srIy4wynB/OvQtO8S3Ph3XINcsbo21rqCssk0XOGI5BHfOeQauOjJnDnWjPpbSdXvvFOjW3jHQL1YPEdgvl3sAA23AC4KkH1HT9OeR5vpks0PxEg13TdP+zWd3L5k0MWNqSZy4wDkZwTgip/gd8RLHwl4tlt9QsvtOh6nIFacLlQ2SM47cknFe3fED4RadZKniXw2WFu5ExMDZCN1B29x1BFdkaqpSvE51SlGWux6n/wAKu0HxrpNjr9paRmYAGVVGD7/iKseIvhPINDW90G7dJkXcgY8qfSua+DHxOi8xbd3WHeVintyflB6B1J6A9ce9eqTaldaBd3NsIzNp06l4zn7hI6e4rKpVnN+8zdwS1R+afxa8R6xqvxCuU1iVjewIY9pAwcDGQPTH+c15brDl42CKAVJyxHSvTvjReLqPxT1i6QEKsjRkZ6YJrzPXWAAOQijIArKpG3UV20Y6kHIJz9Ko3mVlYElyehY8ircTAvkEE4yBVO7YtOCOTnBB7VikCRc04iOMlzgAZOR19q7zwD4N0P4g2V3E+onTNUtjuW1kYATp/snggjB9R/XgIstbsCOc/nTxZNKBKgdFAAMkYG5f6iqSLOv03xxd+C76dNGuxLGAYXEicuvo44yRk810GhaPb6z4MvNbs5Y4jZNiSy4yAeh9RXF6n4F1fw9Y22qXZgn0q+OYruJySx7hgeQa0/DWraFp2m6nDPcvbX8i7UaNuJR2DDoepofkBXl1JXnLpOJbhxkBjjHtXV2Oh2+p6Ebi0uhJfwYaW3fAyD1K/SvJxdyQahFKAVZD8oIzXQ6X4jfS990hImBDKT0BFS1oQ0TR2Zv9RudgBwSOP4fU10/h2ya1nadESV415Y8A46g1ZuL2y1yzttXjsRZam6rHdKh+WX0bjoeea6zw94b1mx0xNe02zF9BaOsk8SjLKoIOfccUKN1cyl2MK61OC+mkuTG1rIVCgxcgHtyOKgsdRM+smWeVnuAAGd+S49/WvYLnX/AXihtJS3X+zVu5Al7AY9uxjwDkDA5z+YNee/FrQ9M+HXiwWFkwltGVWilVtxfOM+uME1i5RvYzimzo/DOy8hvbBwjyuQ8Yc5BGO2Px4qNtHQ+ILGOKHbaAbpVByoPcZqr4Nvk060+13ETeXL8iXSYOwnjB9DzXYeFLeS4tb0yHbfRPiMAYDgjIJB6VhN21NVFnC+LdHUTXMEmHS6QgA88eoryvSWTSb290PUJPLsblWMbt90EcjivaPG0hW3EhI81VZWA/hOT09q8I8RXM15BcxQBZ76AFwCOWHoKumwWhlWzWd7dtb30f2eRGKLKpBDAE4Oe+atX/AIdvbO4LwoJ7YjqBnI9awbdotRgRLmJra4HAB7GtjSdS1HScrcOzQZwoByAPrW5dyG1mjjuWjMjRSZClTxnNddpsF3bmJCmZGIZATg/UGn2F1o+usUuwvnEBVbbjH41v3yXOiWkUaJDqOlwsJGO3MsQPXDdce1Q5WYr2NPR9KOt3kwRoWnjUCS1nOCW789jVttNXT8xKZLIDJktZPmTPcgntVXRJILvUXazcyRy4eJ2OCD6E10Nx4jiEUtnq6RTAHYSOGXPoe9Zp3djSNnuYmk+BR4ka8FpZ+RcOBIywkfOueWUEjI9hz7VqWqrYzz2cloLjThEY5AUwQ2P5/wCFd54A1ew0/TZNJ8+NLiBfO0+6bgjPYn+YNdDqnibSrbwxfSX2jQ2viOVcnKgxTKRxIh6cjBx1olLlsyKk1A+ZoNInvNRaQfLHAx2tIcYH4+1aV3cNPFFHANoSTBEI4J71NqJdbCQNtkdiSVU/McknFTaLG+h6f9tmKySNyiMMcemPX3raL0DRq5HqMtt4fgMs+BKV3KuOSa4iW7k8W7jOhWcNlMHgqOgxW546nfxK9hJDIS0hMciAfd44PtUMVtH4cgiiTMs7AqSR0FbxXcybOeu3aGP7JEgcA4Pbv610XhrQkuriJcBA2AxPII+tVLXSheNuaIBmfd6n866h7CK20uWeC5FtLGAShHUUpO60JMbxfZ2+mM8UEaB+jHH3q4JoGvRJFnYh6ZGMEVsX9xLrF8SHLj+8pOCfpST2gjR95CAfePtTjdLUdz1PxTetceB/CuoWrlLiAmKWNQMuuMHP0/8A1VzGj3Y0zV2vd7KkREoePkqO+R296teElfxP4Xe2iLk25KqAeFAOQ4ameIvIt7WK+EIQvG1rc4GN7jo2O2fUVlZN2HcTxJfWuveIJJIpEFvdBWLs3Ge/FZmo6XBakpFcwZVgwK8CuR0dIGjihdpMnn5T0P8AhXeJ4b0wRQTSM0qSBRvBzg9wRVKNg3MqDZNvDXamQHOVNa1tpVxcWxnaUGIHb5iE9Pf3rS/4Vnp1wDFDqSW0hUyLLGc4xzggjGKq6LocegXZtdVvXn0yc4+027n5T2JA+vNG4xPsywXAdLiWWOMY35PH4Vftpp4ZI7iO9eNScAgkc+47iuoi+GNle6It5oWovLKG2yWrnO49iD71SufC50vShduWcI22WGQAGI571jJIg09NvZr0rHdalIlxjckjjgnsB6VvabcRySk3BC3QG0XCHBYZ6MBwaxNAmsYIneWNJ0UbjGTjI9Qexra0HUdOEkgiQOhGRHJycn371zN2di4li5vrLRb0TNbR3c0hwzZzhvcVoWeo2UkTG70wTI+5hLDIVKegAFc/qTxXNwzOixsD8rDuPQ1nyX0+nkrEFMByDljkZ9qadwehyPxPjjuGidQ08YbIMv3x1A57kc15zIvlzIqEhlbcRnJNekeKp1urdkLEAg7XA6H/AD2rzYo7EPuJbklgMYPpzXRAaNnxJqscunW5CEkLtKg9/Wo/CMwh03VVdmKmMMu48jnpisa7m+0QupGTjI3cY96u6DIjWd0Q6xsYmAL9SO+PfitbBc0fAcqPcanFtdmbBDSHII3DoB9K2fGupCW9uUAARUA4GCMjpxXL+FrpbYEgEh8Ek9Rip9ekOoaxLIjArKoXk+g6Ura3EJpjELbsIvMMcg5zg4J6/WvaPAfh45NzHOrsecEjcCfavGvDluZr0qHO1CMgqQQf617L4Wtns5BeKWMi4wqH72Pas6jsHU9f8GxpZW5kQMpLksrDGPwqxfXZsoXkXjALFQOuOar2Opm4EEiDYkigsjDHP9K5vxZr5tLy2gKbgZSGDHgrg9/TmvMmm3cl2Wpmaulq2rx38FwTeACZQTnKnryOhHoayPEHiJLxJ3aUs6sGBJySat6rdQS6lZ31qoUCN7aSIEcZ6HPtjvXC384aS6gKIQH2lsdSO9ZpXZzS12Jn1ATXYkkBdMggKeQfWn6XObnxVFLISynAYHkkduaxROqyBCcEDn6Ve0bVRp2rRzkZJBUcVvbQSXQ9Xt9QivLe4MLloLeQKoIOUz1H0rT8AalHqGn3cLylA9y8QWY5DgDjGOhBri/A4n1DRNRvUbO24KsrHqvNaekTpH4faUK5BuSyqvDZPcVxP3WQ7p2NzUbaSS2udOuGaGaNi6rnBYDOCD3Bro/h+BpuivOhY3+3LxkYwucZA+tUdJ1BPEcL2F6FOrWgZ7eQjBdfTPf6VH4J8RXNx4hlguFjh3RMgDDPIPT2qEr6mlma+ueIX0q6tHtZmMVwwVxnlT34/rXD/F5HuzaXUAK2k5bzgR0JYkH179a9IbQbVFGoX0oRI8kwMAeQeCDXAeOdbF9rNlbbEh0y5VlV2HcY5H41tDewPQ8xt7kWkhliOWUgAA5zivUPDtwl2lpIGDQXaZyTjBGQQfxFed67o0+mXbFlGzJXgYBHY/Wu0+GVs82h3YuSHhgZmt5AckZySPYZrqcdDNHTa/diz023gIQxvKFYqRuAJ4Oe4B9arQyE3SwuQrMxgkAJwGKkq+eq8ge1ZdxO9xYITtEoJBVhncvf6fWqQuzPJHOjtFcxLsf5sOVByDxw2PcVm3roNM6TUddlls2kkTbcsPLkYnoy8A+5x3FeeaPqb2fih54mKyRzGY88liOcjuDXQ6vfxvpl86SxtPPtZRH/AAyBhksO2Rnn3rjNMkJ1J5ZT8+SSR1+ldENTRM6qbUIxf39zBFHGl1z5OMeWT1IHuRUWv+KJtdtIJbh1M9uFRSzYJww4/SsC4vm0/eSM+ZxuIyQaxZb/AM8SPITlzgMRnBHSt0i7n0p8MvETEy6NLKYhdQebACf4jXbWOo3SWsIurjzbmQ+SqsfmUg9K8T0GWeXRrDV4Cv2/SwnnoGxmM9D7/St/xT4hfU9RQ2kjQqUWYENwj4yDmm5cpopWWp9K6D4kn8Pw21jqZWeGQ7Y5g36V19pqUGpzS26PkxEEgjqK+UNN8S3eoael/cXEkksbDZ82AGHXjvn1Br2Hw743CfY728hChowsjK3DYPBx61ca8XozeFVdT15V2qABwBgVxuv/ABGg8PrKs9u5dCV3r0BqrrfjLTr+0MkdxJbTKMAc8g/pXl/ie+1nTriSG4kjvrCcBwwGSF9a35lY0c0up00HxDliuJL8yKyAFgjkAspyMg98elcdZ+OH8176KfMcdwA0Q6YJ9Ky/EkFx4fhtzK0ctvOuI5Yxgc84I/HrWFpMH7+SABUSdgxlJ4A9MVjKrZ2OZ1nFnrd/qx0/UbhLedoYJB5sZU5wx5I46DNdXofjuNNItZGlBmBKTRSNgk9iM14EdXle7aJJHUKxQSiTOfy6Ctizv5ftltvA2RY80E/erL27WpKxJ9N2Gpw31usoYISMkEj/ADiprmCC8iCTIssZIxnnmvDfDniRrDVYFlbzIZCVQFjtH4e3p3r0vTPGenec9u8p8sMArjoDnpjqK6YTUtjrhNTRieMtFh0jzdQs4vIlgdXDdA4PUZ7/AP168Y8dzRSazLKkYhFwqyNGwwcnqcivaPiHqJn03WbGQggRiaInvx2/Cvn/AMWXTyW2mMDmVohkN3AYgilN2VzKrorovaJb3XiiKbT1DFrBPMhbPIPU819G/C4sfB1pvJLAkEn8K+ffg9qaQ+MLkSYBkgbK57BTX0D8PJdnhKJsYBdsEd8mtYtOGhVG7R1N1crbRqxOMkAVJ5q+YEz8xGR9KzdTjNzNZwkZw4Y846dasRSE3bsRhANqknrig6C9RUUUu9Rkjd3FS0AFFFFABRRRQAUUUUAFFFFABRRRQAUUUUAFFFFABRRRQAUUUUAFFFFABRRRQAUUUUAFFFFABRRRQAUUUUAFFFFABRRRQAUUUUAFFFFABRRRQAUUUUAFFFFABRRRQAUUUUAFFFFABRRRQAUUUUAFFFFABRRRQAUUUUAFFFFABRRRQAUUUUARoQXcZyc/0FSVy/hi+kutZ16J2JWKcKoz0HP+Fd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0uoYAnBPQUAKTgewqnBqcFy8ojlUiMgE571xPxP1u4061SKCZokfgkHHOfX05ri7DV3swgiviIo8S3EzdAR0APf6CnbS5jKrGDsz3LeoIBI3YzjPP5VHb3KXLyBDkIdpPvXkmk/EaLUbyaaa52oilRkHBHrXH3PxiuNMu5zau5jZiqgEjcc+lYOrCO7D20O59HXFzFaxGSWQIg5yTXJG0bxrfGSV2XTIWwqA43mvBNY+KeoveC3nuCzbdxQ5IX2yO9eq+CPHFwnhqHMAjULu82TgNkn1qoVYy2BVIyPToYLfTrfbEiwxIOg44FcN8TfiHN4S0gz26BdwIVmxljjsPT3ra1bxHb2mhJe3U4EagO6gcsT0AriDoY8eump62fJtmO22tycAL1yR9AavmXUpuy0PM/AOuahq97qWv6pK0ZVSVYnhFOec+tQWHxKm8QCd9RuCNJ08F2zk7z1A960vjJ4osFtovDmhohXcsRWLjex7kjqBivDvin4ptvDegQeFdJffct+9vpVGSCe2fU+ntWM68I6ROOSd9ZHH+O/HeofFPxWgnkddMWYrFbrwETcecdM4HWur+ynW7S911kjs/D+hwmG0Unh5Aoyfrk9a860SdbTzTHbGTULlRBCrDOzPU49ea6D4yape6b4X0TwhAxtoPlkkgiPMrdSWPryev+FYKfN8Rnp0PPfCCNNc+c6kmWQ7XznJyeM16ZqOpS3d9Z6YAAI4lWQIMk5IAFcX4P0xLnW7KziDsLVhIUToX7AjvXplrYWen+JReX0ojufPRFjXBzzyD6AVtDVjSbPWfHngbU734b6NcbDBFCirHCvGeOpA6dK1PhX4Qi0Sw0l47NnuZGMlxcPknJbgZ+lej+MtViu/CulW8JRVZQoGemR6V2EGira+HdMtbWEFiqk7eCePWvShUio2sJ0XKadzd1sLPoEzKf4AynIODxiuZ8OadeaNdtPIhnuLlQFZskqK0DFPLpIhdyWWQAoRgAZ6V1Y2RouccADNY3toeja5w3jfQpX0icQI1xqc6kCQfwDHJr5R0q8uvC3i/UdIkZYobg7p52GCABzzX15r/itLEziO2kkRVJkl28AY9e1fFvjvXTqviK+lgjCvJI0YVhwF7k96tVJRg1Y56qhfVlNW0jUfEd/qCRC10uEDy3ZjulYZyefXNc7rjXl3Z3RjuTZaddHa0zcEjPQfWug0240WNXl1J1WytMZVTkyt6Adya4L4geMZNcuEMyDT9Lj+aO1U4LAdM141RymzLRodaafpOniKy8PWIur1hg3EvIBPU5rI8RppujEjU9SknuCCzRWx4J7D6ZrC0Hxld6nqE9vaRm0s4wQZF4GPUn3rl7y0l1zUWWMlQ0mwHJJck9acKTXxMnl7npPgvxbBZQXd3axgxxqVUEZJY8AD3qGPxD4j0jUBrFxfR6fIyuIzNljGp5JUdATgcmszXIm8LafYabZIsTrhnZxyWHUmpZrI65axWsMrajqd2cySt9yBfT+fFdSSWw0rHPtqN14t1KQGVp4gS8856sc+tZGsT3dxq0VlCBF0UHOcL2OK6nxHrun+AbJ9J08LdXyqBJIBkBj298VhfDTR7vxJ4oN1OuIBxJIDkjv06VqpGi0Oy0Hwi+pR26XT+ZBEdx3cDjvWj4m1Iz2f9nWaRxxxkjcOrj0PtV/X9UFnA9lZDDMNpx396r2GjLeI8jykKi5ZlA5OOn0p37jZxdjEtreokUZ4GTjoD9a3jbRaZZzalIQbkkKoBxgn3q9YaXHaK8juJpGYlYgMbR6k1ieOb5ls4LSHa91PIqgk9ATj/JqQ1Mmxzp9te+IZ1CiM7Lcsc7nOeQOwFSfDu2SbVJdX1GcvNJJlVY5yeuQa6Xxz4YV59M8OQMEtrKMNcMp+UsRyST1rz/UNeQ+JIrW2laCxsgVbjAY4x1pbjR6N4u1lJtOvrhFkVIwwDds1y+h3U+pfDW5u5JAHhBz7ipvHDPD4FWcZKud20E4K4OTjv2qDQgLP4V3M8Q3h0bzBniPPTJ/pUpDTuee6dqLaTftcodkm3crHnGelZFpaJq+tmW6cR224tIx6sfQe5ptlA8oYCQlyernIAplzGbRigYsc8svSuhKyIbPQ4ruXX7c6dYH7DpsHBjj+9IR6muaH7jUCLhABG4ZWPGAK3/hJqVpp1473DgIhLZc5yay/EZTV/EjyWhxbrJk4OM1zt6kN3O7/ALajupbC4ldpQACVVQFAHQYHX6+9WZ7OTxPqAWCPLscqQOg9awNFAlkYeVgxnaBnOR713fh0Lp8Ml1dyrawqpLFTgsPQVi/IDU1V7XwxoKW0LLPclMGUjgHFedTSmSFnkDvM+VBPOT6k9hVvW/EUmt3GLdGEG44bHG2su68SRaRDI4iW5mUcoPuj05PepRNrGppivZaTPazSkGYgh9o+cDqOlZmZ7mQW9vEQsRBXAzuP0qra6pd6xiR3CGTnGcBQe1WL7W7Lw9GJCCZQdpYtxn2q1qJF+8jh0SzN1qsnlscsd3Un6V5H4u8S3WsXywwOsFufuAAksDXRPqi6xdSXupkyW0YPlQE9T2rNW3it5zf3McYGT5UPoO1dMEkWtBmj+HbOxhju9QZW7hSfmP0rS3z+IRJFC4tLKIZLOcAL/U1zlzdTanKpkj2hWJiiPcZ7eldLpvhe/lt0ecNaRtgrGTgH3q5MDUtLLRooTDBKLx5AMyAYXPcVV8S3NtZWIgt4TFdOeUUZGB71pR6dBaHeJFDrhcAg5/Kqmt3dvGjyRbEcjDuTnB/z2rNMs87Yu9yWYLkDsOlPhgEsgd03xAZA6c+tXWKK5cHBJzk96mt4vNDBAGcchCevv9KsCbTAFfcSCCMAE/0rRfRotVyqMqSgYwOtTabY2ljpj3dysbSg9ScHPoB6VlWPiEtenBQIDysY5I9SaVyWTXPh2WEF1AIXhiBnJ96xRb3Bu9iA4U9B3r0rSvLvoDDEAocgnPNUtW8PJEHMYUEDOP6ms+YRgrdwRoEj35Aw2T1NWtOujDmRJVjA5KE5LVmXloYVKyEZPIKf41mSvJZhWBYgnAA70nqUj13QdbjeOIzEuxHRzwB2rN8U6JHepIUMRVjuKgjB79K5nTNai8qOJgcgYJ6c10EV3FqTojyk26AgGMYJasmrFJnM/ari2SWNiIwoIHOOKwb6/eXKlyVbqK7zUtBMkRmQBxjcFbuK42TTVF05lQKvIxnkVN7DuWtM1x5bYQu5EIPIJ4FT+RFC7XLHaOChYcgfSqMdvb2UaZAjQngcnPuc1nalqkl2+2OTEYO0AD7wFAGvqesyanOCC8hVdp2+3akiURkMy5JHAz0NV7NooNKTzPlkZiSwGMUsUxunIXJK85xgEVLA0ogxyQSCe4q7ZyGZCQoBAwdo61jz3BSJlQkORt+U9q0NKmS2gEbuIyF796yloBpRJJGgUnIb5ueo9qlkxyxHOOMCoknDEKAScZBApDc4JJG0gdTWVytCG7ZBCQxYE9So6H3rFuIo7m6jSaRti/MNnBz6VoXDuy7jgKTjJPX8KypgfNLgbmHQZximQyLxBE0lvmIYYcKD1AqheeH307SjqV4qW9ucBdwwWPrW0Z4p7yCSSLB4URxgkue1cf4/1658R6kltLIxgg+TyQMKmO2PWuulcqNyppkx1DUhIHKwKdoUD7341patp5ttQJMQRSQzFh1HYUnhDRd5eSaRba1jGR3Mh7AVZ1+UWxCIgdGJJYHJArobNSHVvEkl4YIC4iht1CqAeBVs3Ev2EPvy8gxuPJNYGj2Muu6tFaQDckjAHbyw5rr9ZiS1u3RDuS1QLluOfpUPQBuh2kl1JFbQqxK4MhIxkmvQNXsm03SEtrYk3DAeYgXBx35Nc78OPKiEuozmR5A26NRjr2rubGN9X1YS3CgQL87sWySQe/8AhUORLOw8EWmnfDfw4NRKLNq9wpKmQD90COufWuJv/Ed34p10WcDmR5mwx6nk81lePvFVzqt4dOtCwfACkDHA9K7v4P8AgiLwvpc/iLWWAkI+QydRx2qL2HY7rULJPC3ge2tFVUfBwcYJPUnH414j4o1ZxIZbqRpAnCxnoWPevR/Hvi1Ro32lnykgIh3clvYV4M/2vWb133AuW53EkD8PWiCu9SZaIjujda1dsCTGG6EdhWvcpHpljBaW0Qe7YHc3c1r6bpUiQsgRXuCMcDkHtgVWvraLw5E9xduJr9wcA87Af61sY8pT06HTvA9s97eBZb6T5hGTnbT9G0vUfH2pDUtSkaKxQ5jjPACjvik0HwxJrt2dS1YbLZRuVXPBA7nNT6p4gudbYafpZW0sEO0ygYyBQVY3dT8XDTcadoFsDMo2lyAQfrXFX0Vno07Xt+5uNRfkR9djHtVh9Tt9MQ2loHluQfmmA/PJrnYxLNfSOkIu53OFMuSEPrgGpehKRp/aHvZRLISM8hTxiqkckFvcGd5A7bv9Wx5/Orl3DHpUAa5kAlJAVV5JJ9u1Zt9A108YBwCeflxUsZY1PVJNRR0twEQcnnjIrPutWna0eKJ1ZNvzKmeD7+9XrLR/JJcSFSBkEjAFXI7W3jBJCED5mUrgE+pxSDU5qyhmgjWUgGQ57cCka4MMqI6Z39WXgD3q1qGorG7IihUzyxH6UWxF26ylEjCjaGcHBH0pN3JsbWgatNZTqysz7TmMHoa9C8L3UmvSyzzkCUE7sHgDuK4HT9MTzYpIpGLk9U6Eeldz4TsZLZ3AzlyWAX096xZaLPiuWxtLSRVEfk7TyOM++a8vsdTj1e6eKJBtAK5Y5/Wu28U6VNqrSoSAhJG0elc7b6Ba6PGsYVll7YHAHrmhMZwPiSze0uZCXG0Z9q54akAoxLhQecc8V6T4o0W1mtHR3MkjqSuOxrzmfTTasiEKz478D610RC1jc0rVUaB5YiCFUglhVG9uktbX7SZyJnJIBJwB9Kp6dcbZVUAGPPzA8A4qtr80Op3yqdqpwu3HAPbFaJAdL4NuLm8voXeUvbDk8cn/AAFXtR1N/EHiRLSMmWKJtpA5AH1qpbRNoPh11XIkkGFYjBx6VJ4StRptnNqU8aiTJJCnqasA8easunoNMgYo+M+pI+tebTLI+IVOCxyxB/rW7rGpPf3Us85BkkY7QRjA9KZBoU4hFwUTGeRuwTn2qgNv4Z6WWvHLACIZDMeTVbxjCytLIh/dKSQwPWu7+H2jrY2UjhQTIpBB5IB71yXxCid5HigICqckN396FqwPNRNvZwQxY9MDpWhp08i4UDKryTnGB3qlIAjEKcknBK96cyHeoCEqOeTWxVju9DdfMV43HkPgk46mvU/DoREAD7mYZCnsK8H0nUpLQkSMQmRtWvSfCPiwLOIjIQAASPb0zXNOLQM6TW2MJcjDRDOFAxisNNRg2FXUB2OBg9K6rVDDqtmCqDDZB2/eHvXmmq6bPb3cjkO8Q6KvBHvmskrknc6bMS6xQspfHfgCu50VZRCjoytOSOSMj64rx3RZp1KEqXLjBXuvvmvTvDWo3lrbAQOzkdeM1nNWA7mG5eNlWVw4z1HGTVg3sEIdCiyS53CUcYHpiuefVWujH5kQjYHLEnGT9KuW0tl5bvdQh5+wL5AH4VzPUsuX2qSQQF4E34X5vmwSO+K861nVjLMzOMRZ5VhjHrXWPKxV2JAQHKqOMCvMfHmoXOpaoBBCY1VdpCj5T7/WtIRuNx5kauharpz6iEcNOM8RxnjPufSu5ezF3p7vFbAL3HXIrivh54eEMYublDHJ1DY4wa9NS5a8iSytBi3GAxHUnuc1z1Y2ehyVItDPC9nFbgZVYogBlV5C+1djP4uOlWZTS7MggHM7gA/QZ5qvbwWel6aD9nCAcALxk9yfU1q6D4afX3LssZhI+VScY9eK4JWjqzgl3Z4J4pt9a8WaqcxSSKWOGY8DNbfhb4DXV7cJNduVUDOwHap+pNe8X2jWmhWYYWqhVODKADiqUerRS/uip2njGMYzWsMRpaI4yurHL6PoL+F7uK2jMQdW58nkEemRXoF/bN4mtEWUu0sYClSOi/4UzTPC1ssX2mYMigkqAetNsL5TKUckHcQcnqP61tfn1aNowvqzovA/hOw01/PKYkPYDoPWrerLbWd8Z4IwmDyxPU+p9KbBKQQFJVcDCjiqer2U9yJEjUPK64BJwAexptdinDTQtv4ntxKsV3exOcZ+RiVA+gq9Fq2nSPEqI0xfABToB615VN4fudJkeSeV2csNwI/Sup0KzkQpLECAvq3Az2A71hKdtzldSUXZo9ksdGt547cxuqQnjeOST/QV6ro2kRQ6YqkBgABlu4r5rtPGM+lX6RStkZBKEY4r2LQPiCs1kkhfGMDHr+FdNBxgrnfQnDexwN78XbbxV4Iaz1KM2GqRAKgY4Djpweeo7HvXK/DywsLnVVtL8iMGTcrHj5Sa5hrkhNjsCx6470XF5L5kUsEvkTR4w4HXHtX0kKtSCtA9P2cb3PsGbwfY+GNFFxaxwTwBRvjkUcg+9ec32nWttdDWbK2WWzDbngGC0ePQenFeV33xi8Q6hpUVlMyKFUK3lyELIB3xnjvXP3PjmWztY5NO1CVLggLPDnKn1P8A9alGLesgjB9We/av8YINQ0mSws9MN2jIV2MMYOOMY9OK+edcn1SDxOtxrekyPbMQokePLBe3OM9O9epfB74l+G7KzI1UwC7VsPHJgMP9oE9Rz29K910/T/DXjrT5gt3bXsMh+VGYbk+net4VYU9kYuPI7njOlfA/w9430GHVNAndpQMz2rSHcD3wRWdqfwA0qeyklh1Oawu4QTJHK2MEdfqK0vEck/wL8WQyW0rppk8mFYE7QCeQe3fvXYePvEul+I/Bz+ILCWKZRERNGGAJ4559R6VlKcpS3LTbs0j5O1+S90O+lgt9VuEEZ27oXwrD1AIqv4O8LXHjXXoUa7e4m3YYyN8w9Dz+NNl0y91+5eK0iM0kh3JET82TngGul+GvhfVtL8R28l1b3Gn3SsPlZSCR2P8An1r3MJP2MW1a5pJXVmfS/gb9miyht4ri+c+aACCeT+ef88V7d4f8Nx+H7H7LDPI8eAMMen0rI8H3upDTrWK4iEoMYIcZzjHf866lhPJxkRj25NePisRVrS993IUVHYrzWMNvH5hLkrz161mSa6CWgFlJJEwIJOW6/wBK21tFGCxLnvnp+VR6hFG9lJEHEO4EBgOhrkRR4n4pvrnw1roju7WQ6dO+dqtkEfUd61pvGFjoOmtc6avmxyrtKsckH0rM13VYYdSmtbmVrs25zGCAQxrB03wZquv6ibsRNFaFgdgBKj0OPzr0KdHTnnojF9ka/gfww/i2+lv5doKndtYe5r3OztorO3SKJQiKAMCue0DRToUUEfkqsjAq7QjKsMcH+VdQhyo4I46GuevWdR26GkVZA21eTj06U4ADgDFNkTepGaSNieGGCO/rXMUNlgSZcOoYjkZ7Vla14esPFFk1veQDIGFfHzIfUGtkkKCScD1Nc7qXiSz0e/VppvkfgjOMH6d6av0FfucZdNrvw5IjdG1bRM5GOWRR29q7bw94x0nxFbo1nOqv0ML8MD6Yp0GoSazMpgjElk3UsOCK53xH8KbTVbo3umztpl5nduiJCk/QVej+IWq2Ow1XWIdIhEkgZxnGF5xXOzeMrSZvMkhkYdFixwfc1y9rd+IvBbmLWrBtYsSf+PiM7iq56n/69dfpXivw5rsXlQyQxu3y+XMoVgT7Gm48vmK9zmPEAsr1UuxGLZmwoEQ6H3A/nWNdyMsUUywGOWL/AJbQEjI9xXoN54OikjcKqyqeVAABH9KuaT4esraAN5RYldrRuMjP0PejmVtAseV3eh6T4luYrtLma1vFA3SqpHOepxxXB/FSe/8ACFpKl7cDU7CRcJcRnDxnHAOK9m1bV9M0G8eKO0Ns8g3KPLG08ntXzR+0pNdLNbT296kcVy37y3QleOxwTz27U6UHVnymbumefi3n8VSRG5u5rpIx+6WVidg9Bnp0GR7V6Joulwx+GZydIY6quPs9zBHyT7kdaxfh18GNZ8YaUl5a3jRMgBWSNupPIGD1Fdh4fHiL4f6q9tq1jJPYMdsjKCQD0yPSuitR5PduU5aHI3us+NjpzpJctNaHO+MTBXUewPpXJXvhAXNsb1L2SKQgM8rPlwep464+lfTTfDrRfFUR1RNQjW2I3HawDIe4Oa8c+J9v4X01zBYLi+U7RcI2Q479PWvKlCUnaByz01R5DqV5PCsplvjqEEI6kchc+tZcPxC06KJYg6XMCnPlyDIB7j2qXU9Oe1a5dJDIsufMhGcAHnKn+lee32lBLnKRNtPBV1Kk/getL6on8SIjGMldnpGieIPBGqapEj2dxZTudxuEkAQHPYDrXaXqaN4rZ0tbwSajZKAkjEEyR8gDP8WK8NsPCuryws1lZNdRE5CRj5l/DvXc/DyK80bUiZYvKmZdrrIMHGDwQa5quE5dYsbpJu6NS+aztLfyjdrb3AJJLdPzrmD4VuNTjnnjlgnDHqrAMT64rO+IF4U1OKKZggaT7xGcD/CptSuLjStKie0n80sw+ZOCPSrpxlBG8IWH+FNOm0q6vLm5Rk8nLYAwRgHoa7nwNe6X4ot9SsdZ0yW4edGa2uFUF1btgHk89cVzc1xNqWiqZSDMy7ZMD7/HcVtfCvXE0PxtpJuVCrCww3bk/wD6q9XDyUk1MqSdtDxnVtMm0jW7q2uLedHEhC+ZHjIzxkdq7T4P+LJPCnjiyuhbmCONlVmJxgE8n3FfXn7SHw007xB4cstb0qwEt6Yy7vbryygA8kdR1618uz6HbXEjSohjA2goowUIPQ/lWqqRXQxipT0kehftc+C7SW50jxjYRRvHeYEhjGCcAenBz6+1Z37OfjHULHVJtIiEk2nTyB4wGyYWBGePTjp6V6fpuln4l/AnUtI80yPaIzRqcHGATjnp0PSvCfg9ql/4U8cW8/lAIsixEMMEMGOf6V3UHGpTlFq7M6KcZcp9MftD+EooNN0zxDAqvd2/zO6LgkYBGRXqHw48VQeJfh9YXMEweayZWZWOG2gds9af8RYIvFHwwluI7BZWniDMoXODjPHpXnP7N97bXi3eiXMLwOSwXdwQRnp+ArlS5oa9Dpgpa3PZdcj/ALX1ezvraKVMICZkBymTwSR25rfstEZjeJckSvKAyuMjd78U3S722udMktZ2WKWAFMsNvA6HJ+lO0fXpJfKDW5kQfuzMhyOOlcjk3ojaNkW7yysn02EXUaSBQEDHqDjsa4vxPBeqVstMlOowkENBIuQg9QfWuw1BBexS2KDeXbdkDG01FM9l4X09mlkAmIIB6kmlF6iZyGj+MbbRLQWEtr9kvM7GL8An615r8UdC1LwZHL4p0zUoobnO7yox8rg84+vXjFeiapFp3iDTruYzq148ZYhTxkA4Psa8sv8AwNqnijSpYodWkSeM71tZgGR8e57HFaxj1ZjO+6POPDXjPRPi54gI8V3q21/GNqhyEU4OTycAH3pPFvhjwJ4212bT5dcFtHaIFiaJgpJ6YBxz35P61Q1nwroGuvdLqtuug+IraMhWixGsxA4weBk4HWvCdW0a40q7ka4gNtIpOGUkhh2IIPFKWui2MFq9DZ1LwhPYape2FrFJqL25+VgQXkXqDxjPHcVz6S3l1K1oUkheJuYZBgp9ansU8S6S9pqtta3oskYNHqEQMkWOpBIzj6GvQfD1xZ38t3qd+FM88ZckLgMwHWuOaRta6OKv2DCG1QBwwAYY5BrE8YRjTre2itjvjVdpZjyG7DHpWvDfR295Lc3RYRrKzAoMkDPH4VieIJUvbskIPJPzK6tnJPtWaWo0i54VuJtR8P3ENwpeeAlkGOCoHNaeuW8i6RpOs25KiFx5gBzhR69sVzHh7Umt/EVuiKSkhMTAnIOQRXoKQI3hXWbN4yHgJUxknkH2/KiSG0M0W3h1u4n0iVgsV7b71cY+fOeg6cEV4jrVheeC9dkic+XLA52+4zxxXd6Jq9xa6fZTmQpPpMy5zyfLLcj2HP0rpfjp4Xg1Xw1beK7RA7xqGYxc7lI59jVQ916lpWPGdeMl4IL1NqvOMuSchT/Sph4e8QWuhy6zZxm70tMC4ktWyYj6svp3yKxDMZIniTcsTjJB75rq/h/r2qaFcSw6bFJfJdRNDLYqw/egjsD1IrqfkU3YxdJiTWVFvGEE7g7M8An0qH7Xc6Q0+nOpVN2JLeTjaR3A7GmXWh6jpc0sa2stjPDI0hikBDRAtkcHqOanv5n1bbdkKLmMBWPUv70wTPYv2efiFpdnqc3hzxEqHT78gRTyLkK4OcZ7Hoa+4/h7eW9hYtoU08bAAmIO25Zoz0Kn6HpX5UTrJ5hQOYXwGOOMehrvtC+J3jO3Wwt01maWG1IWCQnLoPT14+tHLKT3Cep9aeOPCes/DjxfJqdlE4065+VsKShGcgcdxwfwrvbr47PovgxLfXbN51eMpFPE2N644wfXH0Nec6F4+8e3Xha3W9ii1uCWMSQyyEHcAM8Z6nHbOaqyfE7w7rHh3U/DniWyFpDIGa3lBwYpfT1U5xjnpUSnZ2aMfI+Z9c1gap4h1O5QyOkk7FWl6kZ4/nXLeIZETakpzn5hjkCtKOJ4NTukYN5AlYRs4wzDPHB56VheJJVAdFOQDkgjBFVJ82pr0M6F1MxQOArDKkdsdqhkUu5IbBBzUMcgfJOABSyTgvlQTx+dRYm5pxJmMjGCeTjvSKrOroSVBG1cE8n0p1pIDCpPBxyK6bw0+mLBcSmWOK9txvEVwcpOpPIGeh5/SkULopv73wrPE0srJZ/N9nkb5QM9QD3rE8PWdrqOo3ZuEGYkMigDk9elR61r5nuneyBihY4ZAeD7H2ptlqCQW00jBYpdpAYdh/hQtHcgk8OaVB4p1GS1M5sbt2KwNJ9wkHisu9hurC8ns53JlibaQBlcjuPY1S0W8m/tKOeKU/K+QuM5/wAK6XUbLzGNxhleTJAc5NO5Z1Hhy8N9p1spfZLnDKOhFfRv7OPxEsvD2qXOga4qWtnfYWO4c4wSMAMfQ56n1r5D0TXZdIvC7SoEU7TGR/I1654d+JmlapoyxX0SW17Af9F1EqDgjrHKB1UjIyeKjVbEcqejPQfjX8MU+H3itZrSQT6RfyEoVIIBOSBn3rxfxNqwk1MvdyEIg8pVkbOBnnntXU2nxGuNeieymuBPYmQMtqWyIHGRlT/dOTxXmXjeYXOsYtiHJYgK33Sf8ik4pjUeVHpfgWZ31FbJpCtkybiGIKOR0H1r1rTZL2NIrpg0m8iFVQ4cL0APrivEPhoy3cYsJ4medSCGjboPTNfQfhm1juZVme8VBaIQA4A3NjoR6+9c010G7WOG+Jdq+noxKMpOQwkGCPX+dfOviqSWy1JLqFC+QVwtfQnxDvJNTDu4wATnJznHtXgPj+CSLT3uLZ2BVgAgXqM0qe5kckmpGBpJJ4TIGYndn/V+xrpdC1cSxBQVkjcY2tz19KwdL1HT5iLa9cQuw+Ulchj710Vt4cS4jU2Fym8j5SOATXSwLl3pouGRrAhJQMPCzYJPqDWp4a8S6lo7sl5E4gQ4ZHAIx7+1Zsltd6bsGoR7TwTIpyR75FdZ4duI5GSVBHcRnG4SDJdT29xWL1GtTdsdIguoVvtEYPay8yWoP+qbuVx2NdL4V8DW/jzTtVt5Zxb6hp4M20kbnQDOOffNc1Y6NL4Vvjf6UJBpsjbmhBz5RPt3FdxbRWnim3kFpMdP1gqdssbFBMMfdbHes78pfSx5xcSapFZERJLeRJkL5BBaJc9M59a6PwX49muzbaDr9zv07OFe5QGWAnpg+mccHNZdo+q+CtbTZEUmiYl4pEJVx3B9iKufEv8AsTxTLpmr6HbmyuQD9utT0Ujrg9xnkGqjZsWl9Rur6SuieKJIpAbiKNS8LIcrIp6H+fFYt1rSatfGAjDhSfL7j04rHS51nxlrNpZ6LGbu6tzuWJWAYgcnGcZ4zW4mnz3vjRLq8tG064jjEN1Ay7TkDr7ZroUeUJIZHDa2MNtqMoYTqSpjIyCex96qRr9v1CV3LbWGckcgUzxNO8uI4l8hQThhzvNWLK7aM28TxlhLhTKozg9+a0MmjStLdLbYyyfKowTjGfesbVBJd3IhilUBgQZCTg+2PWurg08kv5ZLRRDcdwzkVyE2sI2uSQmPZFGN42gHJ7cUtWQTXOlx6DZAz7PPI3KEGOe5xXLzo1+SWyUIII7il1jWpdUvTLdtuAJCxY6D1qfw/aS63cFYEKqpwxHY1VrbjR2fwivYtEbWElRxbS2rqsZA4JGAR7c1H4Xso/EtnrmlXatvlikmtypyBIBkEdxTrazJcJAGKqCrEj+Idee9X/CtnHp2siVyWD5B5xgHg81k97iPCbCWa33h3YTI5Uq3UEEg12mi61N5KhzmRSGCN0Yen1rI8baQND8RX+xWMbTHjOcEmoNL1p0do0jUkABgwzgVva6uPY9LsdYgkYzQRlIz80sbqePUUxjYSrdSQ3CxE4ZIST8477c9x6VR8P8AiJrIoBHHOhxuDjJH4d61r+5g1OaNZLCKyMh+WRD8hJ6H2zWDuhFLRvEiRN5FtdXtvIDuVUOAvvmt6PVL+6Llr6VmkG2Xfhw4z3BHNc7c6E5hIJktGikCtJt4BPQE+hq7ZpPp9zHa3JxIBkgdz6g9waiSuXZHU6NMEv4YpzGLd1ZWLHAyRgfrWwukW0au5voUlUkeTkhvwI4NcpfQ3ENwsZEMiEDaV5I9c+lXUgkiMUhcscA5IzmuRvUDUuLmNYlMc37xiQQ+TnHvVO5uGNq6spckgblOCPcVZdUmt0HkrlSSsgPX14pptg8JYKRjqRSuTY5LWZC86Kx2RsQoXOckdzXJ6haqk7ukoifJwrD759q7LV7X7XcxIxEiFsKEGCPX61Jd+FxNEluimW4JxGGXLDPUVrGdhLQ86liKIcqGLdGPGKXTbObMvygkqcjOQPcV2eq+DVsbcCdz5wODGB0rGitjaSu0Z3DaVKDjj61spJjTMewjayYJKrlc4znGaseQJpWET7WJAw3pWjd2aNbwGN3iLZZlkAPPpmo9NtTcyOu9EdTkA8ZHt71XNbUdzqPDGhTG4LS20sq4Dbl4BPbmvWPD1sbfywUkBxkKBzj0rjvAPiO50W7WCaMXlsxCtHIMFQe4J6ivXtRsksraPUIYn8qRdyx7s4+hrjqz0Jvd3L3ymFZEHllBgjHI+tcrPNZXuqwtOEaR3KpKTkIAMkhfwrV1TUotM8H3N4HYTy5Qxyrhosg8e/1rgrZruwutMu2TNsylmk6g5Hr68/rXK27WHKWmhBqs586VwipErbjt4yfUVydzdxTXNwUKxZYsNxyDn3rsPEZKRyKmUQfNtz0B5B+leZpeBTMEXaNzLg85J/lVQic6Q43Zk1NVUbQpy2ScY+tLBdE6rOX3EIcqSPlGe1UrLc10XdCCOwPBrVhci5LOSAegA6V0aWKO+8MTGz8MShGMKzSEsF5ycY4/Ot7SWlTwvDskDuLgqHbGeOSCPXkc1xtjOHs0QkhccrngVsC9P9mQQEv5KyZwhxknqSa8yom3oYvV3O2sNRh0/X7e5KGQKMsCMYJH+TVrwswfxBdPH/pA3MwOeecnv361yMl5EtwAC0mAFyvORW/4dv3GpZTai4AUKPmJGc5FZwi76lRk72O2nkh1GzuzLOBLBGXLMThQPUV5L4lvS6wwXKL50Q8/EZ4we4HYcCvXbHR7q9/tcRQh0lhIiAzkgjkZ9favG9dQ3LpZyAxSxq0MzN1Uc4yK7IxsOSvudRpFzbeJtHFveRiUBcNtPzqOzKe5HpT9K8/w2r2xUSpyolQY8xSMA47H1rgvD2o3mh6giuUkZcDAOA49K9OvbZNS00SwFo1LKQScMme3vg1WpHLfY5u/mFoLZIGMTxvhIwMFAfUHqDVGZWs7xb5IDLGVKyo65KE9wfSvRdZ0G11GfSbTUFFldQKC1xINocdBmte5Om6DDDaxRrdwzExyqwBIBB5B6/SrUV1KUH1PEb+4aRLlklZgzBlIGcADkZ7VBoEVtPr0cV3O0EFyRGHXqjHODnn2612Ok+H9PaPxFbSIFS3RpIbhjloyTwfpz0rh9GDv4itLONUlJlBJJ4JzxWkbrYqKaOk8XeCr3SLuKylmW4tvMWIToMMhOCNw989a3fDvgNLcXunanbxqstuzKsrDcrgZBHqDjqKs6h4jdtR8TJHEsssYDK8oDbCoAIwf5/8A66tX9zPrWn6JqoYPf2qozEnBdCSCMdxxWvMjTRlbwj4TuL+wW9RiIMfZrpAchCpIDEdx71WvpVklsLG2lAuZ5Gjl2ngBWOOfQ46V6Z8MoLezudfdEH2Jh5hUNwCRnv8AjWJP4LsbiG11KzkUWxlJwcbo37gHuKhyTE46GloenWsEljqjIqaTkxyxryPNAIzjtng1rwakdQ1cJashgViwi9VHtXNXy3M+nLpls6QWhPmGMg5BHf2zmneF3isPECM7KJY4GLZPB9K4pPXQzvZnpV3qjT3RtreCO5QRF4w/BA7jPccdKoaNNJ4quEZUMEtupVlI4IHbFc5p+rFZre5E5jnlkKBSM4Htmrlpq13Y2Fldwhku2ldbgDkkFs5wK1hNlc13qZ+q3r3mrQ2MqZsjLkQuMhCDyVPp7VSv3TT4mdnEYLFRxnIrqJmgv9GubhIgbmIl0kPYE88V5s90+t+IYbaI74kAZhngHvitG+YmZsaLZOA9wVQo5IiCn5s9zg1NNqby3UFpbKJHkOCGHCnPc07VbgQxpDbjdN9yJQPmI9TTnhi8M2aGYqL2cg5Jzj8PxrFO+hkaWmBjqkkTybYAdr85CMDwfb611PiaaPTrWG9gmE6FRFM0Qwdwxg56E+9cB4V1c32uXdkyARSRFmAGSSOc12mhaSl/p93pk0wkjkDNEwyQCOn41tC6N4N20ING8UXfiTWLC31GVliKtbozDnJBxn36V5p8SJrjw3r2mWlyQBHKy7yOCueP61u6JqcsWsXNiUHmwSLKrZ5LI2CfyNZfx9jleazlebzIzIsiknJAYc/rXVzc0dWaNyaM+/1CXQr46jaSbHeMxNtHQEdR+dfUHwu1YXHgvRoy27zZCGz6dc18nX9wmqQqJF8pJFC8Hrjj+leifDbxPqehyafbvIBYwyFRIATgMMcg+nrVU58u4qUmnufT81/A+oXJ81NsMOCQehPTmn2t7BLcwQRyK7CPd1z19q8F8U+Pj4a1BoYpvtImYfPuJLDqRz0ro/DWryafrttfSPiCfBAJzgEdD+db86O9TPakXdh888/lU1YGneKbPUbx7dZBG684Yfe9cGtxXDruUgg9CKstO4+iiigYUUUUAFFFFABRRRQAUUUUAFFFFABRRRQAUUUUAFFFFABRRRQAUUUUAFFFFABRRRQAUUUUAFFFFABRRRQAUUUUAFFFFABRRRQAUUUUAFFFFABRRRQAUUUUAFFFFABRRRQAUUUUAFFFFABRRRQAUUUUAFFFFABRRRQAUUUUAFITigdK57x1qq6L4Xv7ksyERkBl6gmgaV3YwfAepw3HiTxCqOGMs5dRnPAZv8RXf9RXy58MvFUFp4vt3SeUvLJtkBHqT1/M19QAhgCOR1oNatN02kSUUUUGIUUUUAFFFFABRRRQAUUUUAFFFFABRRRQAUUUUAFFFFABRRRQAUUUUAFFFFABRRRQAUUUUAFFFFABRRRQAUUUUAFFFFABRRRQAUUUUAFFFFABRRRQAUUUUAFFFFABRRRQAUUUUAFFFFABRRRQAUUUUAFFFFABRRRQAUUUUAFFFFABRRRQAUUUUAFFFFABRRRQAUUUUAFFFFABSDpS0UAFFFFABRRRQAUUUUAFFFFABRRRQAUUUUAFFFFABRRRQAUUUUAFFFFABRRRQAUUUUAFFFFABRRRQAUUUUAFFFFABRRRQAUUUUAFFFFABRRRQAUUUUAFFFFABRRRQAhOOtZDX2dWCsQsaqfmY4A/+vWq3K9M+xrxj4sXWrWV209krzRxgFyoIVPb8OlXCLm7ImT5Vcu/FjWLPU1S3kmWKwgO6Wcdz6D8sV4vrXitdeu4ra2BttPQhYoAcbl7u3v6CqWreMbnxHNDBdki3hPMSj7zDoSe9YF9Zro15Le313vcxsyRjog7Zrnrc8fcPMqTUnexveJPEENsxt4JMlVxlBjAHqe1cS3iaVvMnETlxnBb7oA6Hn+dY02r3N3YtIiEgNlmPRvQD1qa9uppfCr2zwLFc3EoZpS2WwOwHYV51tbnJKfY6Xwir6neRG8Lb7yUEgDIAAJP0GBXo+qeKJjKAgMOnWpVFG7C8dScdSa8u8KLqNnGs0CqHC7Q0h+6CMZx610WopLeWmm6JD87k+bKccljzn3rOU0nob06iSOzn+Iya5PHLckQaJYjcFJJErjpz3rmNZ+LF/4g1VBFI1pp0YIAVsEr3xjpmuP+KN5LpEthoVupitolDOqDl2PUn/CsOztp9P08XMqNsdiSCM+YewHqaJTk1aJcqjasjrtZ1qPQ4I5beJbvX9QGLWJSSIEPfPc46k15DqllKmuTtNOJ2gJaeRh99++D6V7EnhO68L+H7rxTrGBqd0gS1tm58pSOBj1+lef+LNGbw74aso51L6xq8pmkX+5GOg9s5FYqE4ayM7tbmZ8O1ittavdcvQJIoCTCpHAOOtcpresy+J/FF3rNy5KRlljyeBjuK7Px1bf8Iz4I0q3t0C3V2DmPOCemelcHFYpI1ppkIKKzBpJG6sT1Fb0480uYq99Ts/hNoWo6pePd6ZaSXF4zlgRnP1PoK6x/hL4nmlF5cW5y1xnkng/U+9em/s6unhnQtbnaIKFwgk2jrjAGa9rub2K20fRYkjEstwwkYDGWbnAx/WvWotLdDs5bHnHhDwTrt88Ed67ubVVZlAOFP/6q+jrFFW2sAFJxGFz6YAH+Nc/o4e00rV5HVUuOWYLjAwDxmk8Ka5d6peQCZBFAqsE4PJ+tbt3Wh30qajqbXiGwaSJXibZlhvwcZ96tRs5ijERHl4CmRjnoOT/9erN3bJdgRO2F64HU1z+vG5lMWnQSC2gUDzZemR6CoR0FXxAsWp2UtlbuIbQZE84OC5xkgH8DmvjH4kfZpPFuoJYMsUEAWNGA4zzkk98Y/WvcPjf8atP8HaedA0edWu2UpJIpyRnrz618h674qMaTiS5EsrHcUUZLZ9fzrCrW5Fyo4a7TGa9JY6W6RQSte3hBZpScRg+wrz/WLO/8QXIkkk3yE7Sx5wO2B6CrD3Go6zdSxW1tO0pPAEZOM113hvwhf2tlLe3Z8qeNf3aMMKvqzH29K5VNLVsyjKyscqsEOmWw0iGTaQQbiQfeOegA/Ouw0aPT9O02fVZYFSzs0CQxDBeaQ9M/4Vy7aNDp5m1CeUvNJJ80+c5GegHety01rS7NLZXJvXiO5bYD+PtntSlO6vEt6nN+IPD+q3VuNc1i5e0ifPlWi/eYHoOa66yMHw++G76vdp5Vy8Z8tD1Oe/8AKqF1cXvjfxTaG/dba2gKt5B/hUH0rk/i14tfxPrg0y0O+0jPkqq98ccCtKTnJagk2QaH4VGvI17dBpdRvW3xqTwidSx9BXf6VY23hKyEFmjmSQYY5++x6kDsKk+HWiJpnhy6aQKJEUbiSSc+mf6VaNwGgu5TJGbiOMnYOSMjgY6CuhaGtrI4bxV4mg8Ph1wX1GUgBSeBn/8AXXTeFb65k0mNDy0o3PznPtXnE+lHV72S/wBRQyW6vgEHksD0HvXo+lXEtjZxRGEC5uAFiiXjy09ee/uaqwmWr28j0mJnlAZyN2OuPavPrlr258RW99KgWJXDjI6HPAx2reBl17UmVHLQxkoTj7rZ5PvVzwjYx6v4rdpUAsrFdxxzlx0yOlKWiuI1/EZuLHw7LdMGN7eLuJYcgeteJFBdajBbJIztLKFZSM7znnivY/jN4oNtIY4kCTmMAAHoPpXB/DjQAutafJcgG5nmDJ6oOufrUxbtcdzf+Nk4sNB0jTIxsl8uNpAODwBkY9K46TX5B4CuNOikEsTPlolGDx3z7VrftA6rs8ViFASyqFOSOMdSfyrgdLvIpI3iLgIQQx64zVwWgyrpVx5lyVY7QDjAH5D3q94h06SwRZo2Y7gMjsc9ap6NAE1aLynZxv2gHA/Gup8V2YZxE52IEyxJ6n2qm7EOxg6VMVVAqbcjLYPJrq/C+kRahfyKY8I+FbJyCfT61zHh/Tj9sWR28uCMgsW5BHpXqXhi8jvpjLaJHHaW/wArcdPfHrWUxaG7e6dB4X02CYwCR5WKhAo3EADkH8a4y5e91q6/e82oYDys9fb3rrLqSfxNMI1DeVESAc9BWaPIgMyKwSOL5Q8n8TZ9qwXmRJ9inqNjLHEWjQWVuRtEaHJH51hy6JNc2BgCs0DEsMjJOe5NdFo9jcanfO0uDF/CB3rX1iex8OIrzsDcNjy7Redo/vH/AAoWpOpxUdsnhvSSJQAFXMcZ5JJ9/wClcf5E+sX4aQ7kPITqAa3PFerT63qkUFvB5sAAJLHBJ/oKuwafH4fsDPdhY5ZAAkffNaR0NIoyNQht9HhBmVGcD5cjIJ9hXNXd8bqUvIOeigdqXxBq8l1OzuwIU7VJOcH0Ap2g266jdJJMAygYIXgGtU9AOy+HnhdJ7afV7yPcIjlcjgD1xVzVb6fVZlWGQSoCQEUdFpl34lt9L09LBJQU24+Q559DUFncwW+lHU5nMCICqqMAuaWrY7DJYoreUxA7FUcBe5+tc5rTx20BBQO4JLBW3Y9M1o/27p7skpDAMf8AVM3APeqOsG2vN8qQFWb0OAfSmlqFjmDOZHJyB64PStHRI5PtIU/cJ4cnk+2PSs4hApiBAkL5KgjIq3bzyWXmkJ93uD0NaPyKOy1DQF1G3EgOIzwIwOPrXK3Ompp3mkII8fxdM11egeIEKwRTklcDjHWr+t+H4tRiMyAM27IHcf5zXPdpkpHOaJro0+1BY/O2AT6V01vrtveQMgiVXI9ckn8a5DWtKewQJEiAjk45z75rnk1y4tb5I1DEjrgYAqmr6g0elXFoZ7cgpvXPGB0rlNZ0SWJnk3EA9BnGBXU+HPENo9owuTliMAKcGnXtulzLII3V1xwj8n86lJlRVzzlJGVljLlADkgDOa2dP1KVCqqCADkEgcj6VtweC7jVL+GONxbhiCzEZAA607VPDq6BcShCxTJCyuMZ9/ah6jsXtE8Rwr5kE2CzYBye5rW1jQ7P7Il+xVWHy7RjJJ6cVx9ro8sghnQiaaQllRBkgDvWnBJeXk4gmDOEYLtAJJPpilYpI5u/hdHGFATkAsM4Fc/NEyyO/wDdOOBjFe5eJvAMtto1qTAYp5CGJc4JJHArzvxJ4fm0uXypwrvtyVUjI9OlK1x2ORW5kugIGO5Ad23IH61pW6LFHvUKD04OaxreyKXMkkx2oegHOa0ElLEIowD+gp2CxZllzgAkE9xzV+3wkYGQxI4z1/Oso5XIUZPYmnxTcgucjoeaylDoFjpbW58tQUlMbd1xn9aimuWlLsxJOeg6flWel27RbMg7TgYGMClBfaAOc9/SsOUjUmmkQEFiAB05xVMOXyCMEng0kqPKzBwcDoSO1NJCZIPGOKXKFivrF6bGAeUSsvQN3zWNZaKl1HLeam7fZgCcBsEn/CtO8hiugJZGAKHAGevvWTqN+lxMLSN9rgchugHvXbBWRcdBttcPHIDvIt1+6meCO1P12USxLCGySoYlTgEHtVAylZxGMMO/vTp42lIBJC465/StCrGz4JvItIu2mgjCSgbR9T3zW94mgCXdtBAyym5UPOw5IJ7Z/GsPwjpYmupLiUARQDcd3fFbmlpJrGquYlwgbICjP4VEy0rnT6LZjR7RRBEHK4AjHIOfUmu8stNe28PFhA4u7s4GBgIPrTfB/gG61i7QuVhtFAaWZug9vrS/FfxMNLs10zSIjIkY2+ZnGT3NYXuxpWMnQ9EsbW9S1DfbbuVjuY9YueefSr3j/wAWPfanY6BYPm2hOwlTjeccn9K5rR7lvDnh97+ZCt3OM/Mx+Qd/rXJadr/l66925Ejg7txP3feqUe5m9DsPifrZt9P0vTYEHmQRleTkkkknnt1ql4X0o+SpYqGb5irDJB+tV9D0efxTdvql6SbFGwCep+ld152neHbR9SvQEt0BWGJuC+OnFbKNjNvuQ319beGdMa+mCwzsDsUjlq4vT9Mk8QX51XUi0drncitwD3pbRbz4ga9Je3astknMcQHAA9aveJdWEaC1SURwINoYDgAdqLEmfr2tC/zFbMYbCE7X5xn2rmLrWZLtTbWSGCMHAKnOT61QurqW+vRYWJMqE7iQcAe9d94Y8LQaHEtxqAUIRuHIOTS3AwdG8K3t/GruJQmfnkYckfX0rciNppcEkdgiyEZD3GAcHuM1U8SeKry8L2enE29nnDuOp9hWLc+IUsLVNMsy0srtliR1qXoC0J3spdT1IzzCQxINwOANx9qdJcRLIsSKXOc5YYx7VJJfOsJieUmYgEkjp7U6zjR4TI0hynGCOpqAI9SuIrfBYspwMDGc1kvrhjBCKAzjbyOorae3S+bEpwV79gKzrjQY/ncFCScAgjJH0pO4mzBluoNSnEUy+Sg64PI9812ulWOlPaRoXUqVyC/UkdwK5ufQBBbtK5CE55HU1l2AuVnADZA4UjqF96l3JPRbO2t4Vd45QiIeAOM+9XLPxQ9sWgQsN5wWA6j0zWXo+jy3EQdnBXqd3p9K6LTNNtJpDhjwdpJHQ1m0WkzpfDi22o20s88QRVHUnqa5LxLod3rd5IdNVFfPOTgbR/KtG6uLjTcRRoXjY7cRqeabd63BpVgZQnmXIOQpOBn3NCVjVNHnms+EtXtGVplCo3AJJAOPT1rjdcs2glEUpVnYY4rofF3xCv8AU7gxPKyKTkBASAPrXI6hK8pLyM0rAE5zya6IKyB+Ri6jcNbgomAFGCRjj8af4Z06bVtSifedhIxnAz71Q+wG+vIogMo7Ft2eCfeu+0TT4tEs2ciMyqMjJ6VutSBnictdazb2EQwkQAlOcg/SrniN4LbSra2tUctj58jBJ+lUdOnEl0Znc7t27cRyKyPEeoXOoTSGNmeUnauRgfpQBRt9NbVtQGECiMZPHQD+tXZCLzUYY4k+5hQfUCr21PD2hEkYu5lwxJwQDV74e6dBLPHdXYBjBLYPem9AOr0sjSoDvyN64IBxmuI8UWz307lGAAyzFj29Pc16BP5N5csYgoQkqM9AK43xRJBafuoiJQGAJA5JqYu4HCf2RZw5a4MkRALAKM5PbiqgtQCSTkE5JPUV2NzaBrfzQ4AI4QgE/nXLXuYZmQqCvUH1NbXKuUZgIwXAyAcDipNN1NrW4BBKkdR1p8Uck+EwXGcgelJLYPCJELLFxuLYzn8ah6oW56v4N8Qx3/lRlvnHJyetdLrOhC+BmiUhOpCjv6V4X4ZvBp17FKbghwQTzkEZ6Yr6T8Na/pkuihGkZ52ALgjgfjWTVgWpwdhpkttdkFWUgZIPYV2GhFHZShJOeg6Clvn0iVpCglabOQwbaPp71s+EdDjnLbGJmkG7ZjoPrWMn3B6GnFoA1NF8wDPXAbr78UXPhFLONZVeQEnAHUVr/wBjSqVjLNBjnIOCavC4uVtFgm2+UhyoIyfzrAadjlm0h5l8plPlgDc54Bq5H4KtPJQmANIxDZPQituxdbt3V0LhfurjofWtSC1NwHVyQgyCO9J1FEvnsc7baPEFCgKUU42gccVc+1WWnxuFjWOUYChRgE+9dZpXh5VtXmdAwwQo6muT1Dw80l2HkTZGpJAPGa5qlSLVzkrVU0UX1G4vowIkUNnGSMqDXZeHPE8eghA8qNPtwx6gD19q47U9SSyc2lph2ZQSFXpTbDRp7mMTyjCtyQQcnFeHVnKq7I8qc+Z2PRZvEVv4mvlhtiWCrglQcE+uKLSwRblyitM64UgAce9czpkM+nOzQQOinglTjAP611+ksVhbymOWGGY96zhzQYU3Zk9xqbQ5iEqABfu9axNHuJZL6SeYhwrfKAMACtF4Vncx4DMeCPWoW00+ZhSVweR2NehTnOR3xuzql1GIyIEYkuBtBHJNaAkC4IYM3t61g2YEUSg4yBU5uSAqq4QnOGr0o7amq8iPXreO9uQzzkuOfLA6V0vhPThLOkSAPMMEZHQ9q4eDVBY3kyozEk5aQtuJbvzXpHw1nL3wlJ3gcAnqTjv+f61Moc3QORSdmZXjnwxJprI8kkcEzkMZM521LoMxitN7yMXK4UqQMn1rq/GOgxazeGSW4BlC8RKcgAetc5b6WlnatFEUJU4JzyDXJXUuS0Tf2aitEeZtdoxKqNwB4OOtS6ioh01LgISWYBtvOKprpk2m6pPp17mK7hfaQ4xkdjiux0PQry7sLmEWjX9uVP7yEE7Gx7dDX16ahqztv1NDwV8FYPHsaz/bmRCMqsZ5Q9wR35zXXQ/suaZNcyWN3cyRXBAMUyEhX9vrXB+BfHs/gLV5IpfNFtv2uQPnjb1we3tX0tY/FLSPEnh5Jzc2z3CjcrKwDAj261t9Zk9IoxlG54r4g/ZEvLW0knhuS4QfdlUuCPb0rD0f4S+J/DYEtpd3GmFc4lB8yI+mcEFRX0QfjVpWr6HOI79IdRgBDREY34HIx/SvPo/jZ9jV0jszOWJzGFypH0/GqfPNaomN1seI+MvEHiUTPYeK52u4LcgxSRjchzjBJHTPFczbT3sG9LG7Y2jf6y3ySjg+orq/iL8SUvNZSSy0oWCyApcCaIskintgcjHrXMwxRszS2biAj5lUHcp9Bmsb8jOundrU6jwd4N1HxPfxf2VItvdxtuDBsZHceleneLYfFegmxuNQsI2eDGLhR1HcHHrj8K8g8A/FCfwbrzm8ttsL/wCsYDGOeqn+gr7N8FeKNE+KfhEwJdw3UpUqdwAYehx61c60XsTUTjqO+H/xMGu6NbjyY4JlAQmQ4BIHqa6i+8YT6ZAJrjT28r+8jg8evevBptQvfhD4mfT722F3ptwxwBggqTxj0IrqBf614iZodHE0mmSAMY3HzBeMjPNVChz++9EYuT6I3ta+OMaO0Njbky9AOprgtR+IniPUdRCPbzpE5xuI7V6l4I8HaOpLTw7r1fvRyD9a7W60aza22i0j+Qblwo4IrRVaNJ+7G5NpPqec+DPA9ndLFfXlyGkfDbCetenwR21nCsUPloo4C5AzUFvaWlzbIRDGAOPlUDBH0pzaZbqrHZu4JAY9/rXLUqyqu7ZqSyMksqRq4wvJANWsc5rnbC3tYzNcTSFSTjBfOPpVW5S5vZ1OnXUjLnnIwAPrWaiB1eQOpAqrd3cVtGS0yRsBkBiOfwrNttCuXKtc3jNjqq1U17w5ZG3aWd5SezK3SlYC80r61GFicRx9GB65/rXPeK/AcFzYmaIs86kfMTjjvXIazf3/AIbZQLt5LcDKOjYOO1W/DnxWheUQ3cZml7tK2GPpz0NXHmi9CdGbPhiDXNCtWUx+bbYyAo5H0zW/p/iBrpJEiCicZJVyA2f5Gqlz8RrW0QBrdgew3Dp9K5/xJrtlfWpvrIi2vU+bY3G8f1pO8tWg2OyOs3iIY59OM2Rzhhgj6VQvPAWi+IlaeXT/ALHOw4kjO0g+uBxXMeGfFUV0hjuruS0vWORkgg+2DXX6RrlwJTDKBIgbapOFIo1WwWvuc5c+F/FXhr5tH1H7bbg8QTEkgVBJ8ULvTY3ttd0qWCUAgPEpwSK9OQhgGHQj8qpXlrDqhEUsSyRqcncM0KSfxIXL2PMNO8RaR4slB+2ZuoySsVyAMj05/mDXhP7SEQGs6bFKFkgyCIscqc8gHuOK+mfE/wAJdF19N0EX2G6HIkhJGT718o/HLwlruj+I7O2nuzepFkQM7HPXgc11Ye3tLohp9T0f4GX0mhaWXsHJhGBJay9eO6nv1r2241G41m0IttKDLKMMZVz/ADrwf4U+O5/A1iIfEehGKJsfvdoIzxznFfRHh7x1ofiDTxc2V7CVABKFgCpx0pV5p1HZFWT6nnWofA/7XbXZ/tJtPMwLNHEcKCfUV4Vp/wAGZ9M8aNYXF1HdziQsjzsSsg/nyK9p8e/FZWu7m0s03XAzGDFkkjv7GvO9M0jWbuCTV4bq3EyFnVZidyEZ4GPXH8qhSlTjuZcsU9T02w+FmkxNCjaTbxEL+9TbuVvXk+/Q15P8cdA8NpEto1nBst2AjnjA3wZxww7jp370ml/tC+KI7m70+bTvtjR/J58A3Bc9M46D3ryjxi2vXOuy3uoxMqS5JgLEBge30rl5+smXyJ6o2ra80LwfiTQ5UuZ2X7shztJ78+9cFcvd3urXWp3IIeU/Mq4AB9f/ANVQ3Ecl7LGIrB7SMEZCvkL+PpRqP23TVIktmlUjKurZBGOtck53ehoopEFzFaXMgEsZEucbmGQfxqvPodtOVRwSoOQAcCiy1xTMqPCdoGd0g6n0xWxNf6fHboZJPKlkJVcjKn8exrL3h2KU/h8y2yCAASIcgKeTVmTwzLJHHcmIwXEYO184zx+tQNdQtIwh1BRIowYW4z7g+ld/4F0mTxb4bvdOeWG7MOXieOQiWNiAQPcZralJxdw0R7f+zv41XXvCI07VwZTbqUUyrnGOoz+deL+OfDsGifEW6eydVtJX3GORRhuTxipfhT4wvfBXiCWAR+bGrGOe1c4cH1x7jFd18bZNK8VeGDq9hF9l1O1YMyEYJHfjvXWpOT2MbWldGf4b0HUfDeryS6DGDpl9EWlt2kypBznA5IH4V5Ouj7PHc9gQFZrovER02ljjnv2r1/4TeJbqbSNOv5IS7wy+TJGRjK8+vfr9as/GzwdZabq+meKdOtjCHOXReAD1Jx/npXVSn7GVwk7S2PcPhHdTf2G+h6kmZYwSpdT8ykfyrltM8GHTtZ1C4hTy7q3lDqV+UkHORWr4T8RxT2Wi6zFIhAQRT7TjkjGSPSun1TU4NL8URXTsHtroBdykHqMfjUOd22uorvm1M66srrUBdmKKU+dGJFcnrgDPB/pU/hZXOl3cRnlgniO4mM8dKWK6W11RRFckQ27YIBzhT0OPSruqRnSZv7XspY50YYniXgMMdQPXvioTb0LfkTaJqckmmSm0lEuobiCrDOa5bxL4d8S6leRyXUQniJ4WM8gdxWloWtaY2oSXVpMYJQdxjZThh3Ht9a7W18SWN2xUSAOBnnv9DVKTg9EOyl1OM8MeHLKxSeK9D25J3eRMMZ+hNQ3+o6Jpk7zzItoYhiOMkhpPf6e1VPHXivULi7BsLdXjgY7S/Rj/AJ7V5re+KE8dXbDVtNmt2hBjaeEnAI6HAqrSl7zJZtt8O7T4nXk91dwKlqSSGHGPpXzn8ffCVh8KfGFiNNu3urKdSlxaTYcAHjIPbrn2rs9S+MGreGNUutBsbpkiVtkZlUgsCeME9T1puu/BtPGVi+s+IdTeedYzKqQsSwHU/wD6sVvyPeb0MJuzujxLS/Hd/wDDyG+t9PV7zS75d32O4jYoucjKMAQpznr7Vzttq91c2ZeVwYk4IU4KA89uteuaNrQ+ELGTUdEk1vwncEqZ54cmIkdD6HA6dD2ryTxdrtheeJ7t9FtmtdFnYSRLnHB9scfSuKpbohqTZHZ20sokmIZ4ZR8pbvj2qnrNh5doshAjY8Adhiuyu0t7bwzE6Rl3DD5gcAg+metcr4heU6eHaP8AcDpgZIPqfauaL1GcnZtLBMLwRsSjKxOOmD1r3CWa31LWdOuYHJt9TtxFJjBw4XAyPqBXj+isAzl2ADgqSw45Fb/gnxA+k6+llPIHt1IZTjIHPvVS1KuU/iDoc+hvcyQW5R4yVl8sH5h7iqfgz4iy2vh290W5AubGRC0cU3IUnqB6fSvUPHyRaxqrmIl7e4iEbbW6MVxnP1r5y1mG40HXLmzmLGSJiCxGMg9KcNdGXF6meyFZJACNik4Gc4GeBVddVm0vUYLuyZ4JoSHR0bBBHt357UksxkMhBIOc1nmQiQl1V1PXPeulK6sN6nt3jjxDZfFLwZp+uQX0SeINPXy57VCEeTjkY9Oc815XbXMmnSI7oJRu+aMnIIzyM1hxzqlyZgm2XG0yA8kelbRaCS0QxSklhkkjkGhaCSSN+ae0kuxd2ki3MUYBNvOfmC9xnuK092hTXcN94duWs5du6eynPCN32k9jXGX1hLp8MVyv760kHEiH7jehHapNIYXk4UAA9c4xmgZ9XfDv4ryfDjS7Ow1+0a/8P3ahop0GWj+mPQ1B8efC9nfeG38ZeGHa7t0w9xGow4BIG/A/DP514lp1rqd1pz2UWosllASwjnBIQk/wn+leg/D/AOIsvhrTb/RtetYdQ0m+iKRTxsCR1ByPTP8AKs3TlF8yEkr3PGDqpkulLKQMBuTisPUrhriaXB3uTkkdqm1sS2up3sbnAjmdYsY5j3HbyPbFUrVxO2Cfmz2qkirC6fYy3AZgCUHB46Go5AUnKsuzHAb1rufDOiPPaOysCWJBVcHIrmfENsLPU5ISpGc4yOlK4+TS5HakhQQeAMGq95I4UlDgjqfan28hVSpOT71S1BhjBJAPcVViSKO+eFmBUqD1U9xV+3cXkJRDyeCB6VjTxL5e8PhR071ueExEbyLzACCQCfUZpWQkbWi+GpbC2e8UERIQQcdKm1GZ7+3kZnBHTcBjBrU1G6L3DxRSeTCowYz90j1z61i+IYRokMAjmEqToWGT0Of/AK1QXY5e8I3mPgFeAP61NYNIxWKQjaxAHuTVJN9xORjBPc966vwppkvnqrASsMMoYDIPtT2JWp0FlbLptjhkxKflBBxgVVtbXfdBp180ZJIXrjtWnqkizEogIdcBlPUGr/hG3gutSUXcQMUByxb296h6ks7LwrpCeF9CfWHcFLgkRKfvA9MD8RXeeEN97apbHCmeTLO5yxYnnJ715fDeXGs6gbCKXNgsgZY8Z289q9f0/Txpmjo4bYJeQT7d/auecW2KTOR8ZWT2k88MhXdGSpAOQfxrxrxTE8wnjIGNm5TjqfSvXddma3upZSwnfOCj8g/WvNPEMIkunEgZRI2FVe2e1RG6M0ePRqUdykalwfvEZwR2re0XVzb7Y5nKAnJK8YPeqLSi31WS2ni8mQMeo9+tbMemQOoWZdjt9yVeQCa3b0Kep3egzW16ot7webbyj5JwMg/571vW3h+2MbvYAxSR8fI3C+hArzjTL+88M3MTqN8akEMy5U+vHvXf/wBuWl6TcWwe1uJlGBGflLemKwd0x7HT+Htcks5zbX4MQYBRIVyrg9/StTU9CguUd7CVoLhDuikQ8N37dKx/CGuWuuQtZ3EYFwo2MhHQ+ora08S+Er9Ir4G40uRgVnHPl89D7VDVykVD4rfxDpz6VqyLBrtsCIboqcTL2BIrl9XjnsbOWziER1GY7lVTkgdwf8K9I+Jfg+OytbbX9OIn06QZMqdYzj19DzXGeELS21S+m1W/WREgjYxzqScn0P8AjTSsN6HnngW91Pwj44sdTtg1tcW8wLBgQrjoRn6V6Z498Yy+J/GaagIIrWTygsgj5Vz2rH8H3kF14r1GG+tmvLW4UtHLnPlsDxx/WoYJpW16dpEGCdoU4OCOBWnNqS9TA8VzXUcMggCq7n5WUZxnqK19IlFp4XSOUKbhRkKR19ee1VPFEiPcGAfJMWAJHAB+nar0FoZbZwrFxGNrFhgZ9fpW0WQ0Z0+vPqFndWEFx5dysW4qhwxHXHFY+jwvdafvcj7REpJGeWH1qpaRpp2tXVyYgbh2Kqo5LA+ntWja2Ml3NI7FkPOQp4HtWq0FYxJbJp7tHADAnBwegz6V11tqA8M2KQwBTLOCo2jJBPY46fWm2FhBNciGARvKVOSoznH171cs9HFtfSSzFxcsN/POQOlDYrWN/wAO2A+z28TmVnILuFbAHc5q/wDZRqH20wMoltIt528ZAIHPvVrREii0K4vQSZ5AVjQjknvxSeF7fZpurQyEfbbiE4AXkDOf6ViybWPOPG9sH1aGUFZorpMnA+4wHT2rivs8EF8SVKgjDAHrXea7Y74gEdQ6A5JJOSOo+tcLqULRTGRgApGNqnOD61tB2BnZaXPp8SpKkYglUghCN2R6Zq7pX2PzZbCeeMQTsWDyclSe1cRpN5mYROxCsAo4Jrr7LRobnypFnhldSSYpDg1Myi/eeGrl47iS2vUngCkCPzgpcfQnmnJp84a1ee3uwioQzSkMU46Ajt6UWz6ck7QXVs6TA/LLCD/Idav21vcpdLEmoERMduJSTtOeAR2rF3B6GZZaqZpJFa7ErodoaQbcgdifWuisb4q0bAmRBkFOoz9a0X8N3SW7arLHBNZMwhuRHGAVI6Ej6dxVrVPBLaG9rdQMy21yoaJuikntn1rCUCdyjZXQj+0MilZ2HGRlc/Smia9sQksqMhBGDj5Se9dDaeFrlLe11GdY5dIuJPJkmt5MtA2cEOCMKc57kHr3FU/H/hq78H3q2MtwLqzlAmt5QchlPH5jvUcliHJXsYswt1SK+dEWJZGJCtggnJzj61d0LUwtzLqLuCsQBWN+/PXNYWoW5a3MMqExSAH0z+NVp79bbTHtEiYeYPLZ0JJK9gamwuY3ZGbxMuqX8RRY4AN6kkkZPFcbeW6W9o90A2CCSoOAQBzXU+ConS01q2R2WJYg2AAd57DPYCsG/Q/YizbSVJzjsPpVRdiSVdHFxpEU6EzORkL6D0qnplgVuIC7IUB2hehBHYmu08DoL57ezJCLKQuCOhI6/SoNS8OT2uuanbIIwbVisgAxkHoR6iq5yr3G6XBJf3SEIVZMquTnZ/iK9ce3u9X8MCysiDc2w3NuYjK9eleceG5RDNCGg2FX2mQHqMc8V6nMdOb7NKjPbXYj+WSMkB+xDDuD6GuaWrGtTC8fQTyfDeSUEC4h2GYs2CQCBgDv1rnIdZSLwtDpsiGSKWMOsmckMB+ldl44gN34B1Hy1LjKs6j+EAjJ+nSvJtN1AW15puxlkBVlMXUYx6dqkVrEur6i1xbyKGD+XGDhjjIA6ZriYQZEdiACzFsL2rpNRmDC4QKVUkrz25rDSERjaz5brkDg1adjNvWw62gQSEEuuBkE9CfSrEJDhy3ykZAoiRgCCMHGDjnFWI1jjAEhwp7gZpp3JbNXT2RI41VgcjqDnJro47KUWVk+wmKRj+8z8pxyRnsR6VlaHpEs86KcrEAAABxyevH1rv8AwdYSXU2paNMQ6EiWIEABWA6fj61k4XYkrlDS7KyMZklucNgmOOMgFyOxPautsrnS0MS2cMiyj5gGXOT35Heo7bwyY9DvLwWETvblldM53AcEgjuOta2mabfDR7a9gtS9upBV4iCR6gj1q1T7G8YWO30LUfspRgCQBuK9OMV5B8ctMFh4qtNftsCy1CPZPGB0cHrx35r1GZJodGu7tIJJ2aPairwQx7n0rmPF8UX/AAgb2t/CZb2VdyL12Me49DVxj0DlueU+Ul62Y1VLmNQVaQEBwf6iu+8LwSr4duwZAUkCs6OeVYHqvtntWL4f8LXOnrp97qUUhsRhWm6jB6ZHUc10epqmkXtzHDFi0uEDRZPKYwTz6GiUbEqNncqeLtUnvtcsHdGe2gVRIC2cgDrVTVNTa/d2twIYBkbi2MCsK/vJ9Wu5UjDEH5QoJ4NWYfC121oWv7preLGViVSfMPuewojErVkehzxP4W8ZCKIz3MUKkXAOOC3IB9eP0Fcf4dt7yDxRZpKjCQ7JdrqQSOox613dlCll4T8VwrFGsf2bAEZOSfc5wTmqkzQz6d4O1HzhEwj8neTncV7VtdJC6XLenWgbWtfdnV1u1YrgZIJ6gg9xWzp7RWtqkaIp8uPYSvcDp9cVytrrUxv9TaMKiKWKyAg5J9u4qPS9RuLy9SOWQGQgnbEoVQB2yO5rIhM9G0nXY9J8L3F3AxlFxIYiRzgjt+tXNGv4rfwRZXEzoCmoFgDyGHpj+lcrY28t/wCGrK2tiIxHcM0gYYJBP9K2dWuLfRvCOmWMpSXZdGQkjktnt+dS1dabmujOj8XXkOnTrLFBsimXchVTtPHIz2rmtSlS1vLDzmCvcRFht68npXZJdweKLAwQAxzx4ePcOCccjHpiuJ1y0SfXLBUlDTQlVaHHKnP8jXPKDRnKN2S3d4f+Ep8PWTZCCJ3kB465A/lXTXN3Lb31vLAAHVgrA9CM1h6lGuoeOIr4xtLBHGUCkcDk4/nWxDdPa6ijkgg/K8bfxKSKi9idEX/EOpJpxfyXKGQFChHAyOOnWua8JacNMsLm/lUG5lYxjPVQPSk8T3A1TxfHZpIRbyKG+T+DAzjNbWrhbWdjsIi2hgq8A8cmqUmYttsfYpBYiTU7tgZFUmNWGMe9eb6hqV14u1uSYhjFG3yDJHOeua2Nb1ibXJzbAlIFUKBnGT9e9aPhfR4raMxFAcKWDj+IjtitIaasqLOn8D6XbaW/9o3ZBkYAwP6kdRmt601iJNTvpYwINpEwBPB55GPUg9qowaIdY8NJd6W5+1xD5os9cdQB0rB0qR9VuL8OdjrDvK4xgjII/SuiUrK5veyuc9dTLa+K765iVgGdpI5M5BDduRzXM/EDWLnUtMiSaU5hPy9wRnjnrWxdX5jW8jcE7G3BhzhfTFZjeH7jxLNaW0ZCRDGSw6Lkk59epqacmndiVybwP4cm8RzxCQssEQVix4GK6Hxv4ytdIibRtHCG4GDJKOQGH0pda1eLwzo40jSXWMkBZbkcbfbPrXD2dgkErNneztgsxyxPr71rq3d7FJcp1Vv9p8ReG45ZWaa+ZjgyHqRwQD24r0nSriOHw9Dcu7GZQIzzkjAxj9K810aO8tba5gYRyG1lWeM4wXjbHb8K6lLlJnMgIt4ypYxg/e46Vo2kPVM7TwvrcsWoWdzJcKbaUEqzKTnsQf1wa9l0PxVYyxCIJJCmcKzAkH8a8H07V7DSNJtvNeO4tzlo9zYK57HPQ81p6f48u72WCyiuIEt85TysNkDoCff2rWEuh105aan0Wjq4ypBHqKdXM+EPEkmuRlJolhkRRwuRn8DXSNXQdA6iioZrqKCJ5HYBE6n0oAmoqguppcPEkDAmQZyewq/QAUUUUAFFFFABRRRQAUUUUAFFFFABRRRQAUUUUAFFFFABRRRQAUUUUAFFFFABRRRQAUUUUAFFFFABRRRQAUUUUAFFFFABRRRQAUUUUAFFFFABRRRQAUUUUAFFFFABRRRQAUUUUAFFFFABRRRQAUUUUAFFFFADR1rz74za7Fovg6ZZIxJ5+VGe2OT+PT9a9BGe9ecfGaKy1Xw0bCWRftDSBkUckcH8s5FBUd7ngXhnxjarrFjKtpGhjkGWIxuNfXWnXK31jb3CjAlQOB9RXzDpfw4sbG8tpDIWQMCS/bnnjt+NfTmmtCbGEW7pJGqBQUII4HtTunsdeJmp2srF6iiikcQ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1mCqSeAOTQBFLdRQYEjhSegJ5qYnFeX+NvG8GnMDFETLuJDOevPp6Vq+DPHtvqsPl3EmZmOQ2c/h7Yp2J5lex3lct45lj/ALEmtIjGJZ/lJODgdya2dWkK6dKUbaxACsPUmvJ9a8URaZr406Mtc3CD5nm4APr+FK9hSdlc5B/gyoE1zNdeQMGUqv3iB356dq8V8X+EtV023url1luxdMUijIJcrn73pivozw3qEGveIL1b3VFliVgrKpwDjt9Pau6/sfS9c12OOKBGit4tpOM4Pt6da0hOL+JXOKVNVNj4k8P+Dtf1aOCysNMlmO7DSSghEHqam8YeG5vC2r22m3F7Hd3YCyyJEuBGST8v6da+r/HGqjQLU6R4YsVkulDNJIqg4P1/rXyPq95e6h4gSCa2Y3L3Je6upCScjjA9qVampwbpxOKrCMNL6nbwzJEkSlUjhhiViVPLtjPf3qXwjqAeS81qdt9ysm1EPICjPOe2OPzrI8QXaRi306zjaQEbS4UkuxHAqtDcPoPhz+ypCYXWTzJdoB3A9jXzsk4fEjmU7GhqXhqfXL+68Q35DJKQsKN0AHf6e9ctYatPc6rpQnh3WcE5kK5GHIzgewrt7vWhe+FItOQkNcACNsZwvc+9c7axWqX9jbMixQ25JLA8sfp3qPbW0R0wmjovFGtXPjvxfpts6eTZWoEpi3AAKOefyrlo9Pl+InxG+0CMSW0B8mFT91cdTWveJF4ds7q7jdpJ7osELnlVJOMCrXhbVLfwX4flkiQyX6wGZ5CvCkngfUk0KXO7SZq3GR5l8bEstP8AF1vp9vLJcvZKfNIIP7wjAGT0xnpU/wAJvDliL7U9e1chrfTUCxwsQS8hGfwxkVzWmWV14w8T3lzcsJZmdrmRm4ABJPauz0XTJ4dEmujnyZZ+Ygc57ZI79BXSqsaekRaJWR3TeIrnTfBwEWxIp59x2jAJPOB646fhXSeHviBPe+ONChuXCW0Ua+WScZA6mvKNTvLnU47a2ebbFGwwB0AHYDpVyCUy+NdOkmZ0sIIiGcjBPTAwKhYmXNdDjKx9d3fjSwjtNR2OqwPhTK38RPvVqTxvYaJFYQQQ/aJvLDYQdMj9O9fOfjXWrl7SwnQmK1DfurdTgADucdScVzWrfEXV7gG2sk+zu6bRKzHCjuSf6V3RxSe52RqH2nbeMbH+xH1S7dIIxkEk9cdh618pfHP9pC61nUm03w7mOJMo8yk9fqOprz+Xxzq+oadFpEupz35LFVgRsAA9ckdquaf4fg0cx32qiESsMiIjhFHt3JPc05YiNvdNXO55+fCus+JXmv53kiBIUzzDksf5ewrr9J+FltpVn/aOuPGkSgYkVcMw9OTzWdqvxZtrHWEeRPtMUDfu4V5+bpnArlfEPjXX/ifqMau0llpcbcRBcZ9q43Jz3OZpbnoaa1pNm8ssIjstPiXcWAAdgPU9ia8e8c/FddXuZUgDC03cKCcMB6+tX9W8NXupKbKF2h04EFucFyPWuZm8L6Xodw5Z2unxkLuypPpjtSjBR1bItYwL2+1nxFtljgcWkK/IsYwqL657k123h/RW0/SItU1NxDFtzGvcn1J7mqWntfa1dQ2SQLY2CDzJGA4CDsT0yfSp/Elpd+IGW4lZ4dFtyIYIlON5JwDiuumkVF3NifULePR7rUki/e3I8qOYnqf8a5LRfCs8Vy96QFu3YAHGQin+76k10c9qLSC1sGBFpbZbYxyA3c57VCNajsLa41Vg7qFK2qsMAt6genvXVFcpvFWOn1i9h8OeGhBAgMkK7pACOGPOT789653wIj3mm6ne3TbLWTMkkjDkgds1Dptrca94GnkJLSzzFpZHbPHPFX4Li1t/CU0CSiOyjXDtggMR29zTsNvuYFlJBdSS6nLD5WmW5xBE3AlI6cd+a6HToLtrZ7+6iJ1HUGxbqDgxIO2PTGKyvC1n/wAJVem+nUw6Dpo3KpGBKw6CreueLGiunaBN1/INkSjgRL/SmSZvivU4PDsdtoWnN5t9Kd0pTnbk8kmux8IeHpNL0ISO6IksvnSyYO58c4rhNF0BoReahcv5txJktIwzj/CvUfEF4kOmaFpUSERSBWcqeXYjj6delRN9BqzPLvFVs/i/xlqN9KWi0+JjIxcYwBzj/wDVVP4V6gde+IkUxBS2gkIiUcZUHH8q3Pi7dRaR4cNpaKTc3MhVmXjIArnPgVHLaeNLV5IQyLEWI3Y5HQVS+EaRQ+NsJ1Tx3fSgFIRIVGenB6V5dcSyRM4iJU9OB0r074n3JfxXqQKOglcuVyCdxOfwwK84+yuXd2YBQenc1pT2IZHol5PBqSPK+Sp3BccnFel+IIZdV0OJ0H7xCGORgkfXvXn0MIZg5AyD3r1nwdBDN4Wu5HQFgCI9xzwB1xRJ2ZF77nFW8BuYvKKE5OBhsYJ9a6nTrk2UkGlWQKuUCsy5+Yk8896wrARyXpUvtUNg7exz0rt4dDTS9JfWbgtHI5xEjHkj1rGTFubl3dJoVhHZxyFJ2XMkgGc56j61i2uozSu0McEcSHjcRkt74p9nOuoQfOyvJ3AycfjVPWtah0HykQiS9Y4jQDOPc+9YEWNu+1OLw2kQQCS/kGRGT9wHoT6fSuY1S2mmje7MT3V1cOFXnJJJ6Y9OarGJtR2yLK0l053OSMkn0zXX27S+H7OAEC51dwfKiUZEIPcn1p7D5bGSNHtfCsAe7RZb+UbzCOqen0rivFWuT3hMLsJMHKqowRnoBXQa1IlnHcz3FwJ70ndMzHkew9K5bStLnvJJdRaMupOBCRyeeufSqTKWhlX+hviOadCCQG2nnBP9aktolsYnjiOHbqc9K6DULY3c5SEGVowN2GwEFc7cB/PlgtIg0hwDIWzk9+a0TAsaJokurakI7TBQ/NPIeigdTnt0rO8bao17drYWwd7K3+UBeA5HU+9dvDJbeFPDbwM+66uUHm4OCQe1cusct5LjT7MyhjtyeSKaYHMx6ddEI5TeG5Az096muRPBCWkeSVACoBOAD25rpJtLubQObtPKZTg+grPltI55Dl2I48tV6ZrS47mbo9iZHQB1edjlsDoPStLUUit3KSxkZ/iHII9TW3pOlxaZJG8qhrg/MYicYU9zVLxJaiRvMUEFj91BnApXuwuZunySLqSNHIfJXJUjofSu70zU1lDpOQQRjjsTXl9ylxYuZIGJTgAkHt14rb0bXRC8RkfcWO5lbg0nG4jvNQ08SoIkiPlDGGK9fxrltV8NJK5MYw+cHjAFdomuw6rYRW8UTQISCSzck+2Ogqvc6c1u4leQPG38Kgkj3NZJ2Hueb31k+nFtwIZRgEGtvwa93fXSMQSIzwM5wK29R0NL2GVyASo4P1rDsWudFl8oHbEx4CgkkepNXdMtHoT68LJWe2SMuRtMpGQp71zH2x/EetQwSSmWEsAWboT/AEFVdSunFngErEcjYO596zdJ0/VblxPb28hEZyvlg4J+tK47nq9xJpmgK1taGIzuAskxwSi9wPSrNhr3hrw3dWl60Ms7Kc/czvPXOBnj61znhHQrbVLa4u9SINwziOOJG5L9yx9vSrPjbwtbWFzBEj+ZdSKqlI84GaHaxVzsfEnjK9+J/iGyt9MtUeUgGKPaMRe7D19qwPinYWPg23GkIReapKpa5uTztJ7fWjwPqR+HNpfTQyJNqMihBOxz5Y5yAfx61xniHUH1YXN7cTh5HY7pGOSx9h6Vnsxp6HnNxB5bugyCeTnmiOMLyRxjBHrU96UG1w+4HrTIZDLIETDEjp6CrsWkNYYByCTjoKjEZ2ksCB/dFSpLGZtgOWqVVDtgjIBpNDsSxTHhVQICBkCrRmSBFaUsATgACoY8BwCMgenal1DMiEAAjHH1rPlQcqI7u7lYSRqSgYjC9cj61SuLsrhZFyxGAQcAfWti001Dao8rYZhwB1FY2sIsbEIu49yBTSDlM24upDCUiG9ycED/ABqq+ni2tmlLiZ5ByR29s1saZYEkM/yuRkA9hTtUtSiKrIQg6L0yK0TsHKjmdNIjuQSQT0DNyBWz/ZjyWLzsSibtqsw6+lULaICcoqEEt0xXR6rKkdnHDE+SqhmB4wfT607jUSjJeJb2Atogy7h+9Oepr1f4N+GUNit9McQscBiOcDqK8n0fTJ9XvoIIuHldRyM8Z5NfSF/dWvhDwja2kYVDGu6RumTWc30LSNrUPFWy1e1tFWK3iU4UHA9yfU15jLZyeM/ENtbKvmkN82BnAHJ/lTU1yS8tFIfakjAA4yTmur0S4s/Ccd1dzHbIsRKsAMgkVik0Q2ebfE7UkXUhpkJYi0UL5aHr/nFZ3gvwkdcmZpR5USYZy3cZ6e9VNO8/xN4hmkldhHuZmYnrz0r1CxhtdE0Vru5AgtEBCg8GUj+laJ2MZalq+1Cz0LTklcJBYwDbEh43kDrjvXAWdpd/EPWhLO7mzVsIp4UL3OKZfT3fj2+UuStqp/dp6KP0rR1nxNB4U01dP0xVErDZI/8APmmrszept+IfEen+F7IaZpxVDt2yz/zANeOa34jfVbmS1sW88scbnGMA9abdJNfmRZZpbi5kP7uPPY1q6JpiaOypJbl7ojkEYA/+vVisa3haxsvDcCTX7ZkK5BUZJbsMVa1B5dRzNLc+XCTkRscZH0pG02Cyhkv752LkZVSMhfwrMtZxqUTSMjtI/wAsWBwB65oGY+q6tc3twbSzQJBHwNo5Ynuaghj/ALMdAQ0l0RyAM4/Guniih0uDyrWISahJ95yM4zVuw8Mx2ls088wDyHMpY/Ng9QPaoBanEFNS1m4dYFeIg44PUepPauvtUSDTkhaR1cDJOM81bu/7OtLUvbg2VmTgpjDufX6VTa9Etv5tsii3A2gD7x96TAyrrVJI5WhgyVzgyE9vpSRTvKwZizADGFGTVeW5CXDGRAiKcEkc1v2F1ZfZsIGL9VYDB/EVKZNiF2E0YVydhGQGNMitWDKUjI5647VaaGOSQAkENwG9K0rOJLK2aVwJcEYJJ4qREivdxAQWZ3My5Lk4xWzounT2OmtLKSxJLMwGCTWYms2bAOTmZSCOMAV2Vlq9tqWmqibJMj5iD82fp6UNFljw/PHqsAXeQnIO4c5qr4o+H0t1G0sEifZ4wcgHOc1HLbS6fADbPtY5IUHqa6bSNUeTRhBO5Mx5bcMDNRezEmfOnijw6dOMjuhSNSWOBkkV59qeoOsgVYgiE4Eo6n2xX0l4u0+11OKUGeLKggqOST6V4N4t8Oy2UkmyIsM8HGOtdEHctGN4e33F6FRNz54XFdVqSukDuYlQouDk9T71leFbeLT5RM64lHXJ6n2q74jvjdsSGCRMR8oHJNbAQWkkphMu7ExGQFHGKv6NowuoJ7q5LNFGNxA4wawYEn1HUI4I42CAAEnv7AV2GuSjS9IjsYgElbBYr1J9KAORv5JNR1BozE8iDhQ3QehrR0GaUXiWMQLEnnb29qnsLFLAO8rlZ25APJNW/A+nebqt3dTZj2ksuOp59KAN27ml0u/dzIscSJtYlRgcc/jXmN7dXOp64ZQSIC3yEnANd14xu0Ns6Agu5wVPYVw+nIG1GK2ChwxG0OcBfpVRVirHXHaukEmMAqMlupNec6jcvJekDDL1G0dBXqmqWCxaHIDLtfB4Xoa8kuDKGciJQSeWJOcfSgbVjUsWNjh5FC+Z05zit/SLS31qYROVQMcFm9K4yW6eUAhDtPAHr71oabeSQY2SMrDkgHqKbT6CudVrnhyztii2a4KnDHA5xUulXc0EUoeSVAARhMdqq2WqkIzSkB8E/Mc4qvJqUrXAABVWGGOeCPpWFmyTp7K7lktV2uUXOQzckmu18N+KJYDFC5MiH5VZeCD6k+lcJ4X1hEmQsMqhIGRkGunuJZ9VcCNVQg8PHxkfSoce4Lc9q8Pus9sEDebKedzHoPrVy5sJXzgYyeMHNch4GFwluIpZ1RjwC/GfbNdTZajN5+HbywDtJBzmueULFM0ND0CSS5MbOxV+dw4A9q67VfDBsNJwJQiyLxICCRjsaxLfUn04K0AEoJBPOKTVtdlu5EUFgjcEdhXDV8jnmm9TsPB7wWGmzSzL5sSqAqnq5/oOK5XxH5t9dPK+EJBARTgKPQD8aZaanLboqK2+Nei5/wA5qLUL0XU5csWZhgjGMV505WWpxTiZumaTaW032iQK7swBLDk+wFeo6DJpM8KRTQLEQOGUAEn615u2CoAALHv3HvU8V5c6eieTISm4EoRk59c15/1uFN2OJyUXY9Rk8K25R5BASr8hg45NYE+ltprNEsRCckNGDj8/xqxoPi+K3jCXRB6ZBY/L71a1nxbaSLthdUiPVCwy/wD9avRpVYTszqpOLMWygS0825cjc3C7qGkUtnoDWVLeveSszOVXPy4PQVaicuowOenJ616UVF7HcrdC75gXOSCPaqt/dCGEgMARzsPX8qnVASRwD/Kqd9HEu+aVBIVHRuCa1SLS7FPSrFpWknlCIu7KoOp/Cum0i5vY7kJaTPazMOinqOn9a5S1vLq8kMkVukUY5DknIFdh4ReC1vIpXSS6uCCfMIGASe1bQWprGOup6h4ds2trSKIKZ7uYHcXyWGevJ+tdVaeC9Ms3gN7bRfaXIIROSfqKPDM1ppGmPqF7IDI6ltznJBPvVHw94hPiLxSbhAzQRnOSOMCt4wi2dKtY8k+Kmu2HiPynuLB9N8QwMFYbR845zz3H+NYHg3x3q/gzUA0BFzauf3lu3GfX8fetf4r6lFrmp299aSxXMOBukRcMnPOa4d0KlSu7HXnvXXZSRrFXVmdp4zGmeN5Tqejxy2GqAZkglAAc9+mcmqfgjWvDxnOneJoJLJ2yoniyoDehC1l2N7c/KsRCvnOSOv49q2zZJr8wvJLf7JdxD94sgwHPrjv9aSco7FcitY6HStC8N6V4ikin3S2bbWW4LEZU8g578GvYbSDwzptiH067t5bkofLWMgsxIOOO9fP2talLNp0cCxLKIyF3dGU9APcVj6Z4E128nE9g09yQc/6OThOnp+Fd9OlKor1JWRk7R0R6P4k+IVvaa2I7vSUuQoKywTxAbx3Kk9+entXles3mhPrrXGk2s9nBNlpLZhhUPqPSvf8A4e/CjTfFaJFr80j36AZS5GM+v+fetH4pfs8+DNN8PSzlhZyopZZExknB7fhmpqRprSDuyVPlep8y3GqaffF4Z4yyKDgsASD7Gk8PazqXhLWIrrSppLRSdwlRjgj0I6fpWXBoL3pkTe8csTlUYDhlB6n9K6TQNBuGnFsjR3E4GVi3AA+/0rB0nH3rHVzRa1O6n+KUvjTVNOj1m6DrECpkC4wcjrnrnFfVnw51zQV0SFLW/t3YqMkkAnjvXxLqPhe50uT7TcwrEzZGAwI/SpNN8bP4aRJTBIqscAeYRn3AziodaTXK3oZ+61aJ956rJpcu2U3MccueJYmBIPPUDnFYz+LNQ02R42t/7Qg52zID0+leVfB34neGNcgC3V2be8UAGK5Jxn1B716ppfj2zt7oWcrwGJeBJF6djWkWn0uZuLQzw/rOtTxu0VophZiwJYEg+mM8dK2ra41W9kMdyiwI3BC4PHrU817pUmJIrlIpTyHj7k1Y061niYym6EyuM4K4z+NNvyJXqNHhiyySys5JznNX7SyhskKxDANIJJNpMkZGP7pBBFSfaUwSQRjrkdKhtsokwBk4xTZYlmQo6hkIwQaja8jDAE4B70vmRyoy7wR3I4xSAwNU8BaVqmd8OzPpz/OuC8V/CtNNSS9thG0KfMV5DYr0m8tb9z/o18qp2DdfzrP1HT7u502aK8vARkfcBOfx4q033JaRw3h7UdJuZLYPETIwEckci7lwO4zyD0rotT8JxTvKkMEltFwVlQAjnHY/0rlPEt1a6W8VvbWBAIwZVQAk9uamsPiNeaYkdtqSEW6gDLAgkdOvrV6p3FZMXWPhNeT2olgl86TqrISD+VY2m+K9Y8D3It9Thku7ZCAxcnIx7mvV9L8Z6JNZxmG6wgHRuoz61leNToetWe55Y5Z+MAfxD0P60J83xIVrbMitvjFod7GiLIYpHGDu6LXV6frenyQIYruNwwzuB615zo3wq0TUYvNhJjkIy0Z5A98Hmuh074dxaLKxN2Tb9dpOMVU4018LEnLqdnBcRXClopFkHTK181/tOaHJLq1nPBL5bMykE4wP88/rXrUmgTXGpF9LkkiQ9QxIA/GvJf2lPCGq2fh6LVlvnlkiJZgO2O3+fSqotU53Y27nd+A7K98QeDbexvrOK8gKhTIygcev161wvj/4RDwZ5d/p2pS2ySMRJCpwPbH50n7PXx50f+yX0nVblLW7iC8O+M44PBrnP2j/AIw2mstFZaPdFipxvU8cd/T/APWa1jGpWqWgiKlo6m1L4btvB2iJ4gWU3F0o3GORgdwwc/5FeOeN/i7e+J7xU0y1fSnUlWKSAiT0IGOD9evtWFd6/wCKfFUNtZS3NwyRrtCKMDHr7n/Cus8K/s7an4niUJK8DH5hLkh/f2reeDdJc9RkQm3ocZpHiDV/Dt0buex8i4bO2YLgSKfUDgjnNP1rxrda7gzEnByUb+H6H0r1jxF4H1L4f6A+ka/freadcAhZyuXiP1/GvnvWtQexWe0SVHhiYrHMF5I+teVOCk7ovn6Fyz1SKXUGCLtQEAkc5NS+LPENvp0McTP5RJwrM3UmsTw+zWwLxgI8h5GM5z14rD+JuopPeW1pEA0UYDMyjcwPcZrGNBXK5tDJ1vWJYpTvZ3jJyrdMVVXxldyWb2ReOa3Y52yJkg+x7dK2/Dngi6+IFlPHpDi7uLUFmtJTslcAZ+U+vB4NcTcae9rfypIHhlhJVo3GCGHUEetdHsooj2i2Ou0q9EoAI2ORgDPFdl4P1C+8P6zDd6c81teIwIUHCyqcggg8EfWvMtKuirlxyyjIxzivrL4b+Hf+FifC1/IsopdTtE3wXVquJTjnDAck54rZ0Ycl2g5mzJ1nxTc6X4207XdS01tPeRVWXemUkIwCcjgivonV9M0jxj4IkurG2tboTwHcoUZDEetcJpUlt8SPh1faRqdqkmr2KlQpGHBA4OD3rO+D/wDaFvoN1ZhWnMDMjeU5DKOeCB1/LtXH+CRkqt3yrQ8q+HXj+8+H/iK/0a/tmubLdt8lj8yEHgg89q+oIfFGifEHwNPBOgEqxFkOAGBA4/E4rwS7+Gttd+N3N3eGFrol4ZVHO4dVYHoa7+y0SDS9Nl0yaWW2nJysxOFJ6AkdMUqkk7crNJe8jqfCmjabq3ga7ME0kU8AYFVOMkAkHiuUtJvEF1ZJEZZ7m0t5CFwuSCOgz14zXJ+GfHGq/D3xXcWt0oktpW/exkjBBzhl9Qa9y8CSQ6/qs66dKlpDOAxQnOc9f610U2mtReze5Dod5PL9iu87JR+6lEnBz6kHnFdoY7Wzu1a+tmiikAIKuSue5Ht7VJceFtRto2Robe+jDDDKMMPaui/syC80Q21zbSRJtyFYE7CB2PXFNu2xsiS28OaPOVuIIkIPJZCCD9ag1DR7GWUCC1Cuv3mBIAHeuc/sjUNHjE2n3JngJ4CnlT7it7SPE8T6ey6jJ+/UkFCOSPoOtS7jTRwPxK0iC7sVj06Z2uIzuCQ8hT3JP5/rXFaD4puIIRp1rZLLeKSjSlRgnJ59/wAfSvZ7LQILm+nvpQIbZwcLnGRVeLwtpWm3El0bVCkjZVFA4HqD1NdEKkYrVXIceh5OvweSXUBq/iKwa4ic7mKYO3PfFdCdN0Xws9zPDazSWBi4kYblJPQfSux8YeLUs9HFvBExinQpHJyNp6Y968E+L/xD8V/D7w3BEIIruwumC71IBCnnB9O1JylV3OWUXHY8z+OvxYsrvQn0WK3cRzylpyRnA7bQe3Xvn9a+a4Inu754kErIsu6PnOUB4GfpX0t4x1/Tfi98KL02mlRxa9ZRb3UsFYAdTnr0/P8AWvB/hzYjULyVZ2EJCho8nqwzkVzTska030aO2ub57zTLKwkETRRL8kWOV9Say9WtxqWjPZRxjeDgleuPSm6pqsel6gt66ZDYQxA4B4xx70yC5hYx3SI0UUkoB3Nnk9v1rkSZVjjtKspLTVzpt2Rbo/MbOOD7ZqrrZfTNQA3lHRwoIHVc+teqeM4LSeC2ja0SKcEMs2eufeuS8X+HpJdLS4ijAYHaxByB71pF9wSLmk3UviKRbHJ81490LqcZI5xnpnjvXCfE6y+3xWmqiIxTZEFwM/xDgHH4VveA7xreRIC7fbIJMxsx569K3vG+lJNr0umlFSDUbfz4nk4CS5Ofp+tUtGV1PApoGXCk4J6VnXCFWAbk9q2NRQ200kE2RPGxVgRjBBx/Ssu5nyVBj3kZAIOMCuiLKehAqEyAAA8circJeGM5IYg8Kf5VXjBILlgoHUY60x5WXdlixXnJpgdVqM+nS6MhgMkF3j95AW+Vvf8A+vVrwNNpkmqRQaxHI9q2VVoThlJ6cjvmuRS4Fw0anlgOOelWYjLCCyMQ4O5SO2KsD6X+G/hnQvErXukS6qdP1mMhrf7WMJcJzgHPGfcGvRtZ/Z18NanaxW1/Yw6HqBQmK+tZCUlfHG4E4wT3xXyHqfxDvdY061gnVEvIFCC4j+VyB0OfWu78J/tJ6/Y+HxpF1qMeopbnfEt+m8vwRtJxleCeah87drid/snnnj/Qrnw94v1bSbtgJbR9mVIIYdjn6Vh6MyG8AKsABtO7oT61e8X69B4m1y51K3gkszOQWt5CCUIGCAQSCOOPas7ScyXagHac/l70nsVFdz1fwtCNPaBjMIlY5D4yAfcelcv8QDjVSS8bvk5KcA+4rq4mWO2tAWAZlBO0dT61w/jqbGqoEdXx13KBWKepu9jFS4RSSQD7Z6VRluAZSHIEecg+gpJGJUqBgscg1lysY5SmeAeQTzn/AArc53qaerabPpDwyS4ME43RSKcqwqSwmeBgUOCCCPestNTub23WJiSIj8qk5A+gqzZu6TgsOeBnsaAWh213rMU+lRv5bCcEB88AgVl+JdYXWpYGChFjQKqgYAGKW0i+2EQggM3HJqnNo0sV4UAbIPIrPQom0mxcsC6sVxkFR1ru9O+zafpwnNz/AKTGcCILkkH+VJ4YsYba3LzuUQKGMhXIx3GPWsW4mW519igIhBwoJwce9FyTVv5xaW5nYAPKSSfY1oaRqFnceHCtqCl+8m2TLEhl9QO1c9drLqeqfZwd0SjHHTNdv4N8ECG+tozBlSwJYDGAfeodkB6l8JPBSWlmt3OuCw3FnHUfWul157NFuo7aeSS1+8Gx0I7Adqlvtbt9I0SPToJRKEXOV/hHcE1x+mX9x4mneC0bESkh1QYyB1rBXkZNXMC8kM7vLISsWcAkdfSuJ8VQSzTrKDsUdQBnOOnNejXVkYJpbdzuCMRz2rhfFLptIiJYk7TxwBUyWpNjx3xNbiLUHIwJCA3J61U0/VbnSy5Ehe2zkxknk1teLLZpFgDRsWVuG9qwJLdoFAO2WPIJfPT2xXRFaDO40K+h1aAMspeInc8DnBGe4zW6mnXKLKbZGkgVQY89Yz7+o6151psLxMzREJtIKsGAB9q9M8I+JElhNreqbW4Hy+bG+QwPQHtWU42GrGn4UP2m9jlDGK+T5HI48wen1r0y31xdN2JqMTXulzDaXI+aL1BHTj1ri08O3ou0lsUV7tfmWEkATL6DtnFW9A1K8tNUuYb6Ay2EpLSWsgw8Z7kVgnqbQ1PUdDmtNPR9DnmE+h6gC1uzHKOD2B7EZ6VxF7Ld/Di51XwxdwBrK6cy29yyg/KfT1qW2sRZSvo01wZdBvvmsrvOTay5yAT2Ge9V38TLrVtd+FPFSmDVdPbNpqAIIYdjnuD3olsVOKaOI1XWV0rW2e2VHidADsAHPrxUK646SyJtWKScghuucd8+tYfi+0u9Kn+zSqGDMCDGOo7FT6H0rW0/Thdatai4dw2xVACfKDjjJqIvuct7aFqz0iTUrtri6OZpDkEHOcVvR7NPRxKCqlSpB65rOv5Lu31S0gsIzPLC4ZowMggdR71n+NfEj3c09xFCIS7BTHghVY8ED8a2jJMdysdOnnmkkssPIuQG29AfftWN/blzah7VGXKOd5HP1wa7GC4Xwv4FM7Hzb25BVQeCCa5vRPD8tw4luoihc7mBGMDr+NdCdgLsGlzacq3jP5bTAEHOQAa7r4UeGV8X6pcpiWRIIny0jHgjJ/I9q43WtRF/iyiZoYkXaikA7yPfsK7b4Ka/N4G1R4poPONypIkJIxkEY/XP4UNgtNyGOYBxEAUSBipQZ4OeeafbyvYTS3ZlkBlGxWznA9CfStTULBDJc3MSsYI3MszcDOT0+nvXM3N8NSjaQwqLVTtUhjk/hUpXIe5n38IuXmYhmBJJbHQ+p9q47xHZPDaGYLuYPyoHQev0r0Kzso4IpbmZxHEQVAJ4+lcxrllNqBleNdsIAwoGT78+9XewK7OQ8PTIZUdyACcEA8iu5tWtnuBEbZS7AMrBs5H1Fea3UItLp4wDE+M7hxmtbTdTuYBGYiZWOCF9fxptXWgzur7QJVnLKslsFwyZYkH6Z7VS2a6ZXlcRzgHI2n5yB7VtaF8TPsEcUGr2HnRAjGV3YB7Z9K2dRutF8R25u9GY2l5k4C9G9sVzttEFLR/FBt7S4trqSVDKMFZDgAntius0zVg8cVtdOs9oqgCLdyR7emK4m3tbq5UvNHEJkbbKki5BH1rX023tJbjZKfJcDMbo2AD6EdxWTA7O2idNInsLZ5VW8Yq4GNrqegYHPI/vAiub1NLgpFp14Wke1OI5mbIK9gB/hVuyvhBCUS4cCNj5jDnK+3p9avw6zZPoFylxaJcqWJiumHTHUE9jWPMFkzktVVprdVD4dSMADJI9KxnzFGJXQhNxHI4OK6mLT1kiF1CCYCckqc4z71AulpEZre8XMEh3B0OQQe/salTsZ2DwTm5F+9vKpSSNt0Y6jA9a5rWwkEEwQqX8wLg+56V1vh/wvJ4YvLl4JfOspo2wwPKE1zmshJ71FjiUMXG4HjPuKXNqI1dCkbStQsZmkRFjljbapzvBYDGR0xnvXpuuWSH4s38DRKY761WQDHH3QB+NeZ6no06JBLCpERZSFHDBh7V6V4quoNRbSNRDMLpbcW5GAuSQM8j0x29aOa5ojE0LSVS7uWd8qkuVBPTHFdhay/OYAu9rg5XjP4g9q5jRoRauYlLSbmJKg5x+ddr4elKaRO0qkyscwArghgeg9Kzd2J6mXr169j4a1e3cNKJYmiEYGevevHbEC3t9NfywXWMAkDBIPc/57V654qgun8L3tyT5DkGORAfmGVPPtXjdveRRadZhnJYHZzznHvT2VxdCXUiFeYZyCSQT2rMEZwBnJxyRV+8bzsFTgYxj1qKGAAAnBHcelRcyeo2BSQAARjrx1rQtmeGRG2h48/MrDqP8aILUEBtwK561raZpJ1GUIxEAXozAkH34qlczZ3fgrxVpmjkpBbG4SZcOkqAgN6g9h7VYm8QXUEDPAbd3RipkRcuF9CB1x+dZmheGb6G5RESJkIyHU8N+HrXoum+HxaX1u5eISsOdsYGD2z6mtEn1KipbnO6Lq2qNPFbW9wTbTkrKvlEcn1Ddq7Pwjq8nh6O/tbtJYHcfLEy5RsdD7H/CtbTtDEUvnEo8oO7GMZqbU71IpjPOoZ8YIIGBx6VpsrI6I3tqPTXmisi5jG64XaVXHBHQkVyOqa9p1jua9Zbi9U8gsCoz0+v0qhqt/e3GyGwXzvNchueEBNcl4t0ew0a0kN7MLvUGYsqoTgE9M+wprYq9i/qvjJ9TWWyLsoYZCqp2ge3pXN614jit7Mi4uCHUcxFuf/rVz13qht4C8srCXAUsTjiuPYy+IvEEFpDKBLKSELfddscD8acYXd2TFXPSvAPi2x/4SKyeARyxzMEkhY54PcZ70nxE1u9sfGt3oy3ojsiwkgIOMAgcfgcj8KxPBmg6dYeLLKw1WC6sb5ZQi7MBQc5ycdRgHmqvxmsJYvGG0TCfdGTHID1UHjPvzVWXNoW9DrtHM2meBPGKXIYzGOIgbgd4ZsEg+lUNOvC/gvTEDosVtcMVQ8sMg559M1NDdve/DTUQ5Ec0sMaEn2OTg+hrH0qMjwkYwVIWTLepOCM/Si13qZ7lrTL6D7RckFXQqQGk6gn6VpaZfRRTPwGAA5B5Brk/D2gXhV7c4DSZCszYBB6HNdLF4B1nTUDsnnKxDgxnOB6UNJCsdeNSt7rW9Et1EomIZi0Z+Vhgg5A5yOKk8UajZXOm6PEzyBGuJMy4+YEe35daz9Bso7vVBe+dg20bL5LJgoT15HOOlO8QPHBp+iK8Qmfz2IAOCQSMjPrzWNgVz03Q9Qtb6C7MEfkyRojB8ktkAAHJ6cDoK5y7u21LxqsgjyRbEuVGMkHg/XNX/B2oR2Ws3NtJazRMQpAfGGXHcVo3yWUfiaWe2cI2WWVSQAFPp7VnK5T2K2nQEuGIwV+YnPQUmqXSz6k1wihUUYVlPUd6jn1ApC6W21xJkMc4IGe3rTrXSpdajEsUqwQwHbIcjLDv1rhkm2cjTew8x2s32S6QKl4zbWwcEoehI+tR+KtRAu9PsZnaMysIgVI4B4yM1BqFt9m3wvPFPFBHvSWI4AxyBXC/Erxi91r+hWCkI8LRzmQjkHjA9wfpV0YylNIcINvU9K8NppFjaT2N1At6jTsBIyjcg+vY5p2oaeNIvliRw6Sr5sIXjIJOBXN+Gy1xeM7BijXBWRhkgAjrWl4leWXXzArMIIwpjY56Y7HtXc0kb6JWLuheJ7rSNSMdumImbDqG5BPX6ithYRYeJHu3HlQSxFWPYk9a5Tw19nPja2trkM8ckbNJkE4A5B49xXaavo6po899ZTm5t13EbieCO2Kl7CUW0ec3unSy63dxIhMMjHEvbHauz07SE021TBVWKhtxPQd+KyrK4gRzOw+QAkZPSsfXPF08u6JQ2ApCt2FOKlJ6FK6Mnxrq0GnXMpRlchiqAjueuR61wOna9LLrkEpkAjSQBlPPy9x+VLrUr3E5aZpJiTguB0PrVGVRa28gOSMZBUYOfrXcopF8x7FPdrBqYhUlQ8G4Z5IweF9xioZtQQvGrDaQC2c9OOlU9QuJbpfDl2FEqyW7REqMEMACAa1NB+F+u+OI/PtJPs8TZUyAg5P0PArRQUhb7GdZ6qbzQrkkl0hZicjJHH8q6X4WeLLVdQNitmjzOA8csnAQ4q/ovwG1fTrgWNzrIEVwSjKoAw2DjoB3ra074LnwXqzTXDtKI2DFmPUE/wAqvlhTepScux6hoPiD7HLBdz3XmuZArRKuAB9fSvUoblJ4o5UOY5ACPxrzrXLfSl8Mx/ZkSJ1ZHBHc9xn8awdM125kvoLC0vJECux2luAAM4A71d09jqg3bU9UvdYS189E/wBZGASSOOTwP1rkfH3iaO0Sy09pRE9wweYjkqP6ViXmuNbeGry6eVkmupiR2O0En+YNeTt4puvE2pG88zzJmcxhAf4R1OPSlcHUse9eGNftpbieRpGeIbYoSRwR3x7iu4W4jaLzAwKYzmvCfCM8unzHUo5jJFAxWGAH/WHGCcfXPNLrfj+a4sLm00+VkvpMmSNiRsHIwBRdDU9NT2aHX7G5mMUc6s+QuPc1pjpXhnwlkvLi7KX52SiNiDJ0JB6g17bZzfaLaOTIJYdqpmid0T0UUUhhRRTWJA4GfagCuzTQvk/vI/YcipjKgQMzBQe5OKcpJHIwfSqdxEL6URSIQindnPWgC2CCARyDzkU+qVvpy20peN2Cn+EnIq7QAUUUUAFFFFABRRRQAUUUUAFFFFABRRRQAUUUUAFFFFABRRRQAUUUUAFFFFABRRRQAUUUUAFFFFABRRRQAUUVl6hdXMivFbRlZOgYigDSJCjJOB70K4YZBB+lee6vZ60spga+DMi+YBuIyPSrsviOKxtITHJ5F6IwWifkP/8AXoJ5kdvRXMXXiS506yt55bbzUkQMZFGACecVq6LrEOs2oljIDDhlznBoHc0qKKKBhRUM0wjBCkFwM49qpXt/KdNee1QtIOgxmgDSIzQDmuNsPGV3DLtv7fMfOXQcjHtVu88bWWnyKrEzRyANGykcg9qNhJ3OnwKWsnTfEdjqZCxTBZCM7GODTb7xLpumj9/eRp7Dn+VJO5STZr80nNcFqfxd0uzyIFM7A45OK5LVfjFfzbvs6rbRgkBiDz+NF0jqp4WtU2ieyyzxwLukkVB6sQKxtQ8baRpqkyXSsR2TmvnTXPidKN0l5fg84KiTv9KyL7XruWySe0g+0GUZGW4/XpWbqRR6VPKpvWbsex+L/jM0ERi0yE4bjzepHrXmTeMY9Uu2aaci56OM5wfU+lc5pjX99YXEt7tiLHaiKckZzn8uKr2Hh+HTba8RGLy3YIMjMdw54rmlWbPVo5fSpep251aXoX3AjHzc5FXtH8T3+jM/2W5dCDuxk4x6V5Xc6fqGi6VE9ncPc3qMdolYlSD2Iqebxpf6Ilol7ALmWUAloFxtJ7Y71MZS+ydE8HTnuj6L0T4wfdj1G36dZV4wPpXe6R4l07WVBtLhXYjOzofyr5MtvHdg1y1vPMtvOuNyNwR9RXRWGtxqyyWd2Qcg7kPWto1ukkeTWyyO9Nn1PmjIrxDR/inqVigilPnoOhYZOPSut0v4tWF2ALiMxuTjg9K3U4vZnj1MJVp7o9CIzQBxWNYeKdM1AfuruPPox2/zrVSRXUFWDA8gg1ZyOLWjJaKKKBBRRRQAUUUUAFFFFABRRRQAUUUUAFFFFABRRRQAUUUUAFFFFABRRRQAUUUUAFFFFABRRRQAUUUUAFFFFABRRRQAUUUUAFFFFABRRRQAUUUUAFFFFABRRRQAUUUUAFFFFABRRRQAUUUUAFFFFABRRRQAUUUUAFFFFABRRRQAUUUUAFFFFABRRRQAUUUUAFFFFABRRRQAUUUUAFNK0o5rkfiJ4+t/h/piXc8fmBs4GcdBTSuJux19FfOGtftgaPYWI8uNTeEn92oLEY7Y9ao2P7U2pazbma005/LHGSAOa09myedH07SZ5xXy5cftG+JJCRHYFB0zuUVVf44eL7zIRBGD1JkH9KPZvuHOj6upnmLnG4Z9M18uWPxL8VqsztKoZxjJc5Aq/wDDvxhq9x45020v7wSxyuGIGcD5ulDptK4ozUj6XooorI0CiiigAooooAKKKKACiiigAooooAKKKKACiiigAooooAKKKKACiiigAooooAKKKKACiiigAooooAKrXaPJCyR8M3y59AepqzRQB5P4u0OyshqN5Khma3j2RhuRuOefzNcBoenS6ZYDUWuAssh3CIHt612PjWx1TVtQu9PicpbBi8jZ6geprzHW9SeKxjsrVWlmBKqwOARnrWVSXJrc8+vNRke62XjeNvBb3TupnVSqbu5HSvmPxodVj1W7uXmkNxOC7sD9xev54rodLi1e0tyLgk28ZDEhuBnoPfn0rA+IniJL3TXtbaB0TBEsoGC57DPpmuCpXb2MJ1nNWOU8FeIp7K/hdGc2rSEsSeSfXPpxX1L8OPGFpbaE91K2+e5kwAxA4Ge57c18peE9DuZrWa4urgw2iAsiBcM57AH+tet/DxGttPSbUpGMEK/uoD3Y89O5FOFeMbczFCpyHvnh2XTr2z1FcosrBhLIMHgg9D+NeXX/AIA0qJUdolF3eSEiSTjZHnk+wI71r+B9UtorK/e+cQQebkRA8n0/DFa48PyeO9X+2upt9OjAVVBxlR2/GvRhUTXus6pclRWR4j431TRvBeoqulQCa4ZComxnb7j1+teXXk0upaioKyyeYQSVboD1JHc179448I6GYdTu50yUYRQDP3MdT/OvNIbPT4RIVhAEePLctgj1LeteRjXC65pHl1oqLKMdskN1CEcJCqbVaQ4xgVzo+yXGt3M4nESRgAErkucnJz+Vd5bT6bbWNzcsi3d6wKwQNyB/tMOwrjL3w2L7TnuQWDqSVjQ480+57D2rz705LRmbtbRkU1/Jf38dxKuIYvlXnJOOhrU+KOr3Fp4atLOMxC4u1G8J94qCCAfwzQ9oE0GEtDGZ0wzMjZII7EelcNf358QX89y0jylMrkDhcHGB+VK6j1NKbJfCWnNaaReyRsYpbtfJCEZYgnpnsK6zW1Flp9tpTAK9vGAyofzJI61H4UsVaKzW5XKlhIDkAnH9eKoeLpLq91u6nso5RbngbuCTk5/ChTUuppzJsit2tVmtg0uEBDEYJOBVu2QXniCa7uD9mthkxITkKueD7muc05r77YjSxSJADlnaMHcB6d8VqvpV3dzPcBJYLaVsIueSv07VaszaKTOsv9dGpSWxPyWNuu2NlAJcjtzXDeJdQNmz+VKXnYkbR2B963bnTZ98VoiF5GIWOKAdRjj/AOua43xpbXWkzva3AjWYrlkDZK+2fWtVHrc6EiDStaubF7iW0iU3Z6HGcE+9VLyaTUrlZtV1VkOCJAzEg+wx0FZSSXe0JbM8cjcBl4/XvUNz4T1C7vYIZZWZ5BuPy9M98000tWLmSNaHxP4L0RMJC2qXBJy1vkkH6f41bvfGs95YRJpulRWqno3SQD1I6VYt9E0DwrCXu5UnnVcbSRgE+p9q5nWvFcFvcKLVFYkf8sxkYoVRTdoi5k9icW2qagpe5nEak8sOARV+10azEsSMFdycsR0NclqHjTULyKO0RxFBncVzyT/hXR+G7K5NgNUumaSWciG0twMbie/vW7jK2oSubt9qumHWItKtACRgMka8EnqPeqUs8Ou+M4dHgKpp+m4aVQON3XBHeqNvpT+Fze6jdsDf87QhztJHAyKS106Twp4Mu9ZuXCXuoPuAA+bHPOetbUodUTDyE16aI3M8PmhLSIl7iZuM+2P6V55rmoT+JpkeBX8rd5UESn+EcA4rO1XxFPrwFlG5AkYM2Dy59K63RtKTT7SwtkgIv7iQIJMnMa4yeewNejG6Wp2RvY9C8LeF47fwlBaq7IqMWlLNnoAST+dc9qViPE0p0+yRhYREqSRgMe5+nvW54r8SW/h7SYbWeVYyVWPyozyQPfqSazv7STS9IQovkfawAEByQD6n3qdbjcTL8Sa7Fp9rZeH9KTZBGQoEY++3ck96ypLKVNeQOADEArLnJLkfr+FTaVowNxdajOMCN9sJJPfrirGlgzeLIi674UBYsQSQ2OMj0q78qIUbmzNZGe8sNCt8MzENeOBnaCc4+tdV4wFvaX9zegDZaRhI0HODjr9arPYR+HbC71Wdlidjvdh94k9BntXCa14kuNX8N3jhlSOZ8mUvgkDoB/jXK7yehVrHJeO74aw8LTyZ2jAG7kZrS+Gs8Nrr9siIDkBcqTk81xNyXeQB5RPIvICnIA7DNWvD+pXdhrkF1FEqzKwwS2ABXTb3R3Nb4ugW/jC7LMEllJAjxycdf6155JcAEgjAzzXaeNbpdZ1d7qS43yn5SR79cGuO1G2RsgEhTwCOtXHREyFtQTyOpH5V6h8MJ0aG9tnY73X5QeRXl1kxBMbHCAZJJ5rtvB14mnaik6FgjgLtBzkZpVCLEepW6aLrwSIEKZN0jEcAV2NxqTeJrVIgVdF/dpEBkCsnxvbx3OpAMixEjcQpySO31q34Lul0hDe3QEcSkrEhGCx7HB/nXM9jN6G5Z2Y0izS2V4Y5lBDs4wEB7/WuY1WJoL5SiiW4k+VSRnOa3LqYzLPcuAASZDk9cmpbCyiJF7dhkG3dGT1+tTci4miaa+koHdEk1CTgR9BED1P4dzVa+1R4JgkEgnmclWnjyM/TPYVaggn1yaQQAqAdrEnl1/wrI1m2NjqCRlhE46AD9KQXucz4mQz3ttaREs0km6VsZyfetfUbtdP02C1jO25B5KjgDt+NSaRoUs9zPeupWTJSNm5BHesnVlkub8W0SFmyVyvHIrRFILm8UCHT7UF5ZiDNORzg9q0fD2iDWNXWwsUjSCDLSyuMb2HqaoXVv/Y1uLeBFkv5SF3MckE9an1nxNF4N0SLR7ByL+dd1xOB0J68/jVXKQeIdEtxqs11fPuMHyCJG+UH196wbzXhtEVrbGGJeAYzhvqTWfcapNe2qWqbgA2SxOS7epPvUF7by2wCTp5TyYyq5OBTVxFaTUZLp5BMzMOhJbrXWfD7Rhf3gvZgUiVCUDDgEd689ncHUFt7d2ZM4OeAK9f8N6na6T4Wa2Q+bckfMSMbB2Ap6jsZ+uIj3owwZ2YjI67asHREvrTMRKBOSoHX8ao286m0nu5gDKWIVCuCQD61L4a8QC0uXkuyRAhyFAznNAaGPc+HHZWV0YFgcqvUe3tXLar4dksWimnR4GXkAt27cnrXrc2o2xgl1N3EdqHwADySemfauWvXXxBNK+4EKRtV+S4Pp9Kab6lo47RdYvLW4cOoEKnKkHOa9R0PxRFd2ginCquBnAyRXA32gmLzBGChPJyOhqBbmezVQrlSMDcoxn2pNJhoenywh1LWRDoTlgR1H0pYrGC8UROEVwewxgVz/hXX1t5fLmOCRkknoDWlrWrQW0sRtHzIw3EKM5+p7DrWWqYyQeGHvNWsoJBmKSQKqY4I716v48srfSdEsNA04Rwb4yZpIxjHTJz+NeVaV4zMF7FKwEkq42g9Aatar4sm1HVnuJZeX+VV3ZUH0FTuAadLb+HtReKBwywAlCc4dsdaxp9c1B7+a9u/3hkO1WPAA7ACuqCWFtEkl4waRhvaND0Hua5HX/EcWragxt4Ps1pGdqYHb2oY0ie78SSQaa8UQjEjAg5UHr9a5bX79LaKBYyGdgTIc4AP0q1LffuXQAAE5GRk/nXO39obkqdhMrHILH5SKErlx1MtpZZ84wSSe/UU15XhJjBCs2MkH5vpVqSxUQszHCg4wDgk1nLbBLgug+c8Ek5yK1RoXrRQrBgMEcZIrT3iJeVzxxzVO1jSEAO4HcCp9yyAs65A6AnoaT1KSIW1E2rDKs5PXHYVoRXEUsHmyuEB+6CD8x9KyxbK0u93IHUgd/b6U91dyAAQgOQPSgZsrMOAXABHBPQVDcwI2CXDe44zWdbyySkADG0kCpp3cgFhx6GgdyeK6WOQAABQag17VI5ItwXLAYAA61Xgtp7qUlEZxnjaOtF/p4gykoKucEowwRnpQIo6VEfON3LwifMfT6UklyNUnLqCqE8DPWm3l0PIS1QEpzu2mpdMkghRUEYIUhueckU9QO68JQyaPdwXBjEczAFd4ySvsO31rS8fatLqPkQI+Ecln3HB+grmLLVXu75ZS5AUbiuc4HpTZ7mXW9VBAOAeD2wPeoaIbOj0K9QzxoylYIQABjqay/GviaW7kFpFIUUnaAT0/Cr0EwtbCWFBudiGwFyTjPf05rH8Pad/aniBprhAsEfzsWHp2qbEvU7PwR4ZtdE0d9S1OXFsnzySHjeewHqa5LxL4lu/HerAQBotPiO2KAcAjPU++BWh4k1WbxnexadZmRNMt+GA+7n196z9aMHhDS2gWQJMuW3AckHtikkYsbq/iO20CCG0sWLOQFkwMFT3GawnV5pEQbi7HccnOM+9Zek2U2u35nKkqOQTzn8K7VYIND09mkKy3DHAI/hH0rRWJ1INL0z7HPklhOo3Bs9M/wD661hbR27xFH+03EhLM0h6e2areHZ/tBubqecEJwGI+8PTFVr2Z7uSV0BESnBKjGPfNFyBdYvJ9RZrRS2C2CAM/hUbxjRbVWYl5VHy2+M4PqabbSrZo92SwjXhWA5c+3+NY+s6+sGJjIZ5pAchhwPQZqSzqor620m1FzKFe6mKkADJOe3sKxtQ8W7r+TJ8125WNQSB+ArixqV7qSsIMl2+Vm6bV74NSR3UWjK+W3zAZ8wt0/OgdzamnlnlWW/uBPLI3yRqc4HYY7V18UNtbWEcQdDKQWZQfu+31rzrT751bzUffLIMgkZArtNLlijtSZJVkuHG5iB09ql6CTMTVMtcMqIT36ZpLZLi3IXaWLc/N1ArcE0Uc/miIMemCM5pl1fRXF4jAqjEYKgdKAM/+1micIwZSpyc9PpV638QG4ZAARg/dbkYqtqkCSQhoz5mOoAxisSMG3uwkbMCRkkqSB7UrAdqLAX0jShwM9FAwDV+DT7uyjWVXZCOfl4BFYFlqc9oUBG5Ac816R4Z1+01OydLgIZ2UqpK4AHpilYNGYeleMEeQw3DhXXpjnNeleGbiy1S3G6VN/3Qp/mTXDz+D7XVJzLHF5QHdTgD3zVDSxc+GdZERZjC5Jw/OQKXKpCsbniXQLnS7y4mtoI5ITkhQAASe+e5ribm0OoK6XCKST19K9ev7iXVNKQBANoBAxjrXFXtgbi+EWQj4GQvUn6VUXbQs84v/Bf70vAuQx4BNYfiWwEE8VoUAlIAAX/H1r167tzpUrBl81wAAc/KD6fWvP8AxLpjTzPOQRIx646VqmNK5R8O2ttpImurhS7RKQADjmsO4kGoalJeTynyYyWCscDNGr6vIWjsojlox8wC8gfXua5zVL9/MMMRL2+SGLjGfwrVD2Nm519bljKgRmY7VHoPau58I2wsdCa5AIRwSWcYOT9a808EaEPEWvJBtZEjYFmB6D6V7Nr0S6bDBptuA8O3ccjJJqW7DWp534kzLOXcAIAW3A5+hrlNBAutbgLFnj3ZznGRW94mmKysAAir/CvQ1V8D2AvdeilkRWTcMAHAJpp6XA9R8R2gTw8hKhCyHCEY4I4NfP8AcykXk8TAgqdoOPevpX4g2Z0/QyZolRVjG1g2SOK+cJX8y4lJIBJJHOKUH3HYriBncIRkgfXNamnoRKAVYk8YIxiotIMZlJfcgHfHJNdND5TbLqWQAldu0Dp75rVksxrvT5kHmqhZFOCtKkoUqACC3HXpXU2dzaTIEyZEIPJGCSazrzw/cSsTBbFlBySvGAaz5iR+kXCQSIGVmJOAVHFemeH5Io1QOGJPJCjmvOtE0e5F2oJYopwVbnHuK9O0rTWRUJRkSPkNjBI96ncSud3pFobq3w0vlFSChA7e4rrLG0URBGYPIxB6D+Vclot0LiMQiT7OW48wDOPrXUaBGwkcu4kKnAbpmueeg2zTaEwkgjHPNU51LZ5xnv6VZvJH5ZuD3rNe5lRuFVl6nNebUd0ZyILnUHtIySMheSe4H0qxp80k4EyFdoIJL9T+HepJRBcW5IiWN8fO3c+30qhvRMbAAoGMjvXk14vl0OSpe2hvCdFLOzAk9iaaboSkkAAD9Kxrpm2qwGDjmqH9qyq5jUlAeCpGc189OjK+x5jjrqdSuq+QrhApVgQwIzmq9qWmZmCs6dSxHSjRdJn1TBUfKa6fSfCFvDMz3d/JAuMGNcEOO4x2r0MJCUNZIqF0ZEmoWmnoGuJcJjJ2nGPxqLS/Ftrqd2ltAFDE/KQc55rW8R+FtGmtpYrO0MiAYMkz5IP+c/nXI+CvB7aZ4lDRiQxD5iWyRnIr6KlWpW1ep2wmluen28JcAvhWPGB2FQXOi/2sytMjBI2+XHGcVsxRRIxkMu8EYXHQGtC2DPl0GQByMcULFRfU3VbsYdvoyGIRD92jHBA7iug0Syhs5lEarkAAFvSq2r6glpaBlCyTMSFVRgg1Q0NLuSOQ3D4dvmAJ6n0zUyxvLsN17M2Na8RLe6r9iuZGEEWGOGwD+H4VoXXxDis9J+z6OiwBR80hHL/4CvO9XsLq5vTM7Etk5WMEgkdie9XoNNaHT5J70ESsM+SeBjscVxfXKjloYvETuc/Hqwjt2liOwsRmHGeO59qvabNbahIEuwVjJx5kfOPwrD06GOZl8wnBHO0ZIroYbLy4y9uI5lXqinDA9sj3r76NFy+E99NLc6BfCVjFCJ7DUkvFzyhG1gPcZp0upTeUlqLIXLKD5citgp7Y7j8aueHtIE0BubqGXTZ8YSVoiwI99o6Gq2neFbu+1GW3k1BrG+VsxEDMUgPTnvn2rJ0JReoudLqQ6FNpmsaukBBspjgSCZsAuD2B6V9ReCvC9pqmkpPFKILuIBHliAO4jp9a+VPEnhy/0e+j/teDyJtwZbmMHax9c19DfA2/SWJrVrs5kX+BsEEdOD+NbSlaFrg7SV0X/iP4Xv4Lfz0nIlQErcxrtJPbNfMHiDxL4r8caw2hRaqqSqxQCckZI7cZ9BX0b8ftbvfDmiKLW9kZHU7o5jkggjp7/wCFeUfCnw34a8cSSrezm21ZWMituAJznn86mHLGPN1M4xXxHk2p6TrPgDULeDXTEGYHa0TEh1J6kH6GvePg38LfCnj/AEVLku1vqBBACnBHvXjf7Q8bWPieHS76d7qWDHlO7feUHpgcDPrjtXX/ALO3j5fDOrx2t/bObUglXiOSoPQEfU/rXptVJUOZILwmtz1rUvgRqXh6YmFf7VsCctDKN2V9M9RXl3jnwzHpl5OBo9wluwIEBGQOeoJ6V9RR/EOLaGtZftcLDPlyY3D/ABpNFWDXdYd7u3Vo5FJ2uucenWvJcOskQrr4T4dtNMmSSf8As6SNYo8s8cisGU9+eDjmun8FeL9Z0K9Se40ya605fvSxqZFwepzz619KeP8A4V6Hb3CajpwS0n3EOUPA+o9OTXM6Bp2lWt3NatEulXrckY/cSn1x0waS934S1Puj0D4d+LPCHiCwSSCZUmIGYrg4IPfFdzLPpPkg+apVeRsYnFfMuveDNPfV5H0+4Gi6sPm+zhz5Tv6r7Hmug8AfGGPQr4aL4tsGt5VIAkZOCemQT1B60musil72x79a3NhdFRBcsW7AE/1FWjFcZOycMPRgDVHSZdH1aJbiwaCZCMhozyPwrTNtGTnB6Y4JqPQDK1HVLnTyHmsDNH0LxnOPwqxpt/a38LPa7d/dG4INF3fW1rL5Ul6sTkYCNzXMyHz7gi22+axISe2bad3uKaVwudIseoeY7gwRA84Izn8azMa/JdhXSJYM8lBkEfjWB/aHinw/cFruE3tmecqdxUeuK0dO8f8A2y4VCsRTIB6qw+oNVZom9zobvTodUgNvd2ytxwwHAPrmuF8T+Dr6WH7O9ql3ZKeCnDAfWvTEcOoII5ANOz0yKUZOLG1c8Li+GEkMbTWk8rIP9ZHj5wv06GtjRfh/Os6sJXubYHhlJBX2wa9VeyhkfeVw3qOM1Vv7+LTl8uMDzW6KB39a2daTViFBJ3KsVtBo0MWXZ5lUKvGCQOgNPhtp9SfzJyUiByF6Zqax08u3n3AJc8hT2qxfajBp8JeRwB0AzWDNCOe7g09dkagtj7o/rXmvxst5tb8A3rGE4UFlA7fj/WuqubmwtFN7dXolQnOxDn8OK5vxZ4yvJ9Aujb6cs1sysoGCSR34FON0yXZnwbDZS6g4UoYgjsrbT0IJGc/gK9z+B3w40DXLeSXU0ExRSSZWyRjNeURyNeeIbmCIJCXnYiIdTzyPrzX0/wDDLwI9nYpO+nuJyudxbADH1HtXrVakqUE4Mb5bWaOv8K/Cfw/YzfbIrUJaryoYYz7/AErqIvEvh3SUmdJ4IlU7flIHI68V5R8UvFuu6DDDp8V3BGJSEwh6DpzXz9rl7PpWrywXWoyXVyDukijBKDPYj8a4W51NZsyurWR6D8Z/Hlzrt/eWyBJdNkygkYcc9Oo4P/16+f8AxT4FutKjtxclliuGBjfGM55wTXp1heP8Q9Ol8PaYILKcsHbzjjJGcFfTGTxXGfEXw34m8JXkGlapdtq1oUEkRiGTGeRjC9Oh61k2rWQku5yt0s2lSQLJAyIoAEi4wSPcVwvigXN7qc0sBZkdgBGBklq69vFiadDcWt7BNKSAUUDlPcg9Rx2rmNSvBNeW11ASYwyyKEXlSMHkevFKDtuVy9iXwv4gv/h54sstY8qaGRWAlRwQJIyMH9DXq/jb4Z6V8ULTUPFnha+MVyYlnmtGUFHOBnPdT2yOPXvUlr4Zi+OHhqIaa9vaa3pynfDKpHn8DAPTHTqKwfg9rWofDHx2kF7FLBEshhuLY9gTzwe3Q1q3GS93cxas9jzCx0e6jnR2gZCCUkC4I64NfQv7MXja7+HOtxJcljpNw3lsc8D0BFV/jB4dg8L+PPtVgYxpeoqZlkK4UMTk8HjOSelbPhfwdqUOni7ewgvNIvQF82A5wexx2Iz1p8snDVFLVM9b8aNpng74hRaiyGLTtS4E6HjJHPI68nv2rnZvB+peEPGsWo6FeeZa37LxnIYnsR0/GpbWxvvF/gG90S5CXV9Z5MUbj5woHGD6iub8A+IbvT7S3LztcxWL+TNbStuaIkEBgOuODURSatYzjBX1L/xf0bxPbraam9h5Rhbc08Jzn0JHSuf0L4jWc2qxz60jeVJGFddrMu8DjgZxnH0r6i+3xeMPATxG2W6keMpgc4PIBI6ivK4/h48Nis0mkxzSQyY8yNRggdmA7+9KNOL0tY1V07HG3934d8TagJfsV08Bj2iWKMkoR057iqfhrxk/hDUYhBLLbXEbcbiQHX6nv7V7tZ+CLaPyL7S7WS3uGA8yAx/I3HPHrWT4s8IWOoRGLWtIFujHIlhXBX1NYSgk9DROx1nhj41W09uhvYD5rgYlDYDfhXb6b41tb22WSaJoUbOGPIIr5Ws71fA3iJdNupE1HSSQ6ysOQpyOvYivdodMe/0GOfRpo5oAN0bBsMAeoP50XSVhuSRJ4kufs2oubK+aCFvmO0EgA9R/OoPDGu20mppaOpvlcjazr8yE+/pXJXnxIe1vlttTtlQRsEkmUAgjsSKsXHirTZfEGni2MUJJGZFwFbng1om7C0PYtY0aTVYjG8v2e2A5EZw2cfliuQtPFcHhu5FnITqLISseOWWrGpx3kxaOXUBGr8rsbJI/SuavNDTwlKLmcDUPNDeW8RwUI9j25ppJkOdmUPFWvHWWeWUtplhG25tykgN9McV5bfajofjaHUtO127bULC3JWOJCQy+428ge9dj4ifX9a02a0srTyo7gMGMo4wa8d8T+DzBoV80WqQxarpwMmFAjcccqSMbh1xmoU+V2ZnJqSPHUsbqwvL22smnsgGMUF4oJV4s42txyDg8nB61VufDNhoVlLqdtqE1prFnIBJp7EHPPVSOoPXNeufCP4vxaVYvoeuaPFfoCypcR7WwSSSOfc+teT/FKPV7CS1ub+wj/swSstvKIwGCk/d3DlgMDg9DUymp7GcXJOzM7WZh4imJa4jtXEYlKMvBPsaq2SvL4eWUybyLgKOeoB9PwrldS1SS1vWME+23YYIYZIz2rZ0iSQ2QRQcSNuZT0I7HHY9az6G56n4mtE1LQrAOhDNbhozjqwyMZ+o6iqnwoul8QaXqlrfwq8iRMpVuxAOPxrPh19ohY29yFWJMKmSeQT/9ek8KRnQ/Hc8CuTaTHcxTjOQen51NhpJnIa5pE/hfVU1WJGe0jlCyOMnZnoD7V2vxCSfxT4OttXsiBeaSRKSmAShIz9R0qj4lNynie40a9GLG8wIZJzjqOM+/NEYvvCWlxWep2siW6MYnnP3HRgMc/wCR0o7Gh4T4muxquote7QskgBbAxk+tc66P5jAjAzxXV+MtOOja5c2gJePc0sTHuhORz3HNc2xZjgDIrpi9CJIryoUhOCcZ5qnJIXwiEO45IHpWk4EYAKgK3r61QMAV8kADOcj0q7isNizvVmyjA44rQJLRMCHJBySp6CqqRCTcBkhTSz+YNhjJyOSOmRRcNSvLcMsmCpI7H0pIZH8wSY2k8ZFJcqLre6AQOSBtY9fei3gMcTkvuOefamnYpak8isoBU4Lc5rT0NVkuRk4I43NxmqKfOhIBOMdO1PSR4SrKMkcEDsKl6qxSO9GqSb4kUhhjAyeh9a5vxYht7tTMGAPQ9eapRaxc2syyKplOQMEZ4qXWtSfxApSSIxIMbR3H41laxte5mvLGS0YcGRRnd2Ge1ZV7t8wMSQQDkiuih8OyXVnleXHcdTWTqOmyWnzSkBM7QT1H1q1IycSrCBGoCMCCMk46GtC1YzsEAy46Ad6ybdlSSZAysTjGPSpUd96mJgjgjJx1HpTJsdNbsVYbcn1xWvBGLue1cLlkIBQE5IHfmsXT2JBDNgHpityG3kjUSgFYiOH9T6Vmxm7NqySstsmYIc4YMMkH+orJvdMudP1AuYstLyCx6g9DmsxZJZbzLhk2tgE9DXWeF4pr67AvQZ4I2BCMN2RnoPQVN7CZoeG9Jfek06GMKeWGDuNe5eCYRJGssMPmJGpMucZAxwfzrh5NIjXZNbxk2eQSucbSO1bWhSz2ttf3EMwjeRdpjY4BHsPWol7xDZn+INTa6nnigICeYQSpxn61e8FTJYxMfMaK73E/IcAf4isSGFZQwIAeQk4Jxya2bTy/DVmZ52VpWQrj60JWVibieI9Qnh3gqrTyHJCHrk9a4TUY5QXUHymHzmQnIz6Y961316IyPc3QJIBxGDyOeD7isy9v5NUY3JieJBhQiAYI9c0miLnmniBXiEjMSx3ZJPGfp7VlRweeiOjqkoyShGciup8WBvJdbpDtUEAf3RXK21r9oaMIGjdvutnr+Nax2BFuFUu1FvPbrA68ZUbQ/pWhotzLpkqw3QWWJj0xwV9M/Sltli1VVtrkFZUO0FjggirP2Ka1vBBdYQbcRysM7vb61L1QjvrPWr3RLSC5tJXvNIJG9QcvAQcg+vFeiyXlp4ssLW/tyFvIwMXUOPmH+0PzBrxvSJ57BykCGUlcPH0DD6V1fhkz6feG40ouYM7pIiARET1BHpXPKGpvBnZ6lFJqukSW1oBZ6vakzRgZ8qcdwB74rg9f8/W44NRkDw3tv8s0bDnjtn0r0zU7WW606y1WwDEkkKo6I/cA9geeK5PxW0d3ZG52NBqC4EqEYBHcYPWk46WHNXOGu76S9jt0nAki3bgoJPl89ATzitXTJorLVVmDvOJcAI2QoPpntXMP50viW2t7OUhLv920MowA3Yj/ABru4fBWqiC5sRAzXsPzLEMAbe5ye1Yz93c45Pl3JhK8XnyaeplvMEGJ8ZUH3rmvEtuqW9sshYzSfNKgGCnvjuKh0W/nttduI7qF2O3YwViHBBOCD3xVXxLfX2s67ay3TNc2sMewyAYIXPU46fWnTTuNM0tbvxr1rpltEgY25ABGMkd+BXU+KLOPS9E060R98s653E/Mgx0/WuD0u6j8P68pEbSq5CqAM498+ld14i1e11q/3lEgVUAcIOM4xkema7FpuaI53QNDRZYmkuWuMSENxnHPr3FdZexv9pIgQBIztV/pWd4NhiZLgQOD5IZlPoRzjnqK53W9bktpSBK5uJHIBXoo+lXvsPc7nxVr8GnabbWVvOZ5Z4x5m0dGPY1leH7GO1hSW7YoT8wXPT0GKwdOnCQPNqEoJBDIijqwPWtvw7HLq14uoXW5LRGGF9fSly2JehqTabNcyNczAGMncFIxwexFZ93AIndISAh+UlW4Fbmp6q0129vErFSMqx5H0+vNUZVjtoyJIwZOGAPGfemK55Z4qsXnEkgjQspwWI5A9a52xjaOUgytAAMgpzg/SvQNflEFzcGSPlh0IwOemK4TVIp7CZJkDRRMQ24+vp9K0Qzd03xJd6TKDcxC4RRj7oOR71tQapp8+J4Imt3PzbScAZrl7K8F0o88ABuARWjHBJFd+UYfNTAwyc5B96iUUNHp3hW0udTKXOmMb0ZHn2uQST6j1FburRWEuoTxGNrYkKVPl42MByGx7964jwle/wBjXqkJLEJRtKxsVI/Guutr6a5vFeUNeQsSHEpy5+p71wVU0DRrxJZzaSYDCFvUO0SqeHX6VgbBAXDEKOhA4BH09as380MeoEWx/dEZ2HIK+1UtqBXVcgE8g84zXKyGjUBNoqGCciKQDdHjgj6VBbE+XKu5vNjY4QjjaT61UicxqoLEhehPanJqISYggktwWHGfeoYjc+1y/ZCilig5Kgdfb6Vx3i21iu9Sto7ZQkkoDFCcBWHYHvXQx65HbTmCIMCU+bIz1ri/EjrPq0TEkwB1HynkZ7/UGiF7kWO1t7+WdYrScqsyABT6gdjW/cQrHOkEzLKgw6nJ4PqB2Nc9awtbSxQT/vXQBvtUgwzKemR7eta1w4MkTHkA5BXvQ9wtY6WIwzXEUxiErKQpfoy+5Hp71r6DdS3CXBe4VmidmTPYduR9K5SRxNslUlXC7cqcZHpU3g67itPtCvFI6iQeaVPJUnnHvjNUmr6kt21Oqt7a7uW1WfUYnSyugrRXJAKEgHIJ7da8Y8QwWxvGdMGJiWXygMCvb/Hk6eHPDcWnWWotd6XfDzIw2C0TjkjOOh54rwm8uVJCFdqISpYcAn0pzt0Gpcy0MyR9meePWnxTAAI5yTz8p7U66gea1M8DRkKcMjZ3CqkEkbXQjlcRqf4iOn/1qzsZnQW6fblRMFUyAWUYAFdhpVrPpyxsoSWOQ425G4Ad/auHs7LUdMldo3DxsQwJbr6YHcGvU/DWraE/h57vVomtLnd5JYMQAfXHcVrBXQ1G52PhRR4ihnitiILlF3MjLzke3f6irVrp8zxtPHqUtvOGIwOQCP1rlPCN/faPqGo30ZDJAqiKXORLGc9PyxW3qetPcXFjrNlbsgnJWa3yDhh0JH4e9apM1SSNPUvHmoeGpIE1VPtYYYjkgxuz249a5tLPVvHd/Jd39w+nWEeWRA21m9Dn8Kvx6TApN7qIkuHkO4E8hD6fWqvxH0W8u9Itr/TJZWjjjEk0EZ2sFHUgdwB1rR7aFJEWteMB4fsJIrZFeTPzFQMEjoR715BqHiC61W7kdyWZmJOecV1WpW66rZxSQKVBUEjOQMDrz61z4tHLO5CBScErgZrNJozkc7qkT3KBWjYvkkNuPNUtGWWHxDppC4CXCsJVwCBkZBzXQ3N3BE5idyjYwCB0B96g063trjxFpwLB3SRQFJ6gnmt09BrY9Tgsm1bxdf6k8m+ayLhFIBIG0cg9DjNcb4j08avYaNeTKzSu00Y9wGHJ/Ous0WVrSDU9RUrkXbnCkE4z0wOPzP4Vl/EDVbaxsbS5igGRIzNBIMAFwOgB4PFSnroV1GJo0sfgyW0ER+zKMNJkZGTxkdcZPWptC8Ov/wAI48K2bTFmABDDI9cU228VeG7fS4jqOmXcssihZDAxIUdcfnitHTfE3hCSzMUD6vYmSQBWbBwe3fOPwp2DlMDUtuh7YgJogrYCucgAjk5rtrDUZbzwjo12j5zcfZpCCeSOQc/gKwNW0bSFtmmt9TuLl1JyZiDtJP8AKujt9OK+Bo7OKbEq3Cy5AxyOpz9KlhHQpi4ih8eacCrRC4uBDMIzjeh659RV7xVDbWXiK80yEIqW5EsbYyEU4Ix6VjTaVejX7W/ERmS3y+VbGTjj3qfVNVkHxF0ScAiW4t1R43HDL0IJ78A1LaaK0Oo0W7mfxhE5KSwPGuxi3JOCCMdf0rV0a3uf+EyuX1G2jWzlVl3kZzjoa5a+gXw/46MsRdrSZd0DDkIe4+lb2l+K7hdQx9pAyQoWRAck9snr+FZuSZDZSRjbNNAQuY5GGV6EZPSnza9FpSRi2lM53jzrd1wACOR7/hSrbPcazPEozMwaURgYBIBJFcbrmqMIbi52ImZFkJcE4A4wAOaUYRvcFFbsb8R/FJ8M39tMqk2l7GWiUnjIIyM9yM1hSeF4vEei2viS0uGi1WImRrWWTInjBz8ue4HYVgfGCeS9srK0R90trKLiPaegZeR/L8qtWviQaVceHrFdwili2ykDIBIOQfrXfCmkrou1tj2P4YaxFBpV9dyhXS5lwA3Q4XkD0IOa2dL1C08QGVAPKnkykDsepAOP5V574ed7DR9OgRADJLKxZx2yST9fatKBpU1/wzaW6kRmR55NrYODwMj061lKKYtGbegyxaC2q3d6Qb+KIq6vxg5Iyue2K6vTtSGuaNpNiEeITxuXbOAQc8+4/wA5rmfFtvdnw1ewahAsVxJdLGJ2AJeM5I59gK0NM1d4rY2SQLG9jZDbKD1yOv51i12J0RK3ht9OYw3LLJGg3fKfvj2rB13Rpr60cWMccMajIllYBVU9uetbejS3niLwpqs9zcM91agPEABgLjJH5VwmqakNQtC4idQwO53Yk/QDtSjoJq2pzXinSNS0iytHnuYJ7SdmXz7YAgMOcA1C+k79Cs5GgaSYMAW7SA9M+49q3tfgS5+GOkiJBJEJJmDAkZcMVyR2FS6cZbv4b6e8QBmidsDIOcY4561q5Mh7nT2V5K2laMqRIpjZVIA5DH3969k8E6rFpFm2m3MkUR89WzuAIXvjFeN6Haz6tpsptovNijKtIM4I44OK6fS0nnspZAsYjiABORvDdvrS9pKGqNIy5T2jVPDlhqRW403UPLnY7ly2eR+R5rjvEOtaus6JfyBniPlkEdvUn0rR0nXdNm0yGRUZLsqVaIf3vXPpVBAdV1WAXYEkUo8lsnOPQ1cqiktDe6auZZ8WS2k91bTEXJRVlWPOAR6iqDeIbGzL6hArRSmGXK8ja+OBjvnPY1i/EnTJfCutrsYyRPEyK6Hqo7ZrzzVdfmn0kKsuwSTMFGepUjt1qoPTcXM0rnQ+KvHmoa/qmi6dbGS3VYCzNuwSe5wMYrH8EXZh1CU58qFd4GCclifX86xoLx7nxM146+a0Vm+WUY2EjGcelXfCBMsEk2cKzYJXnBH6GrbsrGTlzM7fQfHdyl5OVdxDbvt2AZyT3pmnXdzP4m1S5dmEkkkbLg9Oa5zREli1LUZOBGzAjkZYg8jHtWx4buba61m7XzDEQQjEg5BzwfcVlzMd2e82/iWKwe1MAWWTbtK7QCjmuo8NeJ7xopbdoTI8TFnbHQd/615FpMst9rzQiVYpbdMSuDywxwcdDjiu+8JSPPfvHbTgIikSSYwXHfI74rppu6NoSPS9I1carGzrGUUdz3rRJxXm+s/EL+yrdIrCJEjDeX57/dJ+tRad44ur6KWS0uvtMkI3NHsPznuADg4960vY3Ul1PTAM06uO0nxc0vk/ayhWfj5ODGemCK6gbMjEx56DdnNCdyk7k7MFwOx4pqKUB5ySSaikQPcIVbDLyR6ip1JPUYpjHUxnVSASAT0zSs4RSxOAOtZeq2v9o2j4m8l1BZdp5Bx3/KgDWorirLV9attPMjxrLHG20scZIrqVUXKI7syMyA7QcfWgVy5RVULJbEKimRT1LHpVhTlQSMH0oGOopCcDnisO68YWNpcmF/MODjcq5BotcDdoqnHdpeweZbSqw67vSrCyKQDuB980ASUUUUAFFFFABRRRQAUUUUAFFFFABRRRQAUUUUAFFFFABRRRQAUUUxpFTAZgCemTigB2aCQOprH1DX4dPJCxtMVIUlOgJ6DNZk3jKJC0N9atBuHDE8Gk2luJtI6OS/toiQ88akdiwqre6zBaRgJIssrfdVSDk/hXk10o1TxKYra9xabsmQt0HetXSXa78Vy2cU4REXakqnOSMY5qIzUtjNVE3Y09asbm71zTvtDuHlB3qrdRngYHtWzp/g6BdQlnuUMiY2xq5JwKiXw3qUuqJcXN3kR8ow5A/DtXVwndEuXDkDBI7mtr22Go9WYmp2Utjp0kUKC4tiOY2Gdv0rC8KWtzpOqq0kRS1uAdvPArr5obpi4SRdjdAw6D0pRHHbwBbmVDg5BbAxUl2Lgzmg9K5/UPG2kaahMl2jkZ+VOTxXG6z8a7O3Qi1jySOGbnBpXN4UKlT4Ud1rGt2uhxM7ndIei+p+tclH8QfPv2O6Kzt4gWZGYHd7ceteQeJPHl1rMzzXE8casSQpYDP4VxuoeM7HT4i8kqhRnJU5/ya55VWnZHr0crnNXqOx71r/xUsdiRwWyuHJMgC8kdxmvPr/xJvup57eBYIGYGNJOdo/z6V5qvi641GxN1YWsssZJKlwFJHPTPaqukvruuC5lvGNjGABCoOS2axlOUtz1aWWUabu9T0CXxRJb3Jle9dZccZIGBWRceOor29+y+a91c5zt649ya5vRPCk1tdyz6ldvel/uKxwV98Dg1uWmj21jM08UK/aWGC2O1RzNdTujh6cX8JSu9f1eW/jt7a2WKInDykZwP6Uajod5qd5G8eoPBCCCyZyD6j2HWtsyFQVRtuRhgpxmiONgAAcep9R6VHM73OnbZFWbw1YXZUPbphQMEjJyO+a0nYJGAVAAAACjsKTcFAAPAqvKxlOAcD1qG2K1yZZS4L4AGegpu8hmfjOePaoVByVJyPepQAXC44FJO47JDkAyHYAjOefWohbrkzOEMqnChgCee4p5YOwz91TxSsRwSMhTxmrTsF7GPc+G7T7XPfywJLcPGV+dc5z3+tZUfg6XTNJlSC6miubiQSKUckgdhz0H0xXV7jIS7cjsKeo6Ej6e1NTaIaOcuJ9Z0LTIPJkku51H7xWOCTTm+Ik+lfZhqNrJC04ym3Lk/4V0LKDl3OSe5qpNZRzsJXUORyuQD+VVdXuKye6JrPx9YyTrC1y8Fz1EZOCfwrstH8eX9m26G8cgDGAeleY3fhC1vb4ajMCZU4UD9KoWvha906O7u0vpkGT5SMxOD9DWkalupy1MPTqbxPozTPi9eQ4FzGsyjqT/jXV6X8VNLviEmzA3U9wK+T7bXdd0rSxeagBOWYgRIMEgdDjjmtL/hOhp0VpLfxNAlyN0ayLyfw5ArZVWefUy2lJaaH2HZa7YagqmC5R93QZwfyrRBBHGCK+SrHxhDvDxXARyBhVfBIPQ47V1mk/EfUbAqIrskDkoz5z+FWqsXueZUyypH4Xc+iuabg15RpvxklDhbuBZQeSy8YFdVpvxL0e+GGdoG9G5/WtFJPY8+eGqw+KJ2FIelUrXVbS9GYLhJB7GroOaowtYWiiigQUUUUAFFFFABRRRQAUUUUAFFFFABRRRQAUUUUAFFFFABRRRQAUUUUAFFFFABRRRQAUUUUAFFFFABRRRQAUUUUAFFFFABRRRQAUUUUAFFFFABRRRQAUUUUAFFFFABRRRQAUUUh6UALRRRQAUUUUAFFFFABRRRQAUUUUAFFFFABRRRQAUUUUAFFFFACE4rxz9o/T49S0GzhkJEbMQ3uK9krwz9rS/k074epcQvscSEBvQ8D+tVDVoTPi/xlax6Nr81iJWiGQVWMDIQ8A898g16F8IoIrnwPI5LELdFVJ4JIJBNeKapqcktzLcSsZpyu0u5yQOcfzr1n4QSz/8ACtdO8kb2lupA7HsAxyfrzXZNaWOZNHoY0mFhkuFGcYIPNWLbT1jcAEEeoq5a6HKEVwWKNzluTirsWjO+CgctngAdaw5ZMbkuhJDZRJHhpFfPPPb2zU/h4Q2/xM0hIgCQoJA9c0N4Y1E7QlvJIG4GQRk+/pR4f0XUNN+JekNewGINtVARjgf/AF81VnYmEtT6kooormOsKKKKACiiigAooooAKKKKACiiigAooooAKKKKACiiigAooooAKKKKACiiigAooooAKKKKACiiigApjcDIOO9OPSoY45DIWkYY7AdqAPFfiL4jns5LuygBjEjMXkA5A7c15dpmq29qtw6QM8kZwC//AC0J789APxr6N8Y6Tpkay3dzCHyjMyAZL4Hr2A9q8KmgS6neYIEiLFo0I4H5V5eNUYR52zycVFp8xjz+ILo3MMQfBlIYqOVVf8awrxoNQ1wWZO6DzMkY+8fSulGn2drdG4nJmuScgDgJ6YHtUUf9kWlys4AMqknc5GWPqeOtfMVMZFqyPMc9DVuNNsILgERgrEAqxKoCggUy21GXcUiVQuTzgE1mz+J7QiUIwaVs4JPP5VZs4ClmLiQiKMjcCT1NfP168073MW29i7cM8igGUZyDgduf1rrYfilJpGhNbQRGNwpVCRz0xnNeaSXwOQJ1AJ6k4rOuruN5AXl3kHG7NKjmeIo6QHCrODujtNR1JLvSooLh8lmMjc5JJ65/OsmSwsHjASAFO5I6/rWDceJbCOFra2kL3LjLyEZ2gdQDVqy1+G4iVEUuQMEAEAe+axqYmvVd5NhKUpu8jXhtLWTbGtrGSMAAjI/KpdQ0eJxLEhAIXdkAAA49BWn4Fsl1CS5uTIgbBWMMM89zVc2Ul1rU1lbSCQxnDydQT3FdtGlWnBSuaRpy5bnk+ueGdR02KeWKRntSS0rBTgD61zFtbXEduk80XlWSvkEDBJPGT6/jX0N4w0CbSPD8/nvG0swCog5wM9a8T1PTdZvdNitlgUQggmRmI3DqOAK74TqUY8tRmsLx+Mmnsb28hhS02BOxzg475rd07wZG1tGlzKYwp3SBG5J9M1HpNpLb2TTEtGkIG6RhjJPtUq6ob3aiylIycDbyWOa8DEYuqqlovQia10NObS7GxVGKNLEqjDMQMH0+lXLOWwksXuZIlub0giCBRkIO2R2qxLaWn2a2hvWEdui85OS3ufWs46zZaZdSz2cRMUSjy42GN5Hc+1ezg51J6zZdPmLcelXehabeX0qxpqdypWI4yYwR1A7V5qngmwivzd61fCUD5m8xxlyeSADXWC61nxS1zd3N3HYwAYBbJYg+g6YrkfEv2S3McbE3L9MyH9a9d1+X3YnTqtziPFl7Fc65NPpcJNpFhY1QYyB39KyLi61W5mEse61IUKzNz8vf867bV9asILaC0jgjRF+bESjLHvlv6VwfijxPFLG8EDbC3LAEHAHT6100uaotTRe8hk2k6db2L3upzm5YkskczFgfoM9K5TVNTtgjKIvIBGQyr0HYe1RR2lzfTs0Ub3TkdWBIQeoHrV6P4d6nN5KzORJL8yqDkEe/ofavQhGEOprFJGd4V0Ztc1cpICtpGN00xOMKOSM+9dlputDxP4lI8/7BpVkpSJV4IUcfKPU461qWHha00Pw5OjvuublgshBwVAHQCsTT7Oysb6K3iBKHgjqxyfX8a6HNSHJNnUPpNvqcttFaW0oilbJeUnLgHqT6cVxvxe8XrPKNMgO4W4KAKeAAMV6hql6ui+GruZE8q5ZBHBuOdgPU/WvD5tJsraJ7vUZ/NllcsVP3iP8A69dFLU0hApfDLwnPrV99pcFI4ySzAdAOvNei6lPb6VK93IuRGoUSMcBB2wO5NO8O3i2mlW04Vba2lJWK3HGSMYyOpHP41xnxM1O4udZs9AhIknmxNMV4BJPC4HQY7V19DpJZLV/FGsHU72QrYWuJGJPBxyBT7nW7rXtTtZbZAsSNuK44A6Dj0p/jaO4sINO8N6cu+aZVedk/vHt+GO9XI7aLQrGLT7Z1lvnAEkgwQntUNksn1rUHspkIO8EAooxgH6Vu2dodDsIb7UiIrvUD5hUj5iB0GPSsrSdIgluzeapMYtPslEsjyEDeR2A96yNW8T3vizXH1d1eDRoh5VvFjG4Doazldoa0Og+KHiyK90u0sIXZklKyTArgH0ArzS+1Ytp4gYLFboMbM5JNVvEuuS6peAMzqicKAOCPT14rn7yckgZyMZOMjH50oxsZSd2XJNSWZUt7eHYBkYUcknqar3mqPDaPFEn2VUXawPLN681B5rzIRsCchd3TP40y8t4EikGS7ABiRkj35NdCAq217JJNGHYvFkcY5Na91YPdWUrxIVCHOCM4FYSI720k6Bgo4XA5Pv8ASuu8N3JktltD8xdduT6nvmnewHJWyMrMScHGCfUVuaLebJkRuikMPb2p+paCNMuXPlggEkgHr+NZsl3KblXVBERxtUcAf1obugPV3eK/FvPequ3bjI6kDtXO6wbzUNYt4wjCDouDgKo6Zo0nVVnSMbwJVB5YZA4rdsIGvoyTKAG4ZlABAHX6VzS0M2a2nbNvl3Gx4IwBkcliO351S1Nmnd5pHYRgEYz1HpjsKr6lfxaYqQQBQSNqsx5A7nHr71Re5ZowjBpARt+Xqc1FybHZeGtXs7HSbi9d1jWNDjA5JHQVyZ1dtW8y8eMvIz7Uix1B7k9gKzLi3ubi2FoGKKSMhRwR6Ve0CEwai6S4e2jAzCDguR2PtQyWrHU3OoJYeHo0jjZ5SdxKgHJ/wrio4ZY7r7e7sJASSrDoK67U7651COM/Zo7ZDwsca5wPU1jalpy6bZm6u5XlIYbYgcAk8YPrRclMo+H9PSbUH1SUFhkhAx6n+lcR4jKnXbiV2aQqxUDHAPrXf6nraRaX5QIiZAWI2gHcfpXAeHktdb8SrHqNyIbBSXlctjIHUfjVx8zRMXQ5jpcj390GeHPyKfus3b61n6h4qVp5riRz5pJVcjksf5CtH4keL7PV78WmkwpbadAu2HaME475rh7Nlvrpg5LJGNzEc81shmxpEDozOygzTHoecZr1C3006ZocEEjb7ichiOrEf4c1xvw3sW8R+I4YyT5EZyxx2Hau/wDFd7Dps092rqjRgoiE8kDispSs7DZSls4pbX90rMFGZCwxgCsi6tYXBZCyg9wOo+ldX4UspL3w218wIWcfOx5A78VnT6ejuwDs+T8oC9R9KIu7sI5ptLkuQ0QufkIz5Z6GqsoudJYCQBVUgLgYIH1rdvrSWxfcBtQ9hwTWNqf2q9ALRMUY/exVlmrp08WooEYncTxgdTWjrui2ml6U8/lGW7kPCAfd98VxekvLpdwdsjKQ25T6H1Fd/pl8lyVW5bzC4wWbrk9SaA5ji7XSDc3cKMQhY7iWPT6+1S3EQW5ktkuQHBOXJ4x7e1dNreiy2aSy2ux2KkBlIYc/1rhZLC6lug7oSFGWYDGKgEzTvJrSMxx2peRlGZHfpn0FRtduXjKuMx8gYwAfWoDasoBPyof4iKjDAllU7hnaCO9QUX5dVnlidpCJXwVyTj8KzGu5fNyHIQDlOoB9aHfy8IeTnHFRFRkkng9feixZO0xZRI2SgOPrT7u4iR4okRi5Gcg5A9qozXTKAhCyxdQp4A9qh8MXK3fiImSQCO3wxyeB/jVWGkaFxCZbYoqB8HJOMYqnFaCEu8m0BRkA+taGt6jFcM5RsYbIxxmsa7vUlQgqSVGN2e9CRomZ812Z7plyCAeMdq04siIFzkds9zXM2oMepK4Ylck7MdvWust5w8igqNhHXHSmWM2OzEngkY57VoeSWjCggccsRn61TY/vAMYGcZ9anuL+G2hdHDbyMKFGefc0AQNdQ2/yowLZ5zVU34mlKkksThcdBWLc37xu8kiEoDjAPWjSLoXuohgjKi9Cx6VVgO7+2JYaaIYlxORkyE4I9q4/UtVMrvly0nQsTR4g1soAkb5IOM561k2kEZVZ5wEZj8xJzkU0hXLMEbJA5CYYncWJ9auQsikE9SOeapz3SAqkRD7jjB9Knit5DwRtAHBByKCTZ0xipkYLKeDhlHAPoa3rKIaXp5uJTiaQ4CkYwDWb4WsmvblbcFiFBYjdgHHeujvxJPAQ6BoogQAT1rJsClBqcpJMRJZhtO0dQe1dHpvh64n0qSJCInlOZGJxhfrXL+FNNlv9TdA0oO4A5+6B7V1/jPxQmmNFp1j+8kKhCEHTA5Oe5qNTOWplT6pbaNA9paIFjiHzSDqxHXmuHmjuPFOpiSU703HknoK0ZraW+UBwSpJY7TzSXVxBptsIrYtEpGM4BJNUZmtavaeHrYooDz9AwPSuf1V7i+nQJuIY5xnJP+AqmhlmdZJyUzyc9cVsabALmR2iRi65K85OKCXqaGlWYWNUYELtGQp6HvWhdQx2tizzlltPvAAgGQ+n0pul2bWkb3dywMAbL7jj8MVxfjPxZLrF9JFANlspwqr3FArEWveIZbydwriMIMIi8AD0ArmIDPemV2JJVsbPWmFZVYuoMpOc5P8AWp7LUFeF0giw4ODjOQasZcmuRY2oSIAvjJIHIPpWdFbNexrJODsbj5utXFljtNzT4llkGTg5KmmxmfUJFCRLGg4BBxuP0oAs27eTG4ijVIIV5LNgt7Ctnw9Is5EyZiQjJEhJzWTHpmbgJMY5SpyISeQR/Wt/RLYZYgHeSRjqqj0H+NQBpxIbh9qfMWOAFpb3R5ArEHYV5Jxkk00zNDIAEIbOF2jrWzDBK0YJQliM5zzQBzDST2dwpUMFA5Zh/SmJeKCJCULg8gdT74rqbvT0uIcEYl5yWGBWOvhuOa4RwMEZBwMClYDd0nTYtVtisEZLKu52x0rT0TQhbSB2BcY+XnFVdI0yeC3fy5WhOchh39q6LRUmvLkrcFlCEZYYGcUNaEpHV+ErJkUmRC8Mh2ksMqDV/wAReF7JYhcvh2Q/K/ofYVtWWn29vYC9MoESrgqMgA+9PjZNbtJQi7kX+IkDH0BrnTLRPoekAeFpruZAIwu5dy4J9foK8F8Ua7FpWr3lzbjekjBQN2So9a9qu9SW1tRZiVjkbWBPX2x6V494q8MmXUXcWypb7sqqdTVxNIl/QdXiutPMswSV/vAMMhff3NZfimzMsBniIIcfKxHP5VzeqX76ZeRQwAkLwdpxius8NagurzJDlD5Q3MGPQCtkaJI84vtFSwsZ7m5H74jKnOCa88vFV5RHCdzO24kjkV7R8SLREtZL65byY2yqAd/fFeUeH9MF9fPITiNQWLMa2i9NTNrodd4Jkh8KQNcxoHvJf4WHXjqTXWQzytHcXks6gsN3XOB6D2rjLeYXl1hYy0cS8kDggVJf6yfKkdz5aAbUgQYzipau7gtDn9eki1B5QBhCxGema6f4UaTG2tBZgogUZXbyTXn8rS3Ny87oBHkhU3Hr6/WvTPhJC1ibm8l2qgU7Wbk5x70PbQDe+MWppaab5ESkxEYBJyQT6mvnqVFafegBdect6/SvVfijrra4ksSZZIyDuxgEj3/CvJ0dicvzITj6U47Fblm3c8MDuZewFdjoGnHUUAbehH8NcrDErMADgg54713PhOT7LMDK7KZCAAvr2qmyGjLfSWsNZ2yOfJz0PAFev+Hk0m50lEiKmUkLJGxyceorH1vwM99ZJLEQZDhiAckD3rI0fTbzRNRD+ZsIwGUnIx6/WsBK56PofheEX7sjCSInoyjiq3jG2l0xDJEdkbDBGcZFdN4Ugnk2zIGPmY5PPHc4rnfiVqcdtqcIRPMiUbSG5G76d6hS10KSKegzXf2dGiDJG3BcnODXRW+u3elyJFOwJwGDKeoNZ+jaikGnlIkURgbizAHOfQU4anaTxOrgO5BAOAMU99wsjsovEs9yql0zEBjeTnNH9pW53B2Kv1UAZB/HtXEpqQRBDFIVK9BWjZSpdggzeU4IyT39s1zTpJu5Ljc6GW8idARKAD1BPFNigF1jbwFBIA6ZrPNjDcIwcq4UcleQKng1FbdMHcgUY5PUVyumZuI2832kQmnJQscBM8H3qx4b26s5LBVUHknrj2rC1DXbe8JiIZx2APOaLG8uY4SsVttG7Jw2P1rknRj2OOpFdj1ObUYbW3S1tJVIOAyIcsv1pY4JZyiB9zscAbiK4/Tb4W4Z1K+awyxXkj8a17K4uY4pJ5CwgkBAcNjI7jNc0qPY4eU6C8mstFUQGUXU5wXKsdqt6D1xUcHiFnmWJHCAjaJAOlcbq3iGCztjFFEXmAPzMc/rXOWniW82oFYpKWwWABx+dcrotMLWPa49QisoU8+dpVUFiE4JP41tW/jeGO0AtrWVFPUyDr+NeT6Vp95frma7mnlJG1WIAH5AV2b6ZfraLBL5aIMKMPyPfFSqfK9WXFGF4i8f3Et5MxAIQ4CgYxWh4U8ZOx8y4YhGHAfoPeq48CpNPK7zZLHk4zj6U3VvB1pYWAeWecRAcJnGcdzirjGEnZjUNTqtT+J6WkIi0yLEgG3ewGCfWspdUv8AU8z3t2zluoA4FcxoGnK10koR3QEgK5JAHqTWxrs0UVsqs7RRRAnc3Cn3FdCoxitDVroatrot7bQC6e2ZrQ8+aozj610PhEW41aKUoHSQgMwGeK9H+EVnLN4VuY72BLyw2EnHLDg5/GuFvLew0hr1LB2A8wmMseSPT2r9FhN0ptHvKzlZn1x4F0LR9V8NRr5KTxkchgDjI/8ArVWn+Gula5bz2bW3lPExMUw4KjPHvj2rzP4A+N2iuY9Oa5Dq2AY3b1r6FiAi1IgDarrnA6ZrCo5RerHKCTPAPih4VubDwvPpupW7XsQVvIuIxlkOOOfTpn2r548PeLNT8JapGsU7wyRnID55x057V+h1zaw3kTRzxLLGeNrgEGvDvit+znaa9FNfaJ/o10QSYh0P+Nc7SmrMiPueh4r8SfjXe+L/AArFY3WnMbkkgXCjKnjvjoeBXlmha/pUcjf2jc3ejahbgtFdW7AAjsDkcgEdPerWq2mqeCNbmsLmNkmHy+VKCFb3FZ90mk+Im2lvsGoj5eT8pP41UOaLs9joVmvdOY1TVNU8Sa097qlw99JkhJDyCvb+VfZv7P3w606906K8uoIp0ZQCWTBzj/6/6+1fI1p4X1DSbqNAFu41k3MV5BGe1fUmjfGGz8GeFraK0hc3bxglQpGGx19/8K9Spiqs4KjTRzyhGOp7zb+AtIXUS9soiCHJVTnB71cuX0/QdUjMh8vzVI3E8A+tfM+gfGDX7+9dMzCGRiWaFcnPv613dn44ttLmhn1ASXJbg+aCNufY5FcM6dSLSmSmnojU8X+HtW17X5Lvw9ds8akE+Ueh4yCK5258OeLdEkeW+to7+3lUgE9UbHH4e1dr4J8Z6edcuZkUxWsmcMoOAM8cdq7nxDqkFxoTy27pMpwSAe1Wqzj7vKg9nbqeDap8P7/xCsEt/amKXjbJEWyV7Y561vav8Jry88PxKQusxKpUCY4lX2z1BGK9n0O8hv8ASLdyATgDa3qPrVhr6GG/FsV2PIMggdcVMqzkrWKUbdT5f8JeCvFXheUppmqyQXKni1uCRkex7iuik+OPijwjMbTXdPcydBKFyCfr3r3OSCx1SR7e8giklU4DFRkjtg9axNX8CeHtTVob63ZTnKsST+R5qOaDfvIp3OB0z4p6D4mieXV7OSGc8h1BwT+npUlx4m8OXFmZNPv/ALJexgsFlYgNjtk1qt4eg8M3Lxx2sOq6djlSgLIKVdB0bWX8zTdJgmGMyxNgMp+hqXy3ujO7RF4V+N2n3Ctaai2HT5QwIOfX2NWde8QeEdYiMoYW1yBlZQu3J98cVRuvAehJP50GnCOdRl7eXIyO5Ug1sWPhLw/4hsUiFkILkAjgHqO2aFGPmJOTOWtviLDolu01rqRljU7ZImHzLz1Geo6V1Ol/GHTrm3VvttvITwdwKkH6ZpjfBXSZopBPb4yDtCPyP0rzvVvg1aafeSwTia1jfJjnUkgfX2qWlfQu7S1PRdZ+MtlpsLOklvNIBkJG+c+leY2vxo1HU/EJmhtjKM8BhjGT296wpPg3MmtRWk967pIMxzRtkEV3Wi/BfV/DCh7G4W5HXbIAT9MmumMYJX3BS1vY6aLxd4hmeKW8tnSyYfetyCR+VXNR1TRIQZ7m4uS+M7ZgQAajsLfxLpsQbyoAFOdkg6/0qDXL7VdbKWl1YwxYOeSMEfj2rHlu7g2LY+MtCBFpeRRSwvyrxnOSfXHSqXiDwxea1FKdGvf7PtduUIkOOfb6+tc14i+Fc1zcrPaXsOlOo3FYmJB+oP41wnibT/FXhtHFrd/2nEQdyxEg/p0rN3WwHiXxE0LVfBnjK4tri6ja5MomiuIed3A5+vFfQPw4+Muu6r4RS2kSESQqY2uFcFjj265+grwrXIZr2Z7nU4GS9bIVpWJx+Jra+GcVzp95b38EixRlsMJf9UffPrXQ23G7KspI+gH8NaFqVmL3xDdq7upYRF8YHP4+teYa1c+BvDcU91YSpOzhkMRYF1PYgdcc9a6D4g6NqXjHQJ57OCBjag7vKcgMvqPr1rwIPGbFxHbGR4yfM3H5gAeRg81km5/EzKNPW9ysulaurSazYRyqilmW4gfGDnoSOQeayIvHupW90bq7a4e7RgwEzmQEjtk59OldxollqOoWJuNKtL6ewkB3wROCrEdcjHXiuZ1Gws57yaEWs8cgy0kAQb0I68HGfwqXBLRGzsa3it9H+LnhNNX0m1ittdsAftNqDtaVRjO0jHbJ6V5Imv2YYmO1CsoKlGPII6/XvXQrpeipqEktjrV1Y3HKE4KY9QQDwa0/C/h/QZruXTNXuIp4LrIjvkGGiY9CfUE0rcpNrbGT4N8d3PhzxBZalAmESQLIqHBKnOQfWvZPi14G/wCE20aDxz4VcXYaMNcRREbjgcnHqOhHtXh+u/D3U/DOqXUVvEL+3U5DxnOV7HHfiuy+DHjVvCOry6Vf3MlppWoR7A+MojnjJB+pzVbe8jGak9UemeEtf0741fCe68O3nlR+IdPUtb+eMMWA4APXOeCK0/2Y/iTElzdeC/EIRFLNFH5nRXB6Z7Ef56V5LdWGqfCr4kQ3UQF3bSu0qSwn5Zoz1wPUBulddfeDra68TWHibw1IRYXcqySCLnypMcgjtnHSu+lFSWpC1ep9Jx+GotE8Tw3LuANxhkYjBKnIByOvGK5L4hfCaHQ/G0Go2k4iivgCCFyNxPAOOx616zoCJr2hw2mpxLDfGNSko5DEdCKNVuxeaFFZX9oWlspApdRuAAHB/SsIzcJFuF2rB4H0sLDDeW0y2gPyyxfwlu5HtWvfLcaFPcyPbfa7SbLFkGQPetLQ7Czmt0gjiVreSMOsgPIOOcj1zWvb2CWAMQJe3kyCGGcGsJu7NkrHJW3xHstPt0iNs4JPHoPSuc8ZeLZ9cjVLaABxwMDNehXHhXTtQtWilgCsDkMAAVPY5rBsoxoV68E9styqkhHIwQB71UXDtclp9TwHxV4Z11phenTA0UibZF2ZV/Q47cfyp/hAeKfDdk8kMVzHYOcMVBIT/wDVX0hd67KyRj7CDaNwVYZz/SprS700M0K2ZiV+GQKNp98VTlG2sSeXzPBrjwTqfiO0a906eK9LHLKVIYHuCKpGw17wxa/YNS0czo/MbKmCp9Rj8K9N8WW48D6tFq+juUgkI821P3Tz1x+NX72+v/GMFvc2sUUsSgOpVhwfTmpVt7C12PN9LNx4ht0t3muNOvIxtAk5Eg9Pauo0TVLTQ3jh1OzNygGGbG7DZ6g9uK3H1FJ7iK31LTEglQ8nGC47kEV29lpulXNpm3gikVlGQwyce/eiUo20K5WzhfE188ljNf6IIZIDGRJDLkH6gdjXytrug2t7r+pDU5WguZ1LxOxO3kcKx9OnWvrD4iGx0jTmh06NY7w5yEGfwP8AhXhkXw31XxdrUkssBtjKNoBGAB+NZ+xco82xk1qeTa5onhO88MtHARpfie35CxsQsxzwT2ycVl6/4mvofAi6DrGgLdabcoVN6GyVJ6Mp7Efzr2jVvg/beGdYtYNfa2ltpAfmK4IA7E/gcV5/8RL/AMHWVpqemafqEUaRoSLZ5ScOM4KEk8dcivPnGV9BctmfMcvhhN5KStJ83DEcEf410sMUdu8SRBmYKOcYPTkVUs/FE8UCMLSESRsSGIyHAPBrfi8WLq1qjnT4LWUZJMYypP1q07bmljJ19Z72xhdSQYjxxyCOnFaXhrVJ7vULL7XbkkYRpAOg7Ekf1ra0LxLpwuIotTswbaVgpkUYx6nFZ/xFRvBesQpaXaSWF5iSCWI4JGfuketUtQ9Dc+Lfh59YtIdVt4nnEUaqxU8jGOf061g3/iG88ReA4NPvJhcwRqVjlB+ZCM4B/oa7jwZrkd/poRv3jqP343ZAU+o7Vha34IOia0Lmyt/tmk3o3oijIV8nIwOmaFvqNI8J8QbNT0u2ulkE08ZaFjnJAB/+tXKxxcFsHGcZ9K9a+IfhW00uRL/T94tpZNtzZOCHt2IJJx3BI615xq6pFKxhAROmBXQimYV5lcBmBJPJqi4dnIB5PerVyoY5IyTkfSqsSNu3Akr0xViLkMYQ5A5xzS3JjidXVtwPBGOAaI2GCSck8Y9KgnYOpUDGDyDQBVuQGlAHBzyPakTPmsoyUx0Pf8aURF23kYPSpYo2jfJHyjpRcaH2+QAVVgGOCT0PtVxQoySMgVWZyAQCQAc4zT42LMDnIIzjPSguxo6esDyAyKxUdCpxg11Njo1ndJvODkYwDyK4tblo8hCFI9elS2Ouy20wKkxyk8FfX1rNq5omdFqmkNpFyJLK4cAjdhux9KzNQ1GWaIi5SJ1YYJCDNWl1d9UGGk3yKdpycHP0ptzp5VikykHvkdKmKfUq1zhBp8txK7qmEJIJX07VoRae8aDeo3eoHQV2EWlwQoBwARkH1rNlAtZmCkMrHlc5q7kchVsopHzgAKOAc9a7/wAMWiNp0v2gFkjXO1jnmuDjJjmeSM4DHO3sK67TtRNzAYomwCoDY70BylWGzfUNTaJ02hiWBUYAFemeGdMs4YQgY2zhcCVuSD/hXJaVYSQ5kijIjHAZjkitj7f/AGYAJHCFh8oz0zWbJsjobfW9sqaLEyvLLIAzAgYJPUV0WsbLXZYxLukjTbvUdT3571wHg6wM3iNbkkuQQ3mZ6GupvtaOmajLdzsWCsRGB1H4dzRuYyt0NGCG20mwNzcv50+4gRsOa5vVrqS5SR5zsJbMaKegPY+ppLnWv7Rla5nZvMX5lQgnP4f40zY90fPnBRmJKjAwaLGLbIrDwrM+btxiIkDLjP6elSapJHbiSOBBKp4KgkBfcVtWGoStL5Ua7BtC4PINQXlkVldDABIcgkD17/SpdjM8v15HJdC6yDn5V5ABHSuRtrh7CQRu2+LccLjlefX0r0rxJo8X9nPLaBD5ZxJsIHJPNebShFvCjFmBJJVuM/Q1UWaI6yz0iz1uxaRHWC9BAVhwWH1q9ps42jS9di2YO2K59D25rJ0syYSSzUExjlc849cV6h4TtdI8U2k9hqEG+aaIgGQ7SjAcFT65qJOwXOO1nQNQ0qSOcSkgAMsqDO9ff/GtzwLqcqX5ktTi6BAZGBKyqeoI96r+FdXksLF7DWsz6VHM0K3JwWtmDFeSOqnAPtXUTaFceHL62umZWSRgYrpeVcHpz0rJvQtOx22n3raVbTTxQmfQb47bq0cZa1kHUg+ncGuP8XXEd/Zvp8socQEtbz9GYHkA+pHSvRtH8bWc2vQ2WqWVvaxXKCKR4h+6cngMQehNcl8S/CsnhrU0e3VUQtmIuMqVPTH9KuJo1dHkDpPptxYXrCKS8t5BKqMCcgdjX0B4Q8U+EPiO8KC7OieIUiwsbthWYDpzwRXil4plM5dAXzt3BeQT3rEnsHQAoSJFOFYHDA+vtSnSVTcwlBS3PR/EXhS70nxXNctFslVgwZeVYZ6g+ld98OPAlz458WLqlpp9oI4iq3ELj5ZB0Jx6n2rzTw38Qtag06TTNRMd7bINqSTAh047H+IV778HPiN4YfSlg0uV9O1+OMiVGbAlxn161UE6SslcXLyrQ8F+LXhnSvAvxYnh06KW2tF+eS1kGQjHrs9ucisGS0M0VzMjs6TghW6Y9jXQfGfXV8UeNYrqN2llBJeJj8wJPIz+FbV54cstOtdOit5zPFeIrMqDDJkentVyktAV7anEaAX0XT5ZYJZDKxMZO3cAT1BHuKeNCe9mW5YhEB3DcOh7gVoQ6Uuma7e6XbTme2EgeOSQYY+31HTNTarK2o3gtbRGhmjYC4gkUgg9MgjjNCuOxnL4fl1ohMCFIjkqWxgeua6C4vEs7OLTrJgGXAdgAeT1rN1S9fw/ZvCEYzSDGAPyqpojxWFo09wMluVAPU9yTT1JaOnjW2sLRXcb5u5LZB98etc/qevLvckmWZjgDGQB/SsDW/FhuNsVunmPu+Xaa1dC0oQxifUOWb5iueQKpaCsZs1iXZ5Ji0zseFc5x6YrE1vTma3kLhmZeAAM4x/SuwvpxdSs0MOYF4ErcfhWIxS2uUZSZAflIJ/MH1p3BHCRxPBJvIOwDBU8AVf065nhYm2cBTk4GTn2rb8U2VvaXJa0UmCQBmGc4PcVi6ZJFaXSpbEyoTuIIwfcVd7lHofw+mS/1O0065cRvcEgSPyAR2Nes39pp9vK+mXKDTNSjG1bhejjsfT8a8p8PSWV/NFLbSoHgPKkgMCR6+1dnrfiB9YsLaJ0E9zagqwlOGdewB9RXDUTuaKw6e2ubaYx3cZa4UZEuMhx2IPfNZ+qxm+cvHm0n4JVTjIHY/WtPw74iieM2T3BUjkRyj5kJ6Yz2rF8S219Y3JuWQmB8gMpBUt25HSuSUQa0GTSmLKkYDdqpPOFfLPgZwPY061uTe2rTSMAsZAbLDj6etZV7KZZDsYNCRwynqe1ZJGBJp93dT67K24yhlxknoo/wrQt1gvdfWMRNHGIwGlJBG76elVtG2HEhi3xg7WbGSD9ar6ldraa1ttgrCQgsN2MD2HftVsDvvs7XwiZ5SHh+VHIz8vpU85OU2kgLx9a53Sbi7a4jLysICcCNW5J7H610N0pbMMjHzQMnceawA0pgEhiZQImZQxAPANdB4C1AXGuO1zEiWYjBYgYDkZ5rj9Um82OAIW3hdrEHpTdJuWtmAMrJBGMsd2M/wCJoeokjX+K+vrJrZjhYCAIGjA4xnr/ACryV9Rc+dGAwRiWOT6dCPau/wDEfh06lGNVsnF1ZycSc5aI+hHp71xr2EMUiRsAGU4UN29hRCNiJKxlWF7JCzgOHBPIbIyKvXttFfwC6gUyofl+UDKHuDjqKnl0tZZWZVCkjGTxj0P0qXS9Jli3xiMC2lO1irHAOfvCtlYzIdGv3S1Fo8jYjJMcjnlD6e4re8Y68r+EbBJCqTs3lymMYJyeD78d6xb3Szpk0v2ghYgCI2bo/oa6+0sdD8RfD+F9QMkeoQyZTyxjBzxkdwa3grGkTpPCtgdA0WCGW4ErKpbDE8qR3qP4heNBo3gbTdUst25JniIQ44zx09880zUJHXR3Ehw8EKjA9DwK4DXZjeeDHtpCSEzKsRB2kjvnr+lUo3lqVZHZ/Bn4g6jrE+t2l2ftUUsaOsRGdpJIJ9scc17tpd0l9YXME6IRDE0UD5xwVORmvEPgB4cA8Uz3MSiQLbfNHnrmvRbjUZrHVLSEoCkspLKR90dB9ac2r2RojzyewuLSBxASWUlQpGQRn0rQt7KOSEteW4SBSN+8YYD1H+FVNR8dHTdWvYLW1a5njndeFBA5449vpUWm3Wo+KNY0+C9mxBdSGMRDt6gjsaXK7XM3Ez/iB4Bm0mGO/sit/pdwNyTR87M9iPSsLwTYQazfNZPCIrxDugmAyc85B9uK9e8HQoh1vwZcsAgLG1djkKwGce3rXnlpZy2fjO3Jj8i6jnIkaA4WUAnJAP6gUdA5dC9ZyyweFb0BAoe9MMqjvjr/AJFcx461ExmKJWyjsqgMc5Pp+ldr4v8A9EFtGpQJdzGaQLwHyeuR3GK5PxHocWp3piWYQqCuFYZJOMjGeufWnDXUEjOj1OQ20cLxfKOCCOoNXrGCK7khhtt0IlkVcyLwrfXtnpmsoadJaB1lLEKwIA9veuq0yTT47c216GQTgeXLnBQjoQa0aHY3NQ8HTaJZyymKSK2kTa4mbIBJGCCP8a6axZhYRIAAmOR6GqbaneP4QnsrrdPBcALubBAYEYdecgkDpiixkMSog+cbVyBxnA6/WuGrMzfumjpV2UvbxApO2Ldzxgj0rMuXe+8VaJK4WQhWIbAyF59O/JqncXQF2XDEjlSzDBNS+HZVjv7aVuEhLgsecA56e1cHO72RPN0Oj1HBdyHwiqwXdnGccVkxiVbWzecKXaRcGMZKkHv/APWq3dymbS2GcNkgEDkc5BFNUyCyS4iKyIhG5fQjrVqTbKvc2L65FvrFpeWxZbsMoIJAJUgg4+teTa7cYvLu3AAQzOpDE8969A8RXUGpzJqcCsTC6sBnOM9eB1Fea+OmFl4j1I4UQSlJBjrgqM49DnNelRVzVK6OS8ayStcF3DJtVVBBzwPes/UtQJ8R28Rk2GMRKNp4IIB/rTtbvwdSEbNmAhQpP1FUGWB/EJljfCs4XYRnDexr0YlJWPdYL4osSI6ODFiP5hkE+3bNafh+5STxr58oY/ZrUKYwcYIFeY2+rhNVnREESoAhAJO49xzXaeHTfS3d/dwAMZEVQHIGB0IrCUSGtdDvPHk8x8I6VG8pmNxdF1LNzGASAMnkjGetTaWySXOtyqpmRIo4yAOuR7VSk0yPxP4LZSC01lIZIx3IBORz170nheN7fT3kWXYl1OpKdDgDHI/HvWLVh2R1/hxYvD3heW8IIjmJRkIyCDxkjrwMdK8zu3ez1Oe0trsRvFIroxTqpORivR/FMKQaDZ6eZAWOXBBxvHpXn0ltKPEM97MF8swLGVYZJI6EdvSs9hS8iz4mt44vCMFpA5IeWQAkYJzyQfxrI8EL9u8FJZyI0M1peZYNx8uBkY960tRmd9PABKgMGGOoPrR4OtIk00ESsBezhSxPIJ6H3qW7sz2Z6F4ea38JQ3TRWkkplITg5AU9CTUl7oa6fLfQTJicSLNHIrEKynqPrz3pwkbyJbdVVSxEUxA/iXoR6Z96kurm4v52eSQbGCh1AyCQMA+xq1JW1NE0zRv9PuNEu7KYc2V0oZCOcHjINak2jKka3LTmLzMuqqxGeOntSz6it74Zg066YrcW7LJAx43qT6/iaztTnddNWGOVlaM7lkY5CZ/pQ4K5rZJHkvi7VZ18ULYvNJIpjMke45OO4H0xXB393JJaxEERQC5dhHgcknk+xNaWuXM9t4xJvVZLi1Z1O05DK3Qqe45rmdSuo5JbYMzAhmGAQCSeldEI9GZN3NOPVUtkvZCzKPKKnA9SOpqha+KJbdYYIkCREnG09D6kVhx6qZre8WNyhJ2bcZBwe5qvbSsGDEguOM4rVwRJ3Ph/xHcQNebHZHZwpdQDgnB59iBXUeCdSk/4STURtKruQlWHDAnoD9ea8ws7oW0cgAJ8yRXYg8kjtivQPAVykl/qsspUosSSqG7EMAPx5rKUEgW56lbRuNVvLgvkSMQjo3AOBkZH8q2bPXbnStMllin8gxtzjkkHjg1zFjfW0NmLMW0huZcyrOnQ5P8Ahx+FGp3jrpN7EADI0fyk9iOQa5lKUdh3a2NW81aa/mMd/MZrVYyVt4uGBOeSB19aTwheajoS3M9pcETAEqrEkMp6CuXiunuLOyu5nLSvGVZgeSQcHkVe07xA1hFO0SeUOhYnJGPrTVST3M7ts7LRvG9zY3glnSLzZXJYSNjkdRg/41a8a/EG4t7e0ntHmgyCxG7K8dcGuZ8OXdlq9vNYz2xEjyCSKWQ4xk8mt3WvBVrD5FmdSEjyMFRVwVDHsc10w5nrc6YOW9zf8NePvEdzZvOjPOvDFl7ex9eldpa+Jtf1+za5tlMSx/K6p1B+lc74GkOgyjRrmOJ5hIAs4xjHYH/Peu08Kk6Tr+sxTCONG/fDaeo4zgfjXWnZao6ItyPPdW8feIxeNprQyMucBjxz/k1a8H+LLmDVzFqxkIB+bByMf1r0C5uPDl/qbzOUllKZJAJ5/Dv0rF0S70gXF4iadI6ZO4+WGAGfXsabt2IvJO9zqLzXNGuLF0MyhGX7oGCfQ471yb6lM1sNQ0qdi1uNskbHOQCe1VtBGlajrkqSRSNEjEpnsM+grpbvw69pqdxPYxKLWSLJVe5I60RsaasvaJ4ql1axilS2LsRhip6EdeKhbx5b2d69tewvEynG4D+lWPDVvLoWnR21zHtDEsGXnGex/SsXxTdG8vBLHYCQxcZYffHpQPVI6VNe03VVCC5KjrzxmrA0nT3THlxuCd3ODmuCtdYsJ7+2Q2DQyTExNGTgKTVKX7faassIij2RArtklb5xk8jBHapJVRM6m80eRb1JdMcm2J/eKrYx610n9mxNa+UNykjO7PINcpplqNO1GETXDQxXALbFYgZ9DXUx38MAIkuo2TOAxYcH0NO5SaK2nQ3dneeVcSGaIjKN6Gtqs7UNas9Ng86WRSnbbyabZa9Y6gitDcKSeNvfNIs06KKKACiiigAooooAKKKKACiiigAooooAKKKKACiimq27PBH1oARzhScgH1NczrU6RgSIktzchs7VzgAf0rUkkm+3tG6GaMLuUAY//X3q9JhYGbAUBTwR0oA87vdX0/U9RNuIbmK5Zc+QDtBYd+a5nxV4jvNViTTBbPFcEhIwxzznqeO+K7dtIdNRGrzeVE0GGHmHG5R79q4/xx4k0uW5gvrYEXsMiqUjwc45yCOBisaiVifYzq+7AqeBvDk9v4khTV0yhLYAyFJ7D36ivRdU8C2aPJeWjG2uB8wOeBXmGs/Eye5vLa4gt1hWHDBmbIJrK8R/GK9vEKz3i2ytx5aOMEf59amFSMVZHdSyys1rE9u03xTb20b22o3CR3MPBJP3h61z+rfFfS9Lvj9nJnQjDY6Z7GvmrW/idaW7N5k8k752ltxIHtgVjal4u1uaySews1RGGV845yM9cGqdTsevTypfbkfQ2ufGa7k3Lb7LeMjg5GcGvO9c+KUgBa81FggJOYiXOPp1rzwaTq+p6Qj3V1JFdSAsViONvoKt6L4Qi022xK7XNy/zGWQ5KnuKxlUfc9SlgKNPaNyeb4jxam7x2cb3bgEgKSpJ989KpaVqeueILqe3kh+w2yjJOBu/Poa29M0Cz0pZEtolQynLNjk8+taWFjGFwPw61i5p7HaoqGkUcpqPg99QYI17Oy5wQWOceua1X8N2b2aWxQGFQAdw5JHf61qdTjvQASCByo6mseds0WhElvEsSRoMRINqqewqYYVeAAq8YFIcZAHQdT60nBfBPyj070cwChgpLkZOOKC5RdxHJ5ppkU84yAaF+YlzyOwpXKsOjQqCTyzU9sxgDOSaZHnBcjHYD1pHfbkk4NFw3FdyoGODTYvlGO/vUQy+Sx4PQVICFXeSMdADUl7DxlBjv70rEZwOCe/pTFYEFicgim5wDnknke1BI8kkhQcDvQxEpCDJAOTTCSEAB5PSpEXy0Ck/ORnPpVXB6EjHzG2qMIBg/UU8SHgdgOKj5AIHBPU0wthTgZPTNFydx7sJCe4FKMnGThRwB7VEuRwCOetK74AA5P8AKi4WHFzISCMIp49/eggzsA3IXpmmtyMEZJpdwBCDr3PpRcOUWZFndjKiygAABhwBVC70qDU7mKa6QSQQL+7jOcDHQVdl2yZTGV789aCAzFM5xxwaaYWOW1PwZFq2pm/YtC2ACsTFegwP5VTtNE1m11R1sb7FuBnbcgnAHvmu4bAUAcgVWkHBUEZPWrUn1EkjlNJ8Z6wZ7lbiyZorYMWmUgDA749K3NK+JmnX6l2nWPBwTtIwfx+hq3Lap9ne3RQqSYMgx941n3vh2ym01rCCBYI2O5nUDcT7GtFJIlwudhpvjJZAj2V6QCeMHqfzrrdL+J+rWgA+0iQDqXOc+2DmvA9U8FIlrb29jJOlwhO993Jz0x7+1Klt4h0XULSztbmWdZMCTevI9evStYzstGcc8LSn8UT6r0v4yxOFF7AoJ4BQ4z/Our03x7o+pINlz5ZPaQY/lXyBF4u1ZNbfT204ypFz50XJbHX8av2HxLsbqZ4TJJDLGRuUgjAz3xV+1d9jzamVwesHY+zYbuC4GYZklB5+Vgas9RXy3pPjmVFV7a9xg8Df1H9a7HSvizqdttErrNGOxI6fQ81aqRej0PLqZfVhtqe5gc0Ee1ec6V8X7O6UG4gaNehdR3/Gup0/xjpepYEd2isf4XOP16VqmmcM6NSHxI3qKiiljmQPG4dT0IORUtMxCiiigAooooAKKKKACiiigAooooAKKKKACiiigAooooAKKKKACiiigAooooAKKKKACiiigAooooAKKKKACiiigAooooAKKKKACiiigAooooAKKKKACiiigAooooAKKKKACiiigAooooAKKKKACiiigAooooAKKKKACiiigArwT9sQj/hWqA/89f6rXvdeB/tgr5nw4ZAMsScexyKun8SEz8+tSuBuuvmICjIXHU19V/szaXolz8NdNe/cMVuZGG7pk44x3r5R1EF5AWTKhQCyjoO3HvXvXwI8Q6PpfgKKPUbkRSfaJHCnGQvbgnpXVV11OVaI+tk8QeF7WERpAjYGCQvBP51H/wAJzoFvnybRSwOeEFeLJ8WPCVrDhbsOi5G8xkA/T1qtJ8dfCseQpL4P3gv+FYcsn0KUkup7ofifp0ciutupKngYHArkLjxkPFfxW8PLDEY4kcAA8ZOeT/KvKb79oDQVdY4oHmcjJjVCSfT6VZ+G3jYeKvippkyRGCJAGVWXBHPShRa3RV79T7SooorE3CiiigAooooAKKKKACiiigAooooAKKKKACiiigAooooAKKKKACiiigAooqKSeO3XdIwQe5oAlorNk1YLNDGIiPM6FuOK0qACiiigAqKSRYkZ2IVVBJJ7Cpa5bx7ftb6SlrGwEt04jxnHy9zQBv2F/HqEZlhO6LOA3rVqqFtFFpOmRRFgiRoFz05xVmGVZYVdOQRkUAc546LWuhXMkUe95AVZyfur3rwCR/LsDdy4KBzHEucb2zngd6998cW95qGhm3iCxmRwvXnvivDdc0Ca31RNPeUS7VOZBwsXrXn46l7Si/I4cWm4aHF61cvOokULFIAQrYyQT1z7VgweHdR1GE3MsrRRbsKeOffFdFbywyXUru/mxRsUjAH32Hf6e1U/EOuPbkRA+a+DuXGAD/SvzqfNzNJHz7i2Y994ej09gZX3ynDFgefbpWn5WoX0UazBYrdFwiAEHnoSfWo/DsEl9M+pX0o8iPpGOhApdQ8TnVbx4oECRqp+VDgEDuffrXNLD1W9UCpyMa40E6JH5s+o7gwLEAkgD1JNZtqqSzbpXIWQBYyx+Ue+O1SeJLgauLaytkbAw0rsCBnPAwevSszzQJ4xgGBM7xKe4649q9ShgnON5I6YUGzWvClqVKN5p+71HJPf6Vt6c8c1lboJAs+CJN3GK5PQ4Bqk9zqMzr9miyI0DYAI6fU1daQzqrIxAPOOmRVVMLbRGyonYya6fDtvELefdLIxAIPX2A71Lo/iC7lvwkaNCHYng5Zye+f6Vwhlis7oXUj+bcKAI45ASoHoAK7nwfG8msWV7PCZEjBYLjA3HoMe3NVTpSg9XoU6Vlc2vE9zqeq3drYQxfZVVQzyTHliepOenSnHTxGq+bOJnQBRt6GreqwzXl9LcSjdJJwQR09B9KytXlj0fTxcTToCx2xoM5Y+wrzcdU55abI4pb6mR4qs1nU20cmBJhpGBxkDtWNJ5Fp5ItlVZSojUZJ5+natiWP+0YiLiQojfeK9QPQVz9tfwaPLO7W32gKSIwzEtn1x6e1eZQSmzeklIrahbX9zfxlZZWdeZADkYFdfaaVZW/hmS91ANNLuyYlOM+gJ6/kay9Lujc2a3DqEmJJPGB144rS1zV5NZ0VNNEcaAndJJHwCc9gK92hKNJ+8bv3XocLq3jVzblUZYIgciONSxA7ZwOKwre0udY1BYhFIzyAMNwIOD3wa7S+0iLS4YIrWIS38pwEAzgdiawX1YeFtYlF3cETMF3yKMlBnoBXrQcZO8Ea8yZzHi7TIrNhFPOttDBncqqSSfTIra0PRvC2iaVFdS2YnviAwabjB71ieNNQk8Xaw66PbM9oMHzpRtBOOT+eapf2OoCx6hes7cboo5M4Pt6CupRm9GGtzUu/ElpZLK0KRvPIxwkcYJUdhXPTNqepXCNLCbSKQ7YySMkegA6Vp3i6ZoVuJygA4IDMNxPqa4XxD46MlwzJJ1GFwcbR7V2Uqd9jWKubniXUo9Cs5BK5M/Kxwk8k+p9BWJ4FuX1PXwxJENqDIzsOCBzjNef6hrUt7Ihlcsm8AMzEliT0r0eC4TwZ4bJkCrc3o3EN1C9h7V6cIW3NkP1zXrnXrhlMpEGTmNRwfeuLsNOPiHxDJJczlNOsstKQOijkj68V1FhaC28PXd+ybQx+UnryMmuA1DW2tdDlgiBhEzs0pPVsngV0xikaJ2O80PX4vEetiWBxFYQDbAAMqAO/HU1vaRolrp0934r1GIXE8CslogGfMkPAIB9PU1xnwUs5b+2uLTcVOdxwOApJ/oK6z4ja6LCG0s7ZS7oQkcafxN6kU3oNHPaxqtzaTb4k83WbsEvIOfKB6gVc06w/syCK5vHDgHJU8M59SfSteDSE0K0gub2P7VftGJCByUJ5xXI+JtXl1DUERQImkIJjAJ2EnjPoaCjrLDSZPGd+kF2Wi0rcHZAeZCOg+lZHxF1m2tZl0rT490i/u0jX+EfhXTzRS+H/Clu0RKXsqnJJxtGODXD2Vmmm2ct+Va51KdiFD8t/vH0FZX1EznjpbWVvvlAWc9AzDj161z13ZSSyuytvBBLSKc7feumutKn1W82TsssgOXUHO3PWqOqQR28sdlaqHCjDSA5x7VUZamC0ZhLuQLECXBPb19agurSe5KvI7RRqMAE7cj6Vp3UkWkhVjUPcN8xJPTmsW/wBQe5k3zlpGY8ADOK6EUWba2FxvjiZnbpyOtauk5sbyJnIyBhsjAFU9K82NQQ5ZBgjacY9jV+YhkLqMnpg9zSYNHWaxZx6jZLLE+SV5AHpXE32nmNwwVhu7A9/pXSeHtTCsIJOYzwc9qluNPiuvMJjaVFJYbTgj2rLVCuc3ZXi27IXJdgcYUZJ/CvQ/Dbh4JZ5YwYlAwCcYbsPeuI/s17C+jnRvLAPIx2PvXo2g6cup6S0gUCJGABY4yR1NTOSsZti2Pw5ufFuoC5iLRXGflB6Af41va74GtPDVslmkxnusYkkJ4BPXmup8F+INP0bas0oyfvnI4+lc18VPFlpMBFZq0Xm8mRz8xA71zqV3Yyu2zh3uYNPklhYhynALA7jn0rUtdMXTtMfULtVAJDRxLyfqfesPw3ajVdWluZSroBlVJ9PWtvxC39vyR2sBQbQC2GIAHemyuhLaeMba5uEVxsQAAgKARjuTXMa1PP4q1OVrcEW0DbY26gn1xWf4tuLPR/KtLNxNPwJJl6D29zXTeCdZ0nwr4fudV1NxPKuVgtx1dj04qrWEjhPF1wbEm0lJRYxhjGM5PvXFtIY1JjJAY9SMEiuq8Um81RZ9RnKwfaHLgAYGOw98CualkS0hEqoHlYEEuM4/Cto7FpGRcCW6uNsZQhhtODkirp04afEkKHAIDMy9z6VLotmjym5dQEAOCB1P0rprPw6+qXkFlE5MrYdiBnA96bdgudN8ONGbRdLN0sjJd3QwmOSFPf8A+vXPfEK+DXsNgkomVCWZlB+djXYXNwvhhkM8oMiRlRx04649a8p1C8+13zOAwO4lZGPJGfTtXPFXd2F0j6C8PalEvw4h06HYJxgncBwPTPWudLLFNvYMzgHJBwCfp6Vz/g69WS3MLvI5I3Aq+MHtzWhqonmZEiIBA+ZietapJFKVy9dhdT2MTiQDaV25H1BqrdaVcJbDJ8xQMBcYAHrVbTrx7a8WO5dRFEAdynOK7ewa31WzUZBABbHdh6ZqriPL5LcRyyK6ZUjlfT3zSpO8UgJcIUGAGXkj8K6/UNPga4AKbEJyR7Cs3WNMtrqAtbSl5AOdwAwv170r3A0/D+rQX6i3nYeX/Fgcj3p2raZZwWswsFYhics5yT7/AJ1x9pbX9hGSGCqOdxGCRXbeGbr+1IjZzkAOAeepqU7DieZ3izYFqxYITky+opiRgAHLAAYHvXoXizwkdKgLhdkYbgY65rhrtooJGUKT2wB0P1pNl7GdMQSCUyynikucLECygE8g+lJIxUux5OeAKrXVxLcskSOAF6jiqRcSupVEYEbxyfmPTNZdmWtfMCHBZixx1+laAgdQU3h5GPJx0qu0Q8wAbWAPLA1dzYmZmZASeTyBVWVtqBVO92PIPpUk0xXIjIJPHPb1qtG0sU5aRQYwQRjqaVyy3b2AiYuBkt69quW8pjBU8HtSQ3LOACm047nOaSb9yu4sGLDhcdPxpAVp7sRXgPIOcHJ4NS3jtKpCjLEcZrNkiYsCBuOcgZzzXVaRozzWiSsMsRjB7UXsXa5x95ZOIQCCcngmo9JtJrfzmbCMTgc9q6zUrERbgVBI4GfX1rn55GhZUCE5POB096alclqxnXsKCUyEByCCR61DIz308SoAhJ+ZicZ9sVfu9JuLqVUi3EsAdyjJOajj0w284iOZDnBJOcH2ppk3JILdTdJkgFfvFhxj0+tW1ZlIIIEecAZ5pl55VgrO5JKjHlH7xPt7VW026GoYbYYxn5gxzim9STtvCcAlzLu/dg4LE9Pxrf1rVDO1vptmsflKCGeMZLk1x9hqsqBraIrHGg4AX73P+ea7vw9oh07TTq1xEWLcRqByD6gVhLQOuhc0t08OachkfM2CAAM7B9K5Sw0OfVri5vrhs/McMzYyK6e30ifV77MsjKM7pHHOF9DUfitoYYBaWGRAmCZMYLGpTM35nJXl2hLWtuSiKfmKnkkds1RntHlKO3ypn7zVameGNXeU+UFGRkck1hubvX7uO3glcjoAD2rVGTLElvLd3ItYgW3cFl5z+NdXo+lDTsoRmdV+Z84UCr+n6Aug20UGN16wycdQKyvGGtPY2rW0DgBiDKQO3cUWIsY3jDWxcQmwtmBgHLyD+M+3tXBXl7FDvEJLEAAJ1z680uu62WdraL5s/MSBnAp+haE107TyO0SMRhcDJ9+aa0KKWn6dcatcIJHaCBTuGeADWrdiGwDLCfMYnBZRjNaV3GbKMxKhEZODxhvrVXTrJLqZ3nkYxA4EajJFK4GZp9nJdzuUjYgnLFuwrqYbaKBQFiAxjBPb6VZS3t4thETRQqCVXux9T/hUCyi6BKAkDoKi4DmRVJdQAT1IHzH2q/oUjG72AsZRyAOi/wD16zpEaBR5gKjqM963fBcRlvncAANxuI6Vm2B0dlohjkE+wswOdp54HU1tWtlHLKbgQ+RE3BYknee+B2FXIGBiKMVwBj61FNIxAIGT/dzgAVSY7jtUsorm3Ux4YdD2xWQNKlUBShReo7fpW5C8d8yRQFScfdY45FWjaC2AeQjeeqg9AKHKxPMZcduLcKjjIxk7uM1s6VLbJAhQqAT1x0PvVee3OpQB5gyIMhSowSPXNLFpggjjEYUoQeGJJA9cVLkHMej6Rf239mGKSYlAOAvQ1m22qR2t0YljAjYkh2Y8D6CuWgee2QjhrZRyM4J9gK2YLYTCFlxEOCVAyQPSsg5ixr00VizXbvmIDcWA9Peudi1SDV1Ny0bCNgVTI6n1q14quDqsp01EAtNvOO/1qnYaT/ZMPmFGdY/uxk8fWmmaRZ534n0Q200gcMZ5ORz0BqDT7aHwxpMmq3DlZQCqxhs7zWrr9ze6hqcrEOUY5J24VB9e/SuM+IWuxfY4rK3iV8EAyE4wfYfnXTHzLZyniTxRd+JL9BM7NEDgIOQg/wAaZc+ZGI7SzViZMBnU8getWtC0hZwXlOEY5OTjHrzW0ZbQTqtvAsUaA5YZJf8APtV3sISG3/snTowCwduNynlvasTUpls5VknBklblQrcL7H3ra1TUIbOJWQ+fOwwMAkLXIa1dx2qpLcvmWTJCgdTTTuNDbRE+0u9yVAY7lCnpXRXHiqLTdPSIMyRMQSYxzXnC6nPLcKrjAY4GBnArYvoHtreB55dz9FhHf3NXYdjW1nWxqcSRxIQv3iT3rC/s6RpBgAn+VXRHHHbCZxyewOAKkt7tHAYLkjgNSGRwWQtZkOGYEH6A10vhLzbjV0O4lQQAB0B9aqALPGCBnjPI61seC3EGshnUBAeBjvSkyWe2XMcNpp4CkwmSIHcByx9TXmf9viKeUTx7ijlQ2OG5rtIL46gHMytJHGCOOMelefeILVy0qKdw3FsYxisrXEe0eCfE9vcWaRqVRyAu0HOKTxxo0M1obgrmUDjjrXkfgm9lstRj3SFVBDEZ6AV3eveIp9WQfZm3RYwBnjFYuFndMpNHP2r3MUVwgj3owwCD0A/lWdHFdy3YMYdlY42Lzius8NwvcvtMSvzyAMiu/wBF0ayuLoARRoxIUhQAB61MqiiYuR5xb2ogaJJYmLk8lMkg+9a0FkRdLEZAATlQvX8a9R17T9E0WHyNNiFzcOPnlYA7T9K4KPwxMb2W4SdklJ3ZxnA9qhVYS3HGZ0VloJayYxFSzDucEf8A165fXNHngDkBm4x16/hWzpz34v0tbcmZAMl5DjmuludPt7W0FxqEkaAHlSckfhUc8UxSqJHl2g6FPe3iyvbyRKp2/Lzn3r0f+xobLTzJPEAAMEdDiruj+K9Fs1EUUCTSE4WUgj9Kg8TeLLCWIJcIEi4BU8Z96xnO7scNVuTMbT7uykmKQQFX/usOM+5rN8SeJ4rVVildUAONqnjNWDeRajbvawzrBFywkAwRx61xmrabFa3ACztcpGd3nMpPzfyFYO/Qw5WF74gl1BmQJmJBhCBgk+nvWj4T0K888zypyQWUdSD9KzLOAQKbsYkdupBwB+FdHpPxDh0qQBgTGg5MYBINZOIWOgn1yTR7VS0ToSQC7cH608ePlEakMZH6E5ya888V+ONT8Z3JSI7Uj4icj734U3TtKv7eCOaQGKQZMm45APrmsnR59xKPc9h03xQyxCSRy+RuZc8kelYvizx3PLbyIiOIz/DjIAH/AOquC0zWpnuBE7+YC20FRwPqa7OLS7BbUz3E+6V+AByPrWDocjFK6IfCvi+6mudhcKmPljkzyfpXaN4efxNGTfXDMmRmNVxge3NcTpa2S6t5hVRbwjcZMZJPtWnqPxKOmZNlblYQcBmYbnPrjsK2SYK59Q/Au1vIYntQGeGcFTG3IBJ/wrtviX+zva3ejS6jphMN+ilmj7N7cd66b4OaBZfZ1kAIdQGC4xz/AJ/nXrUiLIjI4yrZUg9wa/QsXV5qr5T6Fx10Pzz0+7uvC2tiQloZ4mCnPU4P6ivsP4W/EIeMdPskkOLqPKnjGQB6fhXjP7RnwvGhX51ayRktJCWIA4B64/D/AArD+B/xDl0DWYorlQ6licqf4fX/AD6VXLGrSulqaJ82+59o8ZOOtGOuear2F9FqNpHcQtujkGQascgV5hJ81ftYeA7O40tNZhCx3UZ3nA6468+/+NfFt+BdXG8kqBzkHk19m/tO+PLeGynsJ1VQcxqSQfqf8+tfIemWF4l5aywR/abcS8qpBLDcSDivoMBSTV5oUetj2b4J/Bqy8eaUZZNRuLO8IHlhWyD15wf89K6jXPhZrHhS+gtdcle90pXBWcL0X049u1ew/BzRtI1Xw7btHbHT9SiXJK8HPrjv/wDqrvtU02R7CW01CIX1kwILKPmHv+FclWu4VW4ESjcwPAXw80C20+C80uRJFIHIUEe4IrR+IGgafceHLmKayhZiP3bKAGDdj+lef3una38NJBqmgTNqGlMcyWz54APPFW7f4r6T4+ltrO5/0CdTtfzDgDPXr9K43zzfNIEktDg7PxRq/wAPLS5g1DSnkspw3lSkdMjiuw8I+N7LxP4cmintZI3jUlWTPPoDXfXmi6dqOlPot88dzHJGfJkJGSMcc+vTpXm/gnwpe+GNRvoLSdCkLEGGXkODnHPpj+VGjTaDmvuereGorHVNBhjWRgB1BOCD7GqlvaLceJEWOWWSOLODnOBXnms+MtRivxbW8ItGyAWj5UZ9x0q5B4l1HwM6Xs5+1QXABcnkZyecjpWKbQ+h6tJo1resbiKU5zwVPGRUslnFLDvyd0fXJzkj/GuR8MfEG11uVorURpKRlcNgH2I9a2bPxFBBqDxXYETOcFv4c0nfqVcs2mkQWWoi4wSJhjaTkZPTiqureEUE/wBs0x/sl2vOF4DD0xWld6nbrcwIZ4gjHcpzWlE4kJdWDKeAQc0rsGkzjLmJPENuI7uUWd7FjJHBz6g/WovC889jqhsJ3QOSSsgGQ/HXPrXSatoiXMq3MSDz16j+8KrHT7eaeO9tkVblDl4umfw9apO+grW2Naa8e0wZU3Kf4lP9KdPDbanakSKskTDHNY97cS395CLXICj50Jxn2IraiBSBVEYAxhlHY1BR5F8QtCudFmie0l3Ip3RAHBXnkfpXUeEfEV/DBHHqcDmNwCJgMgZ6c1ueIvD9vr1g6ZMMqg7WPavO/D+vahoV5Poc4WchiqbzkAVe6sZ2aZ64YYJ7baw8yNueeajXSbNY1UwqwHTcOlZmk6uu+O1eOSOQLyr4wD7H0NX7nXbKzcJLKFfpj0qC7ohuNGsLxiDa5IOCeRiuQ8Y6hpGg2sqMFmnAKhcZOfrXUT6s1w+PM8mAckr8xI/CvPPFvhl/EN68WniRXbP7wjpx6GrjFPdkyPmH4warcXWo2wlto4InO5SFGSN2Dz9DXoHw1+HlzdeGjJFfQ3OnyDLQOpLD1Hp+tcV8cvAeteGNTtZ9VlN5bsMRuowUJPoO3Fanwu8eXfhzw3dxQxvLMWysZUjPXpxjFbTT5Pd2IbSWh3fiXXNK+H3h69WylZLgxnFvKR8xAPIB7e1fMWi/a/EdxeXEMe+eUkqgIG/k5GOxrsPE2tT+Ndbnk8SSyaUCrLCNhAAxwR69vzNeeQw3+juTaXzb458wzouQy54P0NFGHIvMhd2ei+B4/EOg5EFrPpcm7JFxkwsfT05Fc98RfE9xceKbbUbayNhqtqNtxHkFZTjhlIyCPrXrmg+K9R8W+EzYamjWV6qFUuVBCSnHBP8AjXk+jwxeI5p31mDP2RzDcS20mGVezleuOvSnFc0tUJ6u5zGt6dL8TNRe/wBO0tE1S3iDXcULACdfXHqPWuQ1PT4/JjjtopYJI2xKsgI2HPc/UGvV9G8La18NvGaanZiW/wBBdtrXkSEqUJ6MRwP/AK1e4R/DvTNJmOvwWcGp6BqOPtMTxhvLJ6kenPPP/wBetZRgkQ5SR8lrq2q6dpaXSsAkTBVlMpJPtgn9K73wFBY/FCK803UZYLfVlXdApTAcY7HjnPPFeoeKvAOj/DS/SU24uvB2shVMTLuSAnoQTnGM14WbOX4cePzc2URudMtLjzIZNwOIyARyM8YPelThGaZUKkpHX6Fb3ctzcWCRFtY0piyQs5cOo67Q2TyB0FeseGPGOnXlza39vYGDI2X0KpwG45I7Eeta+ueB9I+JnhaDxv4TkNnrluqvIIOGOByCB1H9Kf8AB3w5b+I4r2WZfs2tglmRVAD468dDnH86dNR1bvobKWtmj2XR7KHxDosa2t2rXELFo8HDBc8DPfArpLLwzGIXdXaZLhdsqseQR7/Wqnhnw1p9xZCUQ/Z71Dtd4iRyPYVZPhrVdPuH+w6nlJCW2zDPNc82m9GUlYl0m2+w2joUZLi2YsMDqp7V0NpcJdxs4A2nHFc7NL4gsJ0kNtFdqQFby+pp667JaTCR9NuIkIxIAnQ+vuKyaKR0HNsTzmM/pVbU9Lg1FUeT5X6BhUMPibTrhWUzhCByH4qaS9to4A6zq8XBO1gSPep2GOWwMKRBJCSgxg9CPpVsRo2GZBu+lNjmimUMkiuDzkEGpj0p3uBnahoNjqist1brOGGPmrhrjw1N4Avvt2nq02mk5khH8A7mvRZJWiXJTcO+D0qo10LuCVYoTKQMFWGAfbn8aE2hWMm7tNJ8W6UbhJAMDcJVOGjI/lXnVpr+sW1xNYWZa7SJ8CeMEkLnHUfyqLxdYal4c1B7vQ7jJk/1unNyp9RVP4V+IrOXX7lryb+y71j81vIcAnv17V0RSjHmZne56NoPhKG9MWoXMxuJGOWjdcYbv3rS8Q6ta6BEgki8qPs6gED8KhtrhI764eLU4ynDFFYEEf0rwD4tfFC78Va7/wAI9o10HlcldrEKQehFZq83qx3XQn+Lcq/EfUC+i61DA9rGWzIAVYkEEYPHI/pXxDeeB9Qn1fUyEkllhmZSsZODhjwB6V9M+Jfg7LpHgy71V9XudL1i3jaRwzAo2MkDIJH41892vxBuIzIpuwsjHe0g43Nk5Jrmqt2tFmcWrnPPoF66AJEUIyCsikEe2DWlpOj3ViZEKlEZfmUdCa1H8eXV7uLJFcTsQoLqefbNNj1jVGLqBEUYEFXQcewrjcpLct6hm0gaCW6iZ7UMFlCHkA9x9K1/HWgWj6FDJp1wt/E6FreYHOMjJBHY9qwbWKTULa5QjAXJKr1H4Gu9+GGmadbaNdjUY1SBiTHexDDxN3DAdQcj2rppNS3JZzfwgvHuJJ4fLVJVjKN5o++fQiu00/XAuntJJAUjtJw22NjmJg2ePbjoa7aX4UWWo+E4PFXh0QxXtqFNwkLY8wAjJxjBJGTXnWr+JILDxoI3swtteRBbqKFSVYno2P4SM8mqnFN6BHU0fjp4asvEPhW28W6MyIyRj7XEgGHHqQO/Wvm/UvD1hc+YbRZLSV03mOZsgk9lJ6DrgV9IaRp+nX9/e+GG1JrRZELW7E5ikJ/hI6d+xrOuoV+G8sem6zY2bW8gIjkZQd655wx5BGDxmnFuC7lXtoz5SvfD80Fn9rUl1Q7ZAMHHvWQIyQcqQCec19M6x4H0LW52n00myeQbWT+F8/pXFXXwZkS8lS5kFtABkO33SPXNS6qQr2PHdjAEAc+nrVWVfnJxgnqa9Q8QfCTUdPjSW1aPUbRxgNGPmB9CK89n0C40+5likSUEHBRgSR+FONRT2BSizJiYNKSHyBwR6Vbgy7kYyvXIrX0rwjc6hu2wiONRy/Qn3IrJ1O2fT78wId20fw9605ruxSaZBOypIA0gBzk49PQ1HNLG6shGVfIAB6+1VdVBXMoVmlX5SB6VUj3rKEBBDjIHcGquWrm1C6m3AwcgYFPjt3laMxg7s9hnNQ2FpO7RqAHx1OecfSui07SpWOQMBTyw7GpcrFrUqWGl3M0zkMsUjHA4wSfWtW7ur5bGSC5QyOoBEpPQDtWodOafaCN0oHBBwSazrmC5KTEOCFzlScHHf61PMmaWOcbXpnQRbcsOnNS2bvMRI8QUDgNnJx9axpkb7cxBIOexretFUpkpggcAHGP8aqxN9S1AnEoIAXO7IGSB9K6HwxbAMxwFJGQMcH3rFtlCup3YJ4PvXXabYy29uWABBAYcdKkGdJYanbWOnSvKyuyAkxYyTXEnUJtZ1EOkbNExICn+HmtC70+61cCG2YJKeoHBrsPAfgiOKQQPjzRyzE5wfXNJuxk9Do/B0VhoWgT3V2uZWB2p0IOOK871jW21XUZZUGFJO0EHC1ofEPWZbHUH0yIIUtyB5kbZz9ao2CxXFisvlMHPDN1FEV1Mrl7QbyAqQxLPjaCoyMn1raQPuAc5IHTNZ0Fg1tbMkEQCY3F1HI98VXbX0sZI4oXNzMB8xIwG9cUnqRLU6iFzBFK7sIxjIB7+lZM9zdapKzCWSCAA5LHG8DqAaZJeJtVrl1jd/uiRvl//AF1BNcGeML5oSIE4IGRQZWMjV71D9ohtwEiK/OD3Pt61xd/aQ3MqhjgsMBjwARXXX7s0Ait0V3LFSzAA/nXN6hbSlv3yFHAxjrx6/SoWjL2M/TXNpOiO5ilVjhwegz+ortdP1dyodW8u7Q4Ma9WX1HtXJGwWaMAybUbgsOoo0yVtL1BFE0jsCPLuAMgHPQ0S1JPRdL8K6bcR30iXt3EZcyrCmCCx6qwIOQa6jwVrX9m6cNG1u3kk0iUbVYjLWxPQ49M4+lYfhrWGW5FwsYe5jYNcW6j/AFi/3kP4nIr3C08J+HPEvhq61HTYJbq5eATRNAMzQv3Vu5GR36VChfcpI50eFX+zvHI4nEPzRsoB82MjIIPetuy8QaZ4m0qfQ7l2KxAJGt199Tj19M9Kr2nm6bpNqjzg28kZSC7jBJik6lGB6EHt3riPEI1S41e5ZLKK21O3iEt0ytgTIB99B2J9KrkaehutEY2uaO2mavNaSqY504AA4dexz3471lSaOszsCxIbkg9q1pfETa/FBlxM0HylsfOo9PpTUkAcgLuQ8gg4IP0rZRZk2RQ2yQwmMIC4G3LDOKLK0GnOJF5kByHxgitGGGF0DyyKmSQRnkEdOKp3tytsRIsxDg4MTKCrD+lBInh3Tprrx/paRmBp5ZfNAueEfHIB+pwPqRXffFy6Fn45sJ7e0OnTRxbngmUYDjrjHDD3715zpWsxafrdve3cPmRK2WQclR6g11/j7xxF4oNmVkWaCJWWFyuXwccE9wMVDi3oxNMd4h1i7vPDLS3FlZNExAS9hjAkRh2yOfqD1qjbqItIuLljFPM0YYsGwwPYg961Nb+FGteGfAEXiCDUGn0u8YF7CRehPQ856GuNZYoLHfNM1vORzC+Rn2x2NOMbExd3cw7u7ub22+0X93lI2zjaAR6CuU1rxJNfZtLZtoUjbnoSa6HWJYLrQ7pxIUlBCqoAPPoRWB4c0RI5TLMd5OCATnBNUVY2/C+nQ2EQur5Az4wB0IJ7gVvXMzTsrzsEjQ5jXdguPeqtzMlmm+8RSy8Ki+vY1FayNfolzelYo1PABySB06+1N6iJriSbUEYBAluhyVZsY9/eswy28cyOhEiA/fA7+lVrjV5L2cRWyFoowQfMO3IzzzUccwCYUAjGSMdKVgNrxHCktvFJHaCXjhkIBB7gjuK4vWIYwEeON7WVc8Z6n1r0DT/EGjTPbR3tncGEDbMoOOfVT/SuS8a3Np9sf+zIX+yZ+QS/eA7j3px0dgWhlaVr01nF5FzB5luWyTGMfXmu0t797iAG1kN1AV4Bb50A7Z74ritPaEscAyoR+8jJxjNdZpOhGNFltpWsrgkMtrLxuB6FT3FE1cDvdC26vp8ctqTJewjbsb7xHpz1rVs50hUWzljBMp823nQgoxJyRnqPpXOeH5o7q7VZydO1GNhmRflBI9R7163NaPr2ihdQscXFuu+31S3AK5HZvUHuK86orM1TujyXVNHt5tPuDZBY3gY+ZADkEA/eHrxXNaddfJNAoDxOMDI6EdCK2vE+/TLnzwWjiZgkm3B69wR2qpHFCjCBHV027gyEbiPUetYtmUty1pc8unaZcqoDJNw5B6EdDj196zNNezvppBqMQldQfKZeGQ9j7/StNCnlToTliuYwOMnvmo9M0YKkbXETKc7g2eo781NybGtpFq8MkAc8DDAgnJz610rANMV3AEjaCx7/AFqpYOLiJEPBj4UbcEj3NJrbmKEIwIPXIHNYOXQLEdvJMkoilQncxyxPT0/CotVmASWIAhCOMdiPepY5Stok5XKjgjpmue1vUy+Y4iNzAkBmrSGrCxb8F+L5/D2rtGmZLWTKyQyDKtjqMV6BqGmaXr0QlsEVfMBbysDI9ee+K8Uljl0/y7gqWVjkiM5we5rp/DuqXVhJIsjMsDEMCfu8+/atpJW0IlG5b1XRrnT2YROTGM4GKTRGmvbiKCQKs8g2KoYAA9hXTf2lG1q+QswOAQ3UD0BrONpLDcwXX9nmO0DjJGN3sfbnvRCN9zNR11KnjrwTqd7oRvbNHkmtQTcWoB3gDqyjvjris/wxP9tt0gjbfO1iXwvQspPPOMHA6c/Su8+IGqzaXqMN3YXcglaBAYiQRu78+49a4zR3jtfiQsKIXN5ZO4RRtAJBz/U+ldkVob2SWhtnVzNpFxJOdpMCoTjOcDr+lcfqd3JJpkccJBgEbZDHqT1xV+fU1/si7TEboXKB9xyMZ4x3FYyol5BYqzgtGNuF6FSen1pqOt2K1z1f4R3ieHY4rkSky3CAAj7wUEZxXV+L9QlXULfWba1kewjmVZJQSShJ7jsOetcjp1mLOG0tBECIIjLuPBAIBx69q9M8IFItTt7F4xJZana7pYnJYAk8Hn6VnKyYJrY4b44aGtj4r0q/0mIoNQt90jQdHYd/ckVW+GsMV1qlrcSB5Gs5PNkZRggnrn+Vdp46lTRE0x7iBrvTbK4eEoDyBgYIPtmsTRpLa11xdc0uUCy85Y54mADANwQR3HPWnzpoNLnSailta+MrLUbeJZA0wV3xggEEZJ78GuD1u0lsPiqkG0PAZCyiPJKMPmPp2r0jXPDcttfXP2RHaEuk0KIuQe5APY+1c58R4lfxlpVzAjR3c9uHKkYPoQR2IxWTbG0YPi+xGoXFksA2ujGQoAMsueeK4jVvtLai5SXzIAxVN33ohnpnuK6T4gXiWeoaU8TbwwCyYYgo2TnP6Vm3Gm3PnRXOYikh3AxnIJHXcO1XElIWz0+We0DMYrlQTukDYLe2PUU+PT1ntFso185LiTbGshztbrgHt9KbdbJLeVQhjljIZljGAPek0tRLMrMGZ1IcKrEZI6H6itG7DOz1F7nTdO02KaGRDExWQMuVYehxzUZkCyM2ABngZzgdq1NbuzqegrexM8juypIpGTuBA+p71hz5TIIIIHIPFeRXT3RjJGffXH+sjJUo0gOeoBHar+i5t4nZQECjKnGQTXMXieVeKgDJE5LlSxIGTWrbXrNCI422nIPqAvpivPbIZ00e+5hCI+HOMEdqtXMcujlreYq8RUTRkdiRyCOxqjaglI2B2njB9z7VFrcsrXKzSuRHu2smOp+vpXZRTtdjhoNglQ27OiEITyo78+lUfEvh+HVLK9lZAbjyN0bMOmBn8a0raQCJ5A29c5AA6Edqik1EC72Sq8azKRuOCoB4IA967FKzRq2eC38YubiKU/MFAZAvQ/8A6qqxIy6oz4MkrkMAowMj29a3Nb09dO1ye1iJ2QuVUMOxPH1qvb24WWWRQSUBb5u/bivUjK6Ron3Lemg3WrSTBiGlPK/TvXrvhHWUa3CSzohA2l3UKTjoc968p0nfabsxBkmQ7GPRc9Tn1HpXoehQpc20KJLJFcKARHOBtz3wfQ+/rSk7iPWPD5WOaKyULvuVLoQQVcH/ABqG/wBHguVFpazeVcxSZktyOtYNncGz1VIZbc6ZcfZRJCYzlSwPUH0IHSte3nNx4lt78gOkyCOXB5DDvXNKVhNal+d4rq9NhK4iuLGEqFJzuBGeprk2K6eUjKsYmyYyozj2+ldF4guY73VDqFvEsEoHlyZBG/B6+1YuvRxtrLLEwUMFYDovIGfpWDmPYoXzNLoM08Cn93Lh89QMccehz1rU0zSp5fBenXdpbMI42DSSxHOzB547Vn2en3WpWtxLEBHbRsRIuecevuK6nwxctp/hTWLRGYwhl24YggHr+lEHrqSrPc2p9Sjv5rWUKYpRHslGeGI6MD3yKsWUZj84AblBySx6g1i2aKI4mjAZSBjB6Ctu2DKSgRmLDChR0NNrUptI1rzWE/sjT4HjBu7cn97j7y9hkf1rDja41KQvKZIImYqyHoRjr+VOnu7DSnM1/dJGe0RPzZ+lYMni6716W9hs4JXskQrGFXLFu2DWq5mF+Y8i8bRSx+MbyVXWW2mkbypS2AVA4A9xjpXIX/m3FwCygogIDdyfWvX7r4d3Wrqj3qtAI2LMqN82O/HrXE+J7DTLK+t0to3eIEK8hOMDp0raMrE3scjDGVidQMA88VJFAwGSMd63NV0UaVqRtwCUZRIhIIyCM5qH7OuBjn1GK15yOYpQKQ2QQRXd+CgLe21STK75YxtBHXBHH865eODcAFQkDsBXSeHgkNrMJT5TEYQPxn2rOcroV7s7zT41fT4buKaVmMgSWNuQMjt6Vcv8BHUcqRjmq3h+zW3055EdyGkBAYkADByCPXOKvz2xkAIUOfQ1zqHNsVqZCQFNOARSVEgOcHgGi0hKI8UjqSzFtx6H0rVGmX89hcpbW0jDb8xQZxirOg/DzxFrCI62QMMmVBYHG78On1rphhZvVhZmdY6vbWlk8cjSO0fCsMDBH9K67UtVl1bT9LnitjFcxFHGOreh/GqnhT4HahrWpT6ffN9le3J3gEjIJ7eoxXoOifDGXR5JrBCLlLVSV3ckjrweoINdUaKh1LgpGz4U0u1hjW6lZnmUrJIsinv1HqMVq3V0mm+PYgSJrC4h8pmUZwDyMnvzWh4KvWvbOWwv12zn7hcY3qP5kVr21jAs1uSiSRScKGHKMPQ1eiep2wVkP07wzpdkDLHbjcGLBmrB+yLqEupzWkDQk/u5FTvzyR+Ara8Ta5b2NpcWy7nnZDwg+77k1z+g2+p29pHqVsFEcgPmQjJDAdwCaQ2kUbfVBoWuxmS3Bs1URCUJgEdzXbza1Y21rHLFMroxGMZOQe2e341xd74ni1vUo9MdIg5DE5GOcdMGnW+pnwpvtLyzL2smGUgAkN3HvSSEnY9FSRLiJWAyrAHkdjSXEJe3aOPapIwMjgVg+FfFcfiBWjji2GLhsnHH0roXkWMHJ/AdaLWNDlj4Xk+3WwdlkiV/Ob5cYbPTPpV3XdAs7uCMEmBvMBEijOM1sRTmVWYRkAdM96SSMXdu6SIQGBGDRcVkYmoeGGv9NS3ac+dFjy5uhI9CK5jUPhtdS2U032xzdjJwOh+ldn4d1A31kySE+fA7RSBuuQf8MVoSsCsing7T+IxTUmtiXFM8THiS58G3UVtfSC4s51y6Oc47Gun8F6tpF/qUrWsEhIBZQORj1x2FVfGfga11K006ZE8x5J9jZYjIOf8ACoPDtg/ga4SUsqwK7RMrHkgnI5rJ2vdsx2lY9AsPFEN5JtwqBW2tluV/CtsEEAg5HXiuX1fSdN1LTm1GN1t227hKp2gn0P41meEfGyTBLOXdIFJUSYPAH86032N0+531FMR1kUMpBB6EUpYAgHqaRQ6iiigAoprMFBJIAHc0nmKVBDDB6EUAOyKNwPANNZVkUqeQeDTAiwRtsXtn60AQajfx6baPcSnCqOnqfSuc0fxobq+EF1GI0lP7uQH16A1p3/h8a1CwupWQt0C9hXMXfgaDQLSW8a8JETBlDdAM8igh819D0IZo5rgPEPjyy0jTElsdR86ckfI3OQR9K5C7+MeoywMiBYz1JGAQPrWbqRR2U8NVq/DE9uzjrWdf65YadGz3FzGm3qu4Z/LrXz1rHxlu1iaKfVCgbgAkj9a871L4v213cm3heS+uGO0jkA+n1oU09jvhllWXxaH05qvxZ0qyhJtw08vIG7AAP+fpXEeIvjRd3duY4VW1Q9XB4P614Ve6vr13qSWxiFtAR+8Ockf4Gn3XhJ9RVUkv5kTqQCSD+FZSqHp0ssprWWp1mvfFF50bz72W5AGCqsSB7VxcPjq51uV49PtpW253PKCAK3IPD9lZ23kxxDYOcsASTjk5qe2tUt4jBANkRO4jjk+5rB1Ez1qdGFNe6rHGQP4i1fUHW5U29sDkFDkYqRfAST6ks8tzKYgQSpbOTmu0jjC/KEVB3IGM05AGJIACisubXTQ2t3Mqfwzp91L5s0Awp3AKo45/WtJYY1UMVBIGApUVLuLc4wB68U3eCocngngHtUttlJWFciKIHALHoo7ClQcc8k1GMOSxGT71IAASxBz25pb7jasPwFyAefWo2YDjOT6mlYhSSTnNMGACx6noKgSVh5yAMHBpFBRSoPU5JpoYLkk8k8A0F8ck8ngUFAflUopySefagkKAoOOO1N4jA3Nlz7dKR3KjAHNACNmTEYJUAZyKmGDgDoP85qLkgAHBPWpOB8oOSBkmgbdgJyDzgDtURkLyADkDrQ5AAABBPSkB2AjGSf0oBWHn5sD+Ec0mDI4zwqnv3prHbhCcE+nanDjjqaBjnk8xgcAKOgFMV9zMxGAOgNAPzFR9TRneQoHA5NBNiSIAkuRk9BntTwcZYnJHSmAlmIHCjoKeTk5AwBQSw3AZJOB61GMliScD+VI7b8KOBnJpxwTgHAH60FACUJLHJpQQuSTkY70wsC5AOQKAxZwABgfrQGo+OQBdxAJPTNBbYpJPJPFNBLMcEbBximH5mBPQUASfdHB5NOT5Pr60xSWIJOB0oLnJJPPagncc0gXJJyAaYgwS5GCf1phJkY55Xp+NKDlgAcgUFWsSKwVmJ5J6UDCjJ4NRjLSkjgU7BYgHoDxVXE0SRBVJcgFjwMjpTcCFWIGZCMZbmhm3ODnAXtTUZnlLuQABwAaLisNhtVtyzISJGBBbvg9earw6NZWCTvBbATzqVkYgHIzmrykMQ3IpSQSRnk0JtbCOMTwLZab9suonlE0oKxgSEbTnJOO1RWba/omhm9luftUoY7IivLAV2TAS4UAcH0pjwxznYRmIEgKatTb3DlOetviLeW9jb3Oo2ckAlOQScYHfFdNpXj2w1HY0d7sJ5+eQDP0rO1PSYdY8mOWGN4oxsClcgD6GsrWvBVprL2tshWxgiIy0C4yPpWylExlT5t0esad41vbQLLa3bAgAgBu1dbpnxhvoGVbgLOg9cc/jXztP4bvRrkI069lhtF4PmMTkDqcdu/FTxaxrceuS2dvbC6gGdsuduQOp701UcdmcVTA0p7xPrHS/ixpl4QJwYSep6gV01l4h07UFUw3cbFugLAGvjfT/AIiWklzJaXcckU0RIbClhx9K6fTvF9tLgW1+oboVVuQe3Wt1V7nm1MqX2GfWSsGGQQR6g5p5z2r54034g6rp0a7bxpFBG1T6/Qmuu0r4xyqEW9gVx3ZTgmtVOL6nmVMDWp9LnrB5oz61yenfEnR9QwGm8hj13cgfiK6G21G2vUUw3EcoYZG1gSfwqk7nFKEo6SRdopKWmQFFFFABSHpS0UAFFFFABRRRQAUUUUAFFFFABRRRQAUUUUAFFFFABRRRQAUUUUAFFFFABRRRQAUUUUAFFFFABRRRQAUUUUAFFFFABRRRQAUUUUAFFFFABRRRQAUUUUAFFFFABRRRQAUUUUAFFFFACDpXiP7VUUcngdTKSsQbkgZr24dK8c/af0yfVvAS21ujPK8hACjPYVcPiSJex+f72lsdVuQ5AjwpBbt7Vl67IPtYhtJRJCMbSh4YHrzXo0fwh8U30+8aNNkggEkc+nGasQ/s7+M5sFdJZHxnLHgen4V7qwvMr3S+aPIlWs2lf7iS51XRZLHTIRZbxDERICOGbHFc/eX1vMumJDHG6QMzSkDAc+h9cV3Fp+zZ47nRFaIAf3TnA/AVqWv7Jvje5cAyxRA9VKnj8av6vGPxTX3mSqzeqi/uOKttbsYIEeLTIUu2cg7T0HqTW/8ADLxQ1h8T9KnkhChvlMcZzggjv6V0+k/sheKbieRbieIqhwXwRk/1rv8AwP8Asranoms22o3dyjmFsgHAI5rGpClCLvNM3pTqSkvdZ9R204ntoZcY8xQ2PTIzU9QwJ5MMadSqhfyFTV4TPXCiiigAooooAKKKKACiiigAooooAKKKKACiiigAoopgkUsVDAsOooAfRRUD3cEfDTRr7MwFAE9IeBWPN4ms1u1tYXE05ONqnODWhJchZkjJC7hnk0CuZGqaxdQRzFFVAnBYHOPb61xuk31/q2uRxPKXTOcEHAFd9eQ2M9tOJGATJZznHNc3oGgLcXM92ZGhh+6Npxken04qWrmck29DeXSSLoXdzOHKHIA6Aela0UolTcAQO2e9ctc3iR37wGWRlRcIhPBJ9q6G0DLHvllDHAyBwF9qo0RcqMsAMnoOcmsy68TafbLIXnHydQK8/wDFnxJTUl/s7TH2ySfKzD72D2qXJR3E5KO527+KYprt7WzjN1IoOWU/KPxrgtY1251zxVZRMvELABFHU55rsPDOjyaN4eIChbqQZZm6kmuM8RtH4V8Q2crFWkSNmJ9W+Y/4UnNJXZk5Pc63XpLjV/ENrpsJHkxgSTbT057/AIYroo53ScQRxhIYuGf2ArzzwHr0RXUdUmkM97OcKMk4HYfTIFd14fvH1KyZpItq7iMk5ye9VGXMtDSLT2H6tfW0enSTXDhIBnB7n6V82+ONcF7rk8oj+zWwBCxk43DPp3zXtXxR1+z0PTUaRBK8YLCPPAHuK+X21lPE91qWr31yECSeXFH0HHbHsMAVwY1v2TjHdnPX1VkLNFeXZjtdMAWeWQsMdeepz0Ap6/D25EypezedLIwUbJMjk88+tR6Xq0sOZ4AySMCioRzgn/61egaVaRR21hLdXIFyW8yRScBVHP4V4GHwEm+aUTzY0bu7NbxD8OrDw94WtrSBP38mGkkHUKMEj6V4w2oWeni5wioGJBk4yB6Y7V75c66uraXf30zrDa7WVJWPO0eg9T6186eObiE6BBBaxJELyfZ57feIB/lXfVoKS1VkbumlY5aLxDcwzzyg75JdwjiTkkdj+WKpaNb3N7c2tvPuQyOysrdsnue1eg+HPh9bWcgvY7mB5wgQyO2QM9sdBVPxakHh+KWa0KXUqL8zRjGWJ5Az/OoskrRRpa+iJdf8JW2kacGub1fsyDcsUPGXx6jrVXw4umWOmSXN263eoYLRxsx2xrngt2/OsnXNTfURa2yGWcIoZiAdoYjp74q1pVkLXRQJoyHllGY5VJLgdBgcn86xULb7j5VDVjbe3k1jUYRNC5jMm4svQAdMV3jT3l3dQm2eOJIgFCk4LEfTvWfcXVpomlxRyxyW8pXh54ypY9sD05p9nrMWjaYl1Ki+eCWWRzwCfavOxClEycr7HU6NfTOzx6q7wwxje248v6DPWuf1p31i9bUJ0CQqdsEXQKg6HBosNVudYQy3M4aWUllBAGVHQACqt1fy3NzFBKNkEQLEHkk9sivnsQ01ZnK4X1sNnnurnTrlLW0PlY4uGPIPfFc5Z2MkKPPI5kYZJZuCce1dHd+LrlbGWBUjitkGWAGCfQ+9Q2tjFPob6hKxL43IuOQa44SjTfujirbGJPrbxxrDbOFLOFLkYAB69avXfia20y3FnEoluSQXlXv/AIVxus6qEeWVgTlsqGU9B0I961vDGnS6lpzXQUBTk7pCAcjpz/SvepU+e2g+e5P/AG3dyXDvbSeVLNhFZhkjtx+dV7nw/Z6S5Ls+oavLlm7qD6E9gK6Wy8Imxtl1W7u0VyuY0yPTrXnninXG0++c285iaUFWIOdxPXA7CvdoYfltc1grvU1IJyhlfULtECA7be3XGTXH61HK3n3qQta22MrJLwSKxrzX7lGNnp4aW8PMzyHpnvn0NUtQ0bX9cjWG9vtqqAQFBKgHoMfiK9BQSNmrFLUbyC8QTXdyZWI2oqcgn0rFl8O6jrEYisdMmlEjZXEZG4D37CvbPD/gzwx4A0SO61m9t5dRkj8xlJyEH09TXIat8aWhuwtizx2y5EbKSAfQYropv+UmDOIsPhpfWWq2g1WAQopEnlls4ArSvbQaveXOr3Z861tcrDF1BI4AxWnYa7N4gtr/AFO9lkku22w28UYz1zkn/wCtRqcEVhpttZTys0UaiWQJwfMJ6HHX6V2RXc6UYXiPUpbLwspnJjluB5mwH5UHYY9a84vMz6XvbBUsDlewrpPiXqjS+TAXJO0Ng8cVgaXbjVY4llbZAD83YADrXTHQux6b8ES3h7w9qt/L801xjyQRg8Zx/M1ensUju01S+SSWdzmOIKSVH972ArJ8EagNW1O4tkRjZ2yhYgoxnA9Ku+Kb1zKIlcw2/SVS2SPQH/CsJOzKvY073V2mjSRpWkdhshGMNKe3HYD1psOl22kyqJh5t843yADIT6ntVGwlj8P2cmt6m4M8g22sLHJUdjiqGmajc65LNcxIYoMYaRmzvbvzxUXC5oeI7u5uYVKNlMbSDkkjsFHrXOyXsWkWEpuUMt2wCoA+Ng7Z9TV6a9Nr5j4ZpB3HRffNcZrUj3ModjvVjnIPWpdyZaHSaVd50+SNNr390QpwMYFZ2rW1toZNpbgPeOC0jk5AJ7U3QNTSx895XV5GwqSYxtHpVK51EXk0roAmDhi3LE/WiJJz95Z3Lyv5qYYAAnPBqnNYlQA4JGM/Kf61tO6iQ7VWR85w5wDWRdXqLMVn4cnAWPgc10pgXtLARlVjhTgYzWncWYKSPbuVGePMI/lUaaKYLEORggb8sfyo0q/SOZUlKzIFJOByT2/CncBlpdLI5BbyhHySDjJH1rb0WUzXTq8rhCudwGFOe1c5qtkFMlzEgZWIAUE4HNbmgahbTkQynbKQMDPYVE/huiJHXyaNaXVmHedYygJEYGST2FLpS3tkiQTFoYipYK3AGa2ITELe0BRC6fMTjJI9PaqmqQT3WooIiRHIRksSSteZz62ZzXOdu5J0vkcF1RW3cDris3VpbvVdQe6lkLoAFRAOgrpvE040y4ginyEICq5459cVzuqTeZGBDIWYHd+7Gc1undFX0NCa4j0mzSKKQGaVcnyznHtkVm3ulaikImLvCZQNuDgkfWtjwTpattubsiaUNuEbDoPpXYX9lElu+p6jIAGyltBwMn1x2HvTTGnc8Z1HQruaCSWKKTYhy8z4IzWOXkuZYDErADAEY5yfWu08T6m95GkELFbeNiWWM4BPqfWuNNw63yGIkFP7vetUy7Gw/h/VdavLe0iWTULuUhY4IsAID9f1qfx38Or/AMGxwwamkZunXKxRuTtHv716X8B9b/sjWbm9FgJrwoFhVznB55549Kr+NVm1fWr3W9XcSvCSqwn7of0A74o50nYd4xPPvCfhN9RjEkn+j2Fsu+WRuefQV6D8JfAt/wCIJb270lTbwyMym4lXlFBIyCf0rFV1l0+z0a2cCW7nVpW3YCpnniuw8X/FCXw74aHhnwkohRI8T3Sjlj3GfSspyvojK9zzn4nW1lpGq3FhFetfywDa0jEH5u/SvNnAkvEcZChfmBGBmtnTbCbUb2aWdy5XdJPKRkk1hRSNcXdxHbrvZpMAkds1rFWRR6F4MeLynjVSqkZG1c5P9K66186AFgwUEElSM/rWD8PLMrIbaIrGQPnYjJI74Nd26pFAUJ/dMeSRnOKtFpHKW+mRancyhGAmOSVC8H2J7Vbht7vSISUfCL91R2I962JLqCO2lFvyX6soAyPSsZNadSUcCSLO3J7f/XpFla/1CfUo0UqYXIxu6k+9ZKObe7TzC5Cnadwxk/SuvWyTUFV7QqH7k8hazda0YyAFUKyA/MxPWoA2tHttMurJ571lQocfMAQc9K1tLtdKtbO61GIEsj4VlXJPsBXG6RbPcqYkPlqDtklYAhF78HqaqavrrWFm0FrKTFESxIPU+tAJHZa7q6XuhOwhLCQkAyD+nrXleu2JsbUygEiQHIBqG88cy3jRRqXAA5BB4NQ6hqvnQIjOHOMjPala5VrmKXdo2OCARjB7VXREj3qEAY8l6mln2sQBkdeaqzz7VDYyO9aJ2NFZbiIAszODuJGAetIluDvWNcEckLT7VzLggfkK6bRfDZNq9zMhKucKR24/WpvY0WpyiWpMwJUk+uKJrQ8lwQK7oaGiIGcDA9Rjj0rL1iyQRuAAOODmp5jZRucxbRlTg5I6g+tXfKDAhuR0ApxQKVwvC96dZuLiUsCSQcYI6UcxUUS6foSTzDewCZ6k4rtVjisrB0CeYAuQwPU1ixIihcgEgA9KtLqTRqfLIDYxz296zcja1jMnsTPIZJTk44UnpWPdaekd0BgO7DIPate6vAJTkbQepz1NVZrmMzqGfYCOGxkA/hVKRMo3My+uDp/yqxQlfm2jp7VhG/EUh3EFmBKjvT/EGtBZSiAMFbkdMn1NYUszyAykAsRnI4x7VvHa5yPQnupHupjLIeQMbup+lb1hZJb2SynClhwM9T61iaSBcJt3ggnLAjgVZvtTEzLECDAnygr3PeqJWp0/g7Sptf8AFNtZhzHBkM8meAAf5V654j19JZkstPii8q3GzKk4GOpA55ryjw1qI0rTpRbgm5lIVecEDv8ASu98I2kTwl3YEKN0pZvx6msJBcv3DzWejqYkZLmU4YscAL3JNclqdw4ti7tleec4zWj4i8RDU5niilDQQ/L1yAPQVxepXhu5ihYrEB2NEVYiWpFYxzatclCCUBxyetd/oOhw+GbdrkwC4u5PuqDjaO1cpo7xaHZCdwTKxDKCOSK6zS9TktoZdUuVIZhmOI85PbirZnaw7Vt+i2KahdkPfz52pnJQE/pXl3iSZpJXUSb3lGQR2zXea3dR6ystzcuI3ClgFPfsK88vbyKB1JQzTudox25oQE2heC3u9jSbSB8x3HBPuavPi2vJQ+1Y4lwFA4yPeugstVttK0J3nO2aRdqDHOa5CUnUchV255O3v6mmBWuL59buXihHllT1FdJp+htptstxKWCKMg4wCf61Z0XTILNEd4kKkbmYjpS+IdWe/VIEUmBMKAD1/CobFYymiudRdiUYjOdoPUVoQW4s4CUtixIwCBwD71sQXMOj6UCAGnmUKQRkjPaq81+IbRUIBZ8kqBjHtUjsY6wz3N6rTTAKqnMeOSK6bwvbJHfFok+Rh973rE0qK2WQmSRzIxLHK5/Ae1dh4bhilucFGCAZ4OMntUSZMjY+ztHjcwI68dqY5eRjGgBBHLYyRXTzwQPbxKIgoVTuYdSaw5LmKN5QhUAD5tp5PpmseYzuVNKR7OcEhGAOQQMEV0er3Fo8YllcGVgCSTgf/r4rmpb8xxhgAGUEnb3FUDdS3+JDESg4Uyrxn1waGyW7nXCSaW0WSAjaBgD0H0qKxkbzJPOJZgMtITyfYCs+z1EW1vskcCXOF7A/hWirwzRAocy5GWBwD7e9Q3YTY+K6S9I2ROgHykyEDJFaTalBbWyIEwWO3cGzkn0rEvpjFlSgQjkj1rlrjxJM19vfAiToiilctHqWlaektyC5VFfAJY9K1NbW14hQqTGMMQQVPvmuW8I6supRiWUNFGMnDnJp/iHUC9kTZEMCSrMRgr+FJSszoja2p5h8QfFSW000Fqc4JUgHpXmkUIvXNxdgvEhyqnoDXTa94fuJr+W4lDKpJPI6j1xXPXt2xmWNAPKjPKKMc/Wu2DuhkEl0biUxIjpE2Qq7Tx+Nakdg9pbBirGRvuux4H4VHosy3Ess9y3lJGeEPOao+JvEbeY5gAEjDCqeg/CtEmBJqerWWjWrvMTLduDsVOcH6V57qFxNqrLPM4AByqquTk1opHLdXTS3BDykYaRPX0A7VbaK2s4AXlEJJ4JGSa0jGwGZZWIiu0klLDAyFrVRn1O9WIoEGAvI5FZd5rSqTDbkxt1EjLkkf0rc8BRNqesn7UC6hceaTgVTYE2uWKWsQt0BMbAE55yapWKJDCUZ1B6nd2FdB4jgEruludyqeSe4rnBCfNcYBKjkEZzUJgXodSEMu0Rs+OBjvXUeHJ1EwmDiNwckYz+FcRFckSlVOCeMeg+tdz4O01dQkDgbFJwWI64oYHeLcyCzOMBWOTjqfwrj9SvXjvZfMfKtgMDzj8a7ifSJ49JlmQkLHwpA5x65rzW8mFvcsSkczOcN5vIHvWY2dLHpqIsE6HluQVI5+oq1LqE6oEQgbenFY2k6oI4mJKlhnIJ4Aq5Z38UgZnbduJABGMCgm53/AIU1+OysygXZPJw7dRXQaVvMrmJthkbJJbk+9ebafAkZIhdgh565IrsPDt6YrkF0PAzubofxrkqU9Loycex120W4CqDknuScn6mprC7eEOsrErJkME4KjtU+mGK6Yu2MkHbu6A1MNEQTiRnLgnLYOAfavOs0ZcrHz3ltZWQNpbeZOOVfru+teda3peu69dma5c+TnOwE4A7DFej211FFeS+ZAqWyjCqD1NVdT1u3lmDKDEqjasKjdn347VpCVhqN3qcxpGlCwtTJOxJjGfQn8K8u+IPiW71HVTbQ7oolOCx+temeKtdKxkIAGcEnAxgemK88g0O51GRpSN6ls7nwMe2KqTFNJKyH6NPfsFQ7lgwAGLYJr0jw54XOqCGOXckYJYAnP4n3rH0bTILJkkuiHCjKgjnPrXSNrp061FxB8wByFx1xXPKT6HFJ9DP8VeGGt4CtojPLkqQgyT+FcnafDfXEcSXcCW0T/MN7ncV+mK73SPF8qtJfyLtYHkHkj2FLaavqHjfVGZdodDtVieg9xVw5n0KgmUdG8GW9jsedgxPYEHH4VZ1S3NyZLe2QiJxtKr3H4+9dH/wi98LiK2RWubmQ4AjBIFbj/Di4trJo4pcXOcsxBJHqBW0aUma+zkzxv7CLcCFkELg7QgHpWhaaRqeuMI0QiBcAucgfSt7VPA9zpV6Z5HaVScsW7V0kvi3SNA0g2aOPPKgoi8gN3q3h7K7MnFrc8+1qybQmhtkDNJJ18vn65NYU2lyzgyuhLA52M54966a4e9u5HujIoJPyoB0B+tUf7Evb6Ul1KJngpySfeuaUUnYl6H6Z/BOQzWEjNy2wHPrz6/jXqrdDxn2rzH4JQAaIJAeQoBH1/wD1fyr0/vX12I/iOx9Czm/G/hWDxboM9pIuX2koRjIOOlfEuv6LP4H8QyRynYInK4HHHpX36OtfLv7T+g2jX/2lIysgALFRgE49fwP6U6FRwdu4Rdnc9Q+CHiuPWNAEIcuUUNtzkj/PFeh3V0k9pIIXDEgg7Tgj/CviH4ZfEiXwNrlqZZjFbMQpLHAA6HmvZfiv8Y9K8OaC9/p+qA306AxpEwIOR1PUdP5istJVOVDqrlZ83ftD63NqnjO4tBKWhjySSc4yfX8P1rnPh7ZNceILSBImCD5vlPJx1OP1rF1LWLjxDr0+o3j5knJZmzwM+g7da9q+B/wu1HX9Sj1C3kAUEBdw6D1/z6V9XSgqNC7djPm5dD6T8N6be6Rb2V9axuUWMBgy9QB/9avRdP1dNTtleJAz9HjJwQe/Wsjw9Bq2jxQWtxH5kKAKSoz+ta9zpSyP59t/o9wBnIGAT718tVlzSYK5mf2TdK048qJoHJIDZyAfboeO1cjf/CrTw8txJAl3by5ZjEoVoz3IxzxXbLrzRXCxXMTJKPldcZBHqK0bQWs0hkt5gysOUByPyqOZrQHFM+fPFvh3V/DYjmtdQnvdFU5VoWzLDnvg+npXM+HviHe+G/EDR3t2uo2lwvDtgb178noRzxX0VrPh9Jp5Dp8ixzsCZIGGVf14PrXk3jb4SJqTS32lWw0/V4huktwMLJjqVHvWkLME+Xc7bQb+2WyG7ThNZzHIkUhiM+vf8ak1TwvBqFk4tmlS3JyYGUEKfbPavOPB/i250S3jttXtp7IofKE8QBQ8n7wNe0eFdZuLqIRI8N3CRuWVTgkHtiploFk9TzHTNAuPC2pi9soTcxKcsqgAj8B2rt28UaHr1o6XEf2a6Cn/AFi4wfqDXYiOVp2Z7SNSRgSZB/Oue1jw5NPaEG0s/PLffAxkf41GjYmmef3et2LXVt9nWVpEJDKxJB989K7/AEnxRZWcKLKk8JIwGAyp/GuY0Xw+NI15ra/slKSncrKM4PXgiut1K2tpoVtUmQDcNoK4Kn0q2o9AuXtP8TWlwz+ZcMhXpvAAI9qnlFpqZMlvdCGcdHHHP0PWs2bRDJYrFEhEkZB2uMgj2NWbLw+kwzcW5t3XoYm4PvUaFiW99LpV+U1CNBv4W5UY3fWugjkWVQ6MGUjIIORVCfShc2T200hlQjALDJB9c1gWGlajo8zx2t1vIJPkTdGHsaNwOqncshWMqz+h71454wtruDxFHqqQBIkbbIuOpzXpNt4htbmb7Lex/YrscbJOMn2PpTrjRYGaSIr59tcAgqxzg+oqouz1F6HIX9vNfizv7UyujAgbMlgRT7rRb3WUR3uxvAwpZT19G9PrV/wzbTeH9Xl06eRlt2YtDv6H/Diu0+zxxzGQR7Wbgle/1pyaWxJ5ra6BepctHcWjxPnCyxklR712lvNHoNjvu3Rig5Yfeq9qmpppsG8rvb0HauCvLK88W3jHBig6E+1TrIHpseK/tJ/EXT9TuLSBF8wKcEZzkZ54/wA9q7L4T6x4R1TwdHNLDAJ4kwRgZOPX/PpXl/7QXgDT/DepWd3b3LF3cebGecjoCP8AP8q6L4SeGtK1zw21xbO8WpRqNyMBtYjpkfhXXJXppIiNpRZ5d8ZLq28V+I3tnl+yQoW+zz7B8pJ5GRyRwKy/CXh+OON7S4mimuywWJo2BU/gR9K9V8T+B21LWws8EKTyjaFb7mccEYzgUk/wruPDmjXMk8MRlQboyFwyMemD3FP3Yx0M7cuhV8AaitvLcaNcyiz1JFKeRIQVlU+meh57V4f8Q9NvPB/jG5KSSWc8hOCPuyqTyD2IwTXpf9gare6FLeajYMhhkP2bUbXBeM9PmGckZFXv7PtfjH4Zl0u+ljTW7cbre8A5LDsw9/Wuf4WVqjmfgN8Ro7eS78N6moe1uQTGHGFDEcgHoM44Gev1r0L4J/F+0i1bUvB2vRfZreZjHGspBA5OMjp6V8zWGo33grxTFLNbLLNZzFLmIHqOmea7L4sWsGr3Wn+M9AEq2k6qtxJESGhlGAMjt0AyKm6voFrn0T4it4PDxvfCWtyL/Zd6GaxuJjlAxOQM9BnNYvgPTdK12G68LajaW9tq9rmNCyApPHnjk+oPX0rn/DHiVvjV4Bk0W5u/K8Q6anmQSOM7wBwf8TXBeD7rWLjxrAC/l6zb4Eh3H97t4wPyranzPYIKzsz6G+GehDwPrlzppQ2swbKQscK6nkgZrv8AU/Ctpo2s23iPSVEcDtieJRwCepx69a52+tB4x0G01Uu8N7AAsgwSQR1B7jmu38HR2l7oYtpJmPngpIjH7reo+oFDk97mljoLe1+w3S6haEtbTgF1B4Ge+K3pkE0YZDyOVIrntBsXsxNpjzsNhynOcitm0spLbKG5aRMcAjBH41zS3LRcjJZAT1ps88UK5lcKp45qJLTYGCzSc88nOKY1tBKhjmTd/vnr+NSMoaommxRPc+VA8kYyRtHI9K5TxBZWWs2hksEntLoDiNVIV/bPStzWtJk0yJ7vThgAYkhPIZe/FcDP431O2uCkMKvHnAikBBH0NXGLexEnbc2PD9tfnTpFltC8kZIBichgf9oZq9p99PHMHF/LbKDtlgkGWHvz1rO8Nanf6pd3BctbXLJlQGwTz+vSrdpr92949reWcdxPExO7IBwOv1otJ7iUrnTsl3OoeO7W/tW+9GBtYD2I5qWKLT2BiRnt5D1ySMH6ml06ws7hEurTzLZjwyqSMH0Iq1cwXO37kdyndSME/jSbLsVk8OWLSpLsEsgOSS2c1n694A0bxDAwmtFglwcTRAKwP1HWr48uM5aOe0f0jORXM+M/GNzotoI47mCVJiY/N3AFD60XbB2PAvH/AMK/Fq69LD4U1+ZyAQSR1HcV84eJ7vX/AIU+IGGr2z/2rHIJ/MmUZc9iD3B9K+3dG8bW3gZJ7nxABEJAWjuFO5SOcc+9fH37RHiiX4v+LmnsDELWLAVgwAPoc/gefpWy/eabI5U5KVonnnir4/eLvEkVzaG5byLpdktvKgMbKe/ByD06f41zOi6eEtWVhucDcSR368Gui0v4cRmbN488bgcGMbww9QRWzb+EJbVktoSs6EHEijOQexHY81yyaj7sTWxyNosZaG7SU71YhoWPQ+ta0muTzBiTho+FwAM1m3nhq+8Pa1HDe2c0VpISVZsYk57MP5Ul5F5U7HJUE4HPGPSuSSvuKxpaPrl956PdloQrEcJkqD6gdRzWta6sJppoEj88kGRkjQk8dwB0rC0LWLrw1rCXcaLLEwC4mGVOepA74q7f201p4hh1q2nEJmKspQYGc9CB0pwSuJ7ntXwX+Ij+G3dDcxXOk3A2z28pzsHqR1FWvi98OZZprHxFockZtomKqyHojEnDHuOcZqx4y8Cumi2Pim0topJWRVvVtQAk8ZGCwx0I+lUPD3iybwnY3Ol6nHLPpNyBNZXRJwOM7G7Ag5Fbc1tUXGSeqOFs7Sz1e6e2vInivIwSrxSAFXHQg8gj2rndVvvEWna7YPra3N9p8TAmO5iJBX2zx0r0fxrd23isWOp2drHY3KMUkRGXDqQecgnBBwafpOp6jezW9n4gkbU9ORsJEQA0YPQg/wAR+tZurysycmuhVj+H1pqcyS6JcLNYX0YmjtUYh4n7gen0NXrHRdV0lHFxpsuqRQDMkBGXCjqCO/H8qitwdF8Zh9Kln0uJXBjmaMlUPTkdCDnFL43fxTeeLJorR2uNWMSmQW5wJ4+oIA68HtXLN+0ZKk5Owsk/hzUbcz2U66QrjAjMZwGzyCOg5rgvFnhSLxbrEQjEG6OMmSaAAByMcgevfFdnbeFm1nSbkwmWw1m1PmS2txGQJRnk4PQ1F4R0C1u5DNLCS43NJErYdSO4/wAKwceR6MylG555rPhhLSBNImnimE8e6GeE+W4cZ4z2Psa81m+DEuradc6noepvqN3bZ+0afcYEoA6gAYyR6d6+iviJ8NLXxnpDzaHc/ZNZhG5oHPEwHcehr5ku18TeBPFS3MjypeBgofkeaM4wfU9q2pxk/ejIKcJJ6M4uWwaOV1dCSGKlWBBVu4IPSnDTEjUkwq79QQOa7XxSJ/EusSagLKS0aUBrhGUD58cnj1IqmdLnEKOImcE4BA6D1967YytuenHVanMQwPFcIVLIDyAvGPauz8PRq5JY5DdQe3vWfcaO3DiMlRzkcVt6OiQohJ2rjP0pSlcdrF+e1e3kYqiSADIKnOaxdQmIjlSWzMb4LFye3rXWwILgh0II6Y7msjxNbMbaQMMLgjJPt0rKMtR30PIXuEm1B/LBIyfmwRmtzTy0iHLFxjAJrBAf7bIucjOVwOg9K6DTVIZTk5Ixx3NdielzO5etf9YuRnBwa9F0NPtFi5ALYXBxxjFc3pPhWe90iXUIpYopbfmW3ZgGI/vL6/Sug8OyyNZNBG5d25D4xj8KhvsO5OJ1+1rBASGK/MQMYP1rrYLhPD/hWe4jcG5wVCluSD3z2rmpYP7LZppSA4HII4zXE6lrk81xIBIwjc8gng1Nr7ksz/OkvL2aeWbzZS5Bwcn2H9K7Tw7P/ZtrcSXbgRuAVRjjn6VxkGowadIXZC5cgKwHANb1pZT605cjaqcgMOoPXitdkc7uaN14kudQuhbWqMUIwSD0BqKYxWJKQCWW7I5LjhT+FL/aEVgpt7WJjIAQZFGR/wDrq5plhHDElzcStljkHrn2PpU3IbJNO0xpiWu3LqQGxJzt9ea0dQurSztggZGGdoXoT6VRn1Tz7oxQFSh+8/Razb5C7FCpkUNkknOD7e1IRVupluCysTbqx4Tg559agvdFl0aC1uiiC0kfbGwYHJ9KdfWsSDzZ9wXqArY6VRW/S+3xIWKAhlJPyj/69AE+o2radewTlFSKYZRiMrnuCKSKKK68yPapLPh0Q4I9wK2dPjXX9Fm05zmeJS8QJ5OO4rK0ywmtLsxXA3qBhZWOCD6E96VyjX8HxTNqNzZW8zCeEboJycMfQH3r3/4UeJp9P1FNRsISlzGduo6cBww7uq/rxXjo8P3OiXNlcvCIXkHmLIpz5qjrjHQ/WvRNCvhLf22qaewW9twN+0kM6dwQOuKzbNab6HpnjjxT4TsJzd20i3B1ANIkQB3W04HBxwCMnkHmvA/GGpX+patFeveLFePGYwcAK6ntivZvEnhrSvG2n3Op6PMouovmliIzg45OO31rwT4g6J5mmJd3MbJHAxUtkgZz6+taRepUtEdn8L4NG1N5dK1FG07UQp8ueTo+Se9dNJ8PolEtrOhg1HewgkJBSdcZBB7Gvn7S9Vv0ZI7W5U7VIQXDk5HbB6iuqT4v6uEhtNRdwluNqx5+Ue4PXNbxfcxbvudXqPhLU7aKd7ZFuAThQnLAjqrDrmuX1+ZLe1smVZIruQFZILgFGRgfQ8muh8UfEXSPGtlp0ombS9XijKm6gkwXfHBbHU1w/wASfEus+JvD2mxajZWs11p8gMWpW8nzyIBwGA659faluxGzoUMF3MI7yO4kV0J323DIccfgeKl8W+GF8B3unXFtdnUtH1A7oZHOGik6lHHUH3xUPw6+IEdv4Sv7Uy2lzqEZ8yESoRcRqOq56EHPH0qvp3xEg1bQtQtNQjW9jMm6JlIDwMOhweoB9Kzmikem638Q9Wu/Cum+H7S4jvrJTG6hgQ8OCMjOcN9SK5G9s7zxt4pcXQSIlQDImAowO/vxVDQ/Fthb2yQMY2u3IVZcjj2x70t9raRR3EMShHU7mK8Ek96xSaCxzet6KbG5msopA8EbbgWGC5B9aprqFrZxFg8csrcKgGNjepq1q13OYA4jaRmBYMx4H41zdpboUN1c4VSxAYKRnHUY/rW6vYk17FDcebd390DJ1jUgkMfTjvUeoam93KEJKwKuNqjBBHSsu41NrtiyrsgjOI8cZ96iaSa7VSHaNgeX4wR6fpVWFcsG7YoEOETOSR3qwhIRtsjAnow4OPSo47ZFdS0nmKQCRjvT/MLzsIwEU9jk7fxqRFq0R7sB5TJJBkgBSeo6j61PqmlpJbIYlljyD/rD0rQ0i2S4LSGUKwX5iDgDHfFaFvDLIZkI82PGQSOM1VgOAgtZI32SphwchsYDD6+tdz4b1RPKCy4vUjIDQsfnRfVT6H+lN1HQVuYGeFVuYSDugyQyHuceorG/4Ra6RhPZKQVXK+WcFT6EdxRuC0PT9Q0WHUNDW+srsXFu7BVeRcSwMP4WI9OxrrvBWp65oAW0vlAgkjyqsdyXAORkHt6GvJvB3iqe0MtpewYcja5K/LKvow6ZHrXufhCC0l05tTit3ntBhJoFbPlk/wASA/yFctT3UaI8z+KGhrPK8mlyNbuHDyWMh5U9TtPcHORWZaaXaKLWVgdwwRGeNrH/ABrrvi9oUr+LtLubQM0TRlVAyC2BxkHrxWFcQobbbcRGK5xgyRjGQO5HqPWuN3sQ3Yq3mnyWKXJvrFrJsnYCc5HqDTrGApaxEuHJGQR6Zq14h8SS6volpZXhWa5tRsimBwXTsG+nrWZa6pBp0IyVllPSNifwrnaITNu2v442CEnevIGMc/Wo59bTWZHhiA+0Qn5ixxk9qxPNklUzFPKRmyFDZ2VZsblLd3Z4lkLkDcvDA+ue4rNoe5pwyT3Vm008EgiB2kqPlB7fTpUFxoAltxvgjY4ym4ckfWtPT9VW1t7i1nTzbafgBTyh9ajsLs2SFZzHOikhSSSTzwfbipUmtB7lOLRrKe1EU4ERJ5UHGT9al0yzSSUWyw4gY7QdwYHHqO1F1O00jpA0YlDZIIyCD2zW9pVkIZlMS73KhpWYHAPsB6VtTbbIehv+HtFtbV4oi2WckszDgVs69aW0aQgoU8sFGQ9HyeD7UmmWUNlaGW4RnVyQCXwfqP8A69Z8lyl2UgndraLcdsjE7iBnAxXWkB55rks8mvTwSR4WLCBt2Qcd65SfU1tfiDpV62EEUToQjYyPXNdXd3c01xfwy8iNyELJhlI7e4NcJew+de6dLKil42I2jgtW8GNMdqt7s0KWaJwwlun2qexzxnuOO9J4T1Ytq9ha3AUfMrA5GOvrVLUo1GnMFdg5lYkkcYzwKqaOT/aMRVRFIqFsHuPUGtkU7HvlncJe6zOhYwyE7TzwB259K9W0Kxaw1aGcsCtvaKEXJIY4yfpya8X+G1xB4g0JLyRMyW8xjmPdcdPpn1r17RLkpbztE5DBwFJOcDHSuKe5m1Y5nxX4huNQ8FajPAFZotUAwTnIIweD2ziuZ8M6899M6ahYgxC4VWMPykAHrjvjrXUeMvD7/wDCIai2mEuwlWVlbGUfIyQfQ+lc34ekuZoLd51yrEIzY4J+tEWkhns9p4gTTtei02V2lsJYlmgZzyCOo5rkPjBKZvEei3sWcCNtrZ5LZyRV/TmstcsYY57lrae1LLFMFyw9QR6e9Y3xAke40XShMCHt3LK2MFwDwcVN9bDT6HDfEErPPpDCMxtNGwf2IJ9PX3p2isbjT5YidzxHgDGWFN8QKl/FZyl8GPJ4PX2PoayYJ/s8pJG5T+GPxraLsFy/b27XU96JEeMLGWYeuBxxUmghJL2KEkKZsKF5Jz+FWdI1KHV7p7K5YbZUEMbYAIbnHPU5zjmqFlbT2OvW8QcRXUEojQMcEMDkHJ6dvbmrvfQLnoeoWyaZ4Tt2V2lhnmJ2DoCOmR14I71z0F3Peq8rReblynmKOuO1dd8SDPY6TZXVzHFZNdDa0QBwWA4PoCfauD0C/NnPaPEfP8qUytHu+WQHqOe/sa86rHUlpM07PQLTxTfSWs7C2fbujYkqCw5wfQn8qzIICkhjIKSRttIIweO1X4PEbNr93cwQIbaVwzROOUGMEcdKnvtE1C6hn1bTwLhYjuliK/N5fc/7WPauaVK6skS4X2ES+eylSSTftC8E9Pas2yubnXL+5ikO22GWJbnJHTGKzdSuWu2TynRS4Crk8VraDEbC0Fs8RAdmZnJwScfyrSK5Igo2OhlNtDpyur+S4ADMRnGBycCufndb+UiWckA/uwRjb759/Srl3cLHpx3MVGSCw54/pXKSXwsZEDuERiSArcGknzMGg8X6KUQ30qK7jC5DA7vfIrl5dLltbyNgMQugYEHn8PWurfVoZLN7d1FziQOA/UevP407UbW3bS1KpJC+7dECwIz3we1dkKjSsyrnOhd0JBJYk59jXXeF5J7nZbGNLyE9Ys4cD2NYUlgs0ZjQ7SDuVmHc9uP510/heza2jW4iOy4jYKxI4I7c10Rnca1OtltLdoLSZ5ZUktyyxxFs/KRyOeetFxqNxZ3lg6lUG0uGIyAuSCfrTrmyiuNHlmlMtvqUL7zFKCA6nuP881j6jcLdWukupxJGSj7uCQST1/Gs6iFJ2Nu31MajYXkokLJAfmLYOeevFZ5ke8v4JTEssSx4BLYBHpilsYzY6NqYcqTICdq/xr2H1pNGgN/FtidRKEJjJ4GfQ+hrkcbkXNq21pntHhtYREko8ttpzgZ55NX9FhEOn6lZykrKWDRyqCdx7gj0xWJosRsYpBcyISVztx0JPNbFregICj7QeMjqa2h2YjodLjg0a2jluiHkI+WFe+e/1p5m1XV2la3RdOtyMb2ODt9QtV9Osri/w8AU44Mj8kZrWk8KyuolmvC5CkEmQBQPoK1uGpzlzZaBpjiW4c6tdseVY9D6D9ap3mra1MTBpdpDpsAzgggtj14rrINL0i3iBu76PcR0iA4/Glk1TQLcMsN1ExQcgn5gPXHcVSkVFNnnqeFdYvAs0upXTznORHIUwfbHaud1/RG0toUltYJHaTJeZckk9QT/AFr0fU/GkEEpjhIdmGQFXBx7ZrA1S60y+tDd3U1w+8lYlUDajgdGz3q1rqVYwPHegyeVo1/HGWhazCnnJTBzj/CuN+zvhSykE88DtXq5SXxJo1jF50SPCCrCRgodT2FcFrGlPpGoLpygTztmRRbndlR1GB16037plJWMqMCNCcnfkj/Ctiwkl1CAxlSzICF3DIH0rGtpIvtAScM8ZbBKnG0fWrc11LpV+9or4BGdxXqp6HPapvclOx6tZXUV14Ytijp5inayqcHcDyK9F8KeG7abTBdXVq1yrDauB0b0PSvJtJuStgihg0TEOFwAc49a9++DfiAwqdN1CIFyRJE5Gcg9DXTRsmdVNKTO28J+ENPt9Nik8n98ylZUPAPXgj8qvaVGui3Mlo8ZS2Zi0fHTJrVl1C2tJE3yxor8ZBAGfrWF4g1SeC/URvBIgAkiWQjlgegPvXS5NnZZIzNWmm0vxYmoxFWt5yIC4IwDgYz+P8q66K1S3ijdgpcghmA5IPv+NeZXd0fEtyixA290Zy7QMflOAM/yrX8T+Nbiy060aOPy9sgjfIJww7H61LYk0zp7rToZbWa3Rgs1sd0UhPKk8gZ/OsCy8WRT6OmJhFc2suDu5zz1+lXtD1OG61O9W6kDSPGrE4IAGP8A69cvdaTpVhJdotxIxeXIeNhwD2+lO19hN2OwudKtfEdiZZZkS5ZSfMjOOMdxXI2HjmTwm0unXhBjUHymYH8Me3euh8JGe2MsSxpcoFG1l7A9s+lcX4+0q78QeJIkgtmjEC7nTHbvUTuldEylZXQ+00O28Q+ICTeCG+IEqyKeoPbHrXQ639p07TJLbVVNyi4eGdTzkHgE+teY+LppPDtzYyhzb3PJDRAtkDGAQO9St8RNQ8TRIkkgl8lQwQcZI9iMmuaOJt8aOb2q6npfhm6thdzXFnP5KNGDIZeCD3612MWpaeiqftkMjtwG3g5NeR6d8QEneG4+yhLsYikhReJF6EH3rYS60SW4fzLOeKeVwQgyAPf6da6YzU1c3hUuepoQ6gqQQecg5FQPqVpG5R50VhwQTiq2mXdlFbxQRzhs8AMeee1MvdHstUkVZYmR1yQV4JFUdBxb63anxXqMtnf/AGaMqNxLcMw4JH5VDpPxat0uZLa/YSqpIWVev/164/xto1tLqYk0wFZZJChjIPy9u/XNcX43+G3ijw4Eu7Kcz27rudAuQh61jJVE7xOSc6ieh6l4u8bxXtvZf2SxSCMliwI4OfT65/Ok0y4m8aW7xXbRIeMy7sHHY47muF0PR9SHhZLwD7QhYmQoPmQ+49K9K8G+EBq+ni8M2xxgAAcMQO9ZU41HO89jGLqSlqiKHUbmx1Kz8PXcqXFoxAVweqk8Z/H8a7jQvDkGlXEh+zIMj5XXkYqJPB2mXjxyy25iniGCFOBn1reSF4E2ByyYwCTyPxrtbXQ7Yp9Rs11b2GA7iMNyKjvr1LaCOb74JAUA9QRXPapoV/dQyOp3uhbYp78cYqLwve3l7vstQVkngUqiMuOnQk+3FSVfU7JW3KDjGexpkrssbFV3MOgPeqcd8Le1V7qRLcrkNvYcgd64rXviZHp91LFHLG4XJRoxnd0456fWk3ZXNIwlPSKL3ivVYV0y7+1Xq29xGMrEp6e2O/FcZoHxFn0+6DEtPbYAZX7D1BrifEGvNq97JK0rrExzslbJA9/Wubv/ABfYafHh75WKjaVBwQK451ZN+4elTy6rUs27Hv8AqnxNFgIzGIXgcA7kYEj2x/8AWqN/jPYLbO4iDOvQ54J+nWvm2HxedXiZtMiluFU8s3AP0PQ1zl1rniXU9QFmlsLWIEFpNwOwe+O5pRrSvqelDKo/adz3rVfjJfNO863P2dckAK2APwrg/FPxmR9xudReUsMlFJ5rgtS8G3F/JtbUZXwQG2nAI71tQ+E9PitEthCxiwAxyCxI75qpVdNz0aWBpQ2iUf8AhO7/AFi1kn020ZkUkCR+mf61SsTr+vxyvezfZo/u/ux8xH8q6+GyhggSKNNkKnIVQOf8anXYwLBBGvQKoxn3+tc7mdyppbHIaP4CigvHubu6nuRnKxS8geh9MVvWmg2lpdm6jto4rj1UAYHsO1aGSgznnsKFY5yRnNR7STLSsSJGDkDknktjk09iAML070KwjQgjn1qIyBcnoSam47XHSzAEIASx9BSL8nAA560zeV5A5PpSbgCQOSaLjSsPPzAqDx3xTgAo2CmDABAOCaUMRkA4J4NSMVjkkAHA5JqJiXkAx8i859TTixGVUkE9aAARgHJ7kUFEigFgSMgDinM4OSaaxIA9KhkYnKjIPXIFVckUsXJJ6ClBzk4wBTQegHBo3FsjoBUlWBsN8x4A5pQS7lyeMdMU0DccZx608nICDAUck460AMLAFmfgdB70q55cjnqBjvTAwkJ/iQd8danTLckYFAAu4KCxyzc89qR3EeCeSaU5wCT0qHcHJweOn1oJWooPUk5+valGRgnk9qYpywz9ylBLOSDgDpQOwu3BLdSfWlHGSTyaTJLZJwMUdQGIwRQFwClFwBktznPNOGVwByTjJoXGRIwJIBIFLB8w3njPPI6UBclwFHJ5prMQMdT2pWI4IPJqNSWJJGCpx160CWo4KVGTyT2pHJQAY5PT6Um7kkng9qbHuyXY4Oeg9KB2HEFVJxkkcUmSqkAkE9SPSgA5LEYHUU3ceSQcn8qAuKSFVI0GAByRRnnAHNNTIy5ILHtUkSnGW64oGOyAMZ56mmM3BAOM0v3c96YCWYk9KCVqKQAoAOTikJCgAHkjpQSAST6U2MhsM3Az1oKHZKRkIMseADUr4hVEHzM3XH8PtUaAFi5JyOBnoBSuwbLE89frQSKx28E5Pem88AEDufWmKerEZz2qSJAGJPBoB6EoBCgdu9RzOeABgnvUjEEkkHHfFQZEhJJ47Gglbjg20EAAE8U7d5ajAyc4/wDr1EvzOSDx/Kn53MSDgA8UFEpUpGjAY35xTeFwMcmmM3mSBixAXgL2o3ZcknAoJsPZhtZRwxGMkdKWNTCoCgAkYyOwPWmRkySFycAcAfSpATuJJyc8UBZFe00S0tWkkESl3UqOPXvmsi18KWdlfzzuGwVITaeAT3+tdJkdhmoZdrHB5AP61Sk0ZrU5XQ7DXbSO9nlvwIogTGkoJL+gz61Z03xZrcen3F7e2CxwQ4BdTjP4HmuhKBwVJ4PJHqaq3cKXEQiKgoM7uM5z2q1O4+VMraT8TdOvULh3VAcFip2g/Wuv03xwFIMF4pGBtZX4NcRqPhu1vdLXTvIC25yWVAAcHsDWPeeCILXR7ezsJJ7Z0JJk8wkgnoOf5VpGdupzzoxlurnv2jfFnULYKhufP25+QjOPrXaaZ8XreXYLuDYWAyy+tfKOq6fq+g2enw6ZdtczsB55cAZz2NT6z411bwjeQQ3cJuY5VBMkOTsOTweOvHT3rZVWutzz6uXUp62sfaen+MNK1HAjuVDEZw3Fa0U8Uy7o3Vwe6nNfFdr8UbNZ0hu2ewusAkMxOQRkHoMcdjXbaF8TWRA1pqoKHvuz/KtY1U9zzJ5ZLeDufUe33pOB3rxrSfjDeKqeaFuFAAJIxx69q63TPitpt6SJlaA9PXmtVJPZnn1MLVp7o7uisq08QWF+P3F1G54wCcE59jitTgCqOS1haKKKACiiigAooooAKKKKACiiigAooooAKKKKACiiigAooooAKKKKACiiigAooooAKKKKACiiigAopPbFBOKAFoppde5H50hkQdWH50APoqPzU5+dcfUUhmjHJdQPXIoAloqD7ZCODIvTOc1E+q20ZAL8n0FAFyiqX9q2xGQ5PbgUDVYGJALH6CgC7RVM6knZHJ+lN/tRe0Uh+oxQBeoqg2qBekTEetRy6pIgJWHp1yaANOiskapMeSiqP50i6pM8hUqFUDqR1oA16KyH1C5AyF4Az0600X90VUngN04p2A2aKxBd3mTliRzjC1ELu8LAGUgk8AjGaLAdBVHU7W2uooxcxpIgYEbxkCs1XuZXP74kqeamaJ5lHmlnGc4Y9D9KQGhHaW8YG2GNQOmAKm+Udx+dZLq7AAuQAOgamCIAHe7AAZyzCncmyNZ54oxlpFA9SRTHv4I3VDIGdugBzXNX3lfuy0qoCcgls5Hc4qO0u7Q6lK7Sx7Fj2gZ6GkUdUNQttpImTA64NBvoOBvB3dK4WLVrJmlDXMcYMjbeeq54rbTUbH7OhW7gKD1YAinYDfbULdM5lUYqaKRZUDKcqe9cpNrmmIGJvIgccDNa/hu/i1HTg8T71DEbh3pAa9FFFABRRRQAUUUUAFFFFABRRRQAUUUUAFFFFADCw6ntXM6/qcumWkt1GjCWRwqDpgD1ro5ZGQNtUHAzk9K8z+Itjr+uWaR24EbyEiKKLOcepqkuYicuRXsXNa+I62unRW6Ov2+QBSFYEg9CeOnNYY1i3aFEvbnErHJC8kDvXP2fwxm8IaFdazrV2TcIpMcZOfmxx+JNeXaX41kHiFJ9RlMUCOGJK44z0HrXHVp1ObR6HFKpNtN6HvXhUFvEDSWFuzxHIEkmTt9TzXSXmoLa64sZR7qYjO3dk5PTgdBXLaH8SBrMDDR7JY0YhVbbgn8q63wp4fvLG9lvdQTfPKMg5BK1vFWR1Q2KOv6Zq9z5ToqpG78RAjqa0i97pGmxRttEjclUAPNbd3Z/bLxfMYiGMZwDjJpYLRGu5JmQlQAqbugHsK1ui7FC2urW1iWSaEi4kOBkZJNWL7UoLOxcqoeTBYp1596vTWUM0qyumXXpjtXMatZag1xdXEUJVChVVA6+9CsytjhviDrUHhfw7c3IUS3d0CFYr90H+tcr8NNDGryJcFiJUxLJKe3cVX+MGrztBo+mS27NO0gMjyDAAJxjjsAK0dD1m20bTtXBuwpmEcUZjGNxAwQo7gcc0Tw99WYTlG9mei6beS3dtfXd5fjyIGOxQwwcZxz+X515f8QdRGoLFKkjSylirSk8D0A9cetej6L4btm8JIkzlJZgXBY4J7iuVn8IWvlot7MJb132xQ7vugn0rGcE1YVk0dN4G06K28PW1tZIJ7qZA0kjchMjp9a3dVvb/wAMWKRlkNtENzuvGASeKl0S90zw4slvJdRIVRFIGOMDGP61yPxJ8aR6/EdG0oh5JOJJD2FNWpoqySvc5Pxr4ntPEyXV7fyiKyiRtkSt98gcZ+przb4PaLYXs2p396itBETJFE3ILHpx64/GuS8Vag6Tm1M4VFYqwYkjAOCeK6r4VXHnavbQwOjQGTeWPAOPavPVX2lW1tDhblKWp7P8Nvg/aW7rq2rx4aU7oYm4AB6cVzXxU8OC78QSwaKhZIV3TsD8qD0z9K91j1u3g0H7dMyuscZycDqB/XivL21OwPhXWdRvAII7gsQxIBbGcDP1NevCVtOh0uCjHTc0fDPhPSPEPg6C1IaYIp3hSck96+e/HvwzvdW8SQW2nxeXZRyExIwI4B5Pv719EfBrxDZXvh4xQSojbiDtIJI9adqUMGt6pd2WmRCNo8xGYDAUd2J6k9aT5G7NaAoXV2fL11PdWN7PpNlA2orbnEjQIfmYDnAz29c1Q1yxvV0lTciMSXLYjhU5cAHuO30r10nTfBN9rthp2y7vRGWE7AALgc5PbBP41xGhWVnNeWF7qNybtzJkqBxktkfXqa5XTpX0RUFZkeleAtV8PeFpbxdPmudRuF3B+oQY7DHX3rT+Cvhq41/xOb3WWV1iO1IJeMMM9vyr6Qu9Umv/AA1LDo+n/N5G1JSAMHHFfNvhnStZ0+71HVY7lElt5SzICTx1/rWro03C9rMHFN3Ok+MOhLe+K7RTiKKIAliMAAdq8o8Q3MMutC0tkXDEK0shJRc9Diu8t/Gkvj3xjFA4EljZgmSVhwxH8+axfEHhwX2pStbw/ZbZj8jBcZIPB/8ArV8pjpxhL3tTBuEWSWumQaKLZxdtNdyLkDHC59qqTQ2GkxTtdXf2m8nO5mDA5OeB/wDWq1Nps9pY3F6HE8kShRuBAZug/wD1VxdvpU0Uxu9RkV7yXJRH6RjtjHU1877KNeVzkqzj0OhtvFOn6cgknhyE4aR1zk+w7Vm6z48l1G7QBY4rYkJFGg+/n1FTf2FBYW63N/Oxnn+ZvMIAUDpgVVsfDtrc+I4rlUH2SMCVpJT1A5J9qqOBipJo5+aTLev3Vh4X0u2WeMXeq3AJjjYA+Umew7Vymq+J3tkSOJRAQATGB1Hc1U8ZawL/AFy5vZHCQEiOJCei+uTT7nULfUtPSC0tBKwXAI53+2a+goUupqkUL/xRPeRDE5lOMqM/KPbFaPhK20mKzudS1dxc3mCsSOQAD7CuZOh31q5FzF5DHJwegFbuheFtKk23ur3gUEbltlOWI9SOwr0Y2uNNpmDDqUWLqdLXz7qViUC8BBzjmufkXxXcQzyh1tLYsGKsxJPp+H0r07VbqA2biyskgsVJAYjBIHT61wuvalFcRB7m/Fvax9I14Lfj6Vqza7kcxIYBdRPqUtxql2SN0YBYfTA6Cma5o+oalbi9n09dPtRzGgGDjtkV1Vj8T/D3hu1hhg0yO4DclyoLM31PTNcX43+KOoeJ7lUtoBYWq4VYSclj9aUXUUtEWlK53PhXQ0sNMWaWdGCRGYKOowCeRXGXmqtrmqwxJJgyyB+O6g1tt9q03wvp9q77b7UWLH1RB2zXLRXYPjeeW1IkS0g2jgHpwT+dd0W+pukzm/iHJ5msOApwAFA6kCqdtILHRp0Qks+D34Pp+tQ+KN/2tZXYzlmLb1OByemPat/4d6C3iiYI7GO3ibfK/wDcA5rpukjdHQeGVHhjQbe6kc/argfKmcZJ6fzrcMAjtmv7xiFI3LGw5dvQe1UJHh13xJcXqFYNG00bIRjO4gdeazbzxXLq8zz4L2qghVHAwO9YPVlPQhv7a68U3KTXji1sF+VRkknHYVqzeIYLazt9K0yAPLnbn+prjJfENxqBQg7nkYxxRJwFXtgf1rvtPs7TwboQ1PVIg9264iiIwSaGrCTuY+sFYoxAXaNhhpSTw/qAPSua1CVJrhniGIzgADoPpVi7u7/Wr0XdzOkVvkgRFcHB7A1m3t0qcQRF1LbQwHQ0JXM3qxs+8IVIKA45x3qNZILG3IOGcnJycE1TWOe9lMiJKGHBDDFWZ0ggUiQ5YjO3Odo9zVJCKN7qFxcMFCAR7cfKOT7ZqnZWO+5jEicowIQHn8attewAggeVGOMjoT2qGDWnkukEUUcSBgWkA5atUB6NcWUU9oymQROUGNwzniuC1BHsr4b22HOG2jHH1r0KK5EmnWk6NvGPmBGPwrD8UaeL7TJLoRKgDYAHJJpLewFPTpYLuOKB3AQfKRjp71Qn0+bTb4XEQLorfK3TgVk6RqBt5iHORnHTBHtXZ6nqqXujw2yIpYfdI7ZPU+9OS0E0el+HI01Pw+k0KbzgNIQPmBA6VDc3MtqQxcxp1AxyT2FHgXxLbaB4TuZZgCc7VGBlmHUmneH/ABvZ3E809wkTnP3WAOz/AOvXmzjaVzlktTh/G0dzeyh5yQAB5eB79D7nNdlo3w0s7PQrS41e+lhubkh47SMgsFx1Y/096d4lu7bxEyLp1qkSI6su3ku3b9a7JfhRfWtil94j1VYnni3LErHzVXGc4/h4qebTQlu6sjibR7XQ5ZwgyUyQpPLAVgazb654kmN/dQvBaAbYIuR8o70uu6np2nTyw6dGZpQcCVyWOAfWuj8MeL7e7jQaoxSNRyXIAAA6AdqafVDSscFf6HJaWQkmTyQ3RicAn0rGtNGhnvzFbIwAUOzO+ckenoK1PHnjlPEOqvBZp/oETbEyME1e8DaWuoG4Jc2sUYBknkPQelHM0XfQ9C8K6pbeEdAnuYola7dNqscEg4rz3Um1HxNdRRSk+VvaZy3BJ68n6Vs2+sadq+pxaVaSA2du+ZZnOM4PrWJ401n/AEhzbIYYc7VERxkdvrWcW27sxSbZk2yzax4jeK0AZYwI1xkcjgnJrsfFfhCXw14PRp3Y3MykuwOSfYGvMNJ8Xy6FIxA81yxIwMEH1JPWr3inx9P4g09InkyAcnBxgenFdMYs0SZkLry2NtNbW8eC4IZic5HpWPFdiOUhFEb/AMQzyar2hRmndiI0wSuTnJ+tMto1aTzWQNKDgsOwrpWhqj1z4XSSGJ5pMEMSAAOQfrXok8EcsBcoWKDhc4BJrg/htCF0sOgwjOSdx6kda7yWUIkaAgFzgYPWqt2KRy+qyvZMQDtQZIwM8+mO9cq2qh7skgllJwnqe5xXol/FDdfKQEcHBJIOfpXF+JvDTwxNIkRBJzkdMfWlog2Nbw5f4DupD7zlo+mAfT0re1DVYxbLbMWEvU5jIH5964PQr1ooREgVHxgDPX3q/c6hPKjozmWQD5ZCcbazY0zR1BhBZvLaL87HGxW9epNZOnXEIEkN4qhWBPlxjnJ75qvZau8l6lo6KUkO0HOCSeK0/EPhp7JQ6ffI+8Dn8KSZSdzhvEcKx3ZMaeWgGN/TIrMijLkZPIHBNdHcaVd6rIsAtWkIHKjJY+hFZFzbjT5Whfl1OOTyKTYzNZXJJcDPTiq92jELGpy7HoRwBWhKjrGJRt2g/Nk8j8KI4I8iYb1JBI3e9K4BpNoWkIYgEY+hr0WwvIo9NSIIzSKckk8AfSuHsLtLVSQFZ/cZ5rsNHgE+nh2wXcHkDpWcpWOqmVtQvS7EEjGOAKxbmJpY9pJIz1JramsTG4BIOOc+tRvpzbQ5GMnH4fSseY6kjAGnAAk5JNWbawjiJyAD1rUg05pXdSpVB0OKsjTFLBEBII4PrRzFpXK0ccQQMwD8Yxn/AAp39nRIh2Iy5HUnNaVhpoiRiEwSSCSOtXXsFKqu9QMZwc5FLmKUWchc6asjghtozjkZ4rO13TjaxRIvyADcCT0+td02nBzhACuOvcmuT8YwzQQZlAQhSB7j3q4SuyZqyPLNYBN2QcOT1wc5PrVAyOJAgAOByT0q5PiJyC6vKc9OgFZEtw8MhUgE5yMdx613o86RrRTJFC6JkDqc8ZqO1mEkyIQApOcntVAykxBxucEkHFPgkMEZIO0+5ycVVgOji1UW0ypG+4A9ema6uLxDcSWSWMLFBISzHGMn6157aTBlA2gZPDEd66/ScQ2pdxucDhmPWsZqwGje7LPRnVXPmk4IBxk1T023DIHndVHGNxPJqSzifVbpBKoigUEuR2HvTLh/tmofYosIgwVcD+HP6VmSzb0zRn1W7e7uJPLtIR8zE8fl61c1DUEvblLeEnZGOFJxgepqtrWomzsYrG1IZEG4leQT3Jrl2u380sQRNINrFSefbNO5mWtbunjjcF1aMZJKnpUuj6BbR6bJqN+wCH/Vrn5ifWqqIgkdHQMseGYHvRLdC+nRUBSJTgRgkgfhQmBVnJuShYFIFOQpOcrViGWO6uxFZpsiACnBzj1qbWbYukS7gqgYbjGBWh4XtbdZBHp6bvmAMjDgepxSbA6nTfC93dQxQokbbhuCluFXGck+vtVC68O2UWrJ58peOLl1jcjBFdNe6mPD2mCG2ZXlk+9JnueorhQbi7uJWTcJZTyexFZ31C9h2oPG940iAFAflyemKxNV8TeZcGMMCQdq8ck+wqXxVqUdjDFZwBdyj95IMkk9/wAaqaFpQu5o3dCSDnBFO9gNvQYppIGmuRukPCqBjA9a7Tw2oiw4DLGpySRgVUi8PvEkRcgs2CFUYwOwrXMQjhSIkCJCGKnkFvUjvWTZjJmpfay0hCxnanTcB2rHskgW6dHbJclgCvGfU1prai68pEAUY5yAAKybuN4JpIVlw4yAc9v61BmtC8gglncpGC6LjI7fh61BNbmxt3mlAQdVVyckfSpLKeHTdrmcAgAAsuctUVy73xl89JHfkrnjigq4kKC6MYJAJ5BPGKe2pNp0wDyLcnOAqnAX2rIsrk2uoo0wzEmVERPBPqTXSrp0N9Dv2KsUhJADDcT9PSgrQ1YHg1GwctEDIw+8pxiuc1Hwy8ULshUn7xJ6KKs2LS2d/wCU7FYlxhR1P1rq2NqYyjsxuGG4RopIA9z2pagkee/abmwhMUZYBBuLk4U+1dj4R1BdZMchAlAG7nlRjuT09Ky/EmiG9RIrZCHk42k8n1OOwrQt9Kg8D6WhuZVErqCIwaaVzVIteK/C8V9aySRFEJ7scAGvDfEuhNpN48TrtxlmQDr6GvbrDxUNagEQEe1cgRnGM+vFcx4h8AXOuO8rnDn5vlbJIH9K3pvlepstrHjKTQxw+aCz7sgLjp71gT2b3Eju0ilGJIOcEe1dzrlpbaSjQIC8nKnAHFcLOnmgoXxGpx16V1rUi4y5vYooEWKII0YJZxk7/wAKw5b17ksXYMSeIwMla2r1IreCNYZCrDliec1nRyw+YY4VzKBlsjGPeq2C5Ws7DbKZXBOepNdr4bRIHBQZLDJ2noK52IxyoFjcykjk+9d74V0I21sJ55lCcErjoPSoloMuyWCpp0sioCXHBPGPWuVs9L+0tKqEAA8tnpXfT3i6rE7ReWIEGAq9TjvWXptlEXklMYwAW3HoQKlAcnc6XBHJtGJJQvHOM16P4ERpLaKMKgKgcDnHuTXmc6G81Ke4jdUjDFVQE5IzXo3w+lfaQ/ykDIIGentRIg9cv2tk0NokAZHjw7Z6n6V4dqXh83F48Vu4KFiSxPI9q7/UdeWHTZXncBhyB0z+Fefp4yjM7GFFYk7mZgCQfTNYXsNstzeCZ9NsRO8ql5BlY1JLfU/WsiKW7sShNo0xUkHAzt98Vp3viW51SeDlISrBQUBwR+NaelxLdTOyXEiBeM4IDHvT5jJsoWPiOWxkRmjKKTyGGOtdTpHiGKYhWIVSdwYtwKrXXhwSYnkKzEjaIz2Hr6k0220FpkCmNUTPCoKhu+4r2O60fxJC0ojWXJz2Oc12tlqhmyrBXUdMNyPwrg9K8MgW6hCMEdc4x9fStSzWKzYRRSs8qEA8HGPXPeueSj2NYpPU7p9Ia/iCxKTE4+ZsdParEPhHT7azd3lU3ODtjQEkD3JqLR9Vka3EYdkXGCo70681cRl1jclgcMSo49q59EJrscJrXhYtNLcJuLA4G45AH0rmPE3iKx0GySCMK93jkp0J+ldP4w1h2jlgTcZGGAFOMH1yK87uPC9tp8QvtSnO5vmCu2WP59q0ir7mXJzMj8O6jqPinVTASFTIZ2BzgentXo2tXNpa2sFtbReWANoZ+d57kDsK8x8O6nOL54dKtmLyNjzMYBFeiQ+HL6a0L3pLXJIYMCeB6Y6CpqQSdyJ00Zl8kiaXMUOJnGCGIAUeopPBHidPDEKQu2yZR1JJJ989/wD69T33h7UL4FBKrxkYEYBz+dZN74Fv7eAZLRgdARggVKdtjO9tj2Twd46innRlJeXODICBjPt6V7BZ6g80LzvGHjwuZCOua+PvC5vdIvyArF8gAscA4r1vSPG8kClJrgooweTlR611QvY2pzvubHxg8QWOm6ZKEGZFG4hT1r5iPiy/vdYVwgiQNhMjPHvXpnxA1U+KZTHbSeZGzYZiOSPaneBvhKNRmRzBvJ43E9K6oxTWp0Pla1Kuia8dSvYbckBjgMxGBn1x6V6RPc2Gk6OgtgJr0kqwQ5yfXHbrW3pnwG07TZEuJTIJ+oKsSB+FdEngmx09RHGqXEhGSxjwxPsBnFcFWk1rE4Z05XvFH2B8H7J7bRAWBAKgf5/WvQgMd+K5zwJaJbeH7cK6sWUMdvT2pvifx5pvhSSNb5wiN1YEcV9DOXtJ3R7Mt9To3cIjMTgAEmuA8XeGrLxToWqtdIjMyna7dQQCQfSttfFVhr9mBpV0t0XI5TIwPxrivjV4tg8G+CZoy4WSRTnAPHcn86UU72JbsfGHiswW1/f6U43i3bbluwrhdTcC38jLSJ0VXbIGPrWpeaibqaa8lZg87FsMckDPHP0rP05Ev9SSAnzXY7VwM4Oa93CYLnncdSfLHXch0yAXM8MEYJMhALH/ABr7a/Z80fUPDel28zOJbdlCnnlT6n/PrWV8BfgrpM1ilzfWkci4yWI2nP5f5zXtd14M0qytzFZ3MtsVGAsb1OOrxk/ZR6GEHPdnT2+qpJIIpQElIyMcg/Q0+/uJbeMTRfOg+8Bzx6155beGNWF4jWtzLLAvILnGD+PHpXoNlHd/ZESd1WQDBYck14soqJqrsztQvLW+txcW8yx3SglA2MkjtiuLvp7q8dJdOQQXAOJIwSASD1wK6vVPBkczNPbylZTklW6H8qzdLbU9EuiPsJnhJwwAwR7gmiNkPUrwap4htJIHm0tWI4Mik5I9+a3p7ibVIVZolilX5l3Ag/TNakGsQzuI2DQyn+Fx0/GtDaCPmAP4Um/ILHIm10PxNby2l7DGlww2uuNpJHcVxOtfDXVfCZe88K30rkcm33Ekj8Otemav4dttRBkCrFcAHDjjP1rlJfD+tWt1I+m3phdfma1kJIb3BNNa9SWjlvDXxXkt7xtN8SPc2sx+Ullxg9M5Nd5da9pT2REepI6nBJkfIx/jXmHxM8E+Ideshdz2kcUsXzebFgEH1PrXGaBqwtpotM8UwMgA2LdRnaCOxOMA/Wq5LoE7o7HV/F97aeIIhHM13FG2ElVgSVP8679/ENtex2twYJGmUgksuMiuUs/D2j6fafa5ZVngUgxyxkEgds/nXeeF9f067t1tJljLoMqWUEFe3JqnKLWiBI6myuo7y3SWM4BA49ParDZA4GTVG1msw2beaIAnlAwH6VakzKpEbgH1B6VzljkLEncMAVDdwR3IALBJAflYHkGmLb3ABBuM+nGait7FWdxJI0hByR0BoAy9Ya0kQxanCRInKSAfeH1pugNFHcDy2mEBH3ZeRnsQa6F7aJ4vKeMMnTBGaxHDaHeFLYefbyctBnJT3HtVJ6WAb4u0WXWLVGtJRHew5ZBnr7VF4X8SNeoLO+HlXyfKc8b8f1rZtbizvMPGVEg6gnBFZuqeH7a7YKf3NznMM6cEHrg0LazAvanaxtEZHXzH7Lng0lraGVA7IsEYH3EGN3uaybHW5LK6Wy1lNkinEVwfuuPc10ckiPCSrgjGRgjmlqLc+VP2qNRUX9tFLbAIGUCVfTdn+dbPwg0yHUPC5uNPuFju4sg4Odw9CO/em/tVaNmzivCoYEE7QRxjGP8AP0qh8DLK0vbNZ7a5EN5ER5sXTI+nrXfH+FoCVkz1K40i0/sOG51GIx3W4AOq4PXg1Q8S2F7qemhARdWjKCHA5DDuR3FX767i1DU7XTSXkiViS3Xn/CtPV7OfTZU2D7NFgKrp0B9GHfNc97bmdrnjVjFcMbu0msGFhODFcImMRt2YAcj15GK5PSfAU+i+NXthO1tdgiS0uUOPNxyAR0PHWvYdSt7zwx4mOorGbqyuFDToFzx3OKqeMbe28Raek2mIsl5Z4miI5JTn5R3zkdD6U5T8iXc+dvj54Jlv5Rr0OmS21/EdupmBDg46OQOeQeuMV5l4Z8S3mk6fdWAm+0aZfYRoyOVOeoP+NfY+oXP/AAlnhObUrNVN6kLW93aPxvUrgnPNfM9r8ENcvL6/gthHAQfPjglXO9ScgAjjpitaCi9yIyu7Iv3Hwy8R/D3TNM8YaBcyXMEZDSKeGQHqMcbgQSMe9ev+B/DejfFm3TXbGAWWvQgOzRHG9geePrXR/BLUXl8PT+HfElmRaMPJJcEhWxjB9M+tUPDfhq5+EPj947ZS2nSSFlJOQyk+3atVNJOPUrW56voejSx6VJdWyubrBWeIjIZh1yD3q54fsYrmKWBkNtcqdwZDwT64rfglgjvLe/tsG3ugNxBwCSOOKfeImlavFcKqhJPlODjGTXA3dmyRV1EzxwW1+oJmhba7KcgqD3rorWZbqGKdTkMuciqZubbc6M6kNw4bAJJ747/hVPz5dJuDbRL50JIYEdUBrMo2CSXcJIpI/h9DXK6nqb6aSZ3dQWPyrggjPXFS674fn1S7WeBpIQwBbB6Gqf8Awgc+8Mbv7Sp6hiQRVpLqwuzYnNzd6Ght3aUuMEKOcGmaHosNxp5jvbaKQg8MQM/n1q/apPp0KW7EMgwquO31qyrGOQqiKCRyQeCaL2VkKxmahodpb+TNDEI3jIwBnkemaivPB1lezLcxO0EjfMWXnJNbccBeIrMAzHPXnFR2pMTmBjkA5U57elTdhZCWNm9kNpcSKcZOMdB1q/RRSGUtU1FdLs2nZDIB/CvU14R49ubPxFdzzm0liRVO4Ljg+v6V7R4m1X7FZMqRCd24KkZGK8P+JEep69YEWNgbKQqY2dBgEEYI96uMHIym7Hzrqmu65491F/DVnciWyjcqiTn5jz2I6ZHbkdq0rvwNcfAy3g126ihnt5RtlsLgZ35I5U9jXVaZ8EtQ8JWT62bkJeq29c/ePfGehz9PSuC+OXjbWde0mLQ9bRS6jzI3QgMAD0IqKk22oLYwUn9k5zU/ibpFx4ytNZ0ICylPFxptyn7px3C9sEZ/Gtnxp9guUttY0AGFbhcywRj5opAec+oNeW6Y1jN4eey1G2UamsgNvcAHO30Y9v1/CuqgsPFWgaVNCsEx0uaMjzlG5CSOCpxkGqVNaGvMup6j4Z0CLx74Rv8AT9QdYL6ICeETxngg5BVvQ4wcetcLrXwqj1bwtqWsadL515ZA/aLEAEoRnkdyCBn8a67wD8ZBYeH4Ir/R/tNzCwjNwhH7xe4YHkHk1znjPW0sPHUtxoolsLG8g/eo/HJPIx3BFZypTbIu29GeVQvBe6cICkkZUZKsuSCO4JrX0uwtNe019MmMrlhhHAIINdj4Z8ISeKru+06BYBcmMzQkttbOeg/P3rh77UtU8NX81sYBb39jNtbgfeHIBPcEH9a5+RxNW11PWPhj4v8AEehxt4WcR3EZOY1usncp6gA4z9M11muIPCNxBb67YA6dKxkikgJKoSckd+MnpXmEvj/TPH39nS3CNoGs2w3LclgEYgdMj1NfSen6U/j/AOFUTQS2ur3iRfMTgnIH8yMVTjZbkc1jybW7PwnJYX7W2oRWN/LGWhijXKE44I9/auIih1Ga0hlhu1lIwpWQgZx15rP8WW8NtqU8Rgk066iYq1qy4AYHnGeg69ql0iZgkQmuRaISB55GVUnuR6VxSUm7Gbkz0b4aQXOoavKft9uJtm1rG+UbXX1UnrzkY9utW9f8M3XiHWLm4sbQaVrdjtZDA2FwBgAe2BiqmgeBbrXdYNhLNHFqcaiSF1bAlBPBUjsefyrtrfwX4q8LyXd9fW41O3hiZHLnDBepwa39jKKuyVF7nlN34y1FtTV725a21GMeW6yRYDgHkZPBGaydV1EQ3a6mYBbRO2DtOQ57jPau41fX7Xxb4S1XTrnT45bmAbre6OAwIbo3Q5x6ZrzI6EZvDdzO98LZx96B2zgjOCAeO/UVwTjd6MSXMzU1/wARWwsIbmxba8ILEhsMM9j64ry4/GMajqMsV5ZQ3MqEqTKgIkHODnsfcU3VhcyW5jBLxEY4JBJ9a89h0uew1WSWVCiNwdwzgVvSp8q1OiFJI79PHejT3CwT6V5MTEqJCc5PoR6VNca7pCWTvFZIjg7QIwTgfSvPLhQJ3ZDkA8ZqJbxgwIZgO+DW6ikdCjY6S5vFubgmNAsBH3cd6XaryDYuABg8dDWHZ6j5UrAkkkY6ZyK39PnEiIwGGyCARnNDRaaRbjLeXlBtcDbuHak8TFjpJjkRZEK7irYOSO+a1rZLdAC6b1k5KqcfrVbXbCKe1IhBjVgcRucnHpms4vUHseEImLl3Bwd5wR2Ga6TQxEiAzxFznG6M4OfXFJqehiymBKrgkgYOCDU+l6S8jtNIXhVOAcda7E9DC9jYtYrzzXdJZXiAJZGGCR6ZrpvA0ZWGS9AYQBiyq3Ue1cvqeuLDaR20S5c/K0gPJPqa6vQXkj0yC3X94SmSqnk/jSGmVfGuoNdWEykuRIcfIcc+lcVGGuLZItmJFAJyOR+Nbt55Woi7s5CoAfByTlSKctjBo8MZeQSlgCoJzjHr3o2JkyHTtIgtrcvOQqk7iDzz2NTQX897OkcJ8qNvlDKecDuaoyeff3CRMWJkIAI6D0+groPssWhack7Qt5jMQQpBz+NWQ9Qgs006d1ZS4xk4PVvXFI1ve3DMZ4ngh/h9CKghu47iV3lJVz9xTnp6H1rYtcpDvc5VeF5JAFBk9Spb2gitHQFUiDbiAvzOPTPpU8s9ppqKoRZAcExqRkCqV5qQXcIwQRwOc8+orFlae6d3EXlnGDIR/WnYT0NHxhBaRbFgvEuUlXeFUEGM+h9xWRp2oxjSGtmVS5cESAAED0quLVAzBldhx+8J4B7gVBEYUuZDCoCHkoeQx700gNu2aS01CF4mIkTGHB6g9q6uGCC+jMpAEcrAMGHAb1B7VydkY5pYYtphRmC8nOz6+1d74diElhPbTy7ATsZQAQQe+P61nIpK5NcR6kbWAPO08VqSsSBcmMHqPcda7D4c2yXl/FNaER3MR3mKXo+Ooz2BrmtDLtdXGl3AD3sS7oiTgyx9Mj1x6UaJ4ol8G6rLK8HnSAFZFIIBU9/Yip6GsNHqdj4sm1Hwrq66zps4Vwx82ID5XQnBUjvjPWue1WS01zw7fpO0lss/zCKUAox64U9iDirdv4mtPE1rcxu4RWBKoTyM9OKueCdZ0jU/Duq+Gtctx9oyyxgrnI/hdWHQ+1XC2zLkeBvaGxDiFggUlcMMEe4NZUutSCQpMDKg4IYg5rto9M0iT+0bLUL+eO5gDC3lxxIATgMOx/nXG32lCaUcFyMZK9D7iuhI52ivPqWm3CGJ7FLcHlpIiQW9z71Xhu/sUYXTr7aCxbbLk5Hp7UXOjzKGeOBwpOBjnIrLn0+5ttrBCpHPI4xTSFsPv9Va6nErxiOUZG+IlSfbis3SL2U3spyVLE5IPX3NLc5yxIxnkYp2gLu1iNG+VTk5xnFXYLnYaOX86OVFWe44XAPB+tdzBq0l8GhQokgG0NKowPY+orhNBjcXkojOSjbsA4yB2roLa8le9RQMRk4YYyefes2kaJaF3WQkEqASb1I+6OgPcD2qtZadLq2qW9sQxtmG3J+6pP8AKtTVNPjS0aS5JTJAjZhz7f0r0D4HJo9r4hWy18xiK5iIjaUcM+RgfXk9ah6IUjzHxNoFp4f1FbJXBcjO7rn6VlCILIQpymeB6V1/xe0KfR/E725kEoWRmjfHSMnj+VcdLexRRIolYYJJJXkn/Cmn1MxZbqKCAqQWZmCgKMnNadlZGMOSoAYdSeoqpp9oeZ3RSp5BPQjtWzYwRtdZiQqGXJXOQCOuKgFqWbOxEERkIKR4ALqPlOfetXRJfsuqQSmRUQEj5xlSD3NbfhNIWtLuK7YyWjAsqhehxVLTdNijkneU/uwSVTGOOwqRW1HeJNOeC/R7dw68SiVBgMD2rY0SG01S3MkTC2uwcDJwHJq5pYS4sHW4TdYyE4dVyUPt/hXIXavoU4EK5jaTO5DjAJ6mgrlOi1XRke6tpXtvseox5WQDG2Rexx/Wut+HuoWs1xJDp10IZ3JSW0LYRyPQ9ia57T/ENvqEkNhqR2LkC2vRz5ZP8LeoP6ZqlqOgR6Nr1s+NhkuFLCJiMgkcgjrSnZqxcTvfiHaz3ljAW3pd2chaNyMMmc5B9a5x/FtndW6HUdNU3yxtHJInCyHHDEdiP1ruzGL6/k8P6vOwnKZsr1jw4xwHPr2zXjvimF7PULqylOy5UmPcRgEjvXnu/QTRRkvIjp5sowjlnLpJwCPUZ7D2rDvJEK27Mis5k2hu4qSd3gt0LopKjbleMn1xTbRxc5IiIQDl2GVz7VjbUxaNPcIUAEYlYEY9TV2RwmJSNp4JHp7VmxSFihRgSnRh0zVmc/anQPJ5akgsxHSiw0jQFwRDG7qY9xIAJzkipA5Kkg4OaoavdIkcIDiQo3UDGRVmxkFzbmVlKqDge5FSogkaWmoln5zsSBJgkjnNdJpEhkuRgsgI4IOMisCzjeYoAAQ2MAjOT6VuQSNZupYlHBC5PYelawVmJo39YknluEtElUIYsornnIHJz25rPsNaOvrYRPGFMBaJn/vkEjr7GsfXbz7fb386uS8S7YyTjJ/niqPgDXBF4ZuLK+jRysjPHMPvRNnOQe4PpXSFmXNX0KawsL65lZUuTKDHEx4ZSeoPasrxN4Hli0/TNWtU3RSgrIuMlGA5we45qXWbqWaz3yTtIrNtLZyAOw9q2ofF9xF8MYbZXJ+w3zLITHuBjJ4Gfz4/Wri0UlY8i1OweRBA4wQSSen5ijSLZUVt0Q3LuAOc7fce1dr4i0qSLUolhiW4gvVDRtGM5z1+hFZC6dJp0skRSRWIIKyrg07jN/4Q6g3hnxMlvctvstT/AHUrj7oJ4B9q9pa2udGgns4plN6shkWMj/WDnH6V4t4J0db+8a2NzHaSH5ovP+67DtnsT2Ne1awZbWx0TWQWeeJRBcxnnBA65rOcb6jSuSW2sprWkTXthFvmhOy+05uGOOpH9DWbDY2w06Z7VGa0cl1CglkbPII7Yror7RTp1zLrdpFJEs4PzbcK9YizC6tTrWhv5VzASt3YvyGx1OO4PrWVrBYoWM7Lpmpzg4njUMuOCe3H/wBal8VTtqHhTQrssyOC0bknkkng1O6W2p6Xe6jpZ2I0TLc2y8tA+DhgPTNYk2oi48HWUBKylcyKcEsSpySQOlTsFjlb2RljSJSHBbczE9R6/WqkiE5APHarl/LFOIpokDMDgsBgc9qoSTMQ5K9+g4ppksS3BilLkZGRjHr61eXU2GvrLeMziFxuZ+cqQP5cflWYHBgJDEOT09vrRbzBbgAnc8nyncc5FVclaHsPxZmlm8MaBLJdrdW7OGjAGfl2gjB74ryvUpzbzIYD5bySLuZBwASATj8avtqd5JaQaTcTMbeD544SvQeoNZEs5XVLFHBlgadRIAM4XIOfpTjy8ydi99j3jxF8H4PDnhq28QaZqDzGfaziQgq6nv7EZ7Vq39ungz4bPqEoVbuJd8TMMBw46e/B/StTVNasNXi0rR9OmVrCBBJL3U4GcEHr+Nea6zql94x1efw/Bdw3ek2OZo442BLIP4VJ9PSuuajLoQoW6nDaZYm9tJr+MR3TKxkkiK8opPUe3Na7ait3dRoJAyLGArNwRjoM+1YGqXaac11DbLJCoZlVlbBZewI7HqDVKK3luNNM6uEMYBZCx5H9a8qrTu9B2OhubjdChFoxILfMzcEdMEd81gS2kcmZGTY2c7COhqOy1O4s52k8wyoSG8tugPtVqfVIppGcrsLnOBzk1yqPKyWO0zT0nupd4GVUhSRjBP8ASmwKZ9Bu4JUxJBNvVgemM5APocjrWrFcpbWkRMZeWVhufdyF+napbCImfW0Q70RV+UqPmJ6E1orklDSrcXCI5w6EZyOx7Vt6ar215cxwfNBdAb1B5VsckDt9KTQ7OEWqLFue52sZoSuAnoQe4NaOlaXBa+fNcyl3LK8Qi4KsPU+lbQbA1r3xBc62LG1e0Ly2o8oMo5lAHRvTtWWujzxxwT3UDWNkJtp84H92SfX096mu9enkvZVhihhWA5zHkMc+vbNcndanPeR3RE8zKWyFmJ/EEVfPcE0ek6ZFov8AaZ0yLUhqAlXDKq5Cnr1rkNY1iTQLuaK3t2KLMyI6jqPpWh8JLJJpb+9aDdFEwWMocBeOuevNdBr3hlLt3uUjBZ8tIF/iHr7Gqile420cJZarc3E8qyzK+4/LuOD9K6GwvZrW3QDh8kEHnFMbwpCYRIgV3+9tA5X8fWnx2E1vkDJHULg4Hqc1okiW+xpRa3fCPy47ho4wMYRiM/X1qK6uLqaB3klnKKOShJ59xRbRMSFK4BPJxWhDZyyWs5jkEYIIJY4BI5xWqaI1PMdZ1t97Rme6hBySUcA/qKwhdxTzIRc3Fy4Gf3khAQjtgcEV3t1rYLFbvTLe5TcVJMXT+tZL2miXt0sMsAtXJyHVtoAPY+1DmkNXRgRS3KhjFdFAckjOcV0+jt9u8Fa65lLyxNHIEJ5Qg4yOxBBp9z4TOlR+baJFcRupKlvnBHcZ61LoOkwW41NXj8qCe3LJGhIAI7fT2pKcWNamnp4a68L+SAjGI8CY8knnII7Utj4Yie0TXXlNvfWih9it8pweoPv6HNY+jebL4S1WNCXnSNXiJ4z8wyMeuD3rW0e4TU/DgspC0G1cyNIpyDnk0N3D1KHjHQBca6NUidEtruNWbyxtVTjnPYZpmsCK+bSyIwDBEVaTH3x257gVo2N2tpcT6dbXrOjxhGikUFSD0IzVHW4L8XUKTRtFGGGJP9ntSTJtqdHYskekTvjJhVdsYHUE816x8KS17f2N9BdOYxGsYSQFgnfGfQf1rxqGSZCFfBJXqo4I9K2dJ8WDwuirBez2zyDd5SA4z6gis/bezlexpCSiz7DvfDlvq1t5Usp+U5ATopNeb+K7KG21i0itp5TLandL5jALgHPU9uK5n4V/EuSW5Y6pqZiSRcRszYy2emD7V3Fpo8L6rqk8yLqMMqearLgkA5JFehTqxqxumdbkpR0POrfVGf4g216b7ZbTEtGquOCOo56VrXOo3GpXGoX7RNdWRY7EDZKkDBIFQa94LtNRsbCUvHYpJc4jJBBAJI7dxis7X9Av/BmmJYQXci3plZYsj7yHnr/hUzi3HRmbeho+E/FraZrsX2pnlikiKFZOWA7V1Wg6UNXu71reKXyAd6uwJBGckH684+leCTaxf2N2J72OaW5gYfvmBAAB9cDP416P4T+KV5oU7mSRRbTAPuZMgA9OfSsKVSUPdkRF2+I+hNJgtEt0e2jVOADjqPauX8XWc1hPPqVncjecRvER0zxn9a85v/jO1jaNc2qqX3H5424Oe2K85v8Axr4h8aapcItzJYARG6IkJAdQRyCOD7fSulVY73On2kbHrmufDELbrOl01zqFxwyE7sZ5J9sZ615xq3hm98M3unloDat5hiac5AYE9fqM11Xwl+K+m2sMyaxcSG/U7Q8vOR7e9bvxY+I+haj4Uu7WCQy3TRl4SBnkDNDdOrqczjCetzP0DQb/AEO8lsZbRriR23hgu7gjls+ma9AufDc1w1tfxbwygLJGxwQB1x+FeVfAr4s2nihIV1C8aO+tR5Hl46AdMj/GvXh8SNGgvzaXNysLE4R+oI/DpVxSWxtCEUX9O0q2fUPtUURjSMAAHruzWxOsjFTGQCDznqRVO51qws7N7vz4yh/iU5BPauJ1T4t2WmXQMcgngJAZXwGBPpjtVN9zo0Rv+I9I03S9NuLz7NmcfMp6kH2rGtNfj121N2A4VVMMkBXIOTw386cfG8uuIkyaf5um7gWJ5wPU1NqPhx/Ia+0y5g00FM7Q2FI9TRcW+xyOiTHwN4hltb1vO0u9BZSoyoz7V3sHhaEhLnS7lo7aTD+WDwa8gsfEcCalcxa+/wBuSPJhEZ43Z7EdK6RPjBDpFkbazthHGD+7MrZIrNVVsdcMHVkrqJ7KoCqBjGOKxdV8XaVpJxPcqWHBCHOP6V8++KPjvKu8XGprCD1RWwB/SvM9T+Kxvt8lrBNfsAWyh5x3IHf8KTn2O6lltSWs3Y+pNU+LljYySC2BuFxlS3GD6dea4bXPjbc7g8UkFqw+8QeSK+ebDxBrfipJ2KvYwqcR7gQze4Hb8ais/BV3d3vm6nfyXduBkJjaSfTINZOp30PWp5ZSjvqd74i+NMDSNHLdSXDkliASR+JFclqnjrXHYra6cyiQAgyNggHocHnFXYfBumJdJdm2DOpyqkYX2OPUcda32t03/OoeTH3iBn86ylVVrHpww8aaslY43VdH1vVbZQb8xSuAWCHgA9R061paX4JtorEQXI+0hlw7SHO498g100duFwcYNS5CDGMAc8Vi6jehqoRTuU7Wzt9KsktbaIRRLnCqO56mkS3XLttBdurkc49Kmc5PYk8ilU8ADqeKzuarQQRgYAAB9BT8HgAYUCk55AOSOvtTXxgICfUmmMcTlgAcD1NNJByRkKM0HoADimM5LFRyKgLClt5JI46YqUcKOMUxQOmMClbO8knA9KAFZwigk81GTuweoHrSPh8DOADmjhiAc4FA0hwIByeaB3YjJ6AU0AtIGJwAMYpxHIJ5AoHceCFUNkk9R7U0kICSCXNAO4F84AHfimBjKwcsxIGACegoJHJxyeCTUgG3Izg+1NRTgOw57D0oZ8Z70BvsEjkAEAE+5piApklwWPIBpu4E5J5HanZC4dgAR0oHsBygI6k9aQYGBnBowFyxySTkk05cKxbG4+hoHcQfJgDknr7UxyclBwTQCQCSccmljAUknOT0zzQDHJGAoUH6mpTkcA47UqIEBBOT3zTZW2qQBgkcUEvUjdyWCjkmm8hgqgEn9KRQVBIPNAYqQcZJoADjIAHehuQABn1o+5njlqVcqgJGXJwR6UDuLkcADkdTRjecAYHQ0yTK4AALH9aeilAFAye/NVYLEisCQAMAcVLkLwBxUYBBQj8aczgAgHmpI3GSsWIC8gdaQ8kjPAoXKqTnkkkU0ZjU55JOaCloIxyQAeh/OnPgsEUnBGTxTCoVeD3z+NPwVGB1Pegq41zvwBwFNDDcwBGQP50hbYu0DLHpx0pxXaoAJDEDJHNAriEgEnGB6VMOcHPFM8sHBxn60rvsBOCeOg70Et3I3fc+wHB608HooGPUmmJnaGI+YjpQzlASOpGBQMbITuAABA5JoXLgAcHPJoQHGSOe9PUFEJI59qqw7oGzuAH0+tMJBYqBg9ac/wAi5yAxPFNRdiEkZNFguhxBwAO3Wnx5GQRge/eliQhQSOTzTmBUHOAAM1JDZFNIQwUEgkZ4pOCACMetKEJJkYEluvPagRFiScgA9aLXGmkMIKng8Ht6U522oQB8x6e1OEYLZPTFAjLyFj90dPYVfKJyQg4Ug9TTX6hQeWGR9KlKEEnHFNCk5cj2BP8AKlYSl5jlBVSAASSMk9hU2B3OT/KiGJipLDBPQn0p7IeAAASdoOe/1o5WyHNdyF2xkg47Co1yoz1Oak8o7sbSSDjA9alNq4HKMuPVTzVeyk+hn7WC0uQ52gkHnHQ9zQsYRSSMknJPvUy2xlwQCcdwCcGnmzkmcJGjSFSCcKRmqVGfYTrU+5CuFJYjNMcBcsRkjnpVq7tZbV0SaFoiw3fMCAfpVS4kVSEBwetDpSXQlV4PqJGuSJSOQc596iOmLdziWXDhTvIbvj+tWd4GxSTsI3HA6Gka5HCohck9AKPZyK9vS7nLa54UttdvDLLFglgAR1I9/wBayNQ8HSDV4hpMzW0CkKzDge+R616vY+E9R1OMTwwZTGdrHgk9DT18HajHIdluA54yR1Pc1pGFRHNLE0L6s8zuJdb0vVhb2Upu4CVVWcYz61cb4lPpeqCwvreSJgwUPtyCe/PavS7T4fao8iSiFQ4PBJIwfXNVrf4PXdxrDmQRTljvdpBlTzyM5zW8abfxGDxeHWzMnSviPZTyExXpjkjwCA2MH6etdvofxL1G2hRobwvGxyAzdfwrCX9ntn1g6mbmNpFyBCBhee2P8mt22+BItF+0Nq0gdgSYgcAHsOpreMGupwVsThpbxudtp3xccFVu4UfOMleD+ldbp/j/AEq+IBlMLHoHrzS2+FDLpySpqBac9dwxxXQWXw3tUgjaS+YSgYY46n2OateZ5lT6vLWN0ekW+oW10oaGeNweBhhzVo/SuBsPB8dnIzJqEg4GMDGD+fNbyST2CgR3JmA5IcYzQcTS6M6GisO11m4lVyyKSOmKf/aswBB2jPQ0CNmiuc/tu6+YEohAyOM5qvB4gvJ8tlVHIwQKAOrpOgrmjfXsijMhz1woxUFzJdzyxA3MiKDkhcjNAHVlgvUgUnmJnlhn61zTwzzEOZZSFPAPOaSa1lDFyWDAetAHSGaMDmRR+Io8+Pr5i4/3hXIx2Urg7mckk9Wxir0dsEjVCV4HOWFAGvNq9lbsVkuolYc43DioV8Rac5AW5U59O9cVq2ipcXc8iFNhbKjd09f1ot9CgDIZJ41Qc5UimkB3A1+xYEidTj0oh1+yuNwSXdt68VyiWmnQowFzESeMnHFVLeWws7qQC7jAIyT/APqosK52smuWkaFtzHHYCqkviyzj2gKzFugrmZ9Q01Ac6gwHUhVJyf1qJdZ0cON1yWKnjCkEfjinYNTsD4hj8kuIJWPoBmpU1cyRhliwSMkMcYrmT4u0qGPYhcgHOcdaiPjqwAZhE7H0wBUhc6/+0JMZMQ/Oka/lx9xRnoc1x4+IduuSLJuT6j/Ckb4iJk4ssgdeR/hTswujqmvroHAK4HU8VD9vvGdwXVEHRgM1yp+IE7EbLDKngd+Py5qJ/G98QSLNUAPQ8Z/CnYLo7P7VdMVAkAHcgZzUU890CqmYgHnOK40eM9UlwY4ACemEzmkPiLXWYkRMDnnMdMLnWnzyGPmvg8dOtQ3FlPMULTyKBx1xXLyajr9y2C7L67VAqFx4hcgGWU+lAr3OsOklZRI9y5K8lWOQafbW/wDpLESiRCMsCen4Vxv9ma9OwLSy5HXnGKiXwvrILuJGBY5JLDk/nRYdz0QW8QUgMgHU8mopBBkAzxlccrnpXCp4R1R+HmKlhyGOcinjwNekANOCemM0fMZ2b6hp9ugL3MSE9OaqXOq6c78XMaDO7OMk/jXOf8IJKFwZyf8AaJJFSw+BYwQzz7yP4QCQamyFqbQ8QaTEB/pQJHdUNJ/wlelRPk3PB/i2nj8KzB4EtcANNkk5yTzUg8GadCoJkBPfJp6BqaLeNtMUYLs59QMfpUD+PNODk7JCemPWqy+FNIDAkMp9zg08eF9MBJUbxnu3P60aBqKfiHYoQFt3I9yKil+IEBzssmI7EmphomkQsQ0QOORuI4NSra6TDkxwgseqg4zRoSZ6+P2VNqWQBPA5NA8eTgnZZKGPoDmtLdpaAnyIwT2wOD9aUahp8SkAJECOCQMA/wBaNC7MxpvGupSE7bbA9ADUP/CW63IQEgwO2VxiugbWrAYJeMAehyT79KibxJp4AAlRznIAHT8aV0Bhrr2vy5KgMOmQAcVH9u8QySBlJU4xwMAVvf8ACVWwwQMkZ6jrTJPGEGCAMDuMZ/SjmRPzObWXxFCXKM7Ank4zg/jUn/FSzYBeUA++P5VtN4xi6lAo91xUQ8XozAIrOc91xRzLsHzM2PSNfdiPMcHuSTg/jT/+Eb1iQEtOwY+pJzV1/FxXJMDYJxhhjNMPiqY5Kwkr7noKXOgsikPBF7KoUyKpzyxJ5/CpYvA00ZIM8eD/ABZIP061IfFMu4kRHKjjng/pUf8AwlF8zEiJQB0Gck0+cehmar4M+y2U8omYmMckjI//AFVq6X4LW50q2lM5jJUEqBknNZmu65qN1p8yBVAIz16AVNa+INTjsbZI8RIEAG45Pp+FHtA0NS88CxxWFzIZi2I2YAgdQM1ofCa4zpU9uTkxsDk9a4rVfHl7DIlnK6kyNsJ57+1a/wALr82uvXlo7AhmIHP4j9KXPfQStseuUUUUFBRRRQAUUUUAFFFFABRRRQAUUUUAFFFITgc0AIRnjFUr7UrPTSr3MqRseFz1NZfil7yeyKWCMxGSzLXn4sbtvEULaykkxVA0UC8gnsDVqLZlKfLpY6LxRqmnatfRJcgz2kHzLH2kc9B9K8e+OOgaZplxbCCAvfy/PIMDbEuOAAOABXrN14W1bXLuGdoorWGNgwUDBODUXj/wPBJZJMkPmTMw8yRjkk8YAHpxU8rvuZPml0OC+Durw+GNLlnu4Gd2K+UCOp+p6V7Ja+MI7qMlkEBRN8m/t7CuA8S3Fomm29hDEkSW4BkkI6EDp9ayb/xQ2sxXFvaRs87gJEAuCcd81lUqxjojKNSUNJHpzeIimjy387rEsh+UkdR2AH9aNP8AHlhNZK8pKMOAo7jtXk2kS3+s6kunaxciBIY+FXouMfhnFXNQ8RaPpurRwmXzrWEDaFwdxHv6VxyxSiJ4i2h69a+KoJYnlmRoIh0Zh1q3p+uWupyFLdy5UZJxxivP7PxPfeIbMi2s4hZKN2ZQcAD6fSpYPN0uKa/mvY4yQCIYRjIHb2reNZOPMzeNZNXOL+Nc2nXPjvR7S6dREXUyBSOBnnP4VW8dQ6PpmvaUbe3ZoYwHZV+VSoIzjPt1rz7U9Sk1H4lW2s6nEzWglLKmM5A6ce9eg61pcXjySV5Cy3KqPKgjOEjUjjJ/U1pDERqK0WCnCWpueIvGMD2kd1FKlwUQGO1j+6h9WPtXC+FtZu9X13UNQuZQ6wqQshYKFY+npgVzH9kavb2ep2lvdpDp9vuM9xjlyOir6n0Fcak93onhu6tryWaGSZztBbGVPU49SOKmXNumZ82ujOw1HUZp9amd9RaaLcS21iM+nua1tFvrbRNPu9XuHZmIKwRZ6+p96828O2Ul7qSyJI1upQCOSYk4Hrg1Z8RrcQXhiW4drSJNxZjw3rx29fxrzZ1JqWo9CgLWCbV7i/1VmWOUMYowucenFaPhOObSopby1IMs0m1FHJAJ6e2eKg1aZLqG0lyvktGAcnnA9vxqbwtG8pu7m2d7aztkLKDwZD24PTmsXJ35jN6bHr3ibxrc23hGDR7VJZbgKGuSnIB7iuU+Jv2ifwtpcRudiNGoFpGeQxAyDjqea5OLU9QewitUJQySKzMX+cg9Rj/69dkmvQJPaxz24SK1QrEsmCQx6ufUmrlj/ZrUhza6GT8IrjV9Ik1EW07wW1upZ2cdBjIAz04rd/4W7HpOmG1spHF3dyFZJ3XuTgnd/wDWrG8Ma4811e2hcLZNMzSytgZJ6jPeuSitoNW1txLOINMsJSynjLsD6VzzzLmWham+xf8Aic8vh+3ihspWnub1Sk8oHAJIPB9gDU/gWytl1nSreed57aNlaYhcbR6e5p2u6snieXAcNbWzh9hGQQf5Vc0TU4I4Zn04HzFIVvlB2n6nvXDHNeWeqIde2jR7D4++Oth4e8OT2OhQNLcKnlqwGAhIwDz3+teF6T4oNnp91p2qXIikuj5t0c/MAe3sKqeJ9et9K1mBJFDx20XnvGeSZmJwT7gY69KZoWh2GqSi/wBSBlEjGWRl64z0z6V3/XZV12LjVdrs6y21nSYI4LTQrEurYHmKDyAP8aTU/EPkvHbXAMRALGKMZJP1p0uvm0VRZrDYWqjCRquWI+tcw08Lai80jtLIxzt6k+3sK8TEVop2WrOOdWNzVm8R2lrA0l+JVjBxFCo++3vULf2Oba5vZyZL5eRGDjYewwelV9b0ybVNWtbmKGSKwiCksy9wBn8M1xfjrUiNeMFoAHkZVA6biScDHc4FefCfLKzVjlc7l2+vYtamikuZzFDGd3lKOv41T1jxQ8dvPFAAIDwkS8bQO3Hb61l6zJi5MMcT7YgBIpHJYDnI+uaNGsLvxFOYo7byEJztI+ZvU+wFepRnd6lU9WRw2VnqdqNzM87HOZMAKPQCrYvoPDU9tFBbLdyfeZVPA9j6VWtNNkGq3IiIZI8qHIOBjqRTbuzS0SVlk8lM7mlk4Jx1r0lPojsSSZFq63fifUjcXszo0rgpDBwFXsoH4V1Vjc6PpTxRXMYJjXLseuR2rzLV/iPBpQSKyMc7s203APCn0+tJotjrviq1nvZ7ldO0qLLS3Mo+Yey565raN73ZTUTa+I/xDTVo3trCJYkBwApxkdM143qVyzzILmQ7CPlHUEjrzXQ+INQ062dobOV7mdzgyMM5Ue/QVgQ6TdazdSTSfuraPBzjAHrXZTdy15FV9s4KQA5xkGTr7nNdJ4C8Err2u2Acia2SUNKzdAACf51NZ6dp8j28cLCaXIGFGRj1Ndhpeqppjag2nCIJaRlWkHAJI5IHrXUrGsVc5X4w+JYYdYaC2wBANihTnaB/+qvPdM1BLO0vbmUk3Mw2KqnrnuazvFmom+1aaQSEFpM5znJzVHDgqpJY5zj3rZK5bRvavZKmgQSmUEnjAHIP1q7pOuSadoB0ezfy7i55kkA+Zwegz6VDrCiTw1CsSEuCSfMPA9cCsXwzcyrqiXc8bAwHKt1z6D6VVikdzrWoLp+i6doMCgyMMyunUsazdQtpLa2Fugy46g8ALS6ej3JutTkIefcUjVuOvf3xXaaD4QufEFvFG4UA5Ek7nAA71m2WlzHDeEvDdxrutRzGJhbW2drAdeetdd4rRDfwq8ZneNAsEecgHuT712mo3ekeCNFOnaYUlKLhpAcGRu4BPbNeXazqj3l3uDlG6hUbGSe3vWd29AcVFFWXT5L4kPueRSQyRDAT3J6VWawtrRCC7O4yNsbYwfekvtYltoxYwrvlY7pAh/mfaoppjbQgqym5bB55UeorVGW+pVub6VrYRhzBEAVGBnOPUnnms02m0tKUBBGGYnpVy8uxbKJ2iWVweMjIz7DvVGP7Tehwu5nl+Y/LgD2q0BnXimRiolEqjAAHQD6etWmtY9O01pX2IxI2xsDlvpWt4e8MteXqGRAiIwaUgYAA/nVXx1KlzrCW8JBhiwFAHB+vvTuB0fhq8Go6YbZ3IWNd20HBrUt3GpWUtgACFBZCSMk+prhtHml03UoQIwEOMLnqK6mWWDT9diheRQ8yhn5PyKex9TU6oDzrWYJdPuXGC53kFhxj3xWtoOrJwkhBI4/+vVvxlp3myvc2xIQEruHda44o0TqyMUKnGc8EfSrTuB6W8c08UUEJLwKC24sAPyqa0+ZMRkFM5Y+uPSuZ0PW8RpHM5YbdoJHAz3xW1awC3cSHJDDk7u1ctSLMZI9T8F2El5JaXUTIhibeqv3I6Vp+P59WuGle7uyzSYyVbOQBwMjoOK1/D/hCDQPh4PEt9Mx81B5MCnoTzn6Ac15Z418cvdSwwRkug6lT0FcqirHNytsoWttZ2sF5PPIRIQdpJyCfpWDcXiXCupchCOgqa8SfU7cFomiRuAAD+dULaxMEqpIxkOMYXsPSqSsbpWG2lgtxdiWNMxqMKgGSzV2svhTWdJ0FppLaW0hk+cmTABGOvFJ4RgSLVbRxCZdjBimMng8CvXdci1/4hxrC+mPBpEIA2JgEj15xVpXKscd4E8CWOi+H5dV1Rkubq4/1FqD1Hq3tWfrvh5L+QMII0j2ljK4wB9AOtXNWS9truLTpEKRB1Xbn+EHpXV694aGt6D5892LDT7aMKoUYZm7jJPOa05LO5UYXPlrxPp/kzzlQFwxVSeM+hxWdFbILZ3wuQpXDEgE/4V7DrHw0F/o899b2887RHInZTtVQOuf614l4i824cWEUu184+XocH+VdSWhXLylx7iwhtY7K2RpbsgtJMSMD2HtU1hpkyadPKVyhYAuTgA+lZlrp6Wk8cLSQz3CgFmiJ49ua7S2d9St4bBIWYFgcEfKn/wBekxJnVeBgYdPCAgDlic1uPqICIMhwoJZM5JHqKpeHYxBp9yihY2RdoOOpFUdMae4VoXj3hZCNxHTPv6VmLY6WC4S/gQRxhSCW4HI+tStqsN0HScCQEbACcYqhp2nz2SXCoCyMDl88KPxrWn8O22meH47uUr9okG8IeSPQmjcpanPjwjPeTubPZAi/MWc4UD0zWWjobmWLcriIlSUPBIrrF8UR22kQ2RVVMzYMrHkn09hWB4lsLXR9PjmjVTNI25iDk1ArFMRrZTC52IWQ5DMORXQeG76XxTepbTNugIySOwrh5tZM+x5CRGQQxbnJx0qrZ6++jx+XA7LkliyHgZoLSPZ/EeoaR4Z0m4axCm7MYjVupHrXz/qV/wCbfuGOZANzcdcn1rY1LVJby2UGQuWOQD1PvXP3NoIiXZzuYZK9SPSkwJlu2uEIIQK3OAOakZyI8Dr2PpVOGTCKCRsBzwOlE16FjLgYQdTSAtee1u6GMB3JABI7/SvVNPshb6XCQ4eUqCVUYxmvMNCuIL+9jcbgoHMZ4yfWvWbB0eAFRsUKBisKmh0Udyk9iGlUu6qH4HPNXEsIoWcIfMABAZhinBELEuoZgeCRyBUk9wQhwoJIwAeK5b63PUiVY4mVCgJVDklamhtli2qFwByOKrC9JZSdoPRsHgfSrcV2Wwv3iTkk9T6UzWxIVDhgRk579qgaLdKSVIKjJyOop0lzhiCNpBzgelRx3wZyXOST1PpQIvWqF4VMihFPQd64b4jWst1F5cY4B3bh3HvXateIYwN6gg4CjrXHeOdUFpp7okmwucNlc5/GtofEZVn7p4xqFsts8ry/KwOBnpWbY6JPrl004DWtoow0shxkDrj610dro134s1T7PGGZFIZsDPAq38Q7lNItrfTLZBFCq5mZD1PoT2r0VJbHlXucZdm2jkSC2yIEJyzNkk1V88vcLHGmSTt57e+apyESsQoAB7CljuXt5lZCoKDGCeprYdjetYIoLiGITJIQwZip4HqK6K71cS4ijARAAq7Qck+tcNZyl5CSoVm6sRnP411vhXa2pZmG1Y13FmOd309KzmrjSOuumk0XREgUASy4+8OcHoc/jVXTYHtmeR5CZmxz6D0rnr3xG2r6rIoBCRsBg85ArdivysSQkB8HOAOee1YSViJIuzWySqWA2NnlicD8aq2MSee7DEoTkk8AfSn/AGpLjMYQEg8gnOKJJ2EYiQABjg4AGKkzehi3hub29lEJCAnadxxmtHw55VlM8kxLugGIycgEd6jvoBHMIAgLkZODnP5U3yVsVOGUEgH8am4mzWu7eXXr2JEj2biMqpzketdzpXhyHwvEkgCykDc249M1wOh+J49DlFxIBLKx2hSM5ra1bxo95bSxoTukIGSOAPQUtBXH6heDWNWNtBgqctgdBWXe6+bCaWC0kWScAoCACAfXNZEt1Jp0Eg80M7AksowRntWbEPs1vLcSYeSThOelQTcjuC95eGBpcSFt0hxnP412ujQMrxJEhLEgH2rlPD9qFuJZ5YnLtgKV5yfp6V6LpSJotkLmdBLcOT5a55BpN6A5HUSmK3gEk85WUAbVHRQB3JrMN6ysVB3ljuGOuKozTho2ed9zk8qTwKzdX1JLCNQJACy5Bz1FQ9TJ6nUR60stztR8gHkY6Gtt9PtwnnXN3AWClwh4x7A9zXk2n62jHhypbqR1rQ1zXWe1RQ+QF4OaaCx0Vz4g06KRszhGB+Vduc1ft7xJ8zuGMu3OVGVwenPrXg2oauY5WYM0mWxgHoa9H8G64sttFA8mEJyUJzzQ42KsdBdWYvAZEKo6n7oBJb3PpVvSr+WGVI2C71GSAc4A9fSuqs7C2bTneCBQ/BZvWuP8Vaa8ZDKNjORlUGMDtUhY34ov7SlLxP5IccyHkg+1acF6NJCWsJea5cYaSQcnP0ri/C00lpfpbyu6ox78jNetW+kwSW8c6MDOAMA8H86TLSOWuLhNMu5DGjSzyAFmBJJPoB2FcZ4pstR126aWe4aC0TgljyPbFew3llZaJADBBHdanIODj7me5NcwunW7zyC+mVmJ3OEI4NVHQpnL+ELbS7FhHbT5d8KZHBOD6c1reLNYFvpksIkBZQR5inGcVwvjPWoV1Uw6NGyeUcF85x6muP1DWrq4PlSyvcs5wRnoK1jG+pKbKup/aNTunSEkhuNwBJ96mHgG90nS5ru5i8mAfMrOclvfBrvvBSaJ4StTqWpBJZ+sVtnge9cf4/8AiHc+MNQMYHlW4JWKCMcH/CulPoNXPOb6A3EzsmXcnG4mkt9KELGWXLzEfLnt+FbMtpJa7FEI89gMxg9Ae9bGjeH3uJFaU/IvzOzfwirUijL0zS0hU3Nyi7VIIAGOfTArtJ43uNLjt7ZGE8uBtAzkGqdvbpq2qxadZKHUMC8g5AGea9NggstBVYFVXn2hQSelZtmkUY8HhBNA8Oh2AWQqPlXufSqNraxW+gXUoQmVQzHIyO/HvW54hvQIFh3+a4HIB4Ga4nxX4lFloiWVuC8zglmUYCj09zSLdluea318ba6JjXyy7EsCMAkntXpXhHVYrLR5JHkXftyM9fpmvMriMXKozp8w53E96tJLOsQiUsEPYGqsZaHW6tq8utTBYZtqE7eeRg9aj03RIo5wq7XVTlmQHn161F4W8LS3MTyy3ZhB5VWHWtq68OXlpbySrOJSoydhxgVDXYhvsd/8PNL0C7SV73a08eAsRUEnPQ5/Ctbxh4MtLK3W9tjHBAQG8sOOa8A03xZc6dfs0bsxQ4OWzkiujvvHl7rsHlXEpIA2hQcACs+V3M2r6nfeGdIudcmJ89VQnAZe1dnqPhS/0i1SWMq8QHLjGc/SvKfB/im70hohA4aNeCj8g8//AK69Zg+INu2nI966pkYMagnn1xWMouJKRylprk4lliQZLHBY9j9K9D8M2kF7CikqzEg7n42nvXGWdtBqF6Zy6IpbcAvcV2NjE006RWyEgEYxwDXLUloaX5TsrPRreTdvKlIuDJECSx7cVi6+0OWgtUyR1Pcn61BrvnaFakXM5iml58lScqPX2rCsPHOnQK1rJG0sg/jBxj8TXO5NrQHO6Oe8QPPbTNtfZIF5BHevO9VuLu7ui1yTcSdlxnA+lep+In0+7gM5Mju33SDkj61yunxW0c7SyoHI4XB5B96qE5I5/aOJ0/wvSx0i3ee+hV5fvISMbR6e9dH4o8ZLZ2IdVJjOdikVyujpEzs8soli+8UB+77EVm+LPGOlbXt5gd6naijPT6fSql72rFzX1O2+G2txeJL9XlGCzbeFwK7Hxzp0diG3OGBORjuK8e+Hnj+ysL5EiiIDHCqQMk9zmtnxt41fUrssgkhwMfMc5rjlGXMZT5m9Ce4gtnileJzvxkDIwK4zUZZbecu8rwg9WIzgVJZeKY7a4cSugOMbWPTPeuM8YeIZ9UumES5gwVK5+99Pau+nPlKg7HZaD4o061unkMv2kDu3r9K9m8BeK4r0kxLGEYglgcbPrXyRpsEscgVw0ak5wDjHtXrOj+JjodrHBaokRwC2TyfrXZCpzM2jUufW9pKJAjoCqsBtLH73virSSC3cyA7W9fSvI/APjMX4iHm7iSBgt39K9N1KIXN44LnyiMBF+UAevrWujep1Q1MXQvjj4z8L6f8AYkvw8SHaqy53ADjqD9a5fxP8Vda8U3iyavqjuB1EWSR6jBqbx5pqXGmwa3YODAxxMVP3Dj0/CvNHnV5jIBuJOK76U5R2PQUU9T61+F/jKLQfDEmpaNq8Opqke6S2lIVwQOQBnrXjXxX+L+rfEa8eKRhHaBiNmenP+f1rziAmxja4tZGgcnJMZI5/DvVGWeeUSv5vmhiScn5iTWtOTjK7MfZty5nqas94jgsCrlBxHjHNe7fs4eD9G8TXaG7t1VxIVJ9Oc/1/UV832CtcuInBDk4JxyK+kv2cJjYas8TuyMZB0P8Asj/P4V9LQrNYabi9QklOWp9m6T4R0/RrcRWyMicdDWnFp1vFysSk+p5qaBt0ETHuoP6VLXy8pOTu2KwgAA4paKjcFcsoyfT1pDHnpSDOTnpTUlEmcAjHrTx0oAikgjmILoGPqRyKa1mh6FlPsasUUAU3guQpEdxj0LKDWbf2WpXUPBjWZfuyDit6k4I9qAOUgv8AULRTbavZme3YYEsfOfYisfUPAnhrX1ljBNu7gg7v/r16GelVZbC2uSS8KMemSOarm6k8p89+MPhHrPhyxluNGv8A7bZJkvbhskr/AJ9K5fwv43GkFSzT2l7ByElbhxnkZPXrX07daDAbdxG8kLEH5gcgfUdxXFSfDC3WQtcWkWo2hJY8DcM9SO9axcHpNi1TuiPw5490DxYiR3J+x3x43A7QT9f/AK1draWcdvDt+3tGc8MGAyO1cXcfB7QNURGsTJYzryUBwaWfwDrtvAkVpqklxbDpHI+CMfXg0uWL+0XfyOjudYlgmMaairOrYw2ORmtW21OK1jDXU0YLH74Yc/hXM6N4Othkakkyzg8tu+U10UHhTSo3V44e/QsSD+BqZKKe4tStrHiayhgDx34Qg4G1SQefWl0qO11NFuYLwTXS8hgc49selaR0jT2JjNnHg8YI4NQ/8InpiMWig8hj3iYip0GTmwhvlLSp5cwON6HB4qK90eW5tjELtwQQyseoI6c1WXw1PaTNLaalNET1VwGB/OlM+t2iuXhivVHI2kKSPpS9BWKkl0ZLaSw1SASTgYjkIyH/AB7GiPSLK10tWuPMIYZCFiCPTipZPEdpPGqahZz2rE9Xj4B+tS217ZajdLD9qScJyvI59v0p6i9D55/aH8LXtvoMd3HdySWxYkQMSCM5x+QrmPghaPe6jbGcmM8ASQr1JHBP9fxr2v8AaIs/P8Mo4AKKxUYGeSK4/wDZ205BMmVyQMjI4zXrUZWoNgk9T1Gz8FWtvrEAiupBKBvzjIz6Vra14e1G/tZ4Y78OSAQCoB46c1vSQKt7C4ChsEHAqcHMuMduv415UpuTuwS0POL6x1VLK2uAY544sK4YYI4wc+1ea+JNB1jw74jXV7CLyLVwCY1yyOCORj35r3+ytws9zbSHMbjgfzrKlsWudLvLBMCeI5UE9O4/lT5iGn0PmzVNRk0nUnv9IkRIrsbLqwL52MSeQB26VuadDq/hn+zrm5AubbAKsVw6Keqn1AFavjXwMNXU6raRiDVLc4uIFBG/HfHrxXUeCPEdl4x8NzaZcqhvoFIjSXg5A4z+Nbpx5dBXsRWsiaVq8dykONM1MYYkfcYjr7E1teI/Dl7d28QeU7YeUuI0zlT0B/xFVfC1rHr1pdaDfxNBPC5aM89fY+1dloYutKh/s++zLEvyxyjrgdqUny7FKJz+k6VcwaTLE1yZIAQyvHyEYDuOo610o0+LX9HhYyM8iKFJY/xAc1b0xY5/PgDh4yCc4wQelJpUIsZ5IkGEYnrxgjNYylcvcWx0O2WGPcrOVGMs2QCPatKNEQqwVQx4JA5qZVC5AGB1ppA8zgdBUXuMeeRwcVm6pcC0TfHKFl6beufwq3cXIRSqgvIQcKO9c1C7x3ri4iMrEjAz92kBrabHPcMbiVyWIAA6Aj0IrQDLIuANpB4DDoaqjy4mUjzFDDAPoamjZ9wAkV0HJzwaAJlbIDEcjg47VBdoSVYY3g5U/wBKZcTPZnzCm+FvvAckGmnULWSPb5uGHIBBzxQBchkE0YYDB7j0NSEZqlHcoGEisDFIcE+jVeoAryW8O4ytGCQM5IrANotxPPcyorg8LGxwM+tb92C0YQAHcQDn0qo1qk92qlR5UYBXHf8AyaadhWueb/EbwbfX+iy38V39neBS8cS8rx0Hua+LfilaHxVraXdyhk1GJfLKxAgE5649eK+8/iZM8+mrYQlgZOW2enp/n2rhPA/wu0yLV2F5bLNLIMgyLnJ6nnsf8K7KSp8rlM5pQd9D458S+BJ9N8KW14iHC489HT5jngc9uSK6/Stb1h/hlb2SWdxE8G7y7goZAwxjGMH0619F/FH4UQhmitXxazqN0JXAHPGD+FJ8KtFg02NtFuYlljJKiKQA4/xHFaQ5Lc1iXBtW2Pm/4afCTW/HVzLsnSBlG90YYJb6V6b4h8CPNFp2ma7ZrPbRsI5bnHzDnjnsQK92sfBsOheKIbqzgWzLMoZUHyuM/wD1663XfDdvrEdyksSEsgYMFGQw9+tKpXTlotBxpaHzXqf7O0HhSWDXdJumMMa+YsgJzt7gEd/rXjnxS+Gsmpa4b21eS7t7qPzWYR5dWAGc7RyfevubQbOPUfClxp0qkrEDH8wwe9c5F8MxZaZcS2MEU1yQdm4YYH/PauKSUmxyg90fA2ifDOw1iCV7meaCNSVNwgB8phxkg9fcYpfC1r478C310fDOqyzeWCzQxOSsoHdR647DpXoXi67vvBvjq8a60xpbOWQNLCAQCe5H61L8RPFHgoeEIL/w9amz1ospUxAhwecg9SB7D0FcVTnhsc92jx/xJ4z1fxnqaX+pRKt6mUYhSpJB/iB75zWda386XJiu3JeQkgAYAB6jHTHNX7nUX1C9llmQIHIJYD75PX8aNXt2Q2zGMZBCsxHOPrXEq8lK7J577n0h8CvhXd61aWus2uozC5t/9XGTlSM5wDnj6V9R3VhNq3hg2lzKmn3DKUcsByT1P418O/CX4q+J/h4ZLK1jFxp0p3BpM5izXocvxIufFC3Laj4hjtEjG4IWw3P90d67nifaLU2UlY5z4u/Cy/8Ah5rTyi8ElldEsssR6N6fjxXjfiPUZDKNwAXG0nHWum8V+LdWvlnsLvWGv7NZN0UhGQR2OeoNea6zqLyFrYvvVOUlc4yTXDKMak7xHTs5DLHWUgmljnk2pnhiMkfhWXeatp+pPPFOQs+CFKjv2NZN07xGUq/H8Wec1nafMGeYuFEjfxDuK6lHlO9IjuIAsxBclQcBgOtILYO5UHA9qklJ3lc8+tOtwBKAzAFuACaB6j49IwwIfofpkVrWkEsMgjCElRuJyDxVdfMZCzDI9Ku2e5lJIyMghfWpbsLc1bSVlUkHPPK+tN1yOW3svtOfNK/MoGQR7fWp4dgwURVIHIHNJqzmTTpUBwNp4NYLcrocTJpk+uQvqErh4lbKrF95T6EelR6cL/VrqLT4mS2SV9qrMAMn1PcCsiy1S40qcwxOojikDMMn160vjHxLbT3EVxZSsZ3H72Q8YPoMfzrqjdnNLcZ490e/8D6xFZXpia5IEqmI5R1JIB/MGuy8KXNxF4fe/Zlk3KVG0gFCfb0rybU9VudZWM3MpnlUBQ7MSSo7ZPPSuv0zWDpvh8QhAUIypzXRYdjehnWCMXJI88nBDIBkn+dUbywluLkSCPehGWk3YPtxWZYahLdyrIys4AwQxOAPWtG5vkjYhHIDKAWPIFTYlovW88mmyRvAkRmxja/zA/hWszx3Ji+0GWOYclUGVJ+nauRtg5ctuV3yOcdATXXaeI7WEzyyKmAF8w8jnt+NMVx7WBt5I5bgqme7cjHtWfqmvNHBJFbJ8wODID0XuMe9Ude8TnU82NoSI4mwARkjI659KxYybdXQtIxf7wY5AI9PSmiHoadsI/lllLBuoUdCatXl0IUKZKynkRHp9axku2SARIN7g8Mxpk1xOVBdGB7sTnn1pkDtQuyMkyZkIwsYPyr/APXqrp8z3FwHZNjjjyx3/wDrU92SSEmQb5f72MYHpUulxAXKTDAAGAT2oA0hcsZ4ovKWHaS3yjlj7mvQvBLkGCYNiVZMMM849a4TXlFrFa3kRJG3DMQMZzXX+A7uK/t0uSSHVgrDoSPasplR3Ot8d2p0qWDVozmSJgVcdwe2ferniC3tPF3heHXtPAeaEbLqEDDxsOuR6H1rSspY9Rt73RbyQCRoy0Q4GfT+lcv4Y1I+FtedLhCtrO32a4Ucgg8ZxWKZvoc7FZqlysdvIyS7TIrgY2n0z3+lWraW5tbgaiOJAAsoPf6V0Ov6HH4b1RgY2e3JDRSdQynp9KytVhXT5Y3BDpcDcvOVBPb2NbRdyWrHNeO00+91GO7sp2hedcyRhcEMOvB7GudlzBErAk5GAPSu21jS4ZWJaNUljTcSSDzVTS9DttViy8ywoo+Zz0BroRkedtqr2zFDeNHgkgNis3UL+SeJna5MhPy8V3Wr+FtMs5y7kTqMk4II+o9q5q/tNKAAgiKsSdynkGtQOOvC+AFbAIyD71SS5ktbpJYnKlThgO9dU8FkSRJa4IOSVPWqV1ptpI6tFIUQn5iVwR+Hc0+YDp/A15BbPPe3Mfmq64KgcgnvWxbzxSzF0UMAd2c4I9OK5fQ4Z0QQR7XDHAPTj3rrV0lNOKusZZF+Ykc49fwrNmiNdLmbV2UTys8cWCFbovvW1dWkTWDO8gJUho2U8g/hXNeH7yyk1G8ADBCu0Ak9c+nSuiMZnh+W4+zQR/MzbcgntWTYnqcf4o1+/eRHv7kykAqPMAOVH+etctYM93eM0qMsJPysBnNa+urd+INcQSoSd+1WAxuA/StSfThpkZiRSJAQCpHb6UXFYINiwIrjcijADHFd34T0TTtYsXge4FlqKKXt2ZvlkA6r9cVwM4kt2RJ0VA3AIYHP4V0+g2r3EIIAIz8gPBNK5NjorLzrbRyZyCfMZQRwSB6ilLgW0gIBdkJUYq1p1xBBMI5Y1ZEX7r9CaxyRq2rvChyoBIwelRck6fQbq4g8OeQGZZFkVkUAdOc9eua5PxHqsOl6iZrqHfE6nzYORhT3A7810d45srHTEBMRVtjkjOSTwTWd4isLXVb4Wd2Q9xEpYMMjKn09acdykctY63a3zCWxfzYY2yoY8hfTHeug/tw6kIkuCTc2zq8Mbgjep64PqPQ15vJoT6B4ktBaXRNrPIGJJxtJPQjtX0vZadbX2mxLc6bC1xEgBO3JYeoI7j3rSaSRSOfvviFZSA3VzvGoWcQLDBzsGME+uPWsTxJ4w8K/ETTm1PTrv7Nq1uhaS3cEbwOpHqP8a66PT7R8KII3MZJVyoztPYj09qju/DmkSSiaPToVcghgFAHPoBWPJFjPETqiX6EK25m+8Ceg9q09I011QrGHcEZCdal1bw4tl4z1C2toSYxAJfLAHy45JH54qSxugIEfdsXOBzg5Fcs48rBxGxK9vI4KGMDquMYNMlvhbyJKxUnGcE5BFXdZuRJNGGdmdwNxAAzjtXI6s0P21yJDEiglo1zwPXP51EY8wlE6K1Z75A8kZ8rPBzn9K6NEVYVCcKAMgE8n1rmPCGoRXSYIZ4lOR2yK6eaVNpckIp7elFrMhq2xuaCBsfefkGMNnkD1xUuv6kp8qKGVp1QgCTGM/wD1vrWXBcm1QIr7So3DHOfbNZrSESIpfJBLHA4Oe1AjZupibCckkkLzgVU0JIYtJmAfcZGDEkdfUA9qbPKZLaRA20OMVFpLuLWKJ0CNHlWxgB8dDjscVQCTay+j+bIEDRSKUZXXI56HHt61W0bUJxotxoivHKt3Jvdg3AY8gg+v1q9dW0VypUSEOOcAjBFZE3h91lEsUhjA52ocZPamrAdQJ9OTT7eX7Rcm9tZAkkAAG0Z5dT6iuy8UadD4j1fTpA9vPOLMD7bAMCYDkbgOjdjXlkUjbZfNhcXPADAjkV6B4FuYnuEYKpU/upIWwMA8E5HeqUrPUq7IPAHhy213xPEkq404sBKgb5k54IPoSK+jPEXgy10uzsLKQq1hdAxrMoGQBjBJ6E815n8Eruw8G+N7my1e2U2FyGCS4yqjsM12HxW8RafPDBaaZqEk9orlvKAJMfuCO1dDamtA5W1ocb/wlOoaJqcul3VzPPZpMIhBIcgLng+wxVC0f+xPHVytuSbO8jMsG3BBbGSuO47Vzd6BPfC5F3JM8ZA3uclgD0P09au3FwZcsBl7d1kQDhgDwT74zXJNtaCT1LRux4d+I9nLbEppuo2xZ0U/Lkkgj8DUV3AmnavJaEr5MRk2rj+FlOP51Qt75daSZGZDJpbkA4IyCfXr19adqupm+v7K+CYkYiGQdQccAkfSsi7nI6dIsM1xCDmFmPzBs4INEu9FJfkk/pU80SQ3t7hPLKzNuXIxn1HtVS9u1K5Q7wRzt7GjYhqxWvJDDApBALHIz3pXcNNZOAA3IYg9PfFZ+qXiQWzyEK0qkY4ycd6r29w011b7QuY/mYtwSDWiWgjt7rUJJ7y0SQqWiTasy8Ej/GsK215dJ8YWl2SktvE/7+FurKfapLi7aSdZUDKFAJB9q59tOe/1p5JWBRzuUE5AB96lOwk7HvXi2zm8J6ND4gsbn7JZaluQ2rkEFCMhkIPX1GK56z1ay0Dw7Be2hkGrSPjesh4BPIdejAiuYs9ffVNPSw1GV57O1YiKDd8hJ4OAemcdqZKizOdqeUFBEaFjkDsCR1+tXzSY0ybXNnnRyvcLIJBvLZxyexqC1vXs7hJ4zlR2IBU0z+zpNQmiKkb4jnbng+vHetvWNDs1uUGk3v2+Jow0kZwGjbuB61Di2BiMokdpAMBzu/GrdjbXDKsvlJKitkqPvgeuKrZMcjW6TmWIuCgCAEHuCTzn2rRtb2fSpVkgASdTwdoJBrmcNSGi5DJFc3US5J3NgMOgzxgnpWzNGLKSWMQmCUJscO2Ac9DWTof2nVdakgskWSe5BLRSDChyckj2rpXd7nLXqLLdWg8mWIjBOOxB6imkhWMXStcOmX0amRWMi7JD0HpV2DUxbX0trKgMSuAsiHIGehx6Vj3qQ3zswt1ifPITjGO4qC0uCl0BId4OAu7uR05oTJNnxao03WYwGCQXcQYnJyXHuO3tWBJKWcg/MW7HnNbfjhxd6bbSKAGjTnb2OK5nR2E1nZzE5LYDDdyp79e1O13cqx6v4JUWGjBEAje4w7xj1HfFdSsolgdCMhsZA7Yrz7TL9jLBEXwkBG8g5357e1dZZ6lH5QBDFi+A2OMHtXRHYaXMi9JGgZsFST12jA/KqswJ4ySAOB7U37cryyxZQOmCBnlge9EUwmd0wRIBkIw+8PagXKRIgfG0ZBOOPWppbyO3057aVGBdtxkCghR6Edary21w8qLZgl3Yny/QegNZia9barJLALd45422lS3zKQeceufSnexNrD77SIzCJVUxZ4aSM5D/AFFYZ0gxyKriO5TBKyqvGfQ1sXbPZqLyzuWa2IIM6Lnbjs6t09DWBqviMGKASRJDdk7llt2IVxnoR2Nc87g0aFvGBL5AURhssVUnqO4FdDpEn2azuYUQZMRJLclhjkVy1kpU2c3ms0ol2APwSp5yT3rrorF4rC7lcNE6qfLDYw4JxgHv3qYpoUUcfpkI0uO5ltwrIF3NCx4AGMgGr+lak+pWUrmMRx53Kg5288jNRwbLd1eRFCTHa0QbDA9wf51D4c32erXkQiSS3kmCkE4Az0rdSBmS8ctn4otnKAWrXAbeDnYpPQjtzXRa1dy22tXMBf7XpcjBgoOQvrWHcLLba7IqoATIyvuycehrXiIihid32Su7K6spIAGMEnpg5p6sRq3DWcEFrcQ3JngdSvyjkLnoR3x61g6xdWd3f6alnbS/ay5ABU8nsR61PBfwI9vJJGiiB9xhznjvjHY+9dFpuoaV4y8caW+lJ/Zk1nGZEV1AEjjnAPSqhC7uybXJtW8H6rptnay3cccUsyl1APzgnkgjoPwrofCPxFZtBntEmez1m1BBO4AOg65B649K6DWvEWma/PFJrcbW1zAvliEZXJBPINc1rngfQvEs0r6JM638cfmxtGc5x1B9acaTU+ZOxcE09GbGq3WqaJPo1/dXUeo2ZlV1MR6KTuxjoM103jrxaniKW1uYLdooLf5vNK5y3p9K4ceHr3T4fDrhZnuWlKvBLzDIOMEDtwTXpunXmi+Hmm0q/iKQXHzFX5VWPoe1dvNGPxHQ5W3PP76TxB4niu5YdJV7MRlZFcYDgDJOcYB70eANa0KOwu9G19RBgkxsecA9s+1dRD4/svDk9woljfTclBEDkbexH5mvGfFninRf7WuLmKPK79yDp8pPp1oco7pBbQ25dEtdN1y5niVtR0QHaQCRgHocdwD1NZwW5tp2ubS0DpIzQtHuJwpPAA7D2rY1jxRb3Fno8Fhbti6gVmjQ/dz0z/8AX/KpxBrh8PpFZ2MSzEkSyOMFhng9OvvXHUXMNwclZI5fXNGl0rT2lllhjlUEmEN85H9ay01oDTrOMxSi5RyxVkJyCOCDyMDvXpk/hj/hJ/CR/tR44dVhcEyORkAe/oQaxrjSksL6AQmOWBFCkEgjOOcGuNpx2KhgatR2ijzjR9UmtdYF5prS29/uIlliAQEE8gjHIr0jSre51HRL251AN9rOZbe5LfeweRiqi6XYW0sroFi3MWOSODUd74j06yjCSXKkqchVbIz6gdjWlOpU2Pbo5TUavUZ03hjxDdxmOC/nMln1wxwFPpis/X7S21XWJblQyRk5VUbGPy7Vwmp/FG1sWRIIHklJwAVPP0rP1TVvFV7DG9tELMyAFT/eB/pW755L3j2KeXUqdr6nr9t8RrnQ9NkskvI4bZgVOeoz161y+p/FiK1tZIhdy3MfPMAJA+uK4tfBdzf6fENTunmuZMsyq2Ansa6LQvC1tolmIokAdjlmAyD7YNPmUdLnoQwlJaqJQ0/xRqXihpTawNaW6DPmSdWPt9aydX0TxDqV2Im1Py4TyypncB7Gu7SKKyjCxrhR/CAOv0qNYQWLAHJ/QVHtNdDtjGKVjlj4CsLi2EMsbXBIwzSMSSfX6VuaZoNppNklpBEoReSQBkn0B7CtJULMCCAB1qRgoJCjCj1qeeRXuroQpCiIFVAiqcgKMVOqqACRgdqjILsABtUc8d6k9cn5R2qbhcViApOcUkRBYsTk0gUzMGzhR0HrT1UJkk444FSFyTcVUZOSeahd8NjqKezYGQc1FyzZxiqsCEDEk5GfTil5AGBk/wAqVgBgk4HQU7AXJIJPamO4hyucdWpCegBwaUpjDHPNB+QZ6uRgUrhcikLcAHk+vekiBOc9e9O2N125J5APapxGFUAHPqaT1HzCAcY7daZISSAOB60smQMA4Oe1PjhIGSck+tUk2TdWuQYIJBIIPT2peS2Ac8VMybWAxk4PQUvl4wAMk+1PlYuZEIGcrnHenYZ8KOR3qQRgNsBG884zzSvCY1AGQepPpQoti513ICCz5HKgcURIckkcZ6VKsRJwDj8amWEjoCRTUJPoR7VdyFmIGCMDtUD5LAgcA1ZljOCcY9eelNEBkYAEH3BzQqcn0GqsUtyALliaX7+OcgdB6VaaxlJ2qjFfXBo+xSFiixNnHJ2nr/WqVKb6Gf1iHcqqhbJOcAZoIyQQSOK0H024PyrFKgIGeM59aBpNzI4RIJCex24zT9hPsNYil/MUY4jIxJAIHY1OsYADAYI6e1aUXh6/fIFnMB2ypGauQeENVuWCpYyE8kEgihUJmcsVSX2jAde5OT1zUQ3OTkEAH866r/hBNZJANkQTwMg9atRfDLW5AD9kYA9eDVrDTMHjqP8AMcUVPJPIpFjMh3YwO3Ndy/ws1lgALbg+pxUifCTW2ZDiJFzyuRx9aPq8if7RpLqcMkAaUu4OAOMGo2DAsxPHYV6K3wl1AShHuYkXrlVJyfyqqfhdqRu0hZ40Q/8ALQnJ/ICj6vISzKj3OFSMj52GR29qmjgLksRkdq9HtfhDObuNLq6IiORujHSt+P4N6cCPMui5HJIBGauOH7szlmlJbHjxiIGSOfSofKMhPykDqeMV7Xb/AAh0eWEO0jhNxHzdSfWpn+E2jMVCTSAYOeRyatYddzD+1aa6M8O8ogksvAPBzilFq87BghKg5yOg/Gvb7P4W6QjSJINyg/Ke5q9D8OdEjJAhZh1xuxmq+rx7kvNl0R4DHEZXdwAFAwAx6n6daEhcqWdCoHr3r6El8A6Qw2R2SkEYOWHFUY/hlpttIXCJKD/C5HH+NL6vHuT/AGsux4OsahyxOAeABzxU0FpJgsYnOemBmveU8B6fExJs42GNoAAwPf3rYtfDthDAka2kWBwGIFP2ECHmz6I+dF0+5bkW8hXHVV6UDS7iVgBbykdht5NfS66dZwqA1vGAf9kDNImmW2d0drGoU9fLBzVKhTMnms+iPmdtLuZZdi20hI6grjFVRaNLOFCNgkgAjqa+nY9FsvOkuBaAHPLZwM/TrWFL4NsodTnlSJZBIQwG37h78UOjDoCzWquh4a/h7UI3BazmWIcl8dfwok0a5RgHhZF7buD+Ve/toIn2ltoAGNuec/Sobzw/brmUwJIcYIJ5oVGCIeaVTwWHw/f31wixwF06DsDV258I39orySRKEQZIBzivaItJhgjRFKxoxOAxH48g1ZXT7K3DZMO0gg7yCM/iapUoEPM6zPneQSw4BtptmOPl6/jWlY+Gr3WLeOSKMFGbaWbPB9K9mk0/TpYAJjbsRnneAPzzT9Ci0nSVWFLuIAMW4IA57UOlT7EvMqzPJ3+H+p+WESNgQecKcGnWvw71e7m8pUCYIBY9BXtz6ppUZJ+2KB1+Vun4VVPiXSo58i947bQePfNOMIrZGbx9Z/aPNdS+Ed9b2kflzo0h4ZR2/GoW+HEsdjj/AFswHIHGTXqw8WaQhKm4Lg5yQDzVCfxbpIYiPcAv91ev61fKuxm8bW/mPLl+Hd3NGBKDGrHkAnj8a0LH4bKXCY81BjIZsk13LeMtOUZZJHOeAq4x+tQR+MtOVi62smc56YzSUF2IeLrP7Ry8vw5h+3wskeyzyPMXdnJHUetaP/Cu7CC6jlMCuocEIDkFfetJ/HVoJwRYuznkZOM1JH44cZCWCgZzgtk/linyrsS8RVe8jYt/CejJNERYoAoyFYZJ/Orl7oelXELI2nxBRyAsYH58Vzh8e3pb5baNT0BYHiop/GOpzIVSFC5GCVUk4+lWZ88nrc6Ox0HTIrVEhsYgDnrGDj8cc1Yj0y0tmDR2Eef7wUA1ykPiHWZAUjCjaM8IRg/jThrGvSZwHY/7h4pai5m+pq674atNfvke4tiUjXaqqAMZNZjfDzTDO+6zJORtDEAAfQUgl8SzDCpIufbFI1l4hmIBaUcdyKFoHMyZ/B1gpEcWnxjBB5JI/Opj4Ntlz/okAPfI/lxVP+xdcdQGllBPPDDinHwvq0yAs7E44zJRbzE5M2YNH8qLIeGDbwFxge3+cVMNFgCCR54hIeoBAx7isIeCtRbG65CjPI3HippfBV1t4uSx77j0p/MjUuTXkERaJ54yQfu7uCPXNQm8tBM7m5hRyMfexkelVY/A8rY8yZSc9qsw+A7XJLXOR0PA60tA1HR6hYKNxvkBx0Bph1bTAmDeMS3op4qYeB7FGBNySO2cU9vCGlxcPISx7hutGhJGviPTIrdIRO7FenynmnxeLbEIAsMkpHfOKkXw/pCYJlYEcZ3Yp66Logzk7x6ljzRoVcg/4TC2jJItJfbLd6im8axkEi0JA9+tXDZaIgBEa4UcDJ5pANBVcrAhA6n0PpyaWgXMuPxk0QIFkAB6seKR/HV3giO2hLHhTg8GtF77RYpABEgOONw//XS/25pSKB5UYPYKM/0p6BcxT4o1WTIEMZduCQhOP1qOLWtWBJEaKSMH5Dk1vf8ACV6dCMCLA9lqNvGtqMhIMjHXb0pcyJMw6xrRUBS5J4A8sg/4YpftWuuAWEw46qmTWgfGi8FLct9F6U0+MpGOVt2JPbbRzIaZWSLX3TO+fYe5OKVrDWZSGMs2fTdzipH8ZT5AFsyt33DPH9KjfxXqTEeXAGHYHvRzFEB0LUGfJdgxOCWfqaU+DtQfGXC577ulR3HiDWJZwixKUPOAQMfiae2t6nJgMu0dBuIP8sUcxAjeBrrkm7QA8YORipF8CTKAHvFA68KagfUtS3Agq4xjBOMfnSDU9TlUBpQBngE5xRzgXE8D26gB7ts9yvOfwqS28H2bs5MjOFOMqelZwuNTDgeeFBBIIHb6VRg+3NNKftJOT24B/CodQrQ6keE7AYDTYHbPeopfD2mRSIkhLk8g7jgVjR29y+VM8jkYJ9vxpG0+4M6uJ5DjjaQBx9TRzBodAdD0aMgkgHHQNj+tPXT9GUZa3UH2Y/zzXPjTWZmILg9wT/jSf2aAQxdiR/tf0o5yToSuiIABEpGOm7+uacLrSIuNkQJ6YArnvsSlcF8Dr97pR9ihGCdhOOCxyaXOu4HR/wBs6TGmFERHvimjxBpkeCgRSTgEAGuaeG0jOXMYJ7U1JLIMQCgPfCdaj2i7gdK/ijToSQNrNnjCgGmnxZbHIBYA/wB7r+eK50y2eMAkkf3YzkUpuIDyFdhnGRGean2q7hc3j4uiVhhVcep7+w4pG8ZDYSluxHQFQTzWKrREgiGUk9MJjFLucHAs5yB0B4pe2QXNMeMJRz5TjPZhio5PF1yx+W1YkdG4AqkBcsxxYyY+tBivTkixYDplmo9vELltvE96RkQEH03dKZ/b1+4JKAZPT/JqEWuoswAssZ7Fs/rU7aXqL4IijiAHPGc1Ht0FxDrWpY+Qqg7hjUZ1TUHADuC49OM1L/Y1+VJ3pjGeFzUiaHen5jOid8lelL29wuUTeX7E4lDY7Ef1ppe9YkmVkYdFABArQ/4R67ZiWu8DqSFAH5ml/wCEdmBIa9YfjjNHtxXM0tfHO6YqPXrSGG5kyTcSMM84OMVrHw5x89zIx9jSf8I0rYJuJSO4DkVHt32C5km0kPJnkJByCT0prWh5LzyE+pbFbg8MwkAl2Yg9GkJNSDw1aj7yED/eJpe2k+gzmxbRpgtPkjoDJThDa8Eygn3b+ldKPD1mmCICT2JqVNDgwSIAw/2R0p+1l0Fc5TbZr1MZbPGe9OP2XAGFI68LXWLpVsoyLaMnpyvP509NOgXkQR/QCl7SfYLnJbrbnCMT22oTTt6dRDIfcxkZrrlsUXBWJVx6CpBaIoAUMKXtJsLnGlWHW3kY4zgClAnbP+hyAfXFdj9kXIIQYHAOOfzpfs/JICg5weOvvT5psZxxjnBAWwbHu4zThBeYObVQPXdXYG2B6qCPaj7MQxwcDtjtReYrnHm3vQTi0VgfVgaZFp+obmzbxAMcgD1rtBBtBwoBPUkZpPJI6EADpjsaLz7iOPl0m/lQqyQouOpB5p0fh+9ZCTNHhVJGATnHaurntw0bk8nAByetWLKBfKcbdh2/ex1pWn3A+dby5mutVeaVsOshIAHTB/8ArV2fhPURa+NraXdtSUKzH1zwa43Xozaa5qUYKkq7EADGeTWtbylZ9LulGHwEJHat6Td9SF8R9M9RS1T0yUzadbOzB2aNSSO5xzVyus6AooooAKKKKACiiigAooooAKKKKACkIyORS0UAMZVdSpGQeoquNPt/tf2kxgzAYDHsPardFACdBXnfxSu9SSG2t7RPlc5yp5OP5V6GSFBJ4xzXB+Ore7uI5LhRthRCFYkjHqQPX61LvYid+V2OF8P6Nc3F+j6sVS1OWaMn7xHTNWbF0n1u5SxiBYErGyKAFHOT7fWuNurq/ujBCkrvNIxUMTjAHU49Pc1duLxNMlitba9YYT99Kp4B7jPevEbfM0zyObXVGd8QGu7Oa5uYHAtrdcFzwHPcZ75NcdoviW31MGe9GJAoGOm361a8a6/NqtwLV1C2kDFgqk5cjoT+VclbE3CSzOMNKSWx0rysRVV9Dnm7yuj2lPiI+o6KljpS+TbRKBLMB9446D/Gs3SdYbNzc39+ZUjTaF3Zyx6Aetcn4P0y+1HTGSykaJNxBL8ZHvU6aPFPq32MvkKcO6DjOM1ySr1pLXYfPJ9C/pYabVIJTALjB3BGPAJPAPriuzufEkHhuxvnCCfU5FIwhJyT07AAD61wf2k6VcSxW8oEgYDfuHyqeO/U1Z1i+triG2tLWdcniWUHJBPU+5NOlipU9IlKTijd+HlumqKY739/PJIXIYfJHzycdz6UzV/CWj6j4uu9R1FTNa2jbUhPG9h0GO3SppRJ4e022mt4DbRyfIrk/O/vWbB4k+yNqEtyUmuJwNq7cYwMZNei8dOEfeE6jSszm9Y0i91m8v8AW9kVlYxAJHHjACjsAO/PX1Jp+m+DH8XwRz3sos7GMbVbOC5/rzVfUdUma2e2ZwkRJcrnIJ9/as1NSu2t44TdSEDpGh4BPt2/CuCGP5p3ZVOpLqdJ4z8EW+i+BrlzLFDIpxE6qC8jdgT6fSvMtL0a/gspnW9mzcEBozyAB0wf89K3db1W7vYRZXd80Yix5cBXIGTnLdyeeprS0xVk09IrdgYogWY9QD3Oa1r466tBaGzk7aHJS+H7sxF2uJ1A6MpI/WjT/Dd5eXQjinnSVfmP2iUsSO3BOPzrppbiIHY+GByQ2epHtVeHZb3LShiCxwWzzXjyxFSTMW5dDB1ezv8AwzA0Rle5cncRwADXG22sDzLt7+MFQdyRg5O70PtXpGpahBdtOhYOVwoc5AHHv1rhoNLE3jVLVFH2MKry7+xzyR7cjivRwtRNPnRvRm1e5o/Du9vdTGoPMzQiZupTOFA4xnp+FdZa3o8PyqqW5YRsZCW4LN2OP61W1M3OnQmCxthcsScGPAAXHXP9KwWh1K8njgDYuGHzIRyoPcmuWpTVSfNsYTu5XZF4huY9UFzF5Xm3t0SExzgnufpW7q97NoOmWGnB47eCCISSknJkfvnHIAPao7XQdK0BTdSzT3V7naSkmArZ447j6VR1LSmvLhnNyrozBtxB3HuQe2K6FUUVyxNVJWsjVl0ua90yK8N6SHXesUSHJH19K634C+FrXULC6v8AUQsoE7qPNGAFBri9W8U3NnpMtlYR+U7KcCI5IAHXPpXCr468Uw6UmlWcgsbMks5yd7k9Tn3qo04fE9zN8kPiPbfjN8TtN00HQ9E8sEDE0sY6AdFH19a8lFqZLu2vJgZJgwmAPYDoPpWFBazT3MG9BLI7jB3ZJOepzXXapaXNvdwWhTz2KhpZOueOmK4p0Zzqc5xznzy8jY1PQrGw0ganOS+oXJBEQ6AE1A80mlaYxgU288oGHPJCmp9Hs0u7d5r2UvsOfL3ZwB2IP8hVvW7ix1dzvdY0IwIIwQQvYn0zXoU3bdHfSaSOb0y/S9hMUQCugIaWPgOe5z3rnNX0efxJqLwJORbqMyNKcInr9a6rUYbLRdMC2zxz3shCJBENoVe5z2rlbuxupopUurpdjcLbpxx6E9+a61OLehUp9jk9Us9I0wtaaLZf2neKSpuGX5S3cjPFVI7uW8RrbWLthYwAEWsZwC3px1/HNXL57k3A0+0jW3AJZpCOQfapptI0jwtpct5dF9S1F+UQngHuTXUo8wLUxb37PdYeKyWxslAOWIJYj0PvXPa7rCTL5UWUiHIiiP3zWVqWv3Gp3LlgsUZBAUN0FavhbTrbUb+0t4Y2ihiPm3EsnJwOTj2rvpQ5VY6IxSLNhFc+G9Dacr5V7eElSRzGvr9ava7fQ+F/hqgij3Xd1IWO7kuTjJPr1NZOtai/i3xna2VuTLAJQnA4VQefaul8V6Pp2qakqzTi306wUhkU4LEDnHpmt72NTxyztJNQYPIo+X5yMdD6VFL+6YkDaS3eunudct5HlS0Rbe3JKqMZJWsS4SB45C5y4OcDtW0ZXEnc1Lob/D4kQCWMAAtjkk9q55WaGNYlON7DK5PAragvlfQZYmRmLY2sDjaQe478VhNlJMkZIORn1q1qM7/S7cXd1p9lahpYI2EsoA5Ax0JHau4l1WGJZFa5NtaQISIIR95s964bwnrx8P6Ve3gVVlmiMRLDOCaj8H2t1dxS3F3MzxuxbJ4UL9fWo6WZtF2Jtf8AE0+r3IgtUBhVfuqvzEnuTVbT9LWCB572VImxkbhg59BWs+r6XFJKNOSOWU8NKRkgDsPxrG1IT6hcRRhWnRjyPc96i5MtSHToY7m7lm25tYTulbGM46DP9KpJA9/JLesn2e2eQ+WCMcZ6YrpDZxaXZrC6NLODlkQ8EnoDipF0iRo1vdRKwwA4SNRkAduKtNIh6HPWXh5L+6QSuEU5Y7Tkgf0qfUtTs9NtRFACHUHDqcA//Xq7evPOrLYxAQDqy9WPv7Vzz2QmZomTzJ2OTEg6e+fzoTEbvhm9ePSL29kBKBTtwMkNXDyyPd3rkjDO245HbNd/rMUWg+E7ewQeW8x3FepJ+tcbFp076pBGxABIY4Oc+1VcTIdTje2MNwBhgMKATwfrWG+sT/aElfDSk4Z92SBXoWqafHL5gO0DBGzng15vq9gbW8AERGc4f09qpahqdz4ev4NUtDDcPhMkjjJY+lYfiLw3PazSTJA5B5G0cBfpWHoOsHTriAO+CrfMB/CM16NqfiGDXrYwQJg7fvAnkCk7oGzy5RILwytIAIhwucE56cfhW3Frkly4h2kIFBJ9/Sm6ho+GLkEY/iA5HtUMdui7XjBBGQSD1H0pNpk3PVNR+KWo694WsdIdzFBbqF2qeHx0rl/DjiTXBLeqZYkblVGCc9hmsCyEkhkKsyIoySOMH610/hm1kvJDKXARWUFn75PNc0oq2hOx6T4l8SaRZaAtpp0CveOuHkYj5M9hx15rg4NJnCG6JwFP3eu72rrNRsNPiuorWBsny90lxIvAJ9Md6yrbULNdRW1gZ7vyztBJIUn6Vkn3Dm7nSfA6WK08TTLqKIkTOGBlHb0FfRvif4x6B4UsI7SzhS8uHBAUAED647V4tpvw6l1fyru5mFqGG9Y4eCR7mqviXwDqIug+nws6JgEKCS4raMFLqCqPodbaagnjWYmC1FzqtwxK7VwkQz1NdLefDyHSbeAanMb6dmAaINiKMZ9Pauf+Gniq28BLcHUbdo7h1CrhQSprM+L/AMWoF0s/2fcCS+uGwI+hGe+KGpLRG8ddWZP7QfxNtTbJ4O8NFY7aHBupouCcEHHHrgV8iamJ11N5SAHLEAj0zXvfhawstJhudU1opISCzCTkuTk4rxXxRqNvqfih3ggWCGRmMUcfQLn9KuN0EjU0mwgnniWRtqEje44JHfmvVYb7Q9JheO2MbyIoEUZIBAx1J7nOa8qt1KoFDKGHcHp+NVJtTD3otmbfg43AZzn3qru5meo6JeLc3U5chDySobIJPYVUn8UR6JrLh4leJR/qWJAB+tZumXSWYiEbfOQASOi+nPrWd44R5fs8gCnIHPX8/WmB28PipL2waXcomdiTGgOFHaoG8SDUIdkrySlDgRtkA47H2rzDRNVNnfOlxMBEWBXHcemK6xLs3Cq8HznBO0HtS1KIdRvpxqAAG8IflUY49629NZ9Xi+z3L4Ay2T1+n6VnQTRXTbwiow+8pGSfxq55yWYDxsEPXZjOfxouFjB17Snti6I+I93A7D3qGx0lHjcg7iBw3qav3mqtJbOLkAEtuyo6CodP1FHwkI8wJycDOfxosA6O3W3Rn2nf0y3OKoX1stzNGgYB2GCenHua1fNkdzIiAlv4SOB+FEdmJg7NIBKOqBeCfrRYDIk04svkxwl2BwzLzgVj6p/o0LxKgJzgbjXc6PaXdwziGF3Y5BKg4qHUfBNw+6WeN4SQQIuNx9+OlFg3OV8NRB76Ik4yQx5647V7JaO9zChghESBckOegHcmvN9I8PXVrfo72c0UCnG9xgV6FNNNFEkUb5GB823HHpisKkbnTSTTux11ItsofczEnn2FZ0+rxMzlAwHQZB4qYaW8zqXchmOdzE4/KrI0tRgkYHQDFcbWp6cDnXnnkkciJST39a0bSS5kjBxvOcAAYx61qQaZGxIY4AHUDrWzZ6eisioC+R8xwBikbK7OaHmMxBOT6elIqlGwCATx9a3LjylLoEClTjp0FZc0YEwIGAeRTuMewI2KCCQOdvPNcF8QY5prdogSh6gkZwfWu8gw8mAwLA84NYHjKaCFPtM6AlFIxnr7mtYs5KyujitJ8UxeBvDrqoUXs4IaU9TnvXk+p3N1r19NPvaSVmJCM3BH+NWNZ1OXXr+VkjLKrlVz0PNOumh0WzaJgklzIOSDynsK76cUtWeU3YypUa0ACkCfoTnIX/69UpAQyo5BJOQfU1KUO0u2QDyOetQMoLZdAMcjnNdBSZZSUxKw3ttUZJPatmC/8jS1aDIkc4JLdqwBkSEg5PQqDnFTl3S3EaDag5wR1P1oKR1Xh9Q0sk7gqMDJ9TXTecYrJ7pHX5TkAr1P1rjdEnmuTbWzSBLcnkL6967XxHPDHZx20BLRIuMkdT9BXPJAzD0W5uZZDK5IMjbjuGM11d+sun6W9y8QMjgbSOpP0qLwNohukW7vUJi5KhxxkdK07a3/ALVvXJwIYmyQTmueTsYSZm6bZutubq5wjuvBK8k+gqC8A8wJkFMbiwOcGtLxNqyWbCOFwXAwqjgGsSw06S6jB2MDKdzZY8VnckbDpcV7I8zjaichh296WVDcTxRGVhGpBBY4GPpW40RsbXZFbiQggFiRgD6Vl35dyWSME9wBjn2pEEFxCDcNhAsY4ABzn3NQtbC4dEdNwByMdqupbiK0jdwd7HJz2/GtPRdPE8rEAherMw7UAS6boxgZLsJKVA5Vj0H0qe61AtI1zKQgjbEcec5H0q20gu7l7aF28oHbuPAxWNrhD3qIG2xR8Eg9TS3ZL1IlmvdZvgSClopHyg4JbNU/H18LURxujo+Ap9h/StTT9UiiicI2AvUkdT9a868YapJq14yiUhgc7c5zVRQ0WtG1UW13GEJIPJ3tnFb2ts0lguVYMfm3A9R2GK47SbJmaNkUhgeSR1ruprQT6YiBt06g5UjnGOta2GcJ5h8wqc5zxiuh06aa3iV0yCOSBk5xXPzGKyu5QxYqrZYsMZ9hXR6Pri3pEEbiOIDA9h/WnYdj2XwH4jlvrGIOwABGRnkfhXW3FrBcpI7ljg8FurH+leD6B4il0u7SJQAGk2gL3r3HQNRjurQSSuqy44WsJuzNLI5nV/M0Gd7iJWDdRuGcfhWj4P8AHE947o8gecn5txxgVP4ksBexMUJEeDliOc964a1099LuwMBFY7t2eo+tJNMtWPWNV8UJFYS+U2+UfeJHA9s15BNq0qX0u6WR5JH3bQ2cA1c8Ra9K0aJCxRAOVX+KuWv3MluJ0Vg7dVHXPrmtIoqx0Ora1b6XaiKNAtzJwzYGEB659T0rhbjVbayklWJjM7HAkYcj8qybye4unMrGRQpIIkyM/T1pLawlnYpE20MQSSM4reMeUzaJHa61K9XzgziMcKSc47Vr2MS20ipbIJbxzjawztB7/WrVpo73xSOzBR14eQ9z61cnSHRVdIyrXv3Sw5xVjsVlsYtLleR5Xa9kGCwwdv506+1eWKAW1kTLJKAsjMMfWnJpchhM9zIRkZHuavwWEWkmKW6AzKNyAntQ2CVjZ8KaVF4X0druR8TyDOQOSfr6VUOrPJevMgZ5SfvZzinGefWIkDObe0U4DsOD7VdtrS1tNqWgW7lY/McYH1qCrkU3majFucMCvIZTgE+/rXF6/IqsVYbhnBHTj61199fIMI0qIx+7Gp5/+tXIa4kb7llJQnkMOc0WsJs554MSbQSE6gf/AF6vadbKZQHOMHIGDzVbYEIypcZ4wcYrXtHiljYbGL54O4AChsg001SaGVWDswAwFxmp7m7ub6PaWJBGcDv+FW9F0k3UqyFA5HAU8cetdQ9lbWEQVUUyEZ3Ac59BWTkSeaw6NbxSebIgLtkbQcHPritGHwS7YupAUQcjB4NbLW5F+ZDCrSNwSw5BrasLQGzlW8m8oYLKjHjilzMDCS1trONBECDj5mJ71raXpUmrhwJSjZwCRwfaudv78POIJW/0cHnYOcV0Xh3XBaFEjVyByuRwPrUS1A7rR/DstlDGoeN5euTwBXY6PejRYCYYx9oY7i55APqB+FcvoetNdn50LPjgLzXRQRSyosoaMRk4wx5zXDJXYmrk2q3AvoDJM7XEsg5cjkmuKTwA15K8sO+OQt2BwffNemeGvCsmpXqI8uyIsAWYZwT0GB25r0XU/DeieFdOIuL1L25Yfu44TjB7Aj0rnlP2Zi4tdDxnQvhhcSReW8gndhwxzkH0x0qLUvhQ2niVkjZrjkkDua9fstUMFkztABGCCHCgYPYD16VwvijxtI1x5BO0ucZU8/WsvbxRwyepwdr4TvoAA0RSQnDCMdeeprkvHGmtBC6W1sHOCZpCp3D2H+NfQmk6xpmnaKXuwZb5yApUAkDB61x+sWsWqzN5rIEc9Mdql4i2yBTcWeN+CPC1zeTJLCxQgjh1PHvXVeLdKe2QRRoZZePn6AfhXex2UMNsBalyUOCwHGBUUGmpeyEOrSuTkk85zWE8RKTvYHUbdzwzVNJvBkiLCkcn1pug+H5b/BjgMjg+uSfYV7NrmiBGaCK13uSMgDPWrnh/QItGBcwrHMRwrDkZ9q2hWb3Q4yvueeW3w2uJka7MLqo5YbclT70f8IHOzqZ7gQgnJZQSQK9cR1Y7DEG6nrjJ9TU9h4Zl1O72kq46njAArupyb0OqFmZXgDw9b+HREUZ5EBDbnHJr2O2ujdP57kkvyM9h6VyEPhi3tp4WeVmQcAnoPXgV1sCJCESOUyIBgegr1YLTU7Y3SPQfFPwI0jw9oF1NaGaK1kXa9vKfu56EA9cc8V8meLPBWpeCNTIdxdabKcwXSdD14PoRX1n4l+MiXVhd6ZNHMEIKhZ1JZPQcA5H1rxTxvDF4v8MnTtOuQtzbAuYSeZPm3ZHcH/Cu1O7OyN+rPIhehYShGAeoXufWn6XcDLwyFXdjlZDwVX0rPsreWcy27gx3CMVZXOCCK0pvBXiG0thqMVgbuzAyZ7Vt+AOoIxwRWzhJa2L5kjaSzRQJEO9uCdo5r1D4Q6qIvEsAwqEkFiTjJ6D/AD7V4vpHiTlgZVGTtBxghu/Fdx4TvY28QWrNIYwxUKVPU59K9HCz0cL2uS0/iR+lWgXQudItZF6eWB+QqTUNZttOU+a43D+Eda5b4ai5Phe3YXAl4yA3ORjv6VuzaOmoylp4drdDyCPyrzZJKTTIZUXxfHcSBLeBn9Q3BxWzaX/2vHyGM9w1UbHw7bWhyR5mPuk8EfiDWuqBQAOcDHPpSduglfqIwKMGBwpPINS1HIVI2lgCfU0qHKjJBPqKkY+iiigApAAKWmNKigksBj3oAd602PODkYNQSXBkBWJN3vnFOYzeV8gVGHqeKAG3EjNIIl4J7nvVhBtUD0FUrMXJZpJQjHGFKmrG6Yjoq/U0AMuLFJyGH7uRejLxTS9xAuSnnAdxgHFS7Zs8sqj2FKInzkyt9MUAQPqEQwHjkAPYpkURz2xJZH2k84HH6VZEZ4y5+lAjXJJUZ6ZIoAFdZRlGDemKcpyPeoHhEZLRIA3fHf8ACp1zgEjk9aAHUUUUAV5USRtkiCRG7MARmsrUfCGm6hlvIEEvaSH5SD68VtsMr0z7U1GEi4PXoaAPBPjGur6Foc1lc3P2ywYgrIR8yjINV/gJrGmR3Aj+1LyDtL4HOP8AHiuh/aJgePR4JVfCMSrK34dPzrG+CXhfTdY0+QXFsC6/MsgPI9f516cFfDttgnZM90lu4I5UEkigkZUk1DNq9vGeMyEcfKKwJfC93p9ws1vMb23Qf8e8pIIHoCOtbOm31ndMI1jEE4GDEwAPH86812QIq3Op3Us6Na2bE+sg4Nc/qI16LVlu0hSCNiA5PI9M813FyxjhZ8AbeeuOBWc+q2OqZtw2+QjpjjP1qk/IDj/FlhqwVru3so2nCgl0fhwBnp3ry8G5tdVfVLewkt3LAsY84DfxDj1r6Ih+exjYEARnpjOQOK5y98L2s+oyGIYhvEIbaOAef61cZK+pOqZyeleM7SXVbS5nhksbnIWR2XCsOn516hNqVksAuWmR4CeGGCAfWua03w1BcW0ul6jbKxj+5JjkjtzVu28DWSRBI5ZogvBj3ZH0+lEuVvceppWvlG6NxaSxvFIOQrDGfT2NWnu7UMd8giYHO18DkVVsvDVpYufLLgnkjPBNXpNNtpgA8Qc+p61loMgXWYZCVjy7dBjoaesE8zF2cxAn7o9KswWkNuu2OMKPapqQEUUCxD5Rk+poEEZk8woN/rUtIMdqAAjNIUU9QKdRQBG6BoyvYjHPNVPsMbRsDEgcHdg9M+tX6gcFJQxxtIwfagDFudJeFjLbuTBJgSRZyB7irunGe2byJn8xSMpIe49KvRKE3IcY6ge1MaIP+7bgjlWHane4E7AkcdaYQkKs+AuBkkDFMgkOTG/317+o9afcKWiKjAJ45pAcx9mW7nmvrhGZIzhVPc54rVNkhSCeFAkq/MTGMZB6/Wpr23aOxEcS5JIBA71LFh3iUJ8qrgnHQ+lO/QVjL8Tx+dp6SBN2w55HTP1rl7jT1i8Vabc2kfltIilgpABOefxrr9UQxnynINvKcYP8JrCiglh1W3MyBlQ7VYZ5A6GtIOyGdNqcSsIHIGQ4NXsc59eKhmjMrqpAKjk59asVkBRs9PS0afYu1ZDk+/X/ABqUeXaRSOwWNB8xIGBVmqV1Gt7bzRkgpgjg45oA+aPi3ZX+oXt5d2djHPGAwMkqjgeorh9V8GaXL8NL/U7jSooNUMJKTGMMu4EAn2OCSPpxXafGvxfq+lT21tDAIrTeoKAZLjuSPfB/OvFPid4o8a31lut7Ka00aRQrrEDtJHcjsfpVTpymkefW1PHJXNokMwAY7iMMcHg9RnqeK6Nrr+2WNk5jkLRBk81QPM9RkdDXTfDv4YaV8TdKltdUuJrK7tyZY5whKuOuCOOc9815h4p1CDStUuLCIsr6bMVEpbO5QcZ/HHSvKnhpKVo6nH1sdVqniQ6ZokcBQ24+64ydwI4rD0mR5ppXvbqK5tSwEchUBgCepHtXMeIvFi+LBA9qwLKVWUA5AwP/AK1VLa4A1UAiUQMApXJ4IpKk9mdUYN6HrXi/QotE0aKdbiKZJVDJ5TZyDXluoXqSxFDh3IwT6VrXtzdXcRFsJJo1IxGpySB3xXP6viacOkBt3IGQTkk1VKlybnTSpcupmXSmOEgggMOD61U0GyFzJNuJLYyvPH0rTYBrd9/K4OcDoKXQbdZLceWARk4PtXQ7RR2Df7ISMszB2Y8FSen0qVtGW4jGxxE+AAcZJP1rV+x71Q+YoycFcc/WkKOgZCAADgEHrWPMUUktngypYOAMHPetGwBbKhdwAyM1EYi5AAzkY5OMH61o6fZzFijKI0I+YkdPxqHILGtbWVpOgkjhRJCoBZBg1n+JbBrfTZHh3SCMbiuRmtmxRY1AViAOCcdah1yNZbG5hc74nXBxwcfWs07MprQ8HuIZNQluBGTG5JJPcr6GsabTZ/IdlUOiEAk9q7XU9BGlkPEPMaXKhg2WHviud1G7u9GsLm1NwJ7WcBmULgoc9P8A9Vd1N3OK5gxaa17fGK3ZgcAhmxgGtMNJZwpBKSXBxuJ4NUtJkMSkuTnO7PTHpWrriLeaLZ3IOJQ+1go5xk810WGb9neRQWMYRS0oOSO309aq3by7mJG85ByOMA9qi0tFAiQyKzPgYA5rZvtNeKNyhDu2MEnAA96nYm4zT5BBaM7DcS2NzDpUN9qM88ZijKmJTgrnH5Utw6raIroAxHBVsgH6VRiLsQMZU8/jRchsfbQxbRISzkEggnBH0PpTpHndChcEDoSOT+IoBIcAnAHpUqwPMX8ohwoyRnoaAeo22ggihBkdo35J3AnPvmi2mSXeuGSNePm70t20VvCjySpI2MELzg+mKjTMygohEZ4yBkAUXIJnACqDtAUZBHOfSq1rebb4KRw52nPQH1qYRxopBXC9gvGKpO6x3MaIFC7gQCMsSff0ouB6XpunjXtAurQAB2Xau0cE+lZvw/MthrjWM5w6EqQTg57D+VdR8NITcXb2uFjd48qoPDEVU8W6HLp+vx6iqSI8+ASo4DDoc9s+9YN62NktDpdWIuTBOqSWt9Znawzkkf4UzUk+0afJPJFudhknoSexq5eSnWbwzkGCR4lV1HAyBjOfWrmk30Sr9jvYlaNxskyOQDwD9PepsLYueETJ8QvB0ukTHZrVkpaAkjc6DJAz3rzGLULzULOTTrhWFxFL8u7g8Hkfp0rqPDcr+AfHcUE7OkasJY5QeHQn179ai+NWjroHiF9TtHzZamokVk4wx681pBal2urnOahfia4dCQGC8AnBOBzkVnfblv8AfFDAIMKQdpyG461mIr3N0rg+a7DBLHkD612fhLwjLc58+MohOVLcAit7mT1PN/7Lvby7eK2YgDoDyB61dfwRO6K804jJGDgZIHrivY4tN0vRZHQGOAsMZOAAe/JrJ1KCw8qWe2njnlUEMqsMj0IHcUucR5jJ4ZFqqJNKhKjcCTjcPp/Ssu90qKScKGjUEj5gwJBJ44HNXPEerF3lhiQhgclupP8A9auatbK7uL+KRS8ak8sikkmtVqB6Ta+BTolnBPPcF3kwy5GAfoar6tcFpRbsWDg5DL057Z712er28tz4Z04sDJHFEoLEYIOOTXnQiuJ7qdkJe1jO3eBxuoLvYfYWtzp1wzgh487gpHf3Naup+J5Xs3t4rb7PNKAGVTlSB1OT61RivHkVt6qir/EO9Z1zNFL5hKkr91dxyDWdgTOptvENrMunIbVY5IADkg5JHWovGGtR6zfCe2RkjYbWBUDt1rnLTWkjiCXQ3lQQoHatnRbqC/kZWdJIlzyh6/8A16mwLUzbiFGa3DkhoyCoz1+td/4XUXiorsQIhuLKMdO3415yzJceIHigDkqfmDnOPQ12VhqFxZh4gSCwwQO49qhoLXNLVb1hNLIWBfBIU8YxWZ8PLxdR1WUAKc7hIpO7jBzWF4h1MC1eABxNnIkJwQO49waZ8MblYtbLmUxKyspKjOSRwSKXKTy2PRby7a98G3Ewb5ra78oMG3YHJBz26V53rXjG5STTtTjIllsJgkhXq6n2Nei+Co4LnwrqdtO6Ri4u34AxuxwCM++a8Tu4gurapaSBkQuyocdGHFVBajR2nnQt4jsrF0W6s9Sdbm3n6MkmQdpPbnt0r3fSNYew1i0sbpCgmYIWJxg46c9K+cPB5XWdCe2mdHu9MlE0O4HLKDyARyCK+z/DPhXRtf07SNduo8Xn2dFLschgFByffnrXQ0rala9Dz6azubPW50d2EJztKgZBz0PqKsrI6yDBAKjcD3FdVrdtBHqsqhdybd0bqcgjJHT8BWIywLkhsHOQG5rPluJ6Hn2nxCf4uSxyjclxaOFBGf4TmuImaDTLuWIgFo5Cue2QevNejXQjsvjDoroS8cto5Zs8KTkfyBrz3XbWL+0tTt1hLnzWIMg6AnhlI/lWNVaFJmXq+rteXqyqCgz0PUtWbfzfabgBB5cZHzcZ5780/ULGeC1iwA7nncp7Vn27MN5OSQcHPrWKRolc63w8IbMooHBHQDrXQ3yiJkQoWDICMEYXPPNcTosjz3SuXZBGQFCnGR7iutkE4lRJCCmM5/pUSWpjNCu53GNAQcDAz1q3Z2ZchzIAF/hY9azL25eGMSIVDk/KMdf8auwXAlyA+5lAyFHrUcrM7Fq9nSKF1KjBGNw6r7ioLO9eGYxqEKFTu3Dkj1BrMvdSih3hnkUBtoyuc+1JJKj3QiVV+dQQcYJ9qEg3NGa4g+2RB0aV5CFUqSMH0I7itovuIVoxCf7oJNc5pEs8YuYVthK/JVnOChHpWvdarcy2tqmyJJCNsj9cn+lUkIn+xoyTuRtCKWIUdcUmhXzW8CTQklZGDFW6cHpUbm7tUZ5HEkDKQwUHk+/tVLSryVGt0AUIS275enpxVpAereBda0uXxEy6ykiafLGygxgnZIOQfUfUVq6L4sh0zXbmKS2a/gVisU5G4sueDjucV45pHjLUr6WaNZwot5DFny8HA7ZHP512EFxqcDxSxXqokq5VcAnOeeaHJrVC1TvcueKpg+qT3OmWpFrKQzRsNpQk88VVvrvztWWCIM6SQAk4xgj3q7qeg3bxRXseol5ZAVkjdcBT6571as/Ct/JJbzGeBIFXLbuWf34NZPVgn1ZzujZtdf1BVCkXURjeMno3Yk/gKrRF4zcQh3Y7tytnkEHnBFejy+HNEsZkuruWSKUjcTG3B9iK4/UNZXQtSd4lj+x3JIClQSewYE9O9ZK17D5jn75nM84fcXc7iT3NY0FuTLJEkLoZMgAAkA/XpW9q2oNbXSMYfOD8swwQQehx1FWdP1IFgQsMSMeSF6Y/rVWC9zl7jQb2ZWVLaSVuFIC9/f0rR03wBq9xLG62ThsdDzj/AArsoPEaI7k3sULOAPMdTyR0HHepP+EvkheSIa3EiYBISMhm59T2pq6JuVLL4Uardgo91a2JkUE/apPu+owOta2l/CHS9Myb/VUmDDayWo4IPU89OtVo/F2hSbY9T1w2iAkF+QSD1NdJoXhbQvFMBn0TxP8AbZEyfLMgDc9iOv6U1foCT7FFfh54Us4wytcmFTuPmyYUflite1sfC0UTRPeWcRBG0zyYyvse9cJ4z8KPoTGO9N0hUkgyklST7jj864y20eJ5kKxgITwUOMHscelaKLa1Hse/WmleELK4ilnuYnR8/KoBL/Q+nX0rPuNJ+H1rcGe3t5sq2SkUZOD9RXCefqOh2lsTZxXcWQFKuCpPp9a7Ox+INpHo91ALeKG/EeVSGEiSOTtkng4PPvRZoEzKv9S+HMdxuubC7iA6EkgA+vPSuT+IOpp4IkstT0+z+16ZcDdBM2ShJ6gkdx6V0d1DafFjwtqdle2Edj4gtYy6tHHhZQATke5xyKoxW8T+CbDRLqLzLYqA6uC2188EHtgYFPlW5Z0nw+1HS/Fmi2WtLZJZ30MoRnjO0hux9xUXjctZeJL+5uiImmVQCDneMADj8M1paN4aSx8PG00OYMEdZ50bAOB1ANegWtp4f0bTLa58QKJEmBaOQrl1Pfnrj2qXGMiJK6seNGEQaHDHPFEkjndFISd0i88g9CBWAYpIJY3c4IOQGOAD6103xCvtOn1tIdMuUvbKINJDMh+4zHkY6ZGOnvXLSzl+HAf6jrWDhZ2JtY3dVvzqXh6eCZRHMpEgkc/eA7D161wdhM66s8BbylCbo8jq3pXQzXJ+zOQMkdB2H4VgTRmO4F0ByCAAR+lWoiTR1+jaitnJK86AhgMhScEjua6SLU2iCFS6Pncux+nuK4eFZbe6S6idSGA+XqFPuO9OiupFu5SHYPC5YhQQPoPamk+g1LlPRr28eMWl8hEqktHMJBnkHoccjitVzmENEWVwA4XcCCp6Mjex4INcFbeJjdF5Ed1VyH2k7SGHXB759DV7SfEctsEjaJhEQykk5yrHO3HbHrRJ2Jc0zv8ATtUghiFzOWWEDYSVw0ch6BvY+tef6jpw+3z3KH7HqIkJkjYEZz0OB1BHerV5rTWojhglElpKpW4QjJA7Y9TRdeI4p9YiuLyFTFHbi1j255AHytk859c1ne5KlcyClzqutSQK7RTGPdIkQwsgH6ZrVvNP8vSIkuIGinVyoV1wQoAwc9CDnjBqp4PNzqV14haY7HtYC8TnncvoP0q6dTOreHrZLm5YyxMVjU4AxgcZ70rdxkcuCLcSkMoIx7e9aVvdubC5spWYRRXQeJyxyVK8isPUrxI9CjidXF6sq5mI+UxgjjPY/wA60BETaC6lBFtwrBCC2PXFNJgmUtViaOSRdOLvblgPtEykhHPUE9qt6dDNbNuuArTHHzwghSfoaXSpXn0HVrFFxY3MgZS3BRgQRz745Fehw/DtNUstOkMq2khiBKBxicjqQR61sqV9i0kzhr+JLy9WcReRIBh9mfm98HvT/shhXYkrPbCRWJPVueciu0i8GWmpasbezudjxxfMZTjYwOCPfFJpXhK2FzPaXNyvmKNySocq59MdqaozvdD5He5ua98DtJ1TQbbUNIeQXJh80gHII7jNedy6U/gaWBZAhY4mt5l7ZJ4PcH2r3f4f3M/hyBre7tmME67YZZBwvPT6Gub8XQWjTSyzpDLIFKqVAwcE4OPWumS93YJQSMkeOvDvi/S4bbWYBaXZG1blQOo9T2/Gq1v42sfCN0bW0t4bqSKQMtxGwAIKjPP41ys3hxNahR5QYCSQSFwH9BkcZqS08CwRPhraMqRjLksT+FZ+zkwim9kdbqXxTub61tlkaON7WQvDKxGdvofXiuW1D4r2E93OLsTzysDh2Q9fUDBGKtN4LtmVUW3VkyflwcD6VAnw4tGnaU2jvKRg4BII9PpVOlJ9D0KeFdR3k7GTYXuk+JtUtlkN1EDJtkikQqki+oxx+dXdW8PxWN7cw2eiaebZvljugpL4Pucmujt9BNjEES2kUAdQh4qIW2rXjlbHT5XKnBbBAJ/KmqdTZI9anhMPDWpO5BbFoLey2OsDwxCLcq8AA8DFXLrxCGhVZrtgijnacY/UVhPoXjPVtTNoLPyVXOTgkkU+f4D+IdTcGU3bxk7ioJwT/Sn9Ub1kztg8HS+Eq6p4607T0kdbppFX3JJ/DJrGTxtqOtQu+lWhCKMmSUEA13EHwLuYI1VtMldgOXfr+ddJZfCXV4IIo4LNYEI+7wQfc+9H1VR8zrjiaK+0kePabZavq0zS6jKwgyVCJxk+x9Kks/AFtBqAvHlZyDxGxyCa9oh+FurmcRNFEABwR0HtjtV6D4RanIXD+UAvfNL2clsafX6K3dzyiPw/bJKs5iQzqDjcgOM1dEHI3KCQNoyOlehx/CXU3BZXUlcgAnIOPcUll8KNQuYJJmnjjYMV2Aknj/PeodGTH/aNBdThIbfbwBkjrx0p7AZKgkEdT6V6ZbfCCUBQ9ypLj5nAIx+tTR/B4swV7slMnO0YpLD+ZlLM6R5UUyMgZ9MU5ITuC/xdxXs8XwY097Yj7SxnIO0+9SaR8KLEWr/2gxjuAcZA+8PWtVhorqZPNafQ8WEZXKoA3fIo+zyPkKm49eoFe6SfC7QIcEF1J68jn9KtQfDvQIwCI9xHUUfV4dzL+1o9EeCC3fnKlAPXv+FKbcyEBQcA5PHWvoWPwboUAJFoCPUjOKePC2iIwAslI7EgUewgZvNn0ifPMdk7HAVsDphTT2spTk+UTjpkYzX0TbaHpUUYMNlG4JJGRRe6NZ/ZSUsIQ/YFB1+nej2EVsL+1ZP7J85m3lIIMZUfTOfxpoglZiBBIVA5IXI/OvoqbSIPIgKWkKEjDKqgCqi6IikqIFUcn5VHH4UvYxQLNZdjwW2025vMmK3kdVODhTx+Jq7D4X1e4lGyzcKOQCpzj617rBYLFgG35A4wvQ+tXoIHWIhI8NnhjgEfhVKlEh5rU6I8Kh8Ca1cEn7G4A4HHep4/hprc7EtbYJOADxXuZhfywuQTncSeoNRbXyN7rnPByBitOSPY53mVZu6PGl+FOthj+5QEnGRIKnT4Rav85LxAeoOc166wUrtaWMLnJJYcGhJraMgyXKBccfMOaahFdCXmFd9Ty+0+CeovGHlmjY9Rk4I/IVcX4MTgAm5Unvg9K9Jj1Cw2MP7QjBzkqJBSnVtOUAfbYj9GFNJLoZPG139o8+i+DQ8wF71Se4xU3/Cm7USEm9Yntk9K7GfxHpSSc3O5sYJUZH51E/ivSl4MrOcdQOtO3kT9arP7RzUPwc04sWe6DHHXI4NTRfCbR4yA87OWBwCMfr2rcPi7S1wA0pI9F60xvGWmAg7JCD7GjYj6xVf2jPT4Y6EmOGJ/2uatJ4B8PRKd1s0mOrMP8KfN4xsU2+VBLIfTGP51HN42hRlIspM46McZqtSXWm92V5fBWgrKSlmCVPfPQ+1aFr4W0e3UbbGEg8klckVmSeM2MrumntuYclhn+lOTxzcbQBp4I6Zx/wDWo1J9pJ9TcTRNMDEixiHHUKM0jaTZeZGEsoywPBx0rFPje/K4SwUE8DKmoX8T61IAFtFUZztCE0yOZ9zrRZQOB/oqE/7gP60wWcSuTFZoAOS3l4wa5dvEOvlAEtynoRHmo01HxJdkgRkEcklQKSuw5zrVhOSSHHHTA4/DFSWyulwpAyMcrgcVyDL4kmKgsyEdwcZp0Wl+IiwkNwyk9SXHH4UrE3udvKrl1JVTzkAgDFPAcgguoB59cVxLaN4hlJEl2QAMAhxx+FR/8Ivq5BJvSCeqiQ5H9KfzA7GRnDBWKIDzvU4zVOOWNiwE6HB4AYda5r/hDtTnTEt+Qufuliacvw/bcC12oB53Ec5qQOoea0QAT3EagdiwGKqT6ppsbIHu4sg5XGCcVjr4FjXh7sHv0xj9alTwNaAktdbh6UAX5da0xpQ4vhwRnipG8SaVEpBug56gKpP61RXwbpyZ3TKQfU1YHhfSVUEyAEf7VVoA5PF2lRwhS0jtn+7wPw4qKTxdpPJCynv8q/8A16f/AGDpCc+ZkezUf2NoS4YlcjqSxxS0FqQr4z0xWJ8ickjO3aBn9aiPjm0ycWchHb5sVc+zeH48jEZOOxpqS6BECSIwOmTSuhlVvH0RBRLE4btuwT+lR/8ACcGAKFsSoPABbJzV0apoETh0ELEdk5NDeItHD5SKEjoCQAc0XQGe/jq7OSllgnucmkXxtqLgg2aZPXg4NX/+Er0yMYCLnsAuQfxAqM+M7JCQLZmx3Vf8RTugKp8U61OhCQDJ6ELnH50kms6/KBiEoSMFgvX8Ksf8J1BnCW5XsGZev5Ux/HRIJS2Ygdz/AIYo5kBWW58SSZAMm3PLbagmtfEc0pYvKMjjBxmrp8aznJ+zYHuOlQz+ML8bWECkHoBxS50BXTR/EE2Q00oJGMtJ2p0fg/VmwHmwSOTvom8XaiY0KQLGDyTnOfwpg8RapJhwFJIzn/61TzgS/wDCB3rAAzqMd9xOKePh9ckfPcgjuMk1VOtavMQEdFGOCqkZNH9oanJHgSOMcbiuBn8qfOLQtn4dllINyoB46Gobb4dRb3Jn2kHA7giq/wBo1Vsgz5BHQDOarQrftOUN0wUjIAXOPam5jNgeALWInfcEsemRgChfBmnRSktMxYHkVmGzvWwWnkB6YYcio7vS5vLLmeRQDnJYYzS9pYWh0EPhbR8sXkYnPBJxipRoGixYG8EHseSTXNpphIBacgsN33xyKemnRDAd1IPGTJ0qfaINDpf7J0JcfIpPTjNRW1vocETOVjKhiCT2rBGnW65IeMHpkMTxUKWVlCzgyIcHIzk/pU+1RN0dBc3OjJdWrIkQQE5IHUYqf+1tHtycJGHPIJ5JrmGht3UEPGQGBAMRPFWhHau7Ehc56+Xml7aI+Y15vE2nKMGFSuRkBe9KfGVkuQsIL46helZPl2wLMpkJPPyxdaaBEFAEFwAeqrGBn3odWI7mha+NYgpTyg7knkKafJ42CkqtuSw5ORjFZ0cas21bW5YHnkYP51I0MpUCOwndemSwHP5UvaxFdFw+M55CdtqyEDI75H41A/jC93kGIKSOBjrUa29wwCnTJCBz/rf8BTxY3zMAlgqgDjc5IxR7SPcOYP8AhKr89Y8j1Bpo8SanKGCBAvYscn86kfTb4YC20J9kJwPrR/ZWo4G1IE7Hgnmp9qhN3IG1vUfvuVUjjJJyKa19qcuT9oIBGRg5x+dXl0rU8gE24H+6ePzFSDSNSJJeeJAehC8Eeoo9qguZUU9+oI+0lh3BB5P4U8PqUhz5+V/2VJq+ug34yTenHX5Vzj9Kl/sG8IVRfuSewGMUlVQrmY9rfvtDTSY77VIxQlheDpJMB3461pjw7PyGvZSfYdKePDhyQ1xI46EbjU+38hmUuj3LDcXlfHT5gMfnQdKfkuXA77nB/lWyfC9p1LyMe7EmgeGrI4JiIJP94nPvT9swMb+zF4DMpHUHfmm/Y7UZBeAnPd85/D1roE8NWSEAQsTjJySc1INBs1yRaqSOAeeaPaS7BdnNiG0UDEsAGejHNNMNmoOJYjz2HSurOi2YcH7PGR/u4/rTxptsrAraoD9BS9rJhdnJh7YEAOCMdQlHmxjJUy8dMR9K64WMHOLdAeueeKcLZOMIoHfA61LqSFqceJAQB5VwT6+X1pwaQk7bS4b6rjH4114tlwCEAIPBJ607yi2C6gnHQHilzyDU41VuTnFlKTUq294AGSwYHoSxrrvLIJIAU/SkEPzEg5J6ilzTYanJGxv2O4WaEHnGevvT1sNQkJJto8nrk11hi3EAqpPXO0Uvkg4yFB/2RgGl7/cLHKnS784BWGP0+XNOXR78gYljUnsIwcV07QjgYBz19qXyzyAQM+1Nc3caOXfw/fqSTegbeeIwcVUi0K9ZA4u3O5sECMdPzrtPLCgjGQQQfeqttbhYY1I5DEjmm1LuJmOvht0ABvXcZyQBgk/SkPhWFyCZpce5ro/KGAe/bNKYzx696Vmwsc7/AMIrafxySP75xT18LWS5O1nHoWroBGAegJNHlg8kYPT6UuRhYwk8NWC4IgYnuSx/lUq6PbYAFsmOxIGa2Nh54JApWQcEAn2o9ncLGV/ZVsMA20eMdAOtP/s6BcjyApIxkAZrQ2DnqaXywc9zQqdhcpRFjGACIhkU4Wig8IR3xnOKuiMDH8qURgADGAPemoDSKYhABLKCfQj+tHkkHIzjryc1c2LxjBHagxgkDt1FHIh2KfkkZOT7gUeRzyB7CrgiOSDjJ9KXyiBgDPFHIFioYRgkrkHn6UG36HAGPTvVzYSRxge3FJtyxAyADySOtV7MCt5Q6EAChYRz8oFWyoHBOT6Dmgxnk4yPbsaOQCr5J4yc4PfmgW4wcjINW/JYAkAk98CgRsxyFJOO4xVezCxV8gKOBijys4yMcVaZCpwRg+/emYHGeOalxCxAIRwRweh96XYR2IHSpQuc/WjaRzuIx2A61PKBGI+CQM8cj1pfLHJA5+uKlCjgg0uOckk/SmohYh8vjnGe9CxBRgAAVNszk4wamhgD5JOMVajfQLFXyjyR0pVjHBPIrQ+wrkZJzjOQev4ULZrnG859CK19mFjPCHnI4FIU+bBPvxWibWJepUjqTQLaFzlMF8YPNHsyrGcVG7GOfSl2DjIwfTNTtLaROVaQKRweRT/tFkoBM6AnkZI4o9kSVTGME4wKY0Y5B5PvVs3tggIadSfanQqlwgfarxknBI60ezZVjOuF2wkkcEdqlt/uEEcbc8Uy7ffbTkDaEJXFSRECw3A8mIAA9TxWclYT0PAviNZtaa+ZYxuWcljjgAZOeajtCDoaknLwSgnB6ZNdN8TrQqthORmMbhx2J6VyukhXt7uEHeHBcjpyM4FZ03qYvRn0P4LuRdeHLNgclV259cf/AK63R0rhvhNffatAMZOChGB6Cu5HSu83WwtFFFAwooooAKKKKACiiigAopO3NLQAUUUUAFFITjknikDA4560AI21R8xGPesnW7KXW7b7JH+7gY/O5HUegrUlhWUjdkhecetMa4KRswiY44AHegDx7xB4TimmvUtD5FlAAhMfDSt6Z9K86u7ey8OSxlLlr+5UliOWVD246V6f8TdN1H+zHAuUtIQ5fCnDHP0614zq2oDTNDextmBuWJkkkCZOCeleVj60KMLvc4KzhDWxia7PcXXlpEI4hLuaRkGcgtnB9Kqx6a6BFZw4xu2xjgAVNaOs1tEvkyPOc7igyM1oJp0lhaPduwe7YkR2wPAUeor4ipX55XZ5bkr3KNlrtzaavBYaZH5RkBZ5Tk4zzk+gqT/hJZNHtr8qBLqEzlVYA4A7kdaoQXMhhuLx0WGSckyEAjBHGOenTpVWC+iSKQTTpLKp3BARkD0NaqpJq0S9WtDNW6cXa3N7IURSSqbh8x9cVY8L6pfX3it7nyDNaW7Bli7E1zOrzHWNRgIfYIyQABxnPNdT4Y8RRaELx4EDzv0Mg4BwATnueOle1h6EYwUprU9CFP3PePbfEut2B0q2vtbnCEqBFax8bBx/n/PHlepa/YajrJmDeQvCxgMOnuPSsvUPFUniq5s7SJCLaIFmlmGDI59fQDtTNVNtoCIIIlkuZxxFtyze/sPepxUozfLYzlTSexP4i8RwiFoLd/3JOGzwSR29/pWL4f8AFMVjevEoMl4xyDIBxk8DFW/Dfh8a5dC51GdYhGSywHvjpXI6tENG8aWuoCNjbrNuKjkEDPGPSuWjTpzlyJBFRvypGprC3V94glMp2yzNmUkY2gcY9q14Em083Fos09vbLwGD4Mn4DtXJ/wBvDxR4snljAiDygADp1r0DVLDT9EdrqOdrm8WMA7uRux6dOtbVaPs9GXKPKZRupHAYQgxqMCRgQQPWsjWNent2REBYHoAfvE9AK6Oxv2eyEmoGJhLyVQjOc9CB0xxWfKNGGvWU8ZWZIAZZw44LDoM/0qaNOnf3iFyk3h/Rdb8RiKP+zmt4kyzG4GM461W06yivfFd9ezMFtbeLyyVPU9gPauvl+IGo6vZ3SaZaOY5Bse6xhUHQDJxgYqpYWOi6bam0uXN3c53yLHwu49s98VriqtChD3VqyHPl3RThsX1CCUxF4IweT6DtjFWdM05LaGVLUM1zJkNMTkn86nn8QW2mQSRWwjgj+86ggg+mT7VjJ4vN0CYhhWO0bQBn3+leB7Sc9YmSfMF14ZN0SstyVkXJDjjHtjuag1OGPQmtrJ5/tVzIQNq/wD1PvV2e5cgDJLn9TW34T8OW9vcQz3arNdy5ZnkOQmPT0rfD06lSdpbCuoswbjwNqOp6kIrWZ7SLyw1xOygbIzyRntkVx+o21t/bU+n2YM0EBAEhOA7etd58SPiXChl0PSBtiUkXFwDy57896860C3m1C+mnKNGkaHZnv6mvSnGK92LMqjUtEXtJlt38RW9sIi9yxwoXuQeTXoup3+jaIk7kLPfqvEcfOT2BPYV5ZoNvI9zea7FKITGDDE7D1PJA/DrViHWF1EQ2dohcyygPKxJaQ56ZPvVUlyoKcNDe0O5hSyvDPIIpZC0gdwQiMTk4J64rE1S7OnHarNLEwLmRmwSP6Zr1SDTtM8J6Er6p5V1eSf6q1wDz2yK8I8f288moTwRIEeXMkkYY5Uk8DPYD0rR0ou1y5Qt1LukeJYLjVURImluCCMkjCDuc/wBa0brxtFolpJHaxie9lJImcAlSew/OuSbTj4f0+FY2Id48yt3Pt9KzLV385by4hZ7e3BKRwry59x3rWFKK2Q4QubFzbtaaeNTvZDJcy5KQqACgPUse59BXI6tqE+qwSR24xFEdrOTktnr/AJFXbrVLvXJWllZo4txyHQoFXsMH09aybm9G6TDxxR/w543e+K9ClGx1xVjl7TTE/tJ44oM4O0gDr+Na3iK6l8LaYLKzx9puF/ekHJRfTP0rd0o22l2lzqEiBY1UFSw++3t6Csrw54VufH19e311OtjYQqzF2P3zngCuvmSNOYsfDe3t9O8P6jrJYu0CYU46se1cRrt3d3lyryzyIJP3jR54OfWvQvGly/g7wbDp1jgtcN5nAxkDoSPxrzOzSW7d7iRmd2HO4H71OOoXH2EQWUykAqOB7GnS6RK7vPGmEJ+6B1NX4bWJLcPPujQnaA/GT/hXUaLoV4xDiFpbSMZJjbI/EmnzWDmtqcS1o4sSpiaMA5PPNY4UyO6YORwc9v8A69fT3iT4W6Y2mWNpprifU7wBptpBMCgZJHp9TXhPirQ4NE1ee1tnMojwC55ye9VCdxQqc2xjq7SWkVo4LQxjgZPP+Nbmqa48Hh62061JjzgmJRyfeo9M0hpmSKMK8soyqZJI967Dw/8AD/T7O8S/8QztGijPkg8lfT8a05o2OiKuY3hPwneXmmS3OGtrQZDSyDAB74Per8NsZpAlg0hijP8ArmGMkdT9M12+tXsWv20UbFdL0G3GILKEfNKe5b2rmNRkn1jUYtN0xRbWUQHmyrwAvfJ9axbuyrE2madbW0M13KBJGjEu2fvH0rndZ1OW8ujNcsILVeI4EPJHqRXS3FzaNa3FpbIPsFqA0kucbmrgrmKTXNUkeCMBCMA9QAO9JES0NC98RS3NpFY2EHlCQZkPc+mT6VDolrJJeR20bg3BIEkirkHntWNqV+ulbrOCbdIceZNjJPsPaut+G9oBqL6lMJEgjQ7CxwC3Y4PXFWmZJ3LXia1jk1OIyFVEYCruGMY6kjtWVZW2ny6g72yyyFTzKTwT7Cs/xVrU+q6pOlsWunZiM4xk9zWr4Tt4IdXt4ZJCXVAzqRgBj2xVJlX1G60UhlSN32gkEEDkGuS8W6El6TJEGJVSSVbAJ9TXVeM4J7eJZ2zGRIcZGMj3/CmTW0UukRzFgsJXho1yB+Hc5qk9SXc8Zns3t5kHluDjknnPNbGh3UkZILgL0znGR6Ve1zTTE6s0glLcg4xgfSs0xIrD5QT94ZHStOa4r3O90yxGtKlooCPIcZxkgev0rG1/Qxol6YDOsoQlWKDg/wCFWfDN9LHdI8LHzWAUnOSR/hWhrGmPLKUciUyNuDKCf1rnk2iG7FfwtpUWoX1tazx7YJnCtKxwAM16P8V9Q0zw/BaaLoVlHDFEqtJccBnOOv61xttpMzKmxMmNQQo4JIqjqVncaiwSZZS7EgiQ5Z/YY/lTXM1sT7RI6S4+IOhQaEkCEmdEI37cF3x2J7VheD9X07TLwXMrrLM7bmZzkLz6Vm+IfBw0ewRLkFZ5FDLAeCnuR2PtXB3NpeRvIYhyOME4qPZ9yr8x9t/DPxPB4smJDx21hbANJOWGDjt/9avRj8UNAkmksrILLMBtDKoGT/WviDw14+fQPDosHAWeUfMIzyP/AK9anhrxe6a5azxlojEwwzEknPr6j2qZQ7Dj7r0PqbxXY6NpVs8+oust68fmBQuSc9AB6+9fJnxDt9V/tQX7QfZE3booycmNc8E+9e9SfEew+0JiBLzUZQC1xMwYJgdhXknxH15NW1SRnfL56gZAH0opTcdGbKdjznV9WvbiECWXLBcsuMg+9ck4NtcC6LFZVB+b0zW480q38iMymFiTubg4+lUPE8Qnt1dYsQqRl1OA+D/Kt73ZF7j2v0h0UzglySR/9eqXhqGS7vTdPlI92AWHX2ApiI+oiGyRgEdgCc8Cu0sdCNiFjAzGo4YcZPrQ2kDZoRyFoGcA4U4IPGKu6pZpqOhGVDtEagknAJ9qgngItAgJRCOScZJ9q0dNsZLzRniKEDGCxBPSpTFc8quIpoi7qgIzgFuldB4VvzKothIsUwGPMI4Gev1FX4/BGo6hdMLeGWVySqogznPtW7p/wj1tJTK9sbZox8wkOMitUuZDTM2OCW3lkkEhkUgkAd8d8dq04bWa4gcmMMCu44PT8a9V8NfDuGPTopb20DE4KsRzn8a6m2+Hll5RcQqrYIWIjG7P9anSLKT7nylrxmt97F8nBHHp6V0vww8P3XiOSG0tjtkl4GBnPrxUfxS0htK1i4heLylGTgHp+Fen/se3FlYXN5d3iefNu2wx4GVAAGRn3rVwsuYp+R6Pof7MUJtFk1W+HmABjCowQPw6VXf4RWlzqT6bo8JJUbZZ25WJe/419AXFul5btOZ2jkY/LGOpHv6CqlrbHTVkWDaCwywUDj8awU2xI8P8V+BoPBtilhpELPeyAGSZ8kAHqc/j0rglTTNK1Am5uzdOoDSSdkPpXtnxZlt7PTUtbe5Jv7gHCg52k9ST6CvHn0vTvDFrLOALy+I3Ek5UH/Gnz3KvbYpeKNat9cNrBp9sI7ROWfnLkdsfUVSW0fYCwAC9W64rc02xm1q0e7ljVXHOFUKoHpWZezi2ZoowzgnBwMgVyzudVKV3YWCBAwGAQBnJ7U27AiWORcFTnJPpUUDSqCxwpbjb7e9ObYWMTylSedoPJx/SuRvU9KOg+0CSEgEAnoDV/wAxInUqSSvAI71UtxAFDKFJ6A+9OllEaHAzk9B3qSipeMhkcqBuY5YDtVdGjEpwuQoycmi4mJmZvujPGO1Zyzzi5kjIUFjkknOaspWZ0XkwTQoSVU45VRjA+teVfGi4MFgkUY2IpOd/VuOK9NgkM7qFYFAADnsfWvKPi8DcxojO+Nxyx5yB/StKb945K2x47YGO1tWvZBtcMQqk4BPrjvVFW+2zm5nIAyQo9an1VlkkWBCGiX5iSKgDGzw7jGeY8jH44r1Y6I8pkV6wL7GOCOqDjAqmegIySDjrT5tzuWI81nbkmprq3+wyIGCsxAYKuTs+taJjTIVJQEoQx7jpThIXUggAEcjPSkCnkkAg/wAXpRGACQRkHofSgdzR0y4fT5lZArEDlTxx65rsPC2oDXdUWBiI1XG6R+g/x6Vwi7ncAAFQOuea29E1n+yVDqhZicAAdPc+tZzjcR63r+sLZRw2VtICGAjDKOufQU261GLwtpKQKA0sg3Ssx557Vy2m6s8WL+7kLyAlo1cDAzWfdXcurXDPc7WZ2znOPpxXG4A0hk2oQazqUAcmHDFVYnJJNej2ujnTbNH3h3ZchSOg96yvCmg2lgqahPEHIOI1I5Lf4Vpatrc0MjWzQI9y4LMWbAUdgB/jWbMXYhuJLaaExRNmZiQxBzikttMjkmjXJGcKT6etVrDRZJbmB0QMZGyuOOc1v3gNlMIAAshHzOo6ms3oS9ShrmlWzSm3t1kOAOWGAfpUl+DplhHGgzLIAAFOcegrX0bTnmjMs4wy5AJOc+mKr3sMSXPmEeWE5JP8ZqNbDsYFxdPpFkY5VJum5Ix2PTmuY1J7i5lIJKj1U5/UV1OpyGWYlhkEZBPINZ8VumBgEn0I6VcRGJJcPpumEuSFUEBT3Prnua4O5uyboMApBbJLDk16Z4ito5dOQOQoB4Hr71x66NBNcHEisByWHat4sFoa2hSQGMByBgjJHUCulS9gvFaJVKqowHVTx9TXOQaclooZBgsMk/3verlrOI2AeRgXOAD0FJvUDivFyPHqbSMQ8Y4Cg4yR3q74ZhmLq4CxkjcFY4zW74q0OHyknRTKcg7e5P8AhXPmRw4VmIIGDgYA9s1an0NE7nUWFm93eK4BRlbcG9T616b4d1JbZRHJKsrKdxAHT3NeWaHqZ2ouFRx0BPGPeuobURbRm4OELnlIwcVlIqLXU9m07UYNRt1Q8xkdCMcmuT8aWrQgJbYQDklR0HpWP4Q8TXE1yUuWMcQ+4pHJ9OK7DWrVNTtwUOHxnIOcVmtGaxt0PONSuLeHTWdw7TAcBeT0rI0q9jmtJZHYo69YXHUeua0/ElobeQKcqFPJBxyK5W4uA8pSKUuD1YrjnuOK6YCZFqGL6+JRQ4AwATgD8K2dH02BQCWIcck44A+tR6L4bub9zIoURL8zSMMAfjWhdzEK1pagl2447n61pckuy6zFYRGC2XDkYJUdapaTpv22/eeUAEckt3rT0nw28kcc1w4WUD7rjofStsaeIUKRRM4I5kUcA/WggyNWuVEilIl2RrhY2GQGHc+tYTRfbjvlDSHOck8Cr/iC9ttJlDXEoOwDhSDk+lctd63cam0phQ20THAPrT3A3ptRisR5byO6KMrGh4z9KgTULy+j3mN7NScLzjPvmoNM02BmiL2pu5SMly3StK6LRRosiExIThSensKQDYrI20DlmDMxB3Nyx/H0rD1cs0oQHaByc85rorSKW+mEmBHAoA2nkiua8SzCyu3BUugOBg8mlcCjsMjEAZOcCtqDTIlCcYK8k5xz9KydPc3FwWVSqjpuNdVpto4g3SxsYicA56fWoYCnXprKFUtowQOC9aOn3NzqDxqEZjnLOrdKqyWkbAogUDHTrmnafeDS7kBDknAIHNZyXYLXOsvNLjmjJUbtq8qOCD65rDaN5FMQJYDqSckj610lrqAlspVmCh2UkMvce9cbLcvCjl8EbiFCnnHuaz1JUSeHRJLqRXEQVc8E4ya1IfD5V3LRSuEGcKcA/jVrw/d71QrGoQDaWPNdpYXmnQ2DrLKinJLcgk1DbQ7HIWk1zEoCxtHFnCgHkAepOM1Pd+ObnTJQsShlGM7u/rzVfVfGVjHOLVIcxbiwZiMGsXUrqx1O0eGKVUBJbBPQ+gPbpTSuWkeieF/ihNLgRytA4YcAkg13dvqL3oe6uJWllOMszcivnjwiv9m3plYM5HC7TmuyHj6C3c24Yh16gHJJrz8TT53ojKornrF/4guJLBghJjjz1b+led6rqU1xOSFBY9GByQKF8TpJCguD5YJyQDg4oVtOnWRo2aM4yBuyWP8AhXlSpNM86pEhvfELaVaqQ7tKVJBJJx1qn4d8Q6jqFwHnQhMkAAEZ/E07McFx57kSheoYZAH0rbsPFNpfR+VFBGkinrGoAPvRa2jRhqjpRryxwCBLbfKwxgHGTVQ64dOUksRI7YCqentmsv7WiysgYCUjIYjIA9ap3mnPPgrJ5oB3AgYqopNiWp3OgawkEonf/XE5OeSK1RAmtXT3CMCQMszda80t5p/O3SNKgQYK9M+/Fbel681m0ZR8sxJHOfzrrirGkUzqHSO0uQZZd6gE8Lj8K6nRmVoopEGwEZK4xXAjV5b+6LTAMScqyjGPSu00CQx2yB5S8hOBkEk12Ub3Oqle50asOhAIqeJuVAIA9KqDjnOTUsEuJAMZIwRkcV6kZHpI7z4zTQWGox2d7bi21OPiCeNQVf2I9D+lfLvi+/v/AA347M4/dy7iwWM5BHpx9a9K134j3PxK8fJdzx77ZZMbOmD6gj3x+ArifFmkHVvG7eRHJPKDsWOMknp6e3PSvosPRjzXkjoUZQWp0elfD2P4lajHqNpAYZ3wLjy1+bI6nA6jrzX0n4B/Z+OkaGw03VWt551y0bAEN+DZArN+BXhy38O6PGXdrS+PzAXCEEHuDnr0H5V6tfarAgUTQXOm3AO4SW5JV/cdqeIxDn7kFojOSiz4w+Of7N+u+Ary415AtzZMxeUQqAQeuSF4H5VwHhub+17NZ7aUxToQVyMEYPpX1T8YPGGsXum3trcOwtlQgTmIkSD0YAdeOp45r5GtdLvbSdp9OuYbuBXOYo22sAe/Nc0O50Um1ofZP7NPxa1eexl025hF4Ysr8vLDBwDgfh+de03fxB1GKfa+kzKgI+ZQQQD9a+JfhLrt74O8VWd6UllsnYiV0ySoPXOK+lz4+1bVLoJpkSXMZHG44YenBxUyjrcio7SPatK1wa5ahrV2inAyY5l61i63LeW8xMsU8JYkeZFyprC8H+KbxJ1F9aIk4+XBG1ifr09a9BTV4rmEMIXdgcMm3JU1m1Z3I3PPLQa7JclNjyxdVYZBArt/D0E8cAEszhupjfgj1rTb7QygxIkYI79RTYLLBQyyM8gGSpORQ5XBKxYe5jTALBj6DmmC4llP7uLA9W4qZYUQ5VAD61JUDKzQSSgeZIQO4UU5bSJcHbkjueamIzS0AIAAMDiq93IQAgGS1WCRjnpVSIGa5ZzyF4FAFmNBGgUcAU+iigBAQeRS0xCMsMYwafQAUUUg6UAIFAJI606iigAooooAKgfdE+5RlT1A7e9T0UAeGftG3ztpUMSEtGCckdM+hHrUX7PM4fK7udp49eM1r/G/R3vdIv5IkXbGFdj+B5riv2e7hk1NIw4QgAEE5zwQa9Snrh2hx6n0tWfqekQ6lGQw8uQcrKnDA/WtCoLq5js7eSaRtqICST2ryxHAa34i1rwi7Q3IS/tWGEkIwce/4Vo+BHtL6NrlZB9oYk+XnJA+lUdE1CHxfr8pnAkijzhWGQQO2DWjqvgdIJjd6Qfs06nd5anAJ9vStnouXqTsdXM/lDai5Y9hTLe3xAqyDkEkY7VjaFc3VwV865JlBxJDKuCPoe/NdCzBcE8CsmUNaFGcOR8w6GnBQCSOCetLkYzTdxYjA49aQCr3zTqQHNLQAh6UAgjjpS01c454oAU9DjrQOlNbBIBwR3p9ABRRRQAUyRA6FSMg0+kPSgCqknlgLIdpU4HuKnkQSKCDgjkEUFA6gOAeO9RIxt2CMfkP3SaAGSI06B422zL/AJxT7a5E+UcbZV6qaWWM58xOGHUDuKjnh+0oJYjsmHQ/0oAnmQsmQcEHINQRjyZyxY7ZMnnoDUdlqS3JaCT91cLwVPGfcVcUBgVPOPWgBtxbx3UZSQblNU7SB41e2lAcA5Rj3q6HEfBPHY02ZVmGAwDjkEGgBUdjCGYDPepQQRkd6rxyiWAngMAQR7ipoz+7XHPFAD647X/EL6Lp995QDTCUqoI6E5wf0rq7i4S3gaV8lFGTtGa8B+InxJsdN10SGFhHkth2wCc8HHT1qoq7Jk7IpQeAtR8U60L/AFdz5BO4KTk4/HoP8Kqa/r3h5/Elt4d1CWOCwjYKGbAGfc/WtXwf4vk8beIo7aeYW0TKGjELZBXHAyP1rzr9qS00zwnrmm3ot1uDkCSJkyGHIJx3NOUrytc5JpSVmdx8TNP0bwDpcGu6GbWSIIY5Ywww6kdMjqTXwhrRe48a6lf2tm0ay3BeOIjftBbODnqMce9d1rHj3TdX1EiylvYbdMEWU5YhW74B4I47Gt/WfiFo3iK60aZfD02kX0GFN4gwrjI4YY56Z59a6qSUFzSiY+zjffU6zxP8E08eeDNK1/QdEt4tZMRFyEYRtIOOvGCeM5PPNfP2rw3NkX0+a38i6gb5lKgMMdRnvX6IaBaW/i/wYptJ47bVxEHjliOBIRjJIHc9/c18WfGbwDrXhrxFcajqiJKl5KVDRPgoR1DL29cg964JLnd7GlOE1LU8p0vxCNJ1EXSRtIsbYZVOAQev1rr/AIj2Okf2Hb65pEouEuiGlj/jgbHIPt1rhLu0M1y0UbYAO5WH8QzTxHFHFPBL5gMg2gAkKD9K53uegjKiuRKDhvlYdPWt3RIUhtCQoUE84HSsWS0NqqjIAHByOn410ujWivp6FpCG9hwfxqJM0J2hjZASoyD8p9KhkQ7XI5J9atvattUIm5R1ycYqpJlDjOM89a5yrEYjOz74VxjII4IrV04uRhs46YzwRWbCQTgjIxg+1aenlXnRSzAg4BHQ0mC0NyKNX2EcEAAAHAA+lU/E8ZtdPklCMdsZYqeM1oogJyGAFZ/iRjFpFwxOQylRmojqy3ax4JfeIpV1Bp1LI24rhuoFY+pubklw7OGOTn39qde2FzNLKYonc7jkkdDWv4R8LDULl7aXziMFnZTkqf8AD2r1YWS0POdrnPBXQgBSCRkZrZMEo0yFGjIjkOQ2eM1v63Y2dpbrbQnCqSN7jDk9wR6VnDbKkargbVxkcZ98Vadx3uZ2m3DW+sJDIeRjaRyAK6vVNUhjTaoLmQ7QR6/SuTS2cXpmDYRTyR1Bq6928sgLswGeCoA/E0NCZqwQPOpcxFYxxlhjB9KfmNFGEAI6nHSmm4FvbugYySkBtxbIIqqbl1icEh+CQV54/rUWJaHTOC5ePmM/KWx3qvHeJEZDFEXnb5QSxAI9cVm6ffyTSugAkQkhSeNproLHT4lJkkI2gZJYcZpPQT0I4LJ52aSV1CqAzAjnB7+4qR7kuoitlWRicArxx9Kq3eoSajcCBFBRTgkDGPT61aT/AEG2QmVA5JAVeoNK5BFKDEjlwS6nBUdQazUle5leXasSR4wQOT+Fat4kF3ZQSJcMJScOpXBX8feoWh2yIAVwuNwI/Wi4rno/gXUpLTVLWWJVeWMBlJ5x7Y712OoKPEul3aoSCjEsEOCp7HHcZrzzQWEGqWE6N5S8E88GvSrZRpupSXcgCx3S4G0YBPrWUtzWJieF7yQSqkxSRd20hyfmx1B9M1t63CgvYbiKPyocbJIyc7Qe4PbFcpDqC+HvFk4vhthkfzNp5whA5x2HevTnt47GC2lCpc6ddMFDD5lKseCD2Iz0Io1tc0WpwniDTJ9VsZYMv/aWnDzYmxnzITyPr9aki1eD4g/D6bRrkj+19MYzQAnDMoByB6iu11fw9eaRLbBDCijJhaQYZl6kA+mM8V4J4wubjSfFF5PbMbZN5aNlBBGf0q43ZT0KvhSC4v55o4gRPGC2w8Y9R9a7bTvEVz5Mttchg6r+62tgg46muR8G38dvqM91dQR3DOC7EkgEnvgd88101tq0V7dKXiEcRO4bRyfbNaMxZaXSJ/EFrBaX0rb2kBFxnkAn29KXXNAg8N28yRFZ7g/KZxwMHqcV0nh+2h+e4iLPADuIAzg/jXL+Iboa5qoYFpWLlRg529Oo9KaITsc5pfhFdSuUdyTjkkDggVYuUto9TitLYNhSN7nhQa7i5totE0BCGMLlfnIGS2ewrjfC9ul3r0qSSiB3O4eYcE+xqtQueo6LYRa7oE9oSAHRlBBxhgPWvIrq0l0MmwkTc7SHIU8hQTjPrXpnhC4lsWdLmNot8x2EggFc4HNcx8V4Uh8Y3QSIwPHGCpDAhwRycioV7iW5w+oB4Ly1sssgnIZQRw4+vtV/WdCeyAON5xghR1/Cufs9SuLjVLaCeMzGNwUBPQE9RXbeJ5FgjDlnidVBBH8R+laGiPM9UV1dohsBI3YY4IPtU/hZZ7OOeWXKgqTx2Pam6lD9suhJKMsp4J5xXQwRpHpDRiImVxjd/sn0p9BkHhG5eHV3nljEi/eJzmukTXIbzU2fARFJwNuMVh2WnG1hDq2cjBXGCKZErSXUhjTdHGMkg85+lS1cA8VXAuZXmjIK4Cg+oqr4IkEerojEhG4YAZqpq1y6gqBlQCQPT3FP8MSMdSRoh8xByfTinbSxVzvfDOsTWPnwXBCJ5heMk/MOeornviJZQwa2t5ZDel03mMRxgnrxVWC7Rbso+EkBbDAkhuen1p/juaX+xLCcHZtkK5UdQP8A9dCjZi0MfQ57vRtdS6tiNik7lx99T1FfQ/gX483KpFpdnpCXTQxEKm7JwB0A6fhXzCNVulkLDDEjjAxmr3hnxNc6DrgvIZmtpVUrlRnOfrWtgbsfTWofGqS7chvD0ttIeGZuNo7nnsK0/Bz6t46mKWVkwQctKwOB9a8RT4lXeqMLWe9M8MmfMR1BIJ96+6P2StItr74eSyvtd2woJHIHOBn/AD/KtmlGFyEuZnmr/Bm1bVbW/u9TFvKiFWVVOcZ5waz9T+B+gXk7mDxXJFM2SomhBIJ/EV7X470N4FJhAAZigJ7c/wD16868QfBu/vNKl1HStTY3UfzSwynp34rzpuTdrm0Y2PF/H3wQ8R+ErF76K3h1jT1JYy2YO5F9WHP6V5PNDDNCZoRtBPzDGDn+hFfWfwp17V01p9Ivv3ytGV8uUnDkEDH5GvEvj34ZtvCHxG1CytlCW1wguFjRcBCeo4681NrlbHF+HLeOGdjKQqNyG6kH0rRmup3umcvkhSoJ9PpWHp0zbyCrupGAoGCD659avQXahiXZnXOCW6j8qHBnPJkksRYxh2JIyyjPUdyBWjpMb+Q0yK6sh6t9eKuG606yZXCGYKgZcjIII5BqG21l1RjFCpD/ADKjZGR+FPkZNxk0c9zcyFkZo5PmRhglj3GKp3KEzAM7I6jtjIrctooPEzgvALaUDB8lipzUOp+FmhlBEpLRncQzZIHoT70ezYuYk0NxNcK7uGIXK5/n9a1QLF3bfeCymOWUMuVY1h2k4gvGJtA8GzK7c8H046VFH4niluREkMiknDF06H69qXspCudXZalLaCPzAl2kZ+ZQAMj6VNZrpWqTFDbhJQSysRg/lWA2kT3Cl48q7Nu3huT+HpVzTba/sbxLiRwwjBGCoGc0/Zy7C5kXJfDsthK58mGB3O5ZGO0OT0B9zW9pt5ILVJPJVCBtCkZwR161g67qUV1qNo+DIhTDxPnBauutbUajpEcbD7HMCGj3kYOO1TKnLqiW+xoQRboonkbJIB65wPSr91fLptqGdPKfqAw5x2rGV30aMPc2rXMzgqCr8IPXFZGpM93FMBMRI+AuSflH0rNUJdhqVyHWdQutSukeNwsQI25PJNXfFWmR3ekQyRhmKR5fcOQfSksdPiZIQImPlgAkRnk+oNdR9ilmsRELeUr/ABAxnLelWsPPsJNnkFzqctotlOEGwrtbjP5102g6lo+pExSoLWUEAkDIYnp9KXUfB+oGeQJp9y8LsWwIzxn27Cqa+A9byZLbR70E42uIwR+RIrRYabV7CvY6e+8CiW2EsUPnIw5aM5we341554kiuNOUwgFsklXeLJUivStG8L+OraJHt9MubWZSCUZcxSgdyDnB+hrrz8N9Z8VWQS40l7K/IOXVQUYnpkHt9KuOGknqNXeqPnG01xrVmOp2Md2nH71VBI6/lXd+CvGXg2y1SGWKzn0ucEIzKMKzHoT9a7g/szeK2kISwgtp2OS4JKH8OAPzq1N+yn4ovVAlito34ywQHP6mun6rF/aKUpJ/Ceh2utaZ4x00i2ubeURALPBeKODjvnoPeuT8X/DjwvmM3OkXNkJlLC5sJidrDsBnGDyf8a1NA/Z78Y6RrVrqIu43aOMQyR4G2SMDGG9RivTl+GGrxt5QiWTT34EEjA+X9D1rKVDk+FmkbtbHyzdeANU0jN14d1RdVtYyHeCUfv0GeDjocfSnXfiLUtUlJurQCUgKVWMRuAOu7OOetfSt98Ari4mWSG5Fs4wQ6ZV1PpkYyPrTr79npNbQHUZ1kue90oAcfj1NQ6UXuyZU5PVI8E0W/n04fa4IPtEscihdww5Q9RgcHB962fHOpaRqUVtbWiCC6mdVJYbCGPYj6969gsP2ck0og22pyEA9GOf51o6z+z7pmuT2097KolhwVkVMNke4NS6MS4wklqj51tFu/Dmmyq4a21fzGXBHDqexPTHH61NL4zku4o7HVbaHyhEVU+eAVzwcdc9a+krn4JaPduGnmkml2hSznOVH9PapP+FA+DnEbvZgsBgHNVGlDqHJI+Xrr4dwf2ek+iXYux95oJQA30BFYuu+DtR0Rbe+liM2nzjAmTI2N3Vh6g19nWPwj8OWGRBbOFIxgH/61aS+BtGCiFrISQYwyNk5PqR0p+yp3F7OR8G+UnlF2JKEEAgEkH3A5oi0mW7gMaQSXCZDb44zxivvH/hAvD3lsg0aAggj/Vj+dTaV4F0TTUKw6dDF3BZR1q/Z0+wvZPufC0OkXZXaumXAAPUAnd747Gn2fhvVJ9SmkTS53UjILIefrX3xH4essHbp0GeclkFS2OlWtuzMlvEknQlEA/Cq5aS2iCot9T4WsPAmvzLITokzuDxFj5CD1Oc5BH0xWtD8PPEflKTokuPQkn+gr7dNvGDkRxKenI6U14IwrKTGgPOc4x79KzcKb+yV7Bdz4lsfhr4qluLmU6QRGwHlLkkKR/k1p2nwL8V39zFLcacYkBBKgnAPrX180NtECpuAg92HNOSe0iBzdqSPRxwKSjBdA9jE+ZbD4GeJrYXSpFHGLhTGTjJIPU9R/KrEn7Pmvvp0NujxwmM5U8dfXHTNfRsuq2CkE30fynnLDiop9f04KCb2MgHqOcflVWi+hSpRPniH9m3XLuAJc3quQc5bBrZg/Zqu3thFPqKgYIBJPH0xXtSeJ9KU/wDH2xPsCBn1xTX8XaWchp2IHrk5/CqWnQPZRPItP/ZjFtFKo1eQpIQXGchsdCRwMiuksvg+bCxtrQaxI8UTbo8jlD7HOR9K7JvGWlruAeUjsACM1Ul8aWCthbaRwDkHjBp3fYtQijmrT4IWFlfpeC6Z51O5uevr+ddNL4B0idt6ILcNhiqr0b1HpTn8e220hLIsevzY6/WmDx43G2wwT0PWleTKtY1ZdOgl0tNPcsYomBEgwGIGcfzqjP4L0i6IeW2aY92Jxn8BiqEvja6MhdbNcHjJFEvjDUpYwI7JQT/EQSDSsw0Zf0/wNosd26pZ5UAHZjjNX18K6SuSNOUkeornYfEevvMXitwqN3wSPzp/9t+JX3ARsBnB+QU1dgtDpLbw/p0fKafECTkDGc097OC3uwq2UQBHIVMYP9a5cXfiWQlgsg54yMUjL4nuZgweRABghsD+dGvcvmO0NhEGCraxgnqQOKS0sVjklKwxqQcAAYz7+9cZ9g8StgNOwwcja2P5Ui6R4iYs5uWyeoMp5oQHbeQqXSyhI0c5BIHIqZmfHMkaqemCK4B/Desvh3u8Ecg7+hoHhrUioJvQOMkCQmgDuJHjCgSTxgZ5yRTxdW21R9rVQBg4IriIfB010zF77cAMfMckn86nTwMSQTcgjHPYigVzo0vNOgnlJv0JbqAw/wAacdW0yNWb7YpGCcA9a5s+BIQxD3fbj3p48EWaqC90VPc44NQM0bfX9KiEw+1khzu55waqweJdMhZw07EgkgAHn8aavg7TVyRcMcdsipf+EU0tFJ8wk9yMc09OrAc3irSRgiV2J6jBH9KaPGOmFiDHNhe4UcfjmmL4d0jJZtzk8EE4pyaLo8K/NGRz/EwyfaloFx48b2CLgQyOD0yKqHx3bYOLeQjJ4yOKu/ZtGjYExBQBnGRjH4GkE2hscrChB4wVp6IDNm8dxvHhbMsAcjJpi+OZdo2WAH+0GPP6Vrre6NASUgiDjphRn86Q6/pkYztRAM9s59qV0JGO/je/BBW0QA9eCc/rQPFuq3GStohAPHB4rUbxZpZQgQ5I4w0eM0ieMLNORAFOM9OT+lNNdRmYniXXFBEVqFBOTtTPNNk1XxHcggRSAHnhK1G8ZxFQfJZPwyajbxoOCsTN9VH50nJAZkk3iKRQrqwAwOUpiJ4hfIDyhfQqBitI+MZWyVjzx6YxTR4wnIBETEE8EJS5kBVSw198k3bL7EkZp40PXZgC9y5A6fvM1I/i65HAhJB67hj+tMPiW7cfIhQEY+YYx9MGhTQCSeF9acAG5JB77+lOj8G37gCW7YE9ctnJph1vUyQEdcdDnJz+dRnVdUOSJQG/2RgVXtEBaHgeViTLc8joCc1IngderTKxx0Unr+dZ323UWGDLg+ozUbT3xyDcuD6qDz9ajnFc1T4KhBJNzsPQg80J4Qt8AG4Ur3KgZrJ3Xr5BlB4GSMk/rSNBORnzZFx6til7QLm0nhnToQAZyCRgkjp+FSjQ9JWMFpmYd8EDJ9ea50Rs3D3DEegb+vWkayjABE4Q+vmdaXtUFzpf7M0YZDT7weMEgf0FOFloyEAs7gDjDHA/I1yywWzffnBPqWp/kWyDAnAHfGTU+1QXOleTRAQAiyOD3bk/Wk+3aQnAgiBz3wa5oR2eRicqM9BGT+tSrFAQGUSSD12E0varuFzfbWtNQlkiiUjqSBTV8SWSZISI+5wM1h+UjYAt5HPUfuwMfnUq2bOCUspXx1yAKXtkLmNpPFdt8wWKM468gYph8Yr1jhyo43KOKyP7PuHUqLCQITkgEcmpU027KEpaMMcbWb+lHtkx3NBvGxPKxcdMYzn34qFvG0xbasBI/vY/pUA0nUCQBZICRz81SLo14MEwwBscAnp+NR7cXMI3i+7YEhGIHTGBn8BSN4qviMiJgeoLcYNSjw/f/eVrYNjO0AnFCaBe5LPPCgzkfIf5Ue3FcrP4n1GXAK7gP7oOKaddvzkgMp7EZ4q8dAu2YE3aoo5GyLANSr4clwSb1wD1BA5/Sl7W4N3Mk6tqrZIJK9CQaY2oamcAucdgOMVtf8Iu2SftcqkjOAwGR9cUL4YTIJuZm+rHP0pe1fYVzE+16i42iUgenXFMP9osciYHnueR+ddCvhW1YkvLK+e248CnjwtYggKjZPUls0e1k+gXOb8m8fO6ZjnrlhTHsptxLXW0AdBIOPxrq08O2icCLcT6npTl0Cy5JgGc88Zo9pIq7OQFqTkG5UdyWbOaRreLJ3XCnjnBODXa/wBi2mQBAMHpkc//AKqkXTIFyBbxgf7tL2kuwrs4dYLbp5+8emTTzbWrKQRv75ANdt/ZybgFijA9doqT7CjAAxqPcDGajmk9guzhFtrbgCCQjsQvX8aelrC+SltKzem2u7Fqq4AUFcfdI6VJ9lySAABjOFOMe1NOYXZwq25QEJZSAHrhetSJbysTnTpT+FduIsZCkqPTPSgQsScsWHoSaLz7i1ONSwu3AK6egI7g80/+ztQ5ItIwB1y2MV2IhH8O4DsuTxSeSM9Mt/ep+8Gpya6bfsATbwKPUsDmmzaRfOoAFuMdDmuvWDbjBwfWjyyAAcHnJ47+tHv9xq5yK6HqBBIaBB0/zmp4tF1DAzPAD2wAa6Ywg5JOT34pywjYSBkn07Cjlk+oHMnQbtmAa/YFumAME98U46DeMuHvnBHRcDn8R/WumEO3gHIxjHrSiA8jqPSqSl3A5lfDjgAteuQByQOlMi8Np5hL3crg9FHFdQYAylSMA9aZFCI5CMZGOeKGn3A55/C9uxGJZye4Ldqe3hm08vaRIx7lmzn8K6F1HIIUZ6ACkKFlIzgdaXIFjDh8M2G0HySQB3PJP9BUy+HLLIAtgB6k4rYiQbAABk80uwcnOSfWlyBYyV0GyQEC1U+55qVdKtQSFtI0A74zmtIIDkAUGPGcgntwOlNU0KxnNp8ZQhYUBJGSABUxsYmBBhTA6EDBNWigx1wMZ6UuCRkZ+uOlV7NDsVTapgDaCcdcdKPIwMAE/wBKuiJskZ4x0pfKOCSOeg5o9mFimIRhsgEDpupfKIBwQAey1Z8orjAJPtSmMnIH3gOPalyBYqmE4BORgdqPIGBkE981cEJ4OCSeoPahoiuSRgCq5AsVBDg5GQOuc0nkqTk8A9BVnYR1OTjJpQvpxU8qCxW8kMcjnPHXrR5IGBirOwcY49qNgxwMGjlArrFjI7GneWMYJyf5VPsGTjqaBGQABwOpHrTsBXMQIIBIPb3pVh+UgDJ+nQ1ajiMjAAgH3qYWjEHDADocU1TuVYoeXyQAR9e9KIt2MDB+mavrZdwRilFkSDlsgjAA7Gr9mwsUPLPIUgnrj0pRHkZHFXxZAAAktgdRS/Y1Kglt3vnFVyBYoeWckkYPr60FDjgZNXzaxgDLgf0pGgQDCuoJP97r+FHIFij5Y5wc+lNZCcAjH9a0JY40ycMCO5qqy8kjkHpUyhYkhCEkA8nPFKEGKk2YByODS7cYOckVlygQhM5zgH3oCNzk4+lTbRzkY7fWgL0GOKdgItuDweKdsHBAyfQDpTyozx1pCxRoyuAWOMntVKIDDEeSBnjr0/ChYTwSMDHSrUm+ON5AhcgA7QeprOGtyncBYkEnGScfpWqgVYsNCQM4xxnmq9vC7RQfJgsT7ACnvqV7ImBp+D0yzdqdp89xNeCKWARIqk/ezgU/Zkk/2ZySFXIHOSOtKLVwSCCR7CoZrnURO6wRIYwcKzHtTPP1dycCNSPYVXIirFv7G/AIJPWhbMgYLgn0x0quI9Xkxl0X16VdhmRJUtnk3zhdxOafKgsVnjKMR39KaUyKlbBZ8dyeM9KjA5zyCKxkhPQZt7AYHrRtwSQOalHcAYH8qTBHB+pqbCGBRgAnJ65xSgDg5JHTmnDGOuaXafTAosAzaM8ACnwqpcAjeBzjFCggnIz/AEp1qCb5geSF49qcVdjWpLIYLdA0x2AnAOKpT6npxyhnG4HggEY/SnQXkV1K0F2mHDHaSODU7aFabSVjCk8g4ziuiy6lDBq+m4A85c49DUlpqFpfSGKE7iBnO0jFKmlWkY4gQkcEkVJDZQ20waJFTIOQOM5p6BZlOfXbW0meEqWZCQSo71F/wklsv3YHI9a0Vson3EwKrEkkgDn3pyW0YyPKBOeAccikBmr4giZsR28jP22jOa0o5CyxF8K7jO09aZeXVvpcJcqoY9FHUmqWlwzz3YvLhuGUqqA9B9KAHzZM8u45GcD6Uwqcg9AO1PBO5xnJBIoGccjFcslqQRY4GT78U8Ak4zgD9acBjgce1JgnIPH0qAAAEdc0D1A5HFOXJyegz3FLg5OBkmqSATaM4B49adbsFW5L4wozweopOScZxUkKArOCuA2Ac9xWsdykQfZ01mNJYp2jA4wOSDUMmhSMxL3Lsfr2oktZNOlE9sCYxjcg71qWd4l/ESvBHBHoa6AsZI0DkoJ5FBGTzxj0qzYaWNOlcgmQsuA2eRWp5WGBzgD9aZMFB5YD15xSuFjJ/sCBnLyOSSckg1INBtck7SQOxPWtIIjDIbJ+tO2qmXYAHHJJ4AouFimNLs4lLvCgHfOeKrWmom7uzDAgW0iH3iMZI7CmXE8mrzmCBituv35Dxmr0VrFAqRRKAo5z60w9DJvCRaz4JwSSe34VNESLAMTjEYXHr71DqWRaTEdWbGD3yamlBGmPj7/lgDmuOfxWBnnHj+z+2eHQ4O0xndnk4ArzvQJ/+JjESQBIGU557GvXNZtnvPD93ApKsYifXFeJWdybS8tiQVCsVyR0weTXNFWmYy3PYvgxeFbi7tW+8uQc9sGvWq8O8AXJsvG8qHcUkcMAB1yOv517jXpdDWOwUUUUygooooAKKKKACiiigAooooAKjcNkENtA65pzttUnGcdqy59MnvpGaS4aGM/wIe1AEEeuwahq/wBghO4Rgs7djjtVnU75NNKzyyKkXfJ5JHYVzNlFF4dvNV1KRt6gEAsRkeg+tcT4k+JrXscJWNHmRzjI4IHTim1YzlNRXvHoEvxI06EyGRHjVFJy3HPpXK6t8aLeWznS12rIAeQeQPxryv4g+K9T1f7PBI6Woc7j8nPtxXI+HfCM+u6pPCbuUAnLZP38+gHNebiMROHu043ZwVcS4/Cdzf8AjK88Qw3F1K7TCMhY1duCT1J9h7VyN5csi5aNZXkYfw53MegxXbaJ8LdUuFNrArR2qEgSPnj1zWNq1jL4fv3jtY3vruCQqgC5BI78e9eHWweJxL5po4ZqtUd2jnTcP4UljtnhWWWRPMkMoztz2zWVe+K5bSGWa2iiAbK+cTkr6jH410eleGrvxf42W31tlgSCMTXCKe3ULgdTyOKz/FFpYQ61fW0FobeAD5AVyNo6n60nlXLHmnuaKjyq73ONbWrx4Hy5mjY4MYGeTWNeXyS3qQTxxW5jIJGMEe5PrW14atZnle4gQht5IZzggZ4AFaOr/D62jlm1XVwTO0TScKdpbBIGO56c104XCPdROmlF9Ucx4quLOCayuXL2dkxGGAwXYDnHrU+nW7eIEmu7aF7awjG1Sw5kY1xfxN199dj8P6VHCQLdipVW+8TwOfxr1JtRis7NY5ZI9OsrSILsVgWc4547c1tiL0VsdMm4o4xLyXTtXt7S2gZZ2YqyE5yw7n0ArdjubrTdQluZZEnuZQQ07DOABgBc9APasTwe897rN3q0cYMJzHA0wyEXucdyfena7q0892B5odemFX868qo3U0MJSvubD34SMSz3IQtkBVBBPrXK+MtWttSktrC3yjkk9ecetVLG/fU7sK4KKWKhmOVGO9ZS6ZLb+NZbpw8kFvEQh6hmJPP/ANauvCUIxlzMdJK9zc8HW8VjeTS9REBEq4wA3XJ/+tXWXVsmrqvmOySk7ckkAA965zwlrWmaPDqM2oxG4upG3RQkEhT6k9vpV+HV7/xBLDDBZzTsGD+XFGeQOxI6CtsRGVSWg6jbegutW3/CNq0UkgZFxtMbZ3k+/anaHDaLaI97cB7qVuIM9B3J/Ck8VwecojSJYHhJ3heSpz3963vBPhA+KrRDbotvaRqZLi9lPzKB1Ge2cGuP2LSOdrTQ6TVfGOmxaNHpOlxEWyL8zIvDt3571gadCTayT3CmMlScL1AHSpNROlaRC8sMiNbR/KrueTjv+JqG01KLUbGSUQywROpVSTnIPftXjVYKpU997HJ11OQ8QamBIYrd/MKgmVmGc+xxXYeFPCU174fjvILWSYKoea5mYIhJ7AZyAPSsDRfDyXct/KZUW3RivzHLSN3wPQV7HZW0dj4RsLaS8EdqI/8Aj2j++3ua9ehSpRjqjVrTQ46z01rtxKyN5cRySBncR6ew9aiu9Ze1tbtlfY6qQoGTnPYV0ranJHbvaWVuCrjbzyyrznp0ritTu4LKCUPC04IZQijJDDvntitXyqPunO79TjNFtmvJpZJQSJWwxxk8noPc11Pie3HhXQEit49tzcrtjA5YZ9qseD4ZbHQ21O3gDXaybI1Zc5PXOKg1DUrnVbsz3UUa3cLEEqBhD2GOgPtXMo2V3uTy21HWHgqz0/RLeTXr4xvgSiBRjOexGevtVPXLy2tLeCWxsPIEDFkkdcMQOhxXVeG/DpWB9X1qQXJU5iWY/KD64PXFZGqNb+IL14YipLsSWbgAV0U4XtcpKVjB0TXjKzavqJaedyeXOdg7AA9CfWsfxZe29lefbyVS9vDuCE5IH09a2/GT2ujWcVhBtdsbmXHLEdD9K8g1rWBJcPdXEwlvAcRtn/VemBXb7KPQ2jFs3rvWhqhMW7fIowQvJA96teHNVtrW8EMqCWOLLMV6kegNc54cVLawuHd2N3O24yIeSD1+ua1tQlstN0wGBC9zJkkjjApKlbc3UbFHxVqA16+eG0JMsjBVjIwEXP8AnmqFl4SuL27W3nUbVBJkxgAdz+VaehaTLYQRTmIy3162U3jOxSe1dX4vgfRdNTTFfbeXMW+6uCcbE7KP8K6Y2SsbLQ848QvFq2ILQiDR7P70n98jqc96xNE12XVNUjsbQyJpyNuO09cHvTprefXZBpdq5TSoD88oGN+K6/wl4es4SyWUYlIIRWJ6k9hjrVOSGtSO+02LUZDqGpo09vAuYrUA/MB3YjoK468QSKW8pIEkYtGg7L2r13xVBB4d8PS6cAzanOo3SdSM9j6ACvKr1BFMiAiUoAvAzj3opybY9b6mHeSw+YILgtiPkHr+HNbMHxAu7fw+dMtSIkzh5VHLVyfiQBbgBQxQHJYtgk/1qjaXQk/d4IBOQfSui1x2ue1fDPxtLaSTi7nEU0o2tcMMsi+3viuB8fSCPxI8sM4MU8nyAjkL7n1NZTai6LGiSgeWMkjjI9DUd5Mb1Q7/ADv246UlBIEkjprHVX0WIvaKhumG0yv/AAL7VfDS6jZNdyzqGUEjnqB7VymmuZ4zHI6h0GSSc4FSiR7+xkjSQrEScnOM4/pV8prF2NiPX0+wrGziXUJGIDBsiIe/vjtWzquqSLb2uj6eSWuVAklQZJJ6mvM9OhFjqYlcM0YBJAPU11eha4SslzCS10CY4lAztz6UcpcZX3N/xHYobe18M6SS8rkfaph3PfJ/OsPW9SttAt30bTlG9Ria4PG8+mfStC81geC9JMKEXGs3rFpJD0iU/wBa4HMlxdyMpEs0hJLHkUKLBu5f8P8Ah2XXtahiUbgzcsvIx3PvXVeLNWXSZV02yGIIlKlgfvNXUeF9Ns/h74OfVr50GpXSFbW3HJUHvjtXFf2DNfzPe358u2P7yViPvHqBn+lJXFZI1/BXhuHTYZby5QPPKhYox4jzyDn1pdB0spe3GrNGzW7SbQcZyR6eo967X4U+CbnxxPHaoTBBK4JeQ8LGDyfy7V6H8WdL0Lw9Np2jaUqhLRS8zDGGO0gZI6nmhON7MhtXseB+NtPkv9HMqoyDzC+CTjArKsLo3/g0pbgK0bFsAYJAPPBrrfFOronhqdBAGkcnAU4HT19K848ITvfMbMOGZgxYKPuVqLqV7+1E9mZiNyOeTnkf4VzrWTzu8qpshB2r7iu2WF4ftVoyqEcFRuGeO5HpWHHEIGCmRQqn7oHQetPYlmdok01lcEZKnd949q+i/gd8KJ/ixIEilYhZCu5eQAOCT2P0NedfD74ZN8RNSnENwtpa26hpLjsPfNep/DL4wQfs9a1fWlvONUtwSqMg6sepz25qoxi9WQ7P3WfTus/sreHPDHgyVICDq/llmnYjGccls9BXydato/gq51a9ESalqau0NpkbkjPILe59K9c0f4ieK/jm2oqb9LKxkA80iQqEU9s/TtXOaN8EbLxbqtyFvZ49IsnMRktJMNcOByAR1570nXk3ybIyqQhFaRPmPxDc3WqalJc3LmWV33Mx569gKtaJ4VGr3ISOLzncgKAOST1rvdb+GEtz4uuNK022MEYnKj5iQoB5yx9PWvWfhd4F0zRZ3VpIpJ4uDIoJBx1waxmra3HBXMjwd+z1pVtozzaikb30y5+4CVB6DPavIvid8PE8K6vJDZq1ugHysARk9a+zJponcxRMWQIQd2M4HNeeeKvAsfivz5HdnaMHBkGePas4y1sdLStofFUWv3un37Ru7Eg7S5OMVsaVNFqN6807kFVJORnJ7V6nJ8E1vfFqpMTFbL85IXIAz3963/iL8MbWw0SGLTrTBBGZlGC57HFXy3MVe9j5i8S2xN20kIAbJBwegrndT1WUQQwMgyhwOM5z7V9HSfs1+ILnRv7TeWO2MnSOQdvp3rxrxr8Nb7QZpTO7EKd24AYAFbRhbRGiiO+HmnFbkzvE0rZyoC55r1WTwFqkVjBc3lm0QnIMayYyQe+OwrA+AF9ZW2uW73IEh5VYnHDPkAZ9q+tZvBiT3K6nqd1Hczld3kg/LAvYY6DqKxqxsxSjqfM1/wCDprdY1a33SMQAckAV6B4Z8M21ppYtrSI3ty4y7nonrXS+LLaA39sifMVbbgDGQfavTvB3w+ez8PlxDtlmO5CBklazhqyVE5fwL4RiiMEjQxrDHyZCOXbuB/jVXxdHawa4sUpVLRB505zyx7KB1POK9R0mK00yIQG2e4niJIUDOW7DHfn1rlbv4RTeLtYudQ1qQiMkn7NCcY9ASK6ktb3NbaHlUN7qnjbxBFbWNuY4w22NMcIB3PvivcPC3g220xVeVGu7xRg7zkHjk89PwrhdDurT4W6xfQGImRj8rMMkKeg5rvNO+KGjy2rvJ+6kAJO0dAepx3/CpnGX2RxXc+NP2k4VtvG96BwJGLMAOhxkD9avfslWY1LXp5ZWYiAOqIDweRz+lYH7Rep2eqeNLuexulniYbiVOcHpjHboKyfgF4pl8NeJiqSBFbqxOBtzkk+ldSl+7sbNRsfbUuqz6SxDykRqeWlOD7Cq8vjGfUVaKzeO2iBJmuJR0+gr548Q/G6K58U/ZYpjPFExIkLfKDXQav48sIvCM16ZgHDYYBsByenHeuLUlJM9B0XTdO17Vp76e487B2oZWA3AdTz0FO1XwbY+KdfEcTJBpNuA0sx4DN3A9hivnC4+MKWAitoC1xLt3MAcBc9s1q6J4h8U+OozA88mk6Mp3M8ZwXHfJp6oSXY9j8ceMfC3h+xbRNIIupyNrPGckHp17Yry6e9eOMBUBBGCSec1z732j2mtmz0iBngUkTyMxMkr+uSeAK0budSSAcg8KO4rmn5nZSVtSxEwedUcku/zAjn9anKBXYlckHaWHU1BaM6RlcEt0HrV5IioBYFWxghjzXI7HfG7Jra1ZUIZxIWOV9FHpUrREEkkMMYHsajhkWONlIYjtjoKcsyshYZA9GH9KzNbGVcRIHLMCD0NVZlCvEUIKA5J7g1Jf3BSZkJ3lhkVleazTHejKAc5Bzn8K2XmZt2N1SJkKHhycg5xivLPjDILeARDcSw2ggdCfevSYZD5wJDA4yd3U15p8W3e98gSMSyMCQq8cdqum/eOWrseQ6dpxVHlncyxIckEcE+maztSvzeXIIJEQ+VVxkj2q5r+pzkpBBKUiQkGMDg/hVC3eIPvkQuSM8cYNevDa55ZBiSF+UZFU5yx5NIA80uQHPHO7oBUdxK88pklOXzwT3p8jvEoIHXqAe1WW9AhTDlQysuexzSuCsjKRkdsUW6q7hgAp6EKcE1K8SkuoDKT79KAJhbPEIiwADjK81ds0RsLIjAk4Bz096qWqbsKR5hUYDHt71qyRJDboFYkqMknqTSYrl3Ur5WiSKNzJIoGd3bFO0oC6vo2kJRF5LDnp1FRaPZi5dgwEYYH52HX2qSSE6fdFCw8vj7vaodrCvc77S/EyfaSroDbJhYogM4Ydye5qXWLdrm7e9um3FlyNvX2rmtPCPdq6Ek8AL710ErCWe2S4JwDw27gexFcco9iGjo/DzLYaZJNOQRjK5PI9APSp/Duk3GqXsSyrgzOApznIJrnvE+qQ2CxRoQQ21QoOcZ9fSvSfhbEY7Se6uF8xo4yyjH3eOOfWuaWjEkZHjHzdMvI7CIk+WQPkHWk02zhe3MMsas5y2XHQ1n30r3moXt1OhjIbapZgSQT1GKzLiWe0R54XAQZBJJyQfektSm7Bq4i84xqRgHA281QisJMGUqSnc+lYc/iC5lvcAjylOORjJz610T63bNYiMLIZ8AkgEKDVpmLZyuvochnYkgkLg4AH0rnpWkSMup+QHnHc1f1y4lknIxkDn6VW0u3nnZjJiJDzye9ULmJNNmnmYNI5ZCMKtblmqWwJZN8+RgseAKpWkJlmCqAQvGBV3VbKe3iR3UYJ/hOePfFS2VzGzeQxzaazbAGbksB1PoPQVwF3aPcXG1gIkBy2COfb3roYdVlazcEEE/KB7VVt9MP2pFlYFh8xJPAz70XDmFsLFdqOQd6n5V28kVuvc28dsAwLzjkpjp/9eoJbZ1gKxHZL0DRnNWdE0qKKMSX7lCBkKeSSaady0VbKG8n1BLiMlVTnGcYFd3beIo7O1UzSgMcjavY+9YreZIjLaRhTj5mHHFZQtooJAZZGuZWORDnofUn0qkap2Ga9cvrFw6F9sYOTg9faq2laZHbOZZCXQHJDdhWpLbhZDJcYUsckdMj0rM1K/ednGVROgWPoF/qa0i9R77mlqniprm3isLFVitz1KdSa0dHtrayjDk5OASScnPeuPtpodOCyljGQcAEEE5//XUV74tuzCVQrFBnaWcAEj2NWK53Op+L4oQkEZAUHJwOT9azb3x5d6ramzsiIoEHLAdTXDRrc3s58txtY5bPcV0dnaxaTblGTIbDNgZJqkguZg0w3dyJ7mQMFOdzngGrW2W4uGtooleNiAHXoPxrQe1a6zczGO2tCPusQCR/Wp7S8iMSwWcEaxKcmUcZqxm/o2l2ujaYDIHNyclpeoI9B6ViS20+pXDuyMsAYkZBHHati2kS5wHeSVR1GPlB+tWrkyLbFVYgHooNZGbM2FXEbLErNsHIA6cVxWsw/bLkmTIAJ46Zr0yxsZBEzsCI2XBHrXA67OkWoyQPICPuouOQPrTsWjngWs1YqSFHc9vxq/YaswJBZ3Y8DJOAKZd28coAWZQFH3OuTVGFnilwD8o6jHekVY7m01GKQJEQo2jqOAT7k0fZ1cNKjgDdxgda5TTNVlhuixKlVGMMK6aDVRdbJBIGQDBQDjP+RUsaRoHUG8oRsGKjqOmaz3yH3jJA5254NXEgMwDAkg8n6VDLbnDEHPt6VmFh15qMpsVS33RAfeIPNY1rrM1i0ou5G284wcce5ovFdeQ4aPOCmCMH1zVa6K6kBHK6YVSSSOTgdKtRTKsWRdQana7BLyzZDA9Pasi8iuNLnidZHePOBycGqFvbnT5N4OImJIVe1acesreQEEhwAVAz0NVy2BIvWHjE2UT7yUBypPqfb0rHk8QmfUPNRjGM5POc/jWX4ktXS0iKkCJjuAGc596561nnEpgcZf7ygnoPrR7OLJ5Uz1Y65czQAI5CEY3DnBru/hzp93qFuXuXLsWwuTjK145p0jqqB2y/BOecmvU/DfjRdBtIjKM8ZAA5GPauGrRUtjgrQvsjt/H2zQNDkuX8tX+6EQg7fc/p+deR+GPE1zbO7B3kDMTjOMDNN8ZeNb3x3MIo2NvaxsCRjBar3hKxhmlKuoCY2nA5rndDkiczp8sTYv8AxfPJcRywocqBkZ/p3rtfDGuHVI9ly4LHB3M3J9sfhXKT6CGmIjUqmMBiuOKs6VYXlqT9mgZpQOTjj65rn5UuhimkdprtzEmELbHAwpU1mafdG6vQhdQEAbrjOP51z17/AGhISHlUEdWYHOfQCqFneT2F3mXczKQBkckn27UtjTmseu2EwuLyNFdyODgLx+dem6NC0cKOA4DcAkcH1Ga8c8L6/JFKhACFep65z9a9RtvEi2+nJISAB0BPT1+lddOyOykkdYqjGQOalT5cEAk+1czpni2LUCVB3AjAK9PzroHu1W3DINgVfmJbOa7Iy7HdGzOJ8CW4t5HuHGAoLAY/z/k16f8ABbwn4W+JGvz3Jnaw1VJPl2ueT06H+Q9a83uZ4dD8K3L7wJyMAhgcexH4iq3wH8V22jeK4mu7oW24KS0nAJJPOfpj9K+pw9eDpyUtzvrQ53ofb95pev8Ah2NLeWzh1O1ChVnVOSMY57596NCvdRl3JFEHhBwbabnHqBnnFeieHdbtNW0u2kS9gumZBlonBDH6Ut5okKym6tkCS4IKgYBH9DXA5J7I4+Vp7nmnj3WbDwz4Rv5tU0mOOGSNlIiAOSVPavzJ17VIrnXdRlsHNtC8pdChII9Rj0ODX1r+2RrniXTJIrJpSmmXBILEHAB6DP8AnoK+M7mBYmIQhwBjfjGfeuinHljdjhdvU6PQPFms6LcI9pduyEgspbIPtg19X/C39pDSLnT4LHxNpj291GMLeW2CT6HHY/XNfF+mbxMHRirggD0/KvQ/DVjqF9fRJGrSSs2CY+PxrqoYZYiWrsjWU1s0fdVr8StI1qRHguze2ifdDKBKg+o6/jXUt8YIbSBILGydzgAGRSOa5H4FfDOO10qG9mgS4JADJKOckfl/k16tfeDbLUIjDEDYOpyFKggn1HtXPWhSpz5Yu5le+xzsHi/W9ZkSOWeKwjk4DAdD6HPSty2j19X8gatbyjHUjBH4iktPCt/pETL5cGoxE5Kuoya39LjgEWDp7RMDyWGf171zuSWyKM+Cw8TQLj7dbTgnIZsn+lTO/iaAZCW0+OwOM1vQlGG1QUx/Ce1SGM9nI/Gs+byA5z/hJNUt9ouNIkJ7mM5FSJ4zgjUm6tbi2A7lCRW/sYc7ifrVSe4RN0dwqsGGQCMg/gaLrsBmL410i7xGl6qO3TcMYrYtpITGBFKj55yrA5rNHh3TbuMvLYwgtnlVA4+tQv4MtFYPbT3Now6GKTAFFogdFRXNjR9atSGg1RZcfw3AJB/KqsviPWNIY/2jphlhzjzbY5x74pWA6of601JWJpnijTNWJEF0gfoY3IVgfoa2u3FIBaKTIpaACiiigAooooAawB6jNIXyCB1HUUkzhEJJxjmoxH5jCQZVsd+9AHOePbf7VoV/CsYdmt2Y464Ga+YPhX4nj0TxlLBLIEAkABJx3r6g8b6gthp08rIWIgZcAZ618L3t19q8S30ykxKJGAkAxtYHr9K6KbnytRHG3NqfoVDcxy26TB1KMoIYHg15p8TvHsKIul2TiV5DtdlOfwr5ss/jpr9npyaNPOt5B91JI2IYL7ivUfhJ4Qm8VTfa72Zix+bL8kCuunheSPtamiId72R678OdGTS9HW62s08w6Ec/5/xrsYYmBLucM3Ydqh06yTTbVIQ2Qoxk8Z/CrHnpu2g5PoK8+cuaTZRBd6fHc/Ov7ubs69azpNVuNODRXdu8yjhZYxkH6+9bB3OOPlFRhRHPtGcMMnPOTUAUrTVZbmLLWbqOwPGRUj3V6XAjtcD/AGj/AFq8rAMy/jxTx05oAptJeEgLEij1JzioZba+ljYLcrGSCANuf1rTpjkBcE4zxQBlWOlXQybu5aU+qnrWsoCKAOg4qMRCJDtJBzkn1pxzgL1JGc0ACYYlh1qSkACjAGKWgAoopCcUAH8qOopaKAGoflHOaHQOCGGRTV+VyOMHmpKAK+ySE/Id6+h6iqs97HakvnaScMjcZ+lWZzwfMBVBzuU9KzIrxJr4QyyLPGeASnQ9uaAHajYwa1bie2mEdwvKSA4wfQ1naT4ie2u2tNVYQ3BwFY4CtjvmrWr6PLGwuLIAMDl4ckB/p71C2n6d4ltxDd27RXCjgMTlT6g1XqB0TIW/ulCOQe9YmrW8kHk+SvmjdwD1X8e9Unsp9Gtnt5ZZZLUqQs6ZLJ9favBPGXxC8S/D/wASobuWS80eZw0dwMkYByDnsfaqjHm2EnqfS1lM09vkgrPHwVPU/WrcTo0IccKAfw9a5fwd4403xRow1C1uUYmNS6McYOOufen/APCTWmoedbQXSLKTlUzgjnkZ6GoasM1EuDdzMScwx5IUDr7Gvnz4sazoF54zisNQ08Ro2UB2jrg8kemRXtF9410TwlbBLm5DSk8qhDEn/P8AKvlb4+X0ur6oNftCyQRSgqxXgk5otdGE/e0RxmqazrPwy8ei9tT9hjLF7dWUiCVfbHTuKp/HH41z/EWHTvNshbPENsjZ3h/UjjioPHWoa3408M2OoS6dLNBaAqtxbDcoGec+lZ3w/wDD761ciW0EeonbtexugBuz1APqKmlTancy6HlqRpHrkFyCDGw6FgM8+lfoN8E/DXhvxr4Ags73SIhOsQLM6jd9QfY15h8JvgBo/irVHnvdK8iEkspVceWR0yPrxX074L8E23gW0mSNw0eMLgdAPb1r1K84RgoRepVODveSPmT48aP4h+DEtpqOgXQW1ickDuAexPUjjv8A1rzex1QfFzxAH8WSG3WaNvLWNsKGAO059OnavpL4w+AJviVaXjwagEeM7hbuDkY6Ajv0r5G0rRbuHXLm0uQyyWchRokbsMEY9K8qpJU43FJ8rPMfEOg6h4Z8SSxz2biKOUmOcjCMoPAqHX9XXU7iBreyjgKriRYiTk9z9K9M8R69peuRSW0UsjXMRKnzjk8dq8q1cmyWV3UxtyqsnH/6689Ved6GlOrzbmRfXry2YtnkYxhtwyMAE/zro9J8xNLjQcCPBJPfP864IXUt3cxw795UnIIGSK9ItLctp1sSegxuH+FXJW1OpMiluztOOWYcD0NVQr7QzlS3YjvV9bcpuJPy9DkdKFhGCDggcg1lcpMzfs0yZcckc9eoq3YTgyhHLKSe3er8VuGVVJAVvXufSpksx5m0RfQrSepa1LUTMygAkdhzVXVhM1lIlw4liP8ACo4C1pQWjHkLggdCeoqO/QLA5IyADkVFrET2OGnWK2ScGEAMmE46+4Nclp9pPp4neM7FlJYFicj2zXUavFIY44o0KEOGVj2B9q17XwxF4rgdNOnWDV4gC1tMQIZh3IPY8dK2hc85y1PKbpL24UuyCSQgjcWAxjpSW9sy2qSM2ZAdpUCup8V/Y3v4BaafFZSQIYbhI2ypcHkj2rn1wLckjJ3EjHGK74ao0i7ma0pVioPJPPHWlN81q6EISGO0ErkGmCJfNuJCcMMbQT96opXcRkmTYAMA56GtLMs1Li+hitxsIDAH7vGPas7Tr2QyByxiByFyOv4VkJcieYxFWD45z3PrXRadZTmMMIg4XrkdBSasS7DovKa5WaUKqlvmIGM/gK2LtkkXdBIDEePLB5A9cVjvGTeDCFo+u1ea0AYrK3EzEgudu09qwbM2hVVLOJ5JCMdAR1BqC5zqMkBX5WLZZieHH1pHBluyXOY8ZAPetqHw/Olkl7FDvtOSzg5Ax7UXFYpGIgEAYCjHvSraOjIWBIYc+wre07QZ9RjL2dpJdBSGKwDcdvc46kD2qf8AstLDUEublXe2JHyg4IH496QkhIk2rEVDALggPya7Q+KGjsrSRyHjDBGU4ITJxmsDxLZW1nd2xsXaS2dQ+8nJBPb2rMhJBeBgDE/JUjqc5puKZrE7T4heFXitbfXLZTKgx5hHUqe+K6T4Wa7usDpk8ZvtHuMhHX71u3cexFbPhMf8Jb4GaymRi5jaEqQMgAjHH4V5no6Xvw68QIbyCU6SsxjkdeQMnv6ECs4uyZfoesfG/wARCCTQG0qdZp4Iy+CvPygAgjuCDXzz8VL6PWLi0vDC1qlwAdi9A3evefiZoLaTb6frenTrfabPH5sDlcsM9Y27EH1r531zVINXS8jSMwESGSKNznYSeQD6VcX2JbdtRfD2mWl8qRvPJAG+ViRgAeuetdVfvYaXDClpMzyRfKxJxkf/AF64+xVy4VQTtxnB612dzoUNvZ212QJ5JADscA4PatGZtHSQ3zWGlJDZBvOnIZxjjBHT2qC9jg0a2LnCXTjcdvOPr61lQ3k9jCZo0YEnLjrg/wCFU1vX1K+QzqyyODhT3HrimgO70zRJfGt3pWmwsoa6ZVQscA5NezeNfgboXgr4fRyalAP7SlZVF2owYie4I7fXNcD8KLHTb2/t7W9kFpcKRJaXOSAHB6H2Ir0H42/FW3Oh3Ph8xNdTyqIpLeUENEwwRIjYIYEdBnNdTlJpRSMuV3ujh/FXhbVdM8JaVLd3NvNZW7AJdRMCXUg43Ef1rx34sRXNgli07DfONsbqc719M9vpXpXgz4jweGbmDTdds3udAuowqtcRkmE4xkBh7np6ivNfiwkt1O8Fq73trbzs9rJGpfEROR09jUSg3sUm7nm2jSKni+OOQEBMZK/wHqOfXmur8SLLqTLbQF5pC48oE8t7Vn6To5klE5SUTsw3CWPadw45/KteyV/7cgkmjka1RtzyxpyhFTyPqa3OT1PSb60uDBdWkltOOGiYcj3+lauk2U8k8KE7BgDex6Aeua7Dxs0TeMF1V0uNU0KcR+YQCrIDgEAjuOcfStb4m+ENC8K2mn3vh67l1Gy1CMypHOxJjIxkZbnPtSloHMcE9yJdQntldXMbbdwPDenSq91AbSVwQqMPvKoxg/XvVDSVgN20xEiK7YZsYwc9Pc1v6jCLhiUDOgHLFdpFIEzk9UUOhBGCRnNQaAJIL4SKQVAwccnH0rS1FRMXJOeOnf61l6EwttVBZ1CHJGemR2p3GtDSVC+oGBHDEMWV8YyM1qTBJLc2V6chn3LuHTPoax7i9M1y0vVw2QFGMH8K+nv2f/BWifELw5PNq1os8sJCkAdB65pq3VjUbnzpf+GrfSLlInYyW5C4lVc5z2HrWq3gW1yjEyHcA2Y0zx/j7V9t2vwm8L26eQ2kRyxgYBdQSPcGuV8XfDnRtInQ6dZLaws20kDOT6H8jUSqJbF8h8zWPgrRPI+1232kKeu88kjvgDivrz9jb4h6fpthdeGdTc28gc+RJIMB1JOOT7EVneCPCOktaywTWUaPE2A23rnOK3JdBsrMgJaKjrwCowT+IqXWurFKCR7b478IS6lYyG0IlX76bTgg+xrw2/1fxbpMj2DWjTRHKltuCR2571G/xC8R+H0dLK8kMSnHlOd3H41ZsvjD4ju0DvawFiMZK8/WoU1e7RSRp/Df4ealNqDapfWxtmBJXcvPJryj43/CXW/GPj+51GzsHu4o0EQ2ggZFewad4517VGCyzrEncKAM13ui6klpKwlljUOgbLEHn6da2jOKd7EyhdHxfF8AvF8+xYtGeHJxyOvvVyH9l7xxJcKUsYISx3Fi3X6g19ov4ktFJJuY1AxgDj/69T3PiXTtsLtfqBkZCnk/Wuj2/aKMVTXc+Rm/ZJ8XSIZC1uGPQAEY9q0tG/ZL8VqgZrm3jKH7hXOR7GvqyXxVpbgFr8NjspqlH450wPKr3chAJ2kAnP41Lqt9CvZRZ88y/so6/cAE3lrEQM/u4yDn3NWIf2Q71oGMuqqJD1yAx/PrXvEPj7TI3IE0uwg53KST9DTU8faY0hVrabHdiTk/hU+0kx+yieKaB+yQkBcXOrlUXtGc5H410On/ALKuixTAS3rspBztABPpz3r0iLx5YxOQLaYjoCCeB+NSR/ECFSQlk7HsSeRR7SY1TiuhwTfsu+Go8ESykqeVU5JHrU3/AAzP4WYku9ww6gYK4/Gu4k8cM4yNMJfruJz/AEpn/Ca37ACPTgxIORzyPpS5psOSPY5df2cvCUcIRrVnA4xuzn6k1pad8EvCumSo6WzFAOIzyBWr/wAJXrbxEQ6dhCMDdGTiq9vqnicMoS1wCCSAvX86V5dWPliuhds/hn4X3O507zSvTfg4+lTz+AfDlvG7ro0fTJODn8smq8V54peRisAUHsFAqOVPFNyhQbkJOSSAKq8n1BKK6GuvhTQ1sxs0iEocEFYxWhDpVgsSAadCRgD7o/wrlpdM8UNA8TXuARxtOP1FR2PhrxDtKG7bK8ZL8VF2+pVkdoNPtQCVsLdQRzlAP1pogijjKpbxAA8AAYH0rmD4U1hiRLfhSe281Ingu/YkSaizJjsxp/MLI6+OPMAJMUQXGSQKBPEjFTPGSB3IH41yf/CFSIhDaiVPfnjNOXwVEUBmvySfQ5yKV13JOqfUoIlBa7hC9icDNMfWtPaFg9/EVxztYE1zKeCrQucXUrgdcCpE8HadkEzuR3yRS0KsbcHiTTIosG9VgD15BxRJ4u0qPBN0XGMYHOKyV8KaQCD5rFAcZ3damXw7okYIYKR1+Zsn9MUaBYtv400gKCJWc9/lOTUD+O9LBzsmYZyeOP50w6NogIzEAD3zS/YNDiYkRoVx3PFNNDEk8fWHJSGQkc4yR+tQP8RLYYAtXORyrGrHm6GgA2W57HJ6UPqWj4yLeF19cCldAZ0vxAOR5VjgZ7n/AOtSzeOrttoj05Qe+5Sc1fXWtKhBZYolXpgAUHxPpigYTaf9qPOaacSDNbxpqjY2WQXH8IU9ajXxNr9w4McGxRz93A/M1qnxjZqB5QDHvlMY/WoG8ZQFiCQD0+6TmlzxLKr6n4mlyQjIOh2qD/OnQSeJZFwSyjGQSBz7VK3jdYmKA7WzkBwRSHxvKSdqEEDjjg/gRS50QC2PiSYkG5ZNwxgnApBofiA4U3RJHX5sD86a/jC6JJEYY49OB+HrUR8V3ZUYjbPtgCk6iAm/4RfWXJD3eB/11JpV8GXxY+Zd4J6cnmqh8T6mcFY0CZ7nmo5PEequ5GNq9grdKFVsG5pr4EuHBD3wI9OTTh4AXjN4wIHOFz/Wsb+0r9ssZWyTkHJJHt70w3eqZANyxHqCeKXtE9gNxPBFnESZbp3XHQYGDUv/AAiGl4AMkhyeCT1rnxNqD8m5YN3IGc0xor+U5M87g9x2pe1A6keE9KXB3MQBzg9aePD+iRAZ69SSc1yJtZ+plmyOm5qlFpLuAeZicZ+YgcUe1A6lbHQo8lYopAOc7s/pUobRo3I8mIAeuCc1x5s4xkvKFPf94Bn8KDp1u4JMsZGM53kn9KXtF1Kude11pqq2IokbqHwCBTW1zTEAUNECPVcj9Olcf9mtlBAmVsc8ZIx9Kk2wICN+QRkhUNT7VdxXudX/AMJDYoSA8IBHJFQyeLrBCSCjN9DyK5qOC3kyBE5H+zGTQ1rEHBjSdwfSIcGp9shXOiTxrZBSoIJzwMYx7Ypv/CdwKQCpJ9B/+qsMW27hreVz/u9KcLSWUgfY5ifTb1FHtkh8xryeOE4Itm2kcZJOKjbxoEGBG0pxnBHQ+mapf2bdngWErE9MsBinrpWoAg/ZNh9fMBqPbruF+xP/AMJnLxttGB6A4PApB4tuGbAgIJBIZh0P51F/ZGoqxIto2H+9Tzot+WGUiQnsQTij6xHuK4f8JPcjBaKMknHIyR+vSk/4SC7cEhAT7n/PFOXQb/cci3JI4yp4qVfDt+SB58UZ7gRg4/Ol9YQcxUGs3o4SKOMnkkHrQdSv3AyQMcfeP+FaEegXqZD3KYPdFAz+FSHw7PKAGvHB/wBkCkq9x8xkPqF+TsDrgdARu/pTPtF6/wB6XB/2VwPyrcXww4yDeu2P4gB+VPbwwjYD3twPZT/Wj2ojnw13I4DOCM4DAHNK8NywPzu5B5K5GP1roU8MWwADSTSHnJZjk1IPDFkpLESE4+6GPJqVVYrnMNDcuAryB1HIDSYx74zSeQerXGc+rcV1h8N2RwTbBh6liM05NBs0IK2sYHcE5z+NHtJMLnHmOIcGYA5/vYzSSRwgAPOpA54JOfyrtv7GshyLVCM9GUcH6U9dMtwCBbRqvUEKM0vaTHdnCrHbZBDBj14UnP6VL5UQ4WEuTzgIf613AsoeD5akepUc0/yEwAVAHf5eaXPNi1OE2OGAWCU56DZjFPEM5BLWcgA6Aiu62kYKjA7YGOKcEc4JkYEdQBnNO8w1OJWwvGAItXAIzgkCnJpuosRtsiQe/mDmu0EAG4gYJ6470piJ5JYn60XmGpxn9k6g2QLZVP8AtNkCnx6JqDHBijVR6EmuxETsSG5GKQQjsCfWptJ9Q1OTXw5qDHgxqmc7iuePSpk8PXbBgJ1BBwT5ddQYQcntS+SOCABjpxVcsu4zlT4ZuScm8AA77alTw22CGupCR/dAFdKYQQQQCPpThCDkkc4xVcsgOaPhVclzdTgY4AcZH6U4eGYOrT3DjHKs1dGYgMYGP1yad5YGMDJxzScW+oHOR+FbRcliznOSST/Opl8M2gwRGWPucit0IeeCOxx3oMQyCQSQMDFCgJq5h/8ACN2I6W6kjuSaeuiWiZHkRkdl25/XNbXlg9elHlDsMmjkQWMr+x7MEE26ccgiMcfnmpBZRLkrEoJPLY6Vp+WRxkEewo8sAYxkZ5xzS9kh2KAteAAq+o4xinC1zgHL88jGM1oLbuwBVCT2LDFONtIvBTI7kVXsvILGcbYDgIAM9Kd5JHOACOMgdKumMDIIyev0pAo7DmnyW3CxV8g5OSSR6Ck8gDJA5IwTgVZ2gnI5Pcj0pxTIweKfKBVEQyQRkEUfZ17ov5dKshMY7inBTxng0uUCmYPUflTvJBwccfzqyqjoTgg+vSlEYOSTkeoo5AK3kZwDyKURYznkfyqyU4wRgUhi7HrTUbBYiEYODnOBik2YwAefWpvLAGAMDrS7DzxTsBAIweSM+570vljkA5PWplXOTjB7804RkHOOBxmmogQbMjpn0pQhzVjyyBkjINL5eSQAWNVysCtsIxkk49R0pShYcEkHtVnym5JQg5wO9L9ncsAUYj1Ao5GVYreVjJxn2pCoAwePT2qz5T5Y7Dgd8UhXqOhFHJYkg2g8gcUeWeSTkdqlKk55Jox1PSiwEW3BPIApdoBAIwfSpOOATg9velxnGODRYBiRFiuBkf3fWpDbMuCVJGOT6UsBP2hUUYBUn8aLy6uokVrSMTqchsnOCDWiimVYRbWTGSBnHTFNkhZMbhtJ5BqidZ1NwQLGMAHjOajfU9XkyFiiBHYDpVezQWNL7OcFicjGelPjticHnIGeB1qDTpL19LmLqqXQYgADiqgOuOpy6AjkgAdKFANDV+yvwSOfYdKRbc5GQR6gisxbXWpUJFwFz07GrEAn0i3ee+uTKxwAoPc1XIgsWJYQSFyQe49agVTvYgEHPGKtSqPNVgSSVzn61EMFmHQ9cVlJEjSu7III+tIQfmwcDFSHnApCMA4HPpUWAYqbcA8j1p4UZORk9RQucgA5PU+9OI6kAkj070WAaAMnA4P6VNbgMZBliRjOKYAcE9DT7PIknC8fKD+NaQRSEu5IINollWNW5GQSTUL6vpqHBnXI7gE/0qOyvUviLa+iHmjpvHUVabRbRXLC3Q8YAIyK1shldtf0xcgy5GOoU8VZhvbaexa6UnyRk5IweKI9Itdg328ZPsoFLFbxR20kACiMkjAHTJ6Yp6AZcfiXTSCQZAAT2NOHimy4AikJJ7AVpJpVrGoXyozxyQg6VLHZwqMCNCo/2RgCloBUstTTU5CscTIqjJLDFWLnKbO4Y4HNYuv6vLMj2lgCAB+8kXsO4Facan7FYqWyRGCT6/KKTQCbTkk5oCjg45p5z0xnmj1wOawIG7dvbFAXOSDTjznPApeMAjoefrQAwDv05xRtPIBx707GeSD+NGBwQaAFhGblExkEZNE8stzCRZSokqsQcgH9DSwYF6CCOEOR3NY9zDNpE6XkRZ/Mcl48dRmto7FImuI9ZGFNwoz02qMmmHT9XkALXhU9xnpW5YX0eowCRCM9x3FWMdQBj+tXcZjaTa3Vs1yJ5mlJX5Sx6GqZ0K7bk3sqluSoyQP1roJGRHIMgTPUZwalAB5DcY7UgOaTw3c7hm6lcYwWzjB+matQaFFpzC5numZY/mOTgCtmWVIEZ3IUAZJNYcjSa5Mu7KWinp/eNAFq11IalZXMyLtQEquep460Lwq5GMAc06C1SCwuI4xsVmJA9OlN28jjOBg89KzmJhxyMc0pyBkjn+dO46nikAJJJHPTPpWViRMHqRg0u0jGTxSnAOcUnIJJOKYDTxkjAINOC7pYhgY3ZGaNo4wBjv705QTcRH0JIqo7lIqzi50+8kuATLA7ZKjkgetacMsN1EGjKtnnjHBpQp6ZyCT0PrWeyS6bIHiG6E/eXHQ561sMvlWBAHJz970pWUhlcnn19KSa+it4RLKdgIyARzWSNZvbpz5NmTEOhcdaaQGzygBByD3NLtYkHOf6VjDWb22cC6tMIRwU5xWl9pa4tPNtxliMAdcUWsK5FqF/5AWGEb524GOce9NsbAWs6u53zsCWcnv6UthYmHMkg3zk8s3armCZQSMHBpDKPG5wBj5jk496U470q5y5IwNx75zzQcdxk/zrKW4mNODkA4PSgY55yR14owMZxk9eaMjnJxUEgRux2NAU96BkjGQR29qM4yeSKAADkg8gU+2UG6lwMAIM49800ZyTjAp1sF+1SEDPyDOO3Jq47lIbcWAuIAQP3g5B9KZYamyMYLlSrjgEjrWjtwME5OOlQT2Mc7I5JypyMd62uMskjG49Bzg9qzrjXtPjco06ll67QTj8RVW887VJngil2QJwz+p9Klt9CtIlA8pWI/ibnNICza63Z3bhIpRnoAeKsXVwlpA8pAIHOB3NZ9xolvKmI4/KcHIIPSpNO/fwNBMMtERye/XFAFS1tJL65FzdjIIysfoK1lA+0IVwAAQBilKFZBhSRjqOcUgVhKM4C4PQ9adwKAOS54HJH1pecjPAzx7+1C4bd8oAyfwp3UDAyfSueW5A1VwCRxk5pFycjOfrS4AHQj69qAwHI5FZgLjoc47Uo+8ARkd6TknAOBQCOARz9aa0AVcknjjORUkGTHLk5II5pgPYdaltgGjkXG47hx0zWsO5SJ+MEMMgjGKpDTHjuS8LmNGIzj/CtIqoUkkAgdfSo5nKREockA4JPetRmXqmpTPKbS0GZO7+lUY/Dj3A3T3MrSdefX8a17GzFuCwy7sSzMepJ96t4PBPJ7k0AYH9mXOnMDBOzqByrd60iW1SwCb9rZw2D+lXGAxgjAqG3hMMz7MhG+ancB1vapaRKiJgAYJHenuDgEcACnvcRR4zIoI7ZFRJcRTOojdXYDOFYHA/CkBjarn7K6gEkEtzUrNt01zkbRFznnNNmUyRyAjJLEAH0qF2b+y7tSOFUAfSuOe5Gxj2aCaGUOAVEe3DdDmvA9dtzpuq3cQOPLlIAPOcmvesH7IVjIQsASTwAAeT+leQfFGyEHiYuqYSRRIG6ZGAOn1rNpmUka+hXxj1nSrsEgSIASD1I/ya+hkYNEpByCBzXzHZTGPS7KUHJgl2kjrg19G+H7n7ZolnN13RgZ+nH9K7oO8UaQNOiiiqNAooooAKKKKACiiigAooooAKKKKAOV17w2mozSIQzCX5gMnAPc4rk/GHgGy0nSYbiEGS8DgDoAT6fnXqMsZfaQcEHNU9Ws7e7tlFyAY1YHk4A96pSaIlCMtz5/1LTFt9c1FLoxvcmMBGAyFHoM9+etdj4J8FWHh2ztru5mH9oXThQ2eik9KXxDYWV940t0jaN4iASF6AAcj9KwPiHfS32t2FhpUsdulou+WUtwoqHy3uYKios9dudZ07TLaWKNowIl5BIAz9a5lrnQUXEEkBuyGkkfbkjuQPfmuX0DTdO1yxu3l1B5VRtokJxnjJPPWvO9b8R23gvWZXgmM8AQjKkMCTwBmoc7dS276WE8E+KtMX4i61JOHuJ1DCMEYydw/Lj1rl/iL4rJ1W/t4ZIzcTAK7xj7qn+EGvNNQ8Qy2WqLICVu72YqAhwWJPTPXFbd3p9xo2rWUUyrcX8rhjAmWOew+nXn2rklNyeuwmkz1r4PfCXUPEKx3M4MFigGN4+9z19zXrnjbwDpz29paSNuLKVaViAUjA5I/AVxNl8ZL7whpdtY3tmIbiRQsMMIBOewOO9VI/EGoeK7pr3WbloLYHabYtjOOxroVeFJKzJvCC1Pmv4oeFbaH4iBNFtpEsYSDCOSCR1YexPNR63o0nnQ6eE83U7oCZlZiAq9CcGvoiy13Rxq+s3lzAs/lKCiqowFVeBnsK8j0VpfHvinVfEM1vtjkBhtY0UkBRkZz7f0rhxVenKPM9TF1FYx4YL2DSxZOogggO4mI8kdxms6y0m21HTS6EkEnKK3JB7k11F7NFFY3VhCm+UkxsytnocMM/nVDT7qxsrEW2MFTykYAC9gM96+adSUpKxxczkzMsdItI7kxBRFEgwGHY1FPKI7sQIkbkA5ZmA4/rXpGleALnU7UzHTZZ4iBIJI2ABHoR3/CuT8SfDW50K3fULq8W0gZysduMGXOfX0r1cPRqRXNI6aSd9StYw6JpWhXE0wjvNYuwVKgA+QPb3rV8G+OtV0aC5g0/QZDBMpiiBX5iADhiT+vanWWraN4etSHt4LqdRuIkHzD3Aq94V8Raj4l+03bwDT9KiOFkPBI9B7cVx18XVprSJE5TRhWHhu5MUr34knuX3SER8AMe5HfFa+kwX9p4UfSZJzZxzyFioIDMp9e+K1dT1yK3tJTbAkgEnpkiuWlJl0+J5JiL+Qbhg42g15lOricS9tDGMasy3J4f0djCtzKblYjkQk4ViPX1pNZ1KN7Z7C3KQCYhCoIHzHpg9q42O2updUAlu/LhjXJUHOWJ6+1aukXtl4Zkn1G4i+3XkYYWcYBKhz3we9elSy+z5pM2WG6lPSdDv7/xMujRMUgtwGnkDdT6Z/Wuz1e6mVJLPTAJBEu2S7YEgH0X1qX4faFK+hSX9xOou9SmLTSA4CqT0yeg+lL4v1y2srmDRtKiBtonAmuFAKk/Xv8AhmoxUfZrQxqprRm9ZaraeEfCaJD/AKVrV0uASc7SR1PpjNcraWKiN7eUK7rlpbg8hCeSB781zmqeIYzq9zFbPut4yFy/8ben0zU9rqEuk6VerqRE91LgRRRnCxA98dz0615kK9R6SMPU3rHWorKG5itRLLEuTEsXUseCeeBjHWuRvNfW1uxFEuASXkHUFu5Y9zWfZXl1PI8EDsoHDP0wDWBeRSi5kdQzIOp9T7Vqq0noYtu1kdt/wkN/4laO3kDPbK20hTwMdOK4/wAWa5P4Q1oBZcRMoO5jwMdjXXfD66g00Tm9DSMV3Jk4Ibua4L4tyJrjuYmCM2RnAIzn9K7aM2t2aQ8znp/FE/ia4u5zM7PkqGDY/Ae1ea6rA9rqsoLsCfmILHkmvSNF0cWMEDQxklF2s+MZc9xnt71W1TwUs6SXkrmVQSS+c5PpxXrU5xOtO+hz2lalqHnlzMQBGFDqAF+mPUV3PhnRbvWXiMsjGGI73LjBcD0zWVYwWmkWsMV2imR2BEIwSR2PFem+GQdQjWMoIIycBc4wP8aqUi4s2/CNnZG9uNYvT5NraLhUY9SPb8q4nxhfXPjS5luYg0VkHIMhHUen04rX8ZTvbqdNtjhGI81geAO9Jqt1Y22hx2cKmByVbdnkge3vUqdjVy0OEuLRfsM6QosblNoCjAPvVzTrpPCUFmY1JuApIDHADHvWxHYyX5KwL5kakAMP5YrL1Xwxc3+qPJcCQtHjaoPCAdifWtIy5hxZNqN6fEaRj5nY/NPK5wXPoPQViXcMcMEigRgngKoBIH1rWuxHpmmGzhQGWUbnYcFQPftXLQ3hUXLvjCnIU+lbU49itzifEsTLqJjdGAxndjp/9esnaYpRuOCODkYJNbut3D3uqNcM4IIGFA4wKo3q/aEiVECsCSzE5JHpiutKxZDG6sRkZY+oq9ERwCMKTg8ZqtDaM+ASAN3JPcd6vrapcSNEgKKg3AjufrQJsjjs/IuHjUj94MnA4+hpbW6e3kMUsQIBOCnA/KtXS4hHtMhWME4OcEkCo9dSOG7SRUAQgbcHOfrjoasVzkNV1QqHRVKSZO4sccVf8N+II9GWKURCYo27ax4z7mqWvm1lUShCZ3Yh1boB249ap2OmreTRpu2KOcduaC0bmoak/iCSScupdssRyAfYVt+C9AinZ7mabyhGC7BmyAByOO1UNR0200KG3EE8d1I4GSowAfSsnWWu7S1eOCQB5DueIE8fj3oeoJ2Z6BpPiu01LxpBPqIa4srcBY0wSGYdABWj4/1268Y65DYWkXkREqqQxjGBkdR61538PtSi0zUPt+oOo+xAyRqxxlu3617N8JNe8PaNo9/4r1NTf6nK7rZW7Y+VskA4/qayleKuVa+p31jfxeDNP0/S7Z2S7WPdcPGQGwQPlz2rjvG2sm9vpFG1C/BQHJA9M1g3XjJbnX4iXUSSy+ZK7c5/2apanqD33iJ9xQlyAqoOntmudR1uZOWpo3mlpe6OiKc+WpABHf615lowTw/4ybzUJSJdzR9ASele66XZxS6K6bCjoc7mOc+teKfEwRx6jI8LB3dSGkXjBHbH4/pXTFvqNX3NB7yLV7+WWB1iAOGjHO0GuY1qCWCaWRAPLkO1mHcD2pnhTVWgZYXkWMEbcleT689TXbvpMOtaNcpBFi5UjDsOSPpVOXcW5zWmeKdR0XT5LWxnaG2n5lWPjf75qncSvNE6IoicgnzCSSaktrQ2t3JbyRkleADySe9emrpeg6J4QE1xbC91m6X5YRyIAf7x9cflUcyIbsZXhPx3e6Jo72FvLgTAAjOMHGCT619AfszeL7fTI9WTUryIxRxjbzyGJOQuf8/nXzPZaJ5t4CDGZgC5U8Kgq3ELm3ybUyKoYNJtPJx9OcVlOSa0Jeu57V8TvE9ndeKSNImCBgwZVAGM46n65rldE8QXGkXpi891dRyFOQCe/vXE2j3Ms8pijZpGGMyA/wAzU0tnd+FninnlcOSHVF5GfU56j2rgkpvS4pXZ9HeCBPf2/m3k8srOAykkAkepA6V3tvFuhWIAFAeABXiPw98fQyRhpXzLgMRnnA68V2q/EWfxBerpWkQhyw3SSMoJQdOtdNOaSSZpCVtzvobC2ilVmgjDZyN2eT9K5jx/rOl2cts0qJI4cbYk5BYevoKvR2S6VDEWJZ9p3EyE4z16njrXj3xBuZ4L4zSXMMW0/uoomDcdiT61tKpyo0crHX33iCa8ge6vJWS2HRcYDegUdh715t470qDxFpc7W0SqWB/d9Saz4/GazqkVzMXH3VDknJr2/wAKeGtHuvD4e3cvdmPMhdQeo5xWUKuupEZOT0PgWyuLrwh4kdywjaKXfkdsNkfyr7M+DHiMeM/Cc+qai5kuCNsULnqccEj8uK8J+O/w7u4Nce40+yD2USkzynjknOce1Q/Ar4gzaMX06QIS7gRsc/KOmBXrOKq0+Zbg7tnvN34YurzXbKcgm4WTdweAuefavojRykeloC5kIUKTnGPp7VwktuPsFrKowjIrE45JI6Z9K661WSewSGNgkQAZ2PGOOma5ErFJWIvKJu2MBCEnBcdh3qPUtWlgV7HSh5sgQiSUjCoT1JPc025uAGIjHlWqKS5Y4LY7isO7luLiymmtwiW7EiMnufU+tUmWYVr4Vsbma4mu54r2VWy7TnIBz0FakHgLSL+VCLZUdRkkcD6iq3gvQTbGWTV5opjMdw3NhVrdGr2kF68STIY0PLKSRiq57DVz46/aj8I2fhy9mTT4Eti7AuyjJdiRznv3r558NpJca4kQkZC+dwB7Cvp/9rrxDYalfoLY+YY3Ul88YA6fpXyRNrLWF6zoAr4OCDyatPmRpY9Mn0jRLTUC2pyxQog3BFOWJ/oaw9a1ObVVEFq5WzQ5VCcAnsa84ur+5vJSzyGVi2VKnJHtV+31a7KPECD0UhicijlGew+DYNI0fSRLdxR399KQApGSpPQgd66H4h/GOw0Dwxb6LpVv/wATBl+cpgA/X6V4VbXF1GRO0rMANoGSMGq9vEJJZZ5i00nTdIxOKnl1Ekz0b4Vzz6jrLy3A3tI25ueletOEjuHCAMB0z0ry/wCF4VA7AfMSFBFel7XZSEGWB6ZxXFVumddMtRzeSgcjLeg9aum4SMqCCXcZOBnFVltAwBZ8EgDy+4PrmrDQhQAT8wGfwriZ3RCOchiEO1vpS3TuUTYp83qQT196it8KzkMC+cgHoKvSzRLDG2AZCcEA8n3+lDHcwbuIyyLIDl14I9aRbLa4kYBsDnHQH0qzcSEO4Cg5Odx7UyKWSPfKQPKAwWIzgmmSyCaR3LyEA7cAkmvM/jDKYbeNEJ2Mu5j3z2r0mP8A0qV1RMkDJycA15R8XmL2j464KjB5Fa0/iSOWpqjxhmdmYsSQDxnqB71WlwAQGJOc8GrFtsiiKgt9Sc5NROyOCEQl89cda9mOx542MjaNwyQO/Wk3s7gAYB447UTfdQhSHBwQO9PZQhXGd3XGOtUBLDGVYkFQAOoPIp8hLYIwG6Ak4zTbUhCWXgk/MxGcfhUt18xDsAmOh9adwLFs/lhctlx1OcgVeim8yQRt+8JI4Yhcisi1Z3kI2YHU+49a0nEbXEZjDS4HJx0/GpYmdpp3huW4tGnUYVeeuePQVX1W0gS04cmdzjaO2PWmQeN5dN0/7NFgM67dwH3BVSON9VVCrnOSWYdTWTuQx1nqQjykZ2uDjcOoIo1LWJo3RC7KG6bRuOfU1u6Lo9pKQjkMB94kdP8A69a+oeFrZIXkiBwq7huHIFQ2Smc94a0Ce7nE90yzZYHAbJPpmvofTLiDTvDLQyMqSyxhV28Y/wD1V4D4f1GXTbiQBQGBypx1Fdc/iue82Gc4YADA6CuWrFspSsXPEFy9xcR21qodEUCRgcbsdTisXWNcaeEWUEAMS9X/AIgfStjS5beYvJOdqY+8euax9X+xNNi3+eUggAcZNYRTRk2Zf9hS3AiaRhHGx4z/AA/XFPmMelwGNAZD2kY8itOz0O8jgDzgA4JOGJIH0o1DTLSKzDbzKT1DHv8AWqMzi2InkkkVvMBPp09qguryaGEwxkIp68da2dUtEtrTfaptfqQx4z+FZFrG9+xJADYwWxxQK4mia2LK5AkCIpO0sT1NdtFPFewLDbRlgc7nHIIrze+0R4LouwypbCkn9cV6p4LW2hs4BI6mXptLDJ/CgZh3mkvbJgDZk7sY6VzGoPOk5VGITkkA4yRXq/jySOy0sSuiqxXqvGB/WvHpb4XcyOTkAYOR2q4xNIq+5qaZ4lkSMqAQ4655xW0movDCzykTFhu3NwAfQVx7XsUZPkQqC/G4np71EupTuXj3syLwCf8ACtORG0Y2O1h1i7mUxRHygeWIPNben6Y8SRshaaY/M0jDpXF+HbxftxM5YooABIwM11lzrU11IUJWKEAKoXjI/rWb0LSHXJlubh1Qh3GSWJ4Fc5qM8dmSI33yKclh61PqN5JESsalEI5YcZrES1lupWCKQD1yOtXGxBVnvUu7wh5jI7fwtz+VOTSvtNwxd2lI+ZY36D04rTW1h06AeaxLqflj2dPxqWztZbiUysxjQ9McYq+YVizbQCGKNEXfNjMjKOn+FTSTW2msQztPKw+6GyATVWa4EJdASR0BBxmtzw74Nnv1SRyIomy26TvVJ9hmdtDSJPPPvHaFhgD2rWsNHuNQia5cG2ss5Cr/ABfT2rWg0C1gaS4nIGw4CP3x3+lQ6jrsMxzGyIEPCKcA9u1aXAv2u+VUtbVP3QOCxIAJ9M1uDSxCpWRlWYAHbjOR7VR8KWNwcXxiU7yVWJz8uD3x3NbozJeOIiJHXBYsflHtmouJk0kUdhYGWRFlRlxt6V4L43uUt7tigVBuJVB1+ma911u8K2D+am5yNoAOMV8/eJpJZr+ceWqITjnBI+hp30LRk2upu4CldpPJ3HFa0USSgOhzx8wPPNcvKwW54OCp5yetdFo86CKQHKDrkjqahou4rgxsSowT0wM5NXtOvZUKJKFDdSV6VGIjJIpBLKTknGK07fR7iUg20BDE5DsM1DaC5p/anKKBIwOOdvFSxz/KAcg5wM9zVuz8N3sgBuA7O3Q45PvXU6P4FEpw24kg8dx6nPakrMpHn2pRmV1XYUYjILcAVkTWVySxiQsTxwOor2WP4e2olQhGaTOA8zEgD1qPUfDyWhMKKhC8mQL94+3tVJ2EeTWXh64vrVlMZUg4O7rTo/ANypBSHaFPBJxk16ZoqouoGOSLgDlsYBP+NdWbC2SyJlIUnkEjvT5x3PEG8C3Usogni3gjOVbOPTmtfS/hPYKscsrGW5LZKeg967HUZbawUtLIspbjOSKy18T2tk7q0oUgDIQ5x7Zo5rkMtj4fafbxeYIlBBBCHBya5vW9LNtdPsTanQKa1Lr4kWdugJjNy3QKWAA965TV/iAL0lEhVyDkkHke1RLUzaNG18PvJG5SIMAuThat+HNNkhvYASEQthsnHGa5aLxxLbgvExVjwB6mmWvi+/vb9Z3yoQ4YKOD/APXrJqTVjJx5kfTeneFra8hid4yYsDL7xk+tHiPTYvD1s8qI0COP3RY4yPX3rA+HXxCt57YW0pU4AyXOAPernj3xBBryi2s5ftUUQyWYfKG749q86SnGVmjglSaZxTzLeCRpJwjg8EDJNONihBZLnO4Y+7z+dYCRiOdh5uRnoO1bEX2wARW0bSySfKFx+uadr7lqNiezlEF9EDIWVOSAcE10934ltLayUhJZJTnAZhsX0981gf8ACLXVtEZZzi5IwVBzge1cvdWjxTuCWcA8gsSc/ShXRorx2PVvBfigOqyyiJVLYwp4H+f6V30/iSC7WSOCZA2BheoP418+WoMgBAKYGNvStK312exYxwHe6gDgdK2U7bmsKtj37wTp1jrUottViCJcKVDAcAn6+1dbJ+zaIQ0mlXa3cDjOx8ZAqLwzeaPdacBZXCicHa0b4DKf6V0un3V/Zu6Wt+YrhfmEYYEEe3rXWsS+h9o8Imrpmdovhvxh4MX/AEGe6dI+RFGxBAHpnNbtt+0X4x0KUR7HvwnD28w+cAdeD/SpoPiRq2nPsuDFMOmWGM+v0qa+8U6V4iTFzALW7IG25iGcEepFbwxMTlng5WvucV8Y/j1YfEPwldadqmjyxXLKWhkQq3luBwT3Azjt618jvcu5xLhmBIPGOB0r6V+J2s6RBpEtrqFjAdQfcsd7BlfMGevHt/Ovl++JhuXQ5dsnHvXpU6l4nBKnyO1jZ0hh56kBSRyQfSvqP9nHwbZeLm3wXy297HhlUgEvnOc5+n618p6M771IID9CTzivY/AN9rfge9tL/TpSjEhl3HCt6jI6V3QxDpx5UYTgmfoL4JtNX0qU2tyjNEpAYpgZHPOB1r0NVWSIAg4PGG6ivn34aftCSatEn9o6ZLFcgBS0eWU49/zr1uL4iWqhZLi3kigYZEgGcfWuKbbeqJS5Tp/KaEfI+VH8Lf4003eOJEaM+oBI/MVwWu+LdM1mf7PBq/2cuOFkO1SfrWba6hqOg3gggvVuSSCyKwIHpmlyu1wueoO6XBzHIAynFKJjGmZQAP7wPH/1qx9P1ay1KDNyUguAMMMFSD3qjfxjbKkeoz+WwO0RZYE9xgVKV2M6nz41QvvUr1yDmqLI890sskQMQOAT1HviuN0rSdRS6zHfDJ5Ec4IP5V20BnliEVwgSUdGXocU2rAXgAOAMAU6ooZA69QWHBAPSpakApCQKWo5WwuMdaAMq88MaZqTF5LRY5M58yP5Wz9RWafDWp6bvfTdUcjtFOoYEemTXUqMKBTqdxWOQ/4SrUNGYJrGmybOB9otxuX6mtzT9esNUXNvdI5xkgnBH4GtB0V1wyhh6EZrD1DwhpmosXMBglPPmQsVOfw4pDN0kAZP6UK2e2BXJyaNrmkPu0+/N9FgDyLtskAehNTJ4ve0JXVdPms2AxvQb1J+o6UAdRSE4HPFZ1hrdhqePs11HIx/g3DI/CrEpYyKrZ8s9wO/pQAsqi5wRwF5GR3qZfugH0FI5VIzk4UD8q5+71t49OmeJhHsJAkPIPt9aAGa9rumwfa7a9AkQoQVK5zx0r4T+I91BY+LL2CyDRWcpLAMOc5PI9q+vr2a9+wzarPFHcqgJJYYJA9K+NfiHqb+KPGV3cW0DMGkKBQuMY4xj8K9XAU3UqbaGbaWpp/Cn4dr4v1WK5beyBiABkZwRjj/AD0r7e8C+DE8JaeEV8sygbccCvJv2c9Gt7S0hM9u0E23cqyDGTj1+or6FHAOK0zDEOc/ZrZFRVtRnkgkFiWPvTwgXoAKdRXjFDVxzgYqK4JUow65xUq9D9aZOoaMgkjHOR2oAa52zgcnIqeqsbxzbHEgJAwTnGamaVVIBIyelADnyFJUZNIh3DJGD3B7UqrjqcmkkYRjcxwo60ARXcgjVecEnilgDEb2O4np7CoJJWcs4jLqoJX0NTW8rzQI4ABPUelAFimFgO/PoKTYSPmYk+3FOCheAKAEAJ6nin0UUAFFFFAEcikjKnBFORw6gjn6U6q7gwkuv3D1Hp70AUbqA296k7O7RuSGUDgVY+ypHZuIxsOCwZRg56ipZSZJFTgxnBzUs0hiTdtLY6gUAcpY6xNqV4sAlMUisQwxw2O/1rpprVJyCygMOQ44INZb2sTzrfRQoVB5A4Oe5rXEylEYjlsED60AUru5uLJC0kYnixzt7VxXi3wpp/izR7u2tvLdJ1y1tIB8h7MpPQ16EbaN1KsuQexrOuPD1jeZ8y32kcBlYg/pTTsKx8heEfGepfBTxlNpGsWxbTJGCkuD909CCeo4619IabovhrxFDBqlsMwTgEGM9CfX0rz748/BB/Eeki905pbi6i4KH5iAOmB17mvE/h98WNT+FV+unXbsbINsa3nyGQjuB6Vo22HutWe59A/Eb4bJDDLqNizThQcq55HuPUV4T4+8XahJ4fudHvtJZbSRdqSW8ecMBwSOuffNfRGkeMbXxk9n5jkWsyhjsbKMDyP/AK9bmpfDLTdTX7VKDDMuduCAoH0qZRS1kYSj2PmD4FW9zrGiajozb3t2jK+WCAwB7gHtW94H/Zznj1V7q2eaFlJYNkhc/TsauaDrmj+AvijJa6k62ymUgSqMDGeM4r6Mi8Z+H7TTXmt9QgaNVLZznJ+tbuukuWCIhBPVswvh/aWXhrS5Ulu1hnVir5PPHsan1jVmDNetq0RsYwWBRhkkdsV4H4++MFheeIyEtfMgJxILZsZHrXlnijx3BLLcx6bqt5bWzYZY5Mgq3cEH8Oa4Z1IwfvMcqljpviz8eNV0fxG8um3X2mBVyZIYwSBkjDADkjFeKX/i8694tfVY78W08+GnhRCPNwADjPQ961l1q3eJoriBZ5HOTISQSD3xWbL4Ve/D3OmWh1BoSGaCEguB9K4atRVNjkbcncw/FOpWukXk0+xJgRuAOAQf8a8m1/xol5eJG8hKNkiPOcV7r4s0rR4tDhu73SLiydlIZ2cE5A6kY9q+bLu0a61WSOMRiB2JjLDBIz/9etMNRUzekzU8P25vdZtpUBIDbh7V6xAhCHccOOozwB/jVT4bfCnX4dHudWfSDc2QUstzGdxUDrxV827SRo20AHk44ore67I7oSu7EbgOjDIK9D71CMMQCOnGKnNvIluUSNGUncSWIIFVkYq7EANxhTXJc1LyAK6knAHYVo2co80EnOKxkJEgTdkkZOT0q7FcukyAAFTwSe1VcpHVWKxS71ZQcrkHHIqhqluDA4iIU44JGas2F+mwgKScYzim6iUS3LAgHHB9KzvYifY5S40xbq1wA8827bgA5GCOfpXoXhr9nTVdc0G51gO1oEj3KoYpkj3/AMa4DT/FF14N8TWOrNHHqNgzjz7UY3AA9QOx47V9Ma5+0FpfizRrHRtKjOmQXmI2eRQNgJAOQOmM16dCUZRUbHmTsnofIXxB+FmueFLGPVLm3iksLtsrcWrF8sT0YDocdc150ru9w0GcxhdxwMk+9fcPi1X+E/gPW7TXrSLVdPvIG+zXkZOFLDggEnB+lfDFlctNG8pURksxXaf4SeBXSrX0N4aor3QAYMD8p4z6U2W0DQsMZTHOe9TSYAAJUHqCRkV03iTwXd+HvDdpq7TJdWl0AqupyASOmOxHNDbRZwmnWg+2gghgOmecCtvU7wWYjt4XBkY4BJxk1zkEzx3TgHAU8H1rsfDnhmXxVcJHbEPeAZCucbx3Cn1qZbXBodpsDwIXYlHUbgR61l3U6zTOkxBOcnjGa2NdW5tHjsYk/exgmTcQGCjqMe1ZlnYPeXSSg5KjOHGQfbFYaIzsSwqJMlMCNQMe9dj4K8aSeGpWVEjnhIKmGVdyknjoep5rE+xRLCqwq0ZBy6nsfb2okjaLa6bU3DIYAc++azbJPQ/hh4mn8I+LbbUo7CbUbW3ZnlS3AJAOccdMA4qXx3q1p4p1TUNailjsi8m77EqngHuO3BHI964rQ7m/tN89tPLBMQQZIjzg9fwp97qBtYl37ZHOScDkmncVupq3V62oWsEUsqlI1+Vokxv+vvWfKXjJJVlaMbsEdaqabcFpWDEqCSxjbqM1rXMYaZZUTzOBlCcHP171alpYtHpHwt1qa3hjuSCIywDR5ycfhXVfFtDa2s+q2EYu9G1LAuomXJjfGM1wnwzhltNbgTkWdzngDOxs/wD669U8R5smvLAuh0+8gbKyjO1hnnj3rF6M3jscn8KvEdrrGlzeEtQnU2jktbtKchGPTB+vavDPiB4OuvCXjy80ydAqDDREE/OhJ5qrdyXvh3Vklt7qT7TBKwG04Xhs5rvfH3jDTvHuk6NqsibNdt1FtNgdVHfPc59a1j5EuzRw9tA1oAucnO4Z6itfTrm5uHbJ+SPo5PAPoRWeu+4YqJi7gfKz9wK0LKR7eRUuCSHIDMo4IHrWhzs0rOYyxuJA4djgr1A9OKkjhkGtWETk2aSSBFLLnaSeD9DxVecG3nSe3lLZYKAeQRnrjrWxcy2134k0+wv777FaMyhLoDPlsen4Z604y11Iue8fD4aNa+MIdE1i0t1nChIps/uZJMckA8gn3r1TRfhDbX1/qZ1PSreQIS0B/wCWiDtg9xXj2mfBvVdZ1+1gvrxZUyHi1GBiQVxkH69K+sfh2lza2C2N7KLu4tYygOc+anqD6jFd142smVqlc+Sda+Jvhy4S78N+K9ISOWFiltcRrgqwOB2ypH5VW8N6JZ2vxa0p7SeOWwbG0zEFGUjGDXW/Fn4Carr/AImvNY0618y0kl2tkgFSD1wee4qn4P02D4d+N4dN8Ui0liEGS7gAKhwR14z79elQ5KK3HZyicj+0X4bTSPFiWGlWAs2l2y4jAxIMEkA/UU3wr8Nr/VPAd/cxWkdzC6ESNIQDERyRn19j61q/Ff4geFT4htLrR7o6vBbkhbcgnYp6gE++cVueFdJay8MP4rh1OUaPNLuuNLydoXdz35Hfmj2iaIUJRV2ec+HtGv7fQbu0TTW1jTJlIKxYMtvIPUEjA7g9DXH+L49RXT7DStTlCxQAmOLytsqZ5Bb1GMYr6O8U+LvB62l0vhvWLPSZr22yFyEywB4YdjXzFPqF5rOp2E11K8soUxyBhuxjjrWMncuLv0OQTSUguAYnDQq24YHf6Vpa/JLHCpMTqJFAGBjNTXUR0ySZICzklgwYdCfeppby91GztY7tUKxrt8wcNjtx3xU2LTRjw2KNbrPclg4B27gOB6YHauauNGl+3hoFySST+PTFegwaXFewmGV2eQKQVjJBPuPQ0zwV4N1G58QxQWtpJMgYbhKD84+vY1L0LSuY3g7wFc67cuqKqSg7ZGI5B7A+le++Cba4+DFi9ykmEuAqvC5zk+uO1ah07RfAtw81wqz6tMoBijOQCOmcdcV5d8XvGEur5txMyTy8AjgKQOB7CovzGkVrofS+leIdY1fT4LmKUTpKM/LHgDPvml1Tw/rGuiMvLsZCCu1en19a89/Z5+MNjqfhiDQLtTHq9nwY2IBkHsT/ACr2ZfELzRhkgLKRwM4P5VnJpbmjdjB07wfq1mzul06BxggrnJHerjeHdRZSJLlmBHJJ5z7D/wCvWxHqs7qAI9g7ZbNI2oz4ICAN1BzWfNEm5zo8K3DyYZ2lJ7vx+tXrfwo0eAVwOnBFW21K6hkViAiOcNtP3j6mr0d/KQdr4PXPU0c6HzDLXwekmCXIfgAHIA/Kt618C2kcYM87qcgEgk9ff0rKGpThGIdS/YHgD8KnttYndCJAUPXjoaftYrQVzc/4V9psRDPcM5POVJOatW3gbSnUFpGIPqcfpXPnV7jYQsxVR0wOlKNSu2wWu2wOhHH6VSqpdRbnWjwdou0BwFAHXIwalTwno0JwYVlUjOVOMfrXIrfXLgnzXcfnmj7VKrbTLgEcndgn8KpVkM7JfD2iKSRBESOzHrUqWWjROzC3jJxjDcYrhSzsAPNdweACxwaPskRYkyFCeuScU3WXcVzvRc6TEQBFDjsXwMf40xtX0iIFhFECOgAHNcL9jiIGZ1Yjsyk1MtsBgBCx6YKnn6ZrP6xFdSbnbf8ACSaZgbI4wccE4pP+EutVO1QoPYBcVyQsWZQPssrn+6ENSrZTt8hs7hCeRlAMfnQsRF9SrnSv4xgXk4AHYDrUbeOYOoDqc4IdTWENLucAJaTP33EgAflUh0S9OCLXeDzguBxS+sw7ibNRvHXQIgJJ6kYxUb+OJ2yVjyR1GBg1TTw5cux32CEtg7vNHH4Cnr4bvFI220SDJwAxOaPrEe4cyHS+NZ2UqbcsOyhsf5FUIfHt2Z2QxKjsduQ5wfbHatVfDl2QcpbofQnGKWLwveBgzfZlHUMI84oeJiTcrnxRqD5LooA4wTnP41C3iC9diVkGD/CTnH0rSHhi53ki5Ge22MAVZ/4RmXaSLtRnr8ozmoeIQ+YxBq1+SCGCH2AP86f/AGlqGTmUA+oXFbEXhfnD3cgyOQFBwac3hiMkE3M7exOP0FJ1xXMQ3Wos2TOSf9kc1GzXrMC0zqPRQOa6H/hFIixLSyKSOQScEU9PClsmC5diOAFc4qVWb6D5rnM+TOxJMspJOcljzUgtZ2HMpyDzlhkV03/CL2OPmhLk9QzHI/KpU8NWSYIgUjHQ9RT9tLsFzjzZscgz5JPIEuQBSPaRI4Dyxgdcbsg12y6HZxsSLaMgjBBFSLpVoSALWMAc5Az/ADpe1n2C7OGWxgYkNPGq+4zTDYWwYkSlh28tSc/jXoAsIBjZEi44yFA/lThZw5BKKhHcDFL2kxXPPRYQIcqs789WjJ/rUkdokjklZnOeDtP5CvQPs47jBB4GOKeYwMYjCN6ilz1A1ODFi+QFtLgjuTH1qT7FcEArp0oBOByBn8MV3Pk/N9xSD1OBzThCNuASM+lClU6sd2cVHpt2+Q9i4HTlsD8xTzpV6QWWxUgcAluRXaCMjgHgDpSNCW6kk/Wl7/cWpxsei377c20aHuWcHHuQKki0HUOpW2x6nvXYCEIRgDHXp1pxQk8jn145otN9Q1OROh3rkBHiU9wsf9akbw/c4INyqH2Q9a6oQkDAYjntxQ9uSACAe+Dzijll3DU5ePwpLuJku2BB5AXFPHhUHOb2YY6ANj+ldP5XUEc9aPKXJOMUcsu47M51fC8Wwl55XJ4wWpR4Us4+AZ3GONrYrohGCAAOcUeWM9MYquRisYaeHLIcNGz+7Mf8aB4asFPywjJHfJGfxNbhQYJxkinLGehI29cY701ALGIug2aAkWkZOeRjI+oqVNItAoItEU9c471seWQCQv5DpS+STjC5PYYxTVILGT/ZluQQIFDHoQBUwtEj+5GAehyAwP6VpeQegHP8qRYTz8pJ9+lHsgsUBbAAcLgnJwopwtwcnYoPYgYxV77MSSAvPpjrSrbucfIcdOKapBYoiAKeOc9cZ5pyxlSQBlccLk4FXGhaMZKE5PHHUUwpjHanyJbjsVTCTkByTjPXGaasTHIJJHQCrW0jA6j3p23pxip5AK3kDGCACPb+tBiBwCMg+1Wtv5UbBjHQ0uQVissBIAySOw9BTxARgdSeasLGGITOD2z3q0LQcksCMdu1axpX1HYzhAA2QBk9acYAcDAB9q0BAgwSQB65p5hhXBZgOxJPSrVIaRmeTyTjHHYUeSQORjnvV+QW8ZxJKqA4ADMBn3pWmskBPnRgcYywIp+xHYpCIAYI569KDCeSB+nSrX2/TwQDOhJOB81TyBCCQgAI6in7ILGZ5YOCOn86Xyxg8YqyyDOMZppUE+g9ajlJIducZAz/ACpGUDBzgdamIHOSCPejaBk4/wDrUuUCLYCBx79KBGCc9RUwUZAzjNTrZlgMkAEc89KpQuBU8sHBAoEYLEHj1q6tnwAHBA45pxs88FlHoRV+zZViiYwGAAyKNgOQDnHA461eFnjJDgsTg59KcLNedzkfQUezYWKG0YIPI703Z0JAH0q69oQpZWBGefU1X2nkEcjgVLjYkjKnIIGaUL6HP4VIVPY5+tKEXcARyemKErgR7AOowfel2jnOSO+KuQxoykhCR3JPelka0tkBkdY19z1rTkKsU9qnIB4pMAYBGB0ye9Jc+IdLt+TIHx2QE1SPiu2IxBZySntxx/WlZIkvDBycgjoPanbdvPcVlHWdSndRFp0aISOWFbByxBYDfj5gvQGo0YEe3qMYNOC4JHfGR7U4AdQMU5AXIAHJOKaVwCOAy5wMginyz2ungGUgEDgdf0pt5dG02QRDfNJnHHT3ptvpEaN5tyTLKeSWPA/Ct1FIsh/txHYBYJXPoDgH8KcNdiVgJYZIVJ6sM4NaH2iKNcKcKOwFOEsdwpUEPkcq3f8ACqAjj8i9TfEwPup/mKqywtHLt6g9Djv6Cmz2BgP2izBjcctF2NXYJPtluSBgEEe4NJpMVilgYGBgZ6Yo7ZIwKfggDcMEcc0h4J4yKwa1E9CPbkkDgkcAVEmpaezFDeKHHBU9jVjlWHGfWs+XR7SYkvCuSfvAlcflU7CNONraQErcRue2CKmFvE4BDg+oBrn5PDFpJgoWQD0Y81D/AMI8I2Jhu7hDjgbuAapTS3RVzqPIjXOcn2AzimmKPBIBA61y7afqsWfK1GTHYsS2fwNb+mSSTadatMcykkOQepBNaxkpDTuBXrk4GeKAm4ZIxx+dSPkSso454yKGyAcjj09ahogZgKFJAB7471ZiQAHIDHOckdB6YqFF3sMgAHn6VaGDyeTj1q4rS5YpJH8IA68CguxyM4HYikIIwVHIBxmkAfOSFH41YAWPJDAe9HmkdDz6nilKnJOAD3GRTW3gEEA8dyKAI7udorSZg2CBx9arxkvGpbkkDOfpTdRcboIgQRncwHPFSgFcjAIBxyayk7iYhX0HHakIOTjA70/gk4HIGTTSp55BJHapsSNPrjJpwBwAeT60benHGKXjrnpxSAW1H+nEZztQn65NZ0SzaHOXyZLV2ORnOOetaNqP9MkJOSY8frVgqpjEToShGNx5reOxY+Jo7lEmQg5HDDvTUtyrEnBY8kjtWdbW89heKkWXtZDnnsaXU9ZlhcW9rGJZzwcdBTDYv28ZVnA+VSckjuamIzgk5GeMGuXW013Jka42HOdo6D2q9p+sziRbe9XY5OBIBwadhXNW6uY7KFpXOMDgep7CsMW0usF7m4OIwPkVea0brTpbu83SkGFeig/0q26hYyqKEX1xSGRTgF0BJBCj6VCq5cEDk9amn+WTAORgY9hUQB3kk4GOKzmJiZPOQc0EHA5wadgZBA5HHNNdQy4IyM8+9ZvQT0AIOuMnOTTl6AdfrS5ySSMH2pTzkA0CGheoIyQc46U+ywHuCBk5A/SmnuCMe9OsyM3BAzhhWsdyrEV9pwvYlIIWdPuseOPSl02/ZybecFZl6Ej7wFX2XnOAcDHvUM0UUbmdl5jBOfWtLjEu723sFLzyrGPc8n8KyP8AhMLEOcRSkZ4cKMH9acNNOp3Pn3YyDyidQBWiNPgVVQIpA7EdaFYLsfZ6jb36B4WDg9R3H1FUdUvZZpjZWw+Yj539B6VWvdJFlILq1BiKnJQdCK24ERx5wQB5FBJHekJFGDTILSzeNTvc8kkdTU8wAS3IPAGOO/AqaSPeCCpAA4OetR3I/wBSOnXFJhYixnGR0NL3zjA9aN3APU9MY70cngkE9eKysFhMAgnPJ4pMEYABJ/lTsDg4yKOc4A4osFhqgADPXqaAc5AOADinD0HAoAHOOtKwWFgIN2cDBCH8amMQkiRXB6niobU/6Y4IAG3Iq/gZH51sthmEdMmttQE1qQqFuUJwD60/VNRuJZjaWJzKfvPxhfatd1C5IGOpz71S0/ThbqGflydxPqaq4GJ/wizzqJLi7kaUHndnAPt60+OK90J0cTNPbE4O/tXRkZ4IJAORSSQCVdrjcCOcii4rFW7thqsULCQiI8so71ZitkgiEaABQcDFV9KiNtFKhPAbjJ6CrnnRrjLqM9OaQyo+EtZwuQAT97sO9R5GAQcip7rAtJmUggg8jmod2OAOCB+FRLUAJHIBwexoOOSAQKAuWJ7daUkEjAyPWosKw3tgHAoA6HGTSkAEnGP60YIAwOOtKwWExyBjnmljC/aYiBgYOT6mjI3gjkgflToxm4iAHGDkVUVqCLapgE7efbvQ4BxuGATgKe9Y1x4jMMzxJbM+043DoTU2mau1/cmN4DDhSVLHOTx/ifyrawXHm3N7ePJIAYkyqg+3eroUqAvRQOgHFOhjEMYAGTnJ+pp23BBBJPpSGReUCpBGVIwR6iq9nCbO5eJSfKI3Kvp6/wA6ukDABHGe1JtVSZGyMZyT6UAPABGQeDzTSgBzkk9Kw0vtTkYmNYxGeVyQeKt6VLevPKLvaCBwB2p2Af0LYGACeM0nBPB/KlQ5JyMnJoOc4I7VhJCYnPpxSHIBOMmnU3AwQRUkhyckjHHTNGSMjPPalAJIwMjFJwTkYI9aAFGe9SWIzNORycKCPzpnUjnmiFS8d0qkKWG0H0ODVx3KRYbUrVGw08YbpjNLHdRXav5EiuQCOO1YkfhqDaCVy55JOev51bsbNNKvCqJhZABnOea1GX7eEQIEC9sliepqU8ggDFPOTgjHvRkcjgnPegBmCxI6gVGIhHPJJnaCoJz7VMAR0weeaqajKTA0cYzJJwPcUAVW8U2IYruYkdSB0qxYatDqZkMWQFGSSMEVDDotvEqjygCOp4OT+VWLW2itWlEaBMjk+tPQWpWXkMMZBYnNLzxg555zRGBggHvmnEDOAMH1rnluJ6Ee0MBk7gexFO43EDp6UEnjuO5oXryAT61mIOnJ4HSncd6NvQ0KpyemO1AAqjOOo96TfIljcvEPnzhT6e9PAJIyeelOtwGgYMedxGO3FbQ7lIxRFrLqVE4Iz1J/xrR0ZJ4xNFcy+bPwST0A9K0SoY4wCQRnIxUclpm480sFGMEY7CtRk5jCgYJwOwpxB4A6dyRUFtqNtdOyRSh2Xg4qxtz347YoAhKuZAASB1+lR6hKILaQknJUqv1IqSe6gsYy0sqxjrlj1qjBdW2rTo0UwdUJYLjqaAM238NB1Ekkzsz8nk8VpaZpkWmyShMksMEsegrSMe0kjgVGwBL5IIAOadxWMhjlc54J4JqK6wunXZGQSuMf1p65kiUE4I6++Ki1HDaXdDPzHB+lcstxPUyraJpwkSYy/wAuWGQPU15n8XLMQapZOGJVVMZZh15/xNepWTC2hacnIhIyD6muI+K1uJdINyRkKwYED1PSpk7RIktDhdLcS6TdwMpJRg4APcV778Obv7X4ZtwTkplceg7f1r5y8BAm5mid2Z5YWPzHv9K9x+EN2ZNMngJBK4P8xWtJ+6KDPRqKKK2Ngoqre3yWKBnDNk4AAp9tcC5jDhSoPTPegCeikPSgkDkkAUALRUEl1HGDk5I6gc037U25R5TYPQmgCzRUNw7JExTG/HANZ2n3V1NKxlZWjXIOMDJoFc0hMjSFM/MOop5IVSScDrk1jxasrPJIwhhVeCWcEisrUNRuLqSRg6taRgsShwpA5JJpXFzI2NS8R2tgpVW86YjhEOa5HXdZ1DVbJYTD5cJJLyEc/SuS0zV5odXlv50YWCSZAz1BPHvW34l8dWaaBJPDEIwOIIQOXY9Tj0FZOrGO5HPfY818XeMH8H2Ykhi8y7nZlijGOT0BJP51xEV7faV4jit9XmDyzx+dcANnbnkLx2rS8Rwzz6gkupSRmdQJ8lseVzwPr7VmWTWmo+Jpb/UpVS3t4gG3H756n69q5JVm0Q7s6iHUbq63XU0LW2kr8oUZUP6VxXxEnl1O3traCKGC2eQE+X1HoWNX/EXjeLxFdwwlzb6dFxFBGOXx0JAp+jX9l4m8UxWlzB5OmWaGSRBglsep965E5Tlboc6lK+p5T8VtNh0250OfT5mnvYjulkKhUGFB4JwCRnqK3PBWtJb3Ntq9zMZrq5O555MFlQddo7VD8XLuLx9ql6trALaxt1W3t9nA6n079Kp+HLS68M+EX0i+tADLICt05BZVx0A9TXVJxUbXNuZI9L0W+ivr2+1+e4MQUGO2M3zEN03AGsc3t/4g05rWyilu3icNPPEcLGM859Sc54rLuvBct5Z2aTXssBZVWK1gf5Vz03k9z1NeieE/BGp+B/DU94b2MQITI8eQQcDnJ7msYRjMhyi9DnPE8ttY6RBodhJ5Iu8f2jfy/KI4hyw5/L3rHX4l6VpejS2GjolvGP3MPGCQOMnuCao+NvHFlqr3LQBiSp3sy4Bb0AqbwTomhad8PINXvbVXvEdmkaUf61ixwFA6npyeKpxjP3ELl00OXn1RrK2llhCqXb5ZGPzOzHkAfnXZt8PZLTQZdanuI7a1hiExZxlpWxnHtk8Yp/hv4UzeO7GTW5oxaHextrReCB6kngCofiZ8QbZNJtPDIjZJLTCz9skcc+2aiGFp0/eRmqfWwzRPjdqtpaT20c6h3QpCpj+4OmfTiuXu31XWozqN5NPNZQMRGZDwxHJOO/1NSa/qem2XhFDpunkw/KJ9QddqmQ9Qp9M/nVA+JJJoLC0eVRbYC+WWwCOp47/hWr5paMtRN/wN8LdV8XpcavLLFp9jg7HnUlpB7DsKt+JLW/tbSDTnu0trW3bJCDG8Dp09a9H+H6J430e4ubm9Fhp1rmNIYztAUDk5rk/DvhbTfEvjie7a7kl0S1m2hpjkMQBk56cnNYzoOStaxjNSMRfhbqF9pli0GpzJdXpM7oxARI+xY9cD61zN40Enie00KzuzcSyTi3e/K4XAGWwMnjsDnt71698S/GUF3Fd2+kYgsLWLbLMgxuXoBn0r54+Hd5bX/iefUzKRaRl1iUc7m6Z/+vXPGSp+7FG1O6XvHrmv654a8L3C2llYRzm0jINzIOC56kE9T71y2q6tBfaSskak3TkMVRQSR6AV5p4tvp9b8VvAkpljR8sVYgEA9MDtXf6HpEGnWTanMZJJ2G2OAn5Ux3xWVbEypw5pGkq0aUdTY0K9vLmdF1J5FsowFWIDYo/AdcVqeIb61MJgt4VhtoVyJmGN7GuAttVlvdYhaWVkiifJDHAx6V0j6tpeoX4tgkk8pIKxj7oH1r56tWnU1PJqVOd3KukWsEupxSzWWyOEFhGD/rWPfnoKqa4k97fM5RYndicNwCB2FdK4WwZ55UABXHqAMcCuJ8SalcalAJXfYGYqvrgHFYU+Zuxg2Sxa3p2mRwW0hMkshy6oeAPUmp76SyubWa5jiKCQ7beJBgYHfHpWVYfYoICj2yySFdgY449/Y1JHrOm6FcIjM97Oo2pGCML7k56Dr+FevSo82yNYQ5tiaBxHF+/mNuoXJYcfp15qL+yjfKJ/JzAoyJWHUetQaLpsvjbxXBbGXfEW8yVlPAA7fSug8SX0EF1LaWikxx/ICpPIHB46VliKU4q0BTjyaHK6vHCVis44xmU4GGwW9cVzHi/XpdLiayigKiEbQhGFz2Oe9dhcW94LgzxwYKjbGdoyFPXjt9ay7/w/JcRMzxiV1IZmPITPbNdOEUor3iqcmYHwU0JfEWu313rMxijRCyySDBDdgB6V6Fe6hb6ReiBW2gH5cLjI+tZvw/0We0vLi7uDm2V9yn144H0qn401MT3ACLmctkgj7q5616buzujormtqdmJLWSZCpeU7gWbkn0ArDu9Kgu7RGjeVrqMZbecgevParF/dzWWlvLKE3iIBcnoPX2qxoFqToEZKu894QxIOAF+h5pcl9yLXK/h7Ums7iMRCRUBOXI+Unua2JdanijmZJCNxJCkdSax9bQ+G44pAozPlYY3ON5749e9Z1/4jGi6UZJBm6YZVWOcE9K6Ix6ItaGPqkU09yzeZtlyWYqeAPpXPXJl+wzlUcyucB8fKB9K2dE0/Ubnzrq4t5BDJlyx6Z+p7e1VfEDi107z2Plxg4BYYz9K6IWiaJmIvh5ri1M8soCRkEA9WP+FZUtqPMky4KA4BAx+tSXWtOlusaFih6DOfxq3YwxXNkZAdozkEnqa1TuBQ0+JFdhOcAZIAGRntViGN9zCIBgQTliBmq/liO4YBiT6E8AfSpGYIGBfBwRkj9KdwIbLUC02xtruwIBBBJPYfSo9WvpY7RwqjzQSCAc/XmsoxyrchIV2kZySO1X4Y9qPG8WHAJ+foc07gclJO1zK4J3BRkk9j6Vb0iKWWaPazKHOQMHjHvVvT9DkN86yoAudwUd889a94+FH7OsnjDS3169nOnaXACfMY48zHoOmPetYRch8/KYHwy+AerfE2yuNWfURY6XAc+bKByR1wTW2fCPh7QX1BL6VNQNvmNCRje3Yn2r6S8F6f4a+H/wAKA+pyhIUVpFiZhiQ5JAAHXPYV8g+Ntdi1TXbm5gTyYJ3LrGTnbnoMeoq3OEdBxu9Tgtd8PGfUFitogsksh2hDxgngZ9q6eTw5P4YsCXnSV0ADCNs4JGcc1StdQEd6jyHeyjJI/THpTNZ10vHLEhzI3VuuPauWTuVzIf4SR9V8RxIxdQxO7A+6K37uSKPxvbQ27gQJIBhjyfU+561xej3t3pt213FHlwu0Enrnviuk+GekXmueMIru/fyLVWLszDr7CkrEXTPZo3e10iYIMKwKhs9GIxn9a8X8W2DvdOSrs6AhpCODmvdteS2mtY4tPTyoDIFMjjl2OB0rnviN4LbSdKDzy+fIyDKg8LxkZ960epe6Pm2Ym0ugpypByCOoIrrvDXiG4g8sgEgHLNmuf1a0dp5AowQeWI4rU8M2L3SPBEC8g5Bx1z3J7Cob7i2Z0qSiK+F+FBLsWUnnJ78dqW21i5ub4vOMEknYe/pU0Vl9kRYLhhuDcEc7h7Vd0RbGCeS7vUJiX/VqRyfzrGSIaL3g/wAK6v4o1cwWkRWWRgC5X5VBr0jx7pGifDnR4NAsLhL7X7hN93cAA7Ce3t9K5qf4sx+FtLkGmKkFzKCqLEuW575PQCvPtJvNT8S6pJPOGlkkbc0wOcZ9T61K91GPNbc9BsZYIbOCJjl0weRy5rO8Q6Fe+JLhlmKwqmCjKScj0I7GtvSbD7MqCRWdEBAk7hj2yetdpoWhk24cRAiQ4Zj60nC5UXc8chgn0uQoi4bGAynBPtX0P8JNCHhXRZr64YrdXS7juGWxg4AHuSKx/wDhWtrcatbzMVaKP5igGcnPrXoUSFY0G0AKNqgDoKqFLlLUVe5zN3oes+Jbkxz3y6dbyE5RBnI5xzmvIvG+h21lq5062n8wAnNxKfl3Z55r27xLrMXhq2lndw9xtwqqQQCRx+PNcVpnw0k15F1PWrtYBOdwiIBZQTxweh6c1pKmpFOKZ5f/AMIdb22nyXN9fqZVz5aoQAx7da6f4UePbnSZltZHMpkby0DEk5PH4da7zxn4R0bwvoqR6dZvql9MMI0x3kHucduD1ryvwt4e1DTPFliHRRctLuVQCQMnJzWXIktCLOL0PZPif4JvdX8ENbRRK17ckgouBksOpPfFfE+s+GdR+GnigJcAKFIbCtnBB6Z7V9+a1pc8ckV1d3zGZgFhhLhVB7ce1eP/ABZ+Hvha106e/wBS1KK81FgWaJTkKT7+tdeHmoaPY3syX4T/ABoj8UJbWt/MAkQCiJTy57YFfQ9nNc3saGRDDbkApEF+/wCmSK/MTTPF0/gvxF9us4A8SOcbhjA9q9q/4a91FNJjSEjz8bTG7HPTrnpj8KucLu8CrH17rM0UfnC5RkQDaoYYBPp9K4rxj450jw1opkl1INKo+W2jGQPcmvkrUfjZ4k8STlpL7y42BPlwkkj8TXn+teKL+81EpPPM5PBJlJznvgnFR7OT3KSPp1v2hrK2jaSeE3Lkn5AQVUfTOSa47xv+0nd6ihi0yCO2BHDjAbHoQK8Ee7S2GWnZyOnGM1mX2pwWlpJcgqZc4DH1p+yS3HYt+N/H15rUwF3OxkJyVIzivPEV7u4LvKVBYqCR94elWvn1q7klDyByQWbjB9vYVOsX2dSMBtpz9K1SUdEUkaenWVnaWqSSbY3Gc8cgetRqkTuZ0bYMFlKDIPufeqTRC4wSzkE/dzjNaMEIS0cIvyqMbQOlMZRv9UZrVYkbErE5wM5B7020ldYhbBS0r8gk96q7ERnIPzMckg5z7ZrR0iAyTGUEZUcKx6e5NN6Ae1fD3RG0qwQzkGVgN2OR7YPeu1WQKQM89hXnvw5mmvo8O+8KCBk9cV2yMWkDlCQTg5OCK82s7s6abN2OZdoIOTj06U8h3fKKQMclhVK3lCSYCZB4C5rR8yVgVClY+o5ycelcTOtMowxNvJx8zE/XFXnszkZXY2ME45FNUl5EKIQCMdM/jVtAQCCcA8Ak8CpuF0Y93AF2qrlgB949zWe6yxxgq+WGeSMj8q1byM7WJcADO3HSs9JDIhGcg9MHjNBEpFUho4gyEo5OGcnt9K8u+LwjRFQyFkydpXI316vHGGcq4JQZzk4zXj3xiYxCOIxkSEkq2ei1vS+NHPN6HkkzmdcggBTjCgDFQAk7sksV6HOBTp3YlSIyR0IxgD3qURvJtVQqxKOXPc+le1F6WOEhEZlxkZOMjnrUgQyAylCrDjHX9aaXUK6urKwGQo7inIxEKOpZx34xj2xVAT2UYFwpETh2GRk8GpNZjG6IGMyADPA4B9aksJGLhieM9O5qe+5JDHA67al6gZMDleQcMeGbPUVdgnKqApyc4AHHFZrTmOUBkADZ5PQVZsvncYYkngHHSkBZnDFWO4hvXPAqfTNQuEjCbySndRjIrYt9EaeyBlUEAfeYdqvaR4AuNWxLbEgA/KoU5I9celJ2Jepf8NXD6gIwBuXPJ6Zr0C4mm8hYigIYbS7jgDt9TWLoOiJpDokgAdcFsjFdzbm217y7S2iJaL5mZuBj61g0Zs4mPQkJ8xl2n/ZGc0yaFWAJbaBnjbyQK9Oh8NwWF04B3blAz1x+FcxrXh+K3eUCZpCx4CqAR7VmzI8+8R+JbbT7WNYYzPORgFeoH0rZ+G+i3epXQvbsY5DICuQD2HNLb/D5tQu3dFZAOQVXJFdVPq8fhWwSCNQwVNzY6lgPSsr3Jdy34zki0mMAjEwHzAHP8q4XTJpNbaVANxU7ih7Dsa5bxZ47lvpnaWYbiSVjzgio/BPjMWhlll+RCdpZu5PYUnBtXCz6nU3emaheB7eC2dwxwAB1NXIvhPqdraRXMr5BHRfX0qFvG99dzxrBEFgjO7eBgkfhXp/gzxPBqEcInbJIwEYVzyco7GTbWx4p4h8M3WnxOJY2Z87gozxS+D7LUba9huZFwJMKoPOPr6V9Fav4ctLlTeKkZVQSNxAAx1615drN5I14PscJKFsFlXAX3xVwqXWo1M5D4o3FzqIRHuCFixkA9favO7ZpgjExkKTjOe1em6r4f8+cvfTOiPyVxyR9KrLaaTaQ7kQ5U8K3II+tbRnY6acupwQsZLjCHdG2RjaeorXh0dF2MQSAB8zDHPrW3539rSoIIUijDZwqAEDNXpbKRiwjtJvIUgAtg59TVOZtzlCxsnZykSHJwQ2OnvWvClpZ7xcFrq4bock7T9B2qrJ50JVIsRg8M5OMCi0voopWgtiZXIzJIwBwfastbivcsXOmi6uFdgQqrjYp6n6U9dPitLYGcMHJJWMNjnsSfStOwgS5dEjWKa8kBDO5+4P6d6TVobSKMxyzxoUPMo7/AIUK4HIyxTXV2AELynOF9BWrJJBYW0ZdsORlo85wao3urJYPiBCznO2XoSPpWdp2nXuvzCJg+C24tjAxmtkVY6Dw1pw1a/luZSI7dDuyBwPaur1TxfZaRZEAsQBjGQckdMCuX1nUx4X0t7OAhpSMlR3PpXFxQanr13EEjLSOcFM8CqSsNI6htYvfFd+Iow0doerZ6CuqsPDkGYiwR0U8Kw647/SrnhPwy+nwi1WJTOwAYkdT6CuxuNDGk2fluFDkbmZu3tmq1Jepkxh/ktonIB6uDgAegrpLC3S2t1RQN6jgNyBnvXNacDeyM0R3RI2MDjJHfNdOk5+zH5CVHDHHQfWk0SzC8XCO3t2DkS5BJCHGDXg/iWB5ZHkGcAkDb3PpXsniq8S4QiMgcEADtXmepWAZBKFIQtgkMDz7jtQnqWjF0XwpJqUaOyAOeTgZNdVoHgNrd2WVy55bL9vauk8HtbSaYyMypIp4wOT+NWk1SCLUDEZMKvOeufxqHJrQEY8Xh2CGUhgQQePeut8O20TopEZQKf4hya5vxB4ksg4SNsNknOetR2PjUrBgkIF4UA5Jx3qGM9VtLOB8sxCtjgggcVekltLIAudhxwRzmvFtS8fzvEEEuCvPyDBqHTfEl7qZDXMshgz8pbg4rO7HzJHsk3iOyVCA6uw4AHf1rmta8V26biYfMUjA2nGPeuZu/ENrCN4cKMbQrd/wqG3EWq5dXwgGTnp7CnqQ5lhPEabGkiUOF+bJNYureNLwtwzBRkqM4qa/ha1PlEBSORxjjtWLfTxTArKQhbgMo5J+npTTM+Z9zmtU1/Vb/enRM4z1qo0VwFCPLsbAbArortVijESKDjBLADP51VFu0TvKy+aMYAbnBrVMfMcrcqZXOQzPnqp61YtVCwOCAATyT1Bqw9iZWcOChByKCoZlAGQBgACjmFzDEG08nBHNRK73M4Ul0TtsYjP5VJIAGwBknggVcgtQVUou8k4BUd6m4cxu+GLgae4BZ2U9SWJFdfNr0kkXl2xIIGDg4zXF+HtMk1XVEt0SaOJDhy3AJ9q9a0vwSFmt4ogGBxuY9hUSs9Qumc5oOgT3bB33Gbdu3MSOPTHpXpunaSkVkZXGXTHI4JqnqctrobCCEK5UYJPGDVV/HKWtm1sqAtnJbqDnsKzaSM3Yu3OqKm8SggZ421nWPhJvEl2rktEhJZiByRXOifUdauytoWVM5AA616fpN1caB4bQXI+zy43NK2Nze2fSosmTocBPb/YL6a0ClVXueppjlEGSACOMj/GoLvWJdS1md4EJaYlVAB5989q6TSvh3qeo2rz3ckkSD7qxAHn1JNJx7CtbY9X1zQTo96ZYruGK5XjzYmAEg7H34NXNJ8WI3lpqpYPEfluITg49cV2PhPxR4e06zs4pNFjujKoYzIgYOvoT2PTrXeJ8KfAnjNReWbyWVw4yYA4XB9Mc16EqcOh9HGvJHl3iCM3kIuYJzcQ3C53N0I+g+lYVtftosMgWcLgZ2qwIB+lesa38InstMuYbUSIiZaGdXJPHYjoQR7V80+Njc2N6YyrBGyrXCH5Qfwrn9jzPQ1jiWL4t1STVmJa4iCjOY2Hf1BryzXLYwTkgsOckMe/t7V02oZW1QmZLmcDlkHGPT61yWrXDuhyxIA7npXoUlypIylPn1JtGupUvRLEA5Ucox4NfUfhJNO8T+D7d4ZFtL1QAVmOFLY9T0NfJGl3LiUvGQXHVScZFfS3wN1jTtQtJtLuY4ZXbbtWYAgtjjr9f1orSaWhrSpqo7M9J8F+KvFfwpvjM1lFqmlOd0gVg4GfQjv7D3r3DQPjrpfjSGO2t9KBR8K0LkAhieeMV4peeFoLR5jZJLbSkcxq2VPpx6Vzcuk61pzfaobG6gvIzlJYMYbPc1nSr2fvGlTBJ7H1RJ8M7LWZBOunXVqN2SUJcD3x6fStKD4NzJKs9tf4GPlLEqwx2IxXhnw9/a21TQpoNM19DPFFhGkMWCuOMHvX094Z8e6b4y09LnSNRt5WwCY84IB9v8K7/AKw2rJnl1KDg/eRJaeGbi1ttuoXMdyCMEsoyPcEYNZNz4NuZpXnsb9IyM7ArHisDxb4xlsr8wanPNDFuwoVeCPqKdo3ifT3k8q0nFw/DZEgyPwppS+KxidBotlrst0i6gYgY/uu5IJ/EV3MbSyIu5Sjr+IPFQLEmoWUTytsJAbggYNR3IurO3zbSiVF6K2CSPrWbfMyy44MT+aq5BHzcc1NGysuVPBrlp/HKacyLfWrIjDO9CD+lW9P8SaVqu42d7Gjk/ccgZP0NKzFc384GSePeowwlf7uQO9V/NlYkSwnYOQ6EEH8KmW6iAAB2gdsUhkxz0HFLzn2qEXcJON/P40rXUSrkuCPagCakJxUC3cTAlST34Bpi3TykrHHkj+9xkUAW6hm2MpDlSh4IYZFMMU8mNzhB3C0qWkYILZduuTQBi6h4c0i+cMYvs83aSD5SD+FYl/p+v6Pbkadqgu4xyI50OR7Z5rulRUGAoA9AKGZYxk4UU0B5jpnxGlNwLPX7aW2dTgyRg7SB6gVp6vqmlz2UlzY3dvJAFzJCzYzjqcccgfyrpr6ayi3TvCkz4wNoBYjv+FeT/EbTfD1r4fu9UuTJYOwJWONwuSfb9afxP3Q2OO+N/wAW7LSPDgsNFvEd7lSpjU5IJ469uf55rzD4F+Cp/EGrLczxs7PJvLMOpJ5/z715/osieKNdkt1hEssUp8uQHlxu4r7F+EOj3Pg3To3v9IkKsgZJ4QGwD7ZzjBr6BP6ph9F70iPZpvmuemW3he2tdPto4lCTwqNsoGDnFaNpdlyYZfknXggnr7j1plnrNlfYENwrOR90nB/I1JfWC3ahkOyYcq4r55tyd2VaxdpCM/Ss6x1B2ma1uV23CjOR0YetW/3suQR5a+vekMfHkL8xwc0jyrggAv7AZpIrcRqQSWBOeakOFU9gPSgDJisJYpzIgDxMclDkEVpLEq8hOfU9aaSSisMn5v0qfnNACbsAkjFV9zXTYGRGO/rRI32hxGhOByWFTqojXAGAKAEIwNi8cdqWL7g4A+lKuDk+tMg+6eMc0AS0UUUAFFFITigBaKKKACoJ3VYyGxyMY61I7BFyRntxTVTcQ7DJ7e1AFePNsgP3ojzk9RUV3eSArFGA4kGFcHpUmoTzwQlooxIRyVJ6jvXKiO8kvjOEEMQ+ZUZuM/SgDrLS1aK2aOQhySc44zVRr5LJlTInjJOABypFWdO1GK/jyCFlHDJ3Bp4ht4Dnaihic5HJNACJdo6I4DFW4zjofT2oilkkeVWzGc8ZGaLoCSKSOI4lYZGO/NOtkm8hRKQGAwQB2oAp2cQE05DszgkFcDBGe1eT/Gj9nu0+I1s97ZrFaasoO11UDeOuD717PHPCXKI67h1UHms3Xtcg0OE3EkikgY8vPJpp2JdnufDXhnxr4t/Zv186d4hsnudGd9oBU7Qc9QfX2r6eh+PvhXxJ4VaaK5AeSLiIHBDY4FeYftB+K9R8T+HZVfQw9orjbcBCSpHQ9+fpXzNaeMNZtriS4jESWqtkjZnJHUcjispzcHczu2eiyXya/wCNnlu7ItpzSkLPKpIBJ4yfTpXWvENMOoaaJI5llU7Yg2GiJHBU5ww6V5/o3xKuteMem2l3BpkswwCQCrse2D0Jo1U6j54QuyarADvF02zJ7bT0IPauCriJN3scrk4nK6nNuvntI2cXELFZIiuCT6+9YXiBLm2hV4rbeWwCz5BA+hqzqd1dLfNfBwL/AILbuSCOnPtWNqPxPvtTlltdQELuV2iTbgsfw71w3dR3Mt3c5bVPFk8N3HCgVpQCrA8j2q/pXiPVtJl+32Vy0Esq7XCHqD2IqhN4OvbCNNUuYCbaZsmQkHBzwPanX00NqRsTeDgg55Umrs1sS12LVx4u1PUbW5tp5WniAYv54zwR29K8vinje5ZpSRAGO5hyVUHrXrWg6C3iyKXTredLW/cEq03CMMdCa8U1y1u/D2rXlhMAl5buY5UQ5UH1B7g16GFlY6aNz70+GmnzQfBma60bxNFLZmAl4mXbLgggjJ6deCB+NeGAlLUAud+5iT1yMniqfwp+LiXfgmbwzdaZIl2FPl6hbsAoz2YZBI+gPWrRVVRYlAGR0HI9xRWt1O2krN3RXMjqCAchgRzVORzFIFCgKRg44BrRWEbGVxkZ/KoZYogSHTejDCqw4Ncb1OiwqISVBwD93JHSpRxOUIPHftTI4y0aAHDgcn2FWLKMySklSQpwCe9IErGnZqFXaDlevWpNQQTRFTywQsR6gd8U6C325IXB9fWoNYdoLZiAS6qQQOCeOlK12KWx51qmm3U0T3MckWC23eeT7AelJpNqbG733cjky8NlyGH0qpFq1zHcvIscaW0ZPAJJz6EVS13XItTmgMUrRToMggZDV0xuebLRmj8UfiNruuaNDocuozXGmW5/dxyOdwHuQfmx7ivNrGVuQRkgADHQCrviDdGYDJIXZ8kjPQ1i27PHcMATtbjAGfxr0YP3TVGq7Kc5IBPcjOK9c+FWvaFrOn3nh7xDJFbWTJmN5eVyO4HQGvHbbMxwCCM4wSBk1as70aZqYYPskUZKsuR+IpSTYjX+J3hDQvDM0N34evJNRtZZCkqEj923Yqe49qh0XVBpdhI6lUbGSQOQfUHtVS3lstSnmiml8qNjkBRwD249Ky5JRFqUkMwYxAbSDwGXsaSux3OitEtvEEFyLoO104Jjn3fMjevuD6U5WSwjVCSSMLkrgk1S0+MogZJxkH5FTPAq41u2pTrvbJzkk85x2rKSMy8ZBHCJMZGPmU0XMMDxI1uZCSMsrdAfY1MLNbhXXDEqACM9PqPSpxp7zQsYY8ooGdgzioWgFfSHeG6Eu9oY0JWQg/fB9BWXqcs1zMADhVY5yMbhXSR6K72TOgyFHzYPSs/TdIeaV5CgkSPg5PX04osVYy7WeWC+DuCyAABs812ulutyHSQDeFBVvX2rPj0Np3JJAAOdgGADW7Hpf2ZCQod1AI9APWqihPQ1vBF8NO1hDMZACwKjkqMH9K9W10jUw0glxBKMRyMM4bHQ47e9eVWMaJJbTuZBExHKrnk+vtXYW/iGTStNvYbkxraMvmLIDkqR3X6+lZzTvc6I7HjHxCnBCXLQeVMWMTgDOCOM8dR71yejJcyu+x23E7Aueo9ea9K1zRLfxdpt3KJgJdhmRPu7yD2PrWX8MvC2neI7mazlvTZan5bNbpOcQzY6oT2bjj8a3htYl+ZpeGPDC6w7RW7JFdIpb94cAgDJPv0rsW+Fl/qXg+fxHYSJqFlDkSpG372IjqSO4BrIs9FW3ieW1nltNXt5DHJaOp2yLkjKHoeh4qSPX9Z8NC+tLaaWwgvEAuLVgQsv+1jseeood1ujklq9zlrNBNNCUDAKepBIqfW7mAXBZgNpGDxjJHeq8jy2KB/LIgYFUZQSM+5HFTIui6r4Wma5Se01qH5o5A5KykdsdOaEOMbnongf4x6t4Q0cQQyNdW0gCqDnKAeh5xXa/DX9qfVfDbX0U+lyX8HmF4ZmY5XPt/WvErKZLSzgiTCCQbm54B+tIdYktt0RfYhO07ccj1q0arXQ901H9pjxTeR30UT20VvdyM48w4MeenPfGK8d+MXxGv8AxFp1vqN7Ms2oR7YmljyAwGAM+v1/SuXvtbCwXSbcsBhckkE+uO1Y1y51HR2SU5U4JOehqk0PYqWF/LcWdwfuFzuZohjB9QB3r2v4WfGHUfCtkNE1e2TVPDdyuyRckSoDwSPz/wA9a8RtimnacXQ75ScAA8Cuh0+/M9sjOGLsobcDgIR2I703YOljvb7Q7DW/Gx0zSLuAJcZNrJdKAWJ6Ix4wfet6H4cf8IrPFF4qZtNt2LFZYDndjuPXkjisDw8fDfiWKW21uSTTtVVA9vfxHqw6Z9xUniPxT4g13wrbRaiZbu0s5WRb9lJUkHAy3bIA60XuZOSTsY+s3Gk2731uYpb1ScQTxNjHPBYfTNVLBZbvyomQtHGNwZu2ao29rd30rxpGrzKcFF5Jz0r2/wAAfCVLOwj1HXXFvGqhiHODgdsUnJRRpGLZlfDb4dS6y0t3JHsiBDCVxgBR71ueN/iFpXgxW07RFFxqjAI04Gdp6YBqp40+Idzq06eH/DRj0+1yEM2QuR6k8e5rn4vDejeBLVb7V9Qg1C9c7gsbBvzNY2c3dm6gypfSz6TYy6zqsm+5dSVRjkgHvivCvEury6/fo5kY5k/hOMr+FeneNvFNt4gjLb1KMcCMHBA9hXALFplrOWRSgJyGJzn8K0irFHR+Fc6bqFteFzFLCBskUkE+xPpX2J8Lby78beGzqLDyXUiIggHOO5r4103Voo1cwkBtvBkAIY+mK+1v2aIXk+HrtsCq8zMSBz2H5cV5+N0j7pEtHc6yHwy+RmYpx6ZBNWB4XZsZumX/AIDmuohtQwIAwR1yKsrbAEcYNeOnU6sjmOTTwfDcIPMndxnpjH48ircXgu2G3fNKSO+7p+ArpVgAGCMntUywkDAUn3ArT3n1C5hJ4StFyxUuO5z0+g61bTwjZDgq7DPXcefbGelbaW5LA7eR0NTLE5JIUkZwRnB+tXyTYtTIj8K2A5EADd8HAqZfDtiF2m2UDrwa2vKIUbgSOnrSiMZB7dD7VSpyW5djKj8PaeuWSyjQ9iSTj8DU0ejW0ZIS3iBPUsBWj5YHSlCZOSOcU+S4WTKQ0y3zh4Iwf9kd6lWxiVgVSMEjuucVbCDAFPCrnG4H04rWNImxUFpGMFUjHbp1p62qgcIA30q7HAHUHODnFWVsCcZZV9Ca0+rX6FWMpbY5JGVPtUy25xgqGB6k1pDTnDfeVhjqD3pRZsOGO1vStY4a3QZlrbgZAyB6DgCnCJgMDheoAHQ1qiwDEfOB7ZpXsRGeWBGMgg/piqWHtshWMpYRyACueSPU08Rdicmrxt42BCZBPU56mq5B3EdxxUuHJuIi8oHknn6daBEAODxUwUYz17UBRgEDNSBGsYAABIHpR5YI455qUgYyRg0qgZ6c+9NIBghJGQMDoDSmE5IyAewqxCoJwqgjOOvem3Or29k7RzQOHHU7f610xpXVyrESw7ckjBPXBp4tzjnr6iq7eK7BDnyZeP8AZ6n6Va0zWINXWQ28TK8fzESDGR7VfsAsNMJGGweuAad5JyQBziqb+KV3vGLCQYPTvx70g8UykkRaexOeQRR7ALF/yGIIAOD1qMwsOSat2k322De6GCcnJiY8gfSmzgkgdR9aiVNRBqxWAHQkZ9KUqSDgc9qeVAIABwelBUhlJPPtWFgsM2gk8UBRgY61IAeeOaPLOSQcCqUQGqmWI6D+VWEs2kUkEED1OKhwVK89SBU7hJ5JrVJxDOMMG6kH6dxW9OFwHrp4IyGGR+hp32AKRl8k8AYPNZM+h6oGy+osAeQVzz+VRSaNqewN/aTkg5A3E5FbezRVjcFkASN2CR0alFigJLMAO+BVXUNJk1O1gBnaKRRlnTOT7YqgvhlyBnUJzg88kY/Wn7NEmyLZAx5Uj1zTXhRcgKQO1Zj6LZ6WDdSzTOw5Cuw5NaFjdNqVgLhlCEsRweoocEkVYiMYz05xSAdsZqRupB5HpSdsHj3rlaJGsvTGB/WkIxgYwM9RUmD0ByO49aQcYHQ9PrU2AbxwQMD6U6HLSEYyQM0nXIPan2sYe6cEgL5ZB+prSC1GtRbu/i01UaaNiWGQVGRVCTxhZDA8iUkEZwBU2nag9hcNZXvzxMT5btzx6VqTadFnzYlXGOgHFdVkUYyeLLWWeONIJQHIAYjAGan1TX30y5ET20kqEbgUPSrc1knkhjEFIIYYA6jpVhoRcuJQCSVA4p2QtTCXxRducpp0p4yCQeRU9jrV5dzlG05oI+pkZu3r0rXERjUAAKByfasvVLt7nfa253OeCRxxRZDLzncuUbKHIGDmq+AfqKktoRBp9vGDkqCD9aQgZIxzj8qwnuJkZBJyDgemKMc4p+04yATSBTzu/KsrEjcHIyOPWgDkknPFO2HPQZPWlweeMfjTsAkClrxEPGVOD70xfs+s+ZEzyW88RKkIcZHrjvU1vj7ahHUA9e1N1CwMhFxASlypyMcZFdMNikZ03hQoSpu5WU9F9T9aguPCSogdbiQMvIUnrXQaZqaX6mKT5J14ZTxn3FOv7y0sVxPKqE8jPcelaXYWKGp6BHq8VqryFDGoBYd+BVBfCFsACryOM4yex+ladp4j0xiY0uAWbgK3Ga0ZbmKODzQRtxnB9KkZgr4e07SozcTASbDuBbIwfTGas6RqD6rZ3MhQIFk2qpGMKOlUJDL4guCSMW0ZwFB61rWdulrDIiKQGIzj2psBcN17+lIeATkZA/KncE4OSfanKFIJAwfeuZ6kEeDzkdRmnYyQAc8dqdgcdhmjHXApWAhmB8pwo+bacY9atWkouLWKQgAkYPsR1qIEMMHjPUVTi1e10oywXMhiG8soI6j61cXbQpGwScEk59qAoBOTkdvasg+LdNByHY455WmN4v07oodsn+7jFa3SC5t7RzgUYHA698Vz/wDwmdt1S2mJ9gDWtpepJqtoJ41aPDbSrDBFF0xlpIwd6E/eGce9UtoGARk9iDV0naQx6A9vSq9xhJgoABYFhSaAjIAyCMGlT5pNoGTjNDDJXIyBT7YAyuxIJBxiojqxIo63by3Zgt47loDyzMpI4444/Gs6Lw3bLkyu8xJHRsVrNiW5lYhiM45HpT8BRkAAemKier0BlCLRrOPGbcMQOpGcmraQxooAULx0AAFSn0FIOM8kE80rEgFGMAEAdPSl2jJOCSeaUHjGcj+VO5x0yaaQDSDxg5+vepoMKxcnAUEn3qEMRk4yP5VImHgK5PJ+9jt6VcdykR2EfzS3UgyzZIJ6gelSySM7ZLfKegpcgKFA4/nTODkEgnsKtuwxSDz6UjxKxBAKsBwVOMUE8Ec8+lKCOOopXAntp3lQhhiRTzx1FRRr9nvXUco/z4HrRG2ycFjwwIIqRwGeMA8g4P0qwGXAy4IGB1+lRHoc9KllYM5A6qcYPamnBIIGO2PWs5ARjDcgcdOaTHXjFOYjrkkenpSkZPUD2zWZBHzkk9Md6CAMgjBp5IBGRz0FGwcEHHNADcEEELjtn2pNPBWOaE4IjbcuPQ0/aTknkdOtMtsreyoeA6Bhn2NVHcpFiYEsTnBIyKjwc8D/AOvU7AsqkAk5wR6U3YcYxj61dhixJjkjBqTByMYAzSAfKBgH1pJJDHG7AZOOB71YHN6pJqF5qbizuWhhjwMKepxzx9c1XNjrLAg30gBPYmt7T7Fo7cB0AcsST6/jVhbZwASnIPPuK52pt6C1OX/sjUpAS+oOQT1DGkHhyebOb2Qn+8c4NdZ9mIyQoznjil+ztgYGfY9qfLJ9RWZi6PpH9mCQmUyu4xzzgVq4IAyeO49amW2Yg5ABI6+lL9mIxggjuSatRsNKxBjJz36UhzwB+NWPJO0AsMngYqN1ZCQRx6k0+ULEe0ZBJ47c0BeGIAzn86O4JGPSlBwcEZOO3rSSsFhICFvJCThBFgj3zV8IcDkE96oWeTeS5/uD8OayxPrZJP7tQcgFgOlWhm/cMYYXZTggEjvzVTT7JLYF2y8rjcSR0P1qHRZ7mVZ471laUMDwONtau3awP8IHT0pgRgBWBJx7etVL+yWW3cAYIywIPQitDAIzxmkKZG0jgmgBls5eCNm6lQSfU45p8m1gFPBPSsjVrWS9eG3hnMSoCWIPJPYfpVNtDuLaeKRLqRwrLlWPXmgDZuBmQnPIGOaiJG8e1TTnMhzwMDvUAOXIB4H61nIB2Bkn9aQAc5OeaU56E80c5JAyc4OahiYvHORkCkznGASKD1IP40Y79KoYvGRkYGaLVgguXb7oIbjjtRgDoOaS1Xet0pIwSBTiBSk8Y2SZ+SYkZ4Cj/GrtleJrVkJUUhC2GVvapRYQoqqIlI6H5c1DZxNaXkkYGIpPmGBwCOorXQC6gUArggDpmjacnJJB9ulPyWAIA/HtRzkkDn3pAROhdXRiCrAjFUdR1IaPbQnyWmcnaFQ8mtN2CqSeKoLbm5vDLIpCKMJ6UAZT+LJlK50+UIcZY54/Ste4bc8JAwCpIB98Ut1bp9mcbA3Hc8Z9aJhkxjHCpnP5U2A3jkE803jAIGMHPHelAJGSeaTIVhnJwKxAVc8k8il7cnBpN2ODwO2aMgEDPP0oACemQRjnFGCSTng9BS5GcUmTkADjHWgAtgPtrk9QoxWQ+narcu8gvGRcnChugrZtctcS9gFAx61ZVAuwAYHcVqgMfRorixvHgubkz71ypbPH51uHGQeMetV7mzSV0cnaU7+1V7XXbG4keGOdSycc8ZoAv8E4J59x1pVGOOw6c0gCsuc5HXrVLUtYtdLjd5HXfx8oPJoATVyEtJIkBEs3yjb1+tYp8Lkrg3MzkDOMjj8c1t2ctvqaxXKNu44Gehq2yckZ4xzxQBmWtsbTRRGG3YJOSc8ZqfgAAHinXDKto+0ADcBx3yaaOdwIxg/nUSAQ56YwPWjaTkDgYpcA5B5HpSkZIIOB3qQG88ZOT6ijnI7UHvRkHjHOKAAZ3A06PP2pD3ANMUAMSBk98mpI8+enODg1UdxIlghWMEhQCSSc85zUd5Blo5Yxl42B4Gc+1W1xyAc+/pVTUNRTT4gQN7n7qjuasZaDDcyHqO/1oCMOpwPaufjtdQWX7Z5xV5OfKbkY9K0NOnup5XW6UJtAYbeKANLHJJJx0war3C/bItkbAqThiPSsyRNR1B3DOIIM4AQcn/P1pixTaHIWRzLCcbgTkinYDajQRIFU8DgD2FNBxO5ByMUW9zHdRCRGDA+nY+lBBMzBuMjAx3FICqp3ZBwDnoKUn3waaM4OTgZpSAAMgH3NZsBcYyeoPFJzzzkCg/eGTgdMUgzgHJznJHpWYC4BwOenFAXOMjkfrS4IAPbvR6kniqsKwmMjAGSafaKAZwcYJHSmrkgnOexIp9oA3m4GCWxn1q4oaRYVAGBAJwOOKjumgt4jLKAoHPPUmpZpktoi8hAAHJrHSKbWZxJMNtsudqjvVgNg8TjexmgZIiflIGcj1rWttQguomkjOVXrx0ppsYnUoUAXGMYplvZpbRzRBCqN6d6egtShd+JAxMVnG00hGNxGADT9K1ZpSsV0u2bPDAcGrltZxQKAEA45PrUWpaeZ4w6nEinIK9hRoGpolQc8DB6+9RuAiyEc8E4qjpuolj5U+RIONxGM1dnX5XIx90kj14pDKKdASMHp1p2eTjp0pseCg5wcUvOBg5PTmsGS9BDhV6jA60igDocinY54HB60hBPIPGOBU2EKpx1oU55pMEgDofX1pRkZ5yOnTpRYBVycZOM1JZEPG+SCBIeneosA5JqWwKjJzxk4rSBSLbIoJLYOORmsLUryXUna2tCRH0kkHf2q9fie9kMER8uPqznv7VPZaclpEVHJPX3rUZhf8Iz9nGbWSRHxyQeprRs4rq30+4Ejkz4IUk+3FaoAPAIIqKWIkbQN31Pane4HPW3h8TSebdzGd+uM/pU8umjTnSe3RkIP3Qev4VvIiLgADOMcCg26MoBGcdM0XFYhsb1LyIkDaVwCp7GnyxBEkKnBIJJNUpbBreXzYCQSclR0NW5WIhJbIwpJOenFIZk5DBAGyM5/xqvqX/IKuSBnLbc5qxFjyl5yO1QawR/ZMwP94EEeua5pbkvUybjMekbACWllG7BrJ8Z2DX+hXcQAyFBBJ6cVvRxCaCFOozkn6VQvE+1OYAFPmAqxHOBjFNxvElrQ8H8LyGHWIGJwRKVJz0AFew/Cu5W31q7tywUnPA9TyBj8a8au4DZazPGpyolJGOMAGvRfCWqLpvjUXDnbBKqsD042gfn0pUXq0Yw0Z73UE1zFbgGSQJ9T1rOa/nvog1ujJG3RsckUz+w3uJw88xkHBye/tXSdQXmqvcskNknmseSxHAFM1PWbi2SOGOEfaHwBk9D9K1RaiBcQKiHpyOgqiulxNqKXLTGSRRkZ5zVaC1OX1e81nT+DPliN7IuTg+mccViWXjLU7RkuLmTzSx2rGeTj1x/WvR9SuCx+zRAGVxgnHQVUtfCtpbozPEs0z/eeTnj0FTa5m4yvoxPDuvx64snlxiLaMtnqSe9arzmKSOPOQerGm2mm21hn7PEsYIwdvepZwDC2eAB29KPQ0V7amJrOvxWStHbgy3DfLuIyB61i2ek3V/A8zyzGUnCxgEAD1rpoNPFyVlcBF6BQOcfWtErsh2x8EDAFAmrnnOs2N0Ld7K0gYITmaR+hOO5rm0utVstIvbS2g855jsEmDtAPBxXqj6c92ohlVlgLb3ckfN7Y7CuS8YfEXRfC+yxtxFNPnARSDz6e9S1HdmTp63ucF4jj1Pw34ShF1tRpJCZWbk98DPpjFc/a+JBrfhC71KcLHbWoIi2j7xHv9ax/jx4p1O+8NSCaUW0jMPKgXgqDnJP4Gsi8Bsvhxo2m2xW2t7qNS0rcs7EZJA9PevMxFl7y0RnJKOtznNV1658YTadp2mBpr2X95cTdkXPA/L1qzaeCxd3kttHM9zdI21UVSQ7dCc55xU/haGDSb2LTbBQjSgiSUfeZR156816Npl1H4FmN01oZLiX5UJHIH0rx44ynVdo7LqczxEZOxxsWhyeHLfyr6wt4rqQ7Fnzlhn+WKzvEGoad4YtXtNNCvLIQs845aVj1/AEium1R5PHWvwC5lxHuLFVJAAHNctqcF1rmti3trBVto38qFmGABnkn8RnNd9OvRasmV7SFtzrfC3wyi1rSw9yhtIo4POZuNzt3PPSudtfA1z4gv0RlX7Fat5kkrHIVcnAz3JFeheJtFu9M0iz0q01GW51O+wr4OAF7jA7da6K58F2fhzwgmnTX7rPJ88giI3Oe4+gx+lemoUpR1Zm2pvQ+bPF+qPbeI0s7X9xDBIWO9scAcfiTmrMvjvUNSsW083YNqQSY+QxHue5rV8TeDdCe/ikii+0zGTCp5hBznqx789q0Lf4bwPMkVoEndTm4uif3URPOxf72B1PvXDJRTfKylOKdkeI69Hfa1qqRWcTWsKMA4uBzgdTx2PWusvtSmSzsrS3DXKxYGCMAMepxXS+K9PstPMqWzgqjBTKw+83euP0u8iiu55LkMEUEockBj2GawlN04cyN3K0bksfxF8R2EsdrBdlNxKKAcBB06etQWHhWy1HUZLzXdUaWVm3SgjkgdR7msC50HV7hRepbSLATtSVjtGR3HfNS2trqNo0SXcMuFdX4bJcA88+9cyxTbV5HI68uh3PxAlbUNGsFlsm0rwxBIot42AUzuOjEdcYB7Vc02Pw3qfhm/vry2jN2qFYFK/MuBxsHbnvUfjjxNb+IdOsJNUtWtbCyjBiiTBZz6kVy9/q2maRHpd6kPm3L/vY4XPQA8ZA7fWuyOJi9EzWFVyLkFprfhnRIbK9vntrW9DOsPmDcATyWHbOa6+61uKz8BWun6SI7eLIDNI4DyserE9hnuevpXiPiDUdf8feIVk2yyuzYIAOFA7egArXtfBOozJuvLy4SIkKIlJGRn0P86VXEwj8UjV1IL4jd165uZ/D7aPZzi5ubghpZEP3CO2fSsJ/Bc/gvws1yzxA3ALMEbJz1PA6V01lottpmmzoCUupTsjDcEA965XX7SWwnXTo3NzMzDc0jkkD6dBWMK8ZPQ2jOMtif4R6PbzQajqtxELrUbgj7NbP0QAck5756CutuYLm2tlJJd2JygHIY9qzfBWhy2JkupyYIMbWK8YJrtNUu7U2sciQu0yADfkBVHrjufeuDGR9q9Gctal7R3R5h4r0horSIpOsU24eYAcZyeh9619I0J5kU27lCFAMinBHr161cn0O1lklu9QlWaOQFoo0Jypz3H9avabq2nRSwW0ETBpAFHOSSK8y/KrM43TsrMk1R2kgSJRstIgFyeS5HUk+5ri9cRNW1KLygfJB2rGg6dPyrd8V6+0jvaowQRfKVAwM+pNYULSWmny3LERO4KqB157g1VPl5jmcdbI1z4f0/TfD95cvKglVSNhJLA+xrx/xJDdo8DQLhS4Ic9SM81u6nbahHJBHJKZElbAjD5wD6+9ddqfgy3i8NQy3Dt9pYbgASAg/x9q9aElTRrC62L3w8VtB8Ny3xKQy3MZWOVl+ZQetTafaW11rtpCkrvPOwUBxkkd2PYc9qwdajvzYWtlbSCKIxjG8c5/z61e8NWkmiTLeO5uL6JCschOQCRySfQVxznzSu2RJcz1ZrfFTVkscaRY7YIbUBp5iOZG9M+1eXWWq3WpGW3STEUvXbnJOeBmrPirUbvUS4uJzKS5Zj6jPSsXS7+Oyv4pIcxIrZcsMgD1r0sPHmVzamluekaxqqeG/D9tpVkxNzIoLs54QnqSa5W2e3upNzEukY/eTOeCe/Nc/qmqza5dMyFpYtx5UdQDzmtGdLvVIBElutnbBQBHGMBh6kV3KJ1XuUNc1U61qUOlWKMkDn52zkkd+T0rtIFmt57dmmb7HEABERywHbI4xWL4X8JsuoBCu5yCzMB0A9/wAK07sTXbTyi4K2sSmKPIyHNXyFpGR4w8Qt4x8Sh2QmK3XKKv3Uxx/SrugaXp2rX8V9qoYWkBAWIsDvYd6xdM0N9J0+edCZpZ2Kktk4XPAA7dakvnk03TwZFJYYww4UE9jmnZJA7M6XX/GSa1qr2trbLbWNsAqquAAvc/WuI+JWuRahBbxJEghgAVQgxkdyfU5qPwleyXEWoTPhiwK5I4IzXOeJXnvbhIIgoUNnGM4FMaRzDyibIBAGSoOcA1padPdrNHaod5kXAJGdoz0A9feqpjCX6JEFMpJ25HA/Cuk8N6ff6fqq3sqRSOfl3OMkg9cCmmMoXET28riRGDqcMzY5pwgkaMOEYg5JcDIA+tbviawf7UGKrEJCWA3ZI/Csxphb2yW8RAiBLP6k1SYGMqww3T3DsWCDAAOPm96nt3+1XPnuSU46859ax79jK5VFVCT8zL1/Ouh0rS5bzSZZApKxDlgelNXKsWNQt4JLqEROFEmApxgCvf7HxpqN/wCGrPR7+/t9K0y1iUC3iXDzAAYLY/livm2+u55BELY5uIwPLaUZAYe3eoxquq2100891LK7cMW5x68U+eS2Y9z0Lxt4vu9R1MWa3kjQKdsUQJ2hR3xXOa3Y22nQwKZvNnkBLr/c9Oa5GHUZ5tVedXLvjap6gD6etdnZ/D/UryAXl3LsEwDKDkkDsT6VN9bkuRzFxbohV1BJI/h5wPU0adol3rNyDaxNIi/eLDGBXZ6n4NgsdMiJnEl5MdkcCg5Of4j6Cuw8KabYaBZiEKtxdMuH3Ag57DNO66mTl2OV0nwtbwIq3ALXJ4CAjCjuSO5rbl1Cz0C2keSRFSMYKjqMVy/jL+2dL18ZgkgNwM4cgFR9BUehaQ3iW5eCRCIojmRnOATUmN23Y9C0fX5tTsrHUZVCIp3RDbwFHfHr710fiK/h1zw/NdSSgxY2YxwSepx1NYsFjaRaY0MbsGijwu0YUD+tcnP4heKC3tckoH2tzjIFF2johOxyOt6HL5TghmQZABHAHatrwZpiWlksjtuBG1lXAwP96r3ibVLa5QR2qSAlcOGP3j/hV/4VaJJr2txaWr5aQjaGHC56movZEuSbItXgtEgE1tMsiIMGROcHv+VczNLAmYp5HlhGGEmMZBr1nxX8N5rPVbmzFzGYYV3SORgZPYY/nXI3XgeKaMKQ0o6CNQTkeuewpRnzCcuxyUM9pdSNlNwJyrAdF+tdN4f1YWsscNnAxtmYFmYcZHWqUvheDS7GSUJ5ewHcFH3APf3rb8KxJdQRMqERAfLxhs+tO5LldHb3nxEg1O3gsZNMEEUIBEpUDJHcY/rXc6P8TtAXToIXRCIlI2oMlzj/ADzXBQ6XDJGqiF3dRhgcfMPUGupvvDNlpvg2XULC1jS8ZSpl6YXpg0vaCTktjf0nxJY3AZi2FYkx5bBB9Md614tagRiDIgIGckggV4l4f0WeW1luXnIjwdowTtPsewqHRpr661aCyJJE0oTaSeUB5P1xmkqkm9DVOTOq8SeJje6yHjhaZIWIBC5G7PBA7gU+LxXbaFKt5qVzJc3LHczEkqF7AL3PvXTT6dpemqLm6LwWkEZfZkDeQK8L8Y+NbbxJqk8kUGIolKrGFxgZ4Of89aJNx1bG211PQrz4/wBpBcPcwWwBOVAKnJx7EcCvJr3443ll4kuNUSIO6kiIKM4J45rjvEmqXE1sEiJhU5JZRyR6ZrCsjHFE9zcnf1AXOMH1qqbvrcqEj0XUPipr/iNjd6jdyFiCY1WQhUH09a5Sa6v/ABDcMTK1wxOMOScVzeo6sx0/CAt/EGHGfxrq/h6kt9btMykAAAEDr+NdNOzepop3Kl54Ke5jZRHlQMHJ6NXn3iTwreaCWTyzK3JG05xnpXvrSsGl8mIPEBtXcOCfrWRq2j77cm6EcTSA5KnnFdjnGKsVzWPBNP8AEN1ppBJMMoUgKD1PrVVdQlur553YtK5yw/wrtPEvgiB4Rcwli65KnAIP+FecXKPazFXIUA5BJ5+maiM4y2LUkzpLm5FtbgEqXb5iSQSB6e1c9rOoNqJSIgCNTgKFAyarTXjkEuwAbA2jqaNLh/0oyTozgH5Y89a0LsXrCP7PGQgwcZqOWQsMgYHIOexqwzEORgDnOB2FQyqA2TjaRmloGwtgFaUK3AX+IH+lMvb4z24ghYqNxLMOM+1VjO2SUYoemR6VHGuJy+WBIxkHj8qkLk1siRyAImUIxtXufX61tWVs6QCMEIzfMSRwPqax7a3llIMQAYHqT1rqJYpYNGKsgKHrJ3B9KmQXO8+F+6TTXJA3K5AwK9EgiV8ncFIGOe9cF8NcQ6cgUYkPIwK9DtYzGS8oy+D715tTfU3pov2kKNgFQzdQT61pFjHGHCAMBjDd6zYbmPaAMu68naME57YrQ3FgMozBhgFu1crOxEHmmMEg4B9Kcsx2gE5DdPQ1XnjcEkngHG09TUaxv1ztUcAEdBRYLjLpVy5LbSM8nvWYwKgFeTntV66YqDkZB5HeqJO2QgnbnGDn17VDMm7kqZLICMDPOe4ryH4tKLmchWJVf09q9fDnkEKAOBjqa8f+LpYTjY4AYjOBwK2o/EYzeh5OYHO/ewIJ+UelVJCBKAMqDwFz1962dQdILcBAHdxjPpWRcsiwkDA2fNnGOfrXtR2ucZXupBvUEEOOA2asTKYx5bEyADIVT39zUFnGz5feCXONpHT8asSoFkCLkBRhiDwau4F2wZYkZnRYl24BXJ5qNWDYUk4J5ZupqW1QSRgEkIB2qnMBb3SSE4JGAc5p3AsXVgwjDLGHfuGOAfoK1tH8OSw+RIUw2NzAc4zVmw0x761icHfJnJbrgetbml3QtWkic8AbCU757VAmLbxiSeFHZmUHIGeM/TvXpPhYCVkQLt52/LxisDw3p9uZS7kEhSAQMY4rsNC00pcxSxYEanlieSTWTZJp6rpYuomCQAmMjJxgH2zWFY/adEuHcFhGx5I7e1dkqC5maIuUwSTu4FZOtRvNE8FuhdzyCgzgDqSew61BL1LMesQzogKlZ8bjKDjcMdDXG61r0BkkDvuCtnA5Oa0F0V51EcFwQW4Z3JOfp6Crw8EWttas0kiiUAsWJzkDrwKyauQ0VdM8cC1sBbRSNCZQAyL1cdxVbWNAl1+Im3ikiRhgFyOT35ri9U1mCz1UJYWwnlRiDOpwMd811nh34g6nLapaCGMyg5XcMhagyv3PPPGPwxlQM8g2kDGehJ+tYej+AL1kMsseIkI24OefWvXvGl94n12yKpp0RticsSMkAdx+VcU3ia80a3aN4lSQAqpZSQD6471Su9ENO5WVDpe9JXDOF7HAFWtI1V98U6PIkYb5RyN2P6V5/Ne32q38szlzCrENIRgGtuHxAnlJGz48sYyeM1Psmx8rPVtT+IVx/ZS2yuxJHAzwPxrm7Xx9Lp1yZFwJehYc1yz+JYJYBBGQxI+93qrFbGXLRqWPUNUey5RcljpvEHiObVmM0jhsDGF61xs97LOQgcg54xW5Y6PLOjl3YADO3HWsnUbN7aYgoAmeCBySaqMUiotI6TwZqiRX8auwZ+hJAr3LSrTT9U09wUVXCEhsda+adMs7gXpNpAry4ycEgivUNCg8RSQLHGqRKVwd7EcflUOHmOybOf8AiBdiz1EWVqQFOd2Oxqv4a0kysodhbAfMx659q7Cz+FN5qNwZ7t8SsMlSQcj2rp7T4YxCIRvMqIpGWIPA+tVouputrHE6hr9vp0AgsojLJjJIAGW+tcpbadqfiG7d7iMxQhsgY617qPA+nWsZCQxzj3H3qvSaBaLIjC3BAXogCgUaFHkGnfDm/wBTu1LqBABgL3Irr18MxaPZMLdFeUDqQeMV1Wo6hb27BLVOFBySen41m21/YAmS7m3JnBiDfMT6/SmncDkLL4dR6hnUdQfYjE4Eh4Ird0Xw5pyXbDToBEyLnzAMhvxq7q2sQX4WCMFbUcgkcYHaqR8a2mjxYtgXcDgryKdwOv0eyis3EseWmxliw6GsXxC8t/qJgUgynLEOflA9TWUPGrXlmwKSJcuQQQMDH4VRS/luJQBIHlJIkZhwB6CqUhWRuRSw28YaNA6xjBC9WPsB2qk+qvOSAjPkf6snHFZ93eSoCFCxoowCp6n1qnDKkUM0kp3uw4LH86fMS0V9b1RGaV0wD93AOcYrgdRv3klKoSi5/M10l5iaJwiug5weADXNSW53EE5IJ5NZ3vuNIhHiK9tnRIpdspG0BVwCKQXdxIrESkEHLnJySf51KIzExIOWPQEZqO3t5Dei5uTsiUggDgUyineQyJICzs3mAcA5IFbMGmi1thKjK7MBhSTmmSPBc6iHiG6MnArb+zgKBjGB0xQ/ITZTtrRWCfu1DscHHer0kEls7qxUhByQelR+S0ThlDE5yCKr3VxLKSjMACSSQOTUWMW2TNKlxDLEEDoRxKOhq3pGuppMZjdDIp/hPU1d0rwkZrRCVZzJgqx7CqGueFZbeQICzPnA288VFzNyQ691V9SRmRdjtwAxzxXN3NrJFuM4w2SRk5r0Hw34XNyhaUYCjBJ7VF4l8NxRREBN4xkMO9Vcm9zgbHUUSRVWNQBxg+tb4t3mtSqxYmJyHB4x9PWtjwp4FW5YuIwCeTmujl8OrayCI4iI5GR1o1Juecz6FPOCSAQB8xzjFUzoYQOHdoz0yBzXpv8AY8KRM92XQ5+XyhkfrWbrdtFb2MggKux5VscipbFdnma6IYW3KWAznJOc1r20SnYABHgYJIzj3xVwm6uHCmIIgGCQvJ/Go5tNlS3M5fymBwF9ay5wvc6bwZHBa3IZQCzNn5jya9msJIoLUSjaJyflB6Yx1zXhvg2dFuMugLhs72716Lb+I4hMTLl4xwAeAKaZSdjn/GM8sepEkh4myFXkEGq2nWSXQTz5OU/hRev1rf1y+ttXMccSIiEgGTv9M1YtPDVpbWEly90IgOgJ6mh6sXNdljwky2ErziLaEPAI5PvWld6dqfjLVRA8xWEkHAHQVjaBMbkxxK4IZscc5/GvUfCsaWV+iMpJLKCVHB/GojJ81rmcptM39F+DdpoGmRXBQPK4B3uKqX+vSadDNaWsBjLfKxB4YfSvdLazTU/D6K/zNEuVUjrn/wDVXmr+DRY68J2XKs4YrjOAO1d1OLnodVtNEed/DyfVLMLAp8qIkZUDO4+uK9IvPGi6FCTdzLKoGSYuHX8u9eWa74pk0SwjOmgzgjazx4IU159qXiK9vuWmcOc/MTk5rT2bm7nttJHqPi79oTVZIH0zSL67FnJwZZH6Z4xg8j/9VecaV4uuopJEuQLqAsd0coyDnrisEW890N8zh07k4DE0scMi3KIVZozxkDOK6YxUVYi51ctv4d1rdFaX8miXrEkJIAyMOfXpWFrfwy1y2jMkQj1GFjgTQsBnPTgkV6x8OvhNpnifSZr99QW2ulBRY7gfJnHBz169jXjvjWDUfB+vS2Ul0GYklWgJ2sAeh9KiMrysiVIyYPA2q20uHtmiIbkKQT9eCa9M8A+GbyzvEmWQqAytvHbGK4LQ9bnnlQW889s8ZDOS2QV9hX178CvBFh4ks457maOUDBAjbDBu+4d88fnXY4RlH3mbwqSp6omsfE0N9bKiIZZ1UKSoIJI9B3qf/hKJbVgXW7CD5WjZSOK9uPwk0praOaKAhxys8QwwPuDVa58PJCFg1O0WWIcLdhcMBjvXDKhHozrWP7o8QvINO8S3KTpaJHcqM+aq4YehP05q1ZaJqWkP/aOnXssc+dxnhb5SfpXbeIvh7p+WnsdZiilOcZYFSPfvXluonXfDt28Vvqtu6qfuhCyn9RWfspL4TVYqjU0kj1jw18XLlgLfxVaR6jbA7TcGMZX6jtXrXhPwp4L8QgXmnXCOX5ESyAMp78da+PpPF2rRB5DGEnBA3xqQjL7g5zUOnePZ9PvTe2V/PZ3RO4sQQpP0OK6I1asVaWxyVqVGetNn3FqOjNp7rBHdXCQY43cqR6VJD4XTUrcvbXbIwOGViQM/hXzno/7TniGytYV1GCG8iGFMiAk49cV7N8OviRYeLLRriDVoYbjOWhdgAfbFaxqLuefKDjud7peh21pA8FwUunHPzDOB6VTuPh3o9yXkjha3kY7gUJGPwrOl+J2jWBcSFftYOHjVgSfcGnx/FfSJ8CNZHbqVXBI/CtFzdCNGaum6BfaOQkF6ZYQfuy+ldBFv2gyY3dwO1ZGl+JoNVXdHE4Trk4raBBHFS79R2sJsHPyj8qaIkByEUH1AFPOaQkgjAzSGGMdAKbJkDcoBI9fSkkuI4gS7hQPes+bXYFbZEGkfoABxQBp5GAfxqCW6jiZRncxOAF55rJt7i6kmKvBIEPIBOFH5069eGzjD3dxDaxIdwKnBH1JoFcsXmrSwuEjt2Zj0zUS2d3qDB7k+Ug/hBrhPE3x38IeEo2dr2KaUA87xkn6nrnnpXjPi79r6fUI5IdIg8qM5AnPAH/Av/rCtoU5z2QXPbfip8RtK+HOgzv5im4KkAZHJ9z2/+vXw54++LGs/EGaWIvIlruwiLzkev0rC+IXjLWfGN0817feZBk4Ck7f161ufC7wHe+I5oI7dWKNgk4yCPrX0OEwcKcfaVTPyNv4H+BbvVPENtOjm0feF81gQCM9K+8PDV1dabaxWGooFdQAko+6w+tcJ8N/AEPh+S0t3tfLlQBjIy9ePX8K9aurOO7i8txx2I7V5uPxEas7R2RaTSsypeaBp9+weW2QuOjL8p/MVXbQZIY2WzvprY44BO4e3WpluZtMwlwN8A4Eo7D3rQWZZEV0O9CMgrzmvKKOM1qXW9IjjuZYYrtojkTxcEj0INamk+NLS/hQzxyWkh4IkU4z9a2ryBLm2eKU4Rxjjg1k2dvJoxaCf99ZMflYjO3Pb6VWltRamxFdwTKCkyOD6MDUsoJQgDORVBtHsp13LGEzzuQkVTl0eRCfK1SdNvOHfOKkZrSkIiLnknjNJKzyv5aHA7tWDNaa3cR+WtzBNEcHf0IrStV1KCJVkWCVgPvAkZp2A0kjWJcAcUbtx4HHrWdLc6lGQVtEdR1w4yagGu3CEh9OkBHof/rUgNuohlZiOoYZ+lU49WLoG+zS+4AziornV49m4RSl1OQqjk07Aa1NLALk8CshfEUDxlvJnVwM7WTH6061162ugS4eJxwVYGizFc1FbIBIxn1p2B1qkNThc5CSEDjIXij+01LBUikc4zgDmkMvVFJKqkDOW7AVn3OrTxsBHZSuD1LcYpBqKwgubeUuRkkinYDQVHZ9znA7AGlknSNgpPzHgCsVtZvpHBjsHEJOC/UgVbCwbvMdZS3UhhRawDLq2klkZ2uVTgjjr9MVTm8Nx6jZGF5pi/wDfBwB+Fa3nIMMtuxzxkCle8cABLd3Pp0ovYLGNp/hD7CpxdyE4wO4qzaWdzEpIuUuscYcdMe9Zut+NH0ber6fKX6DHOfSvG/Emv+K7O4e/015IEJLeXICAR6VajKRLaiex+IviNp3haDffI0LjqGGB781Th+MHh6+0Wa/t71CEByhI3D8K+SfFfj3xD45u5LK7aUvGcCNQSp7day/+EL8RQol1backVtICrBrnarkDpjnk+9TNcm5HOj6mvPjZ4cfTHuba+jjuVB6KGJYVw9j8UvD/AIvuCZtRW0uYiWaKcEK4HcE4wK+bHgl0C5lvUvU0i/jfEkFwgIB9T2IPrXP+P/H+o+KLgafNp0Fu8SBFvbIgpIMYzkcflmuadWy0Mp1LHunjD4/ahf3j6HYRWltaglA0jAqxB6fT6V83/Ej7fZ380RAT7S2ZI4GwAT3FWIPA95aaIuoS3Qv4GIALEF4yP6Vpy295aww6k+nSajaRqqywNE7MVI6g4wMgHqa5OZs5vanjurvf+GngLeaIyQ0U5JyD9a7mL4tXPinS7ax1aRnuol2xzAEFl9M9+lbV54xsJdN1C1g07ZpUy4jgmQPNbtyCQfT2rxxtImFyJNGm891cM6sc7fUY7U3yzVmaOUZrU9ZMgutCmjiGZ1IIbOWPvXJv4cdYy8uIpW+bc5wCPr61sQ6w1zZwxyWy214oC70YjPuRWfrrxQnfLeJIT95UbofpXI6djl2di3FqqfYlsruWV4gAFUMcE1W1nT9Ou9OLxytBdRn5VUZVx9exrLS4lCGRIo3QDPztg4+lamnC31i0CTOlhHIwXzSSQGPQHPY+tRysdmUbCxmaKQi5dERCRLCcFWxxz65rx7xHcFr53nlLTsxLykY3YPBIr3PWvAs/gxYrm7Mp024yFu7clogewJHC/jivCPEriS+mLnJLkZXvzXbh13Oqjc7z4QkJrgMjZSRD09lOK9RaJsgAlSDn6V5v8JbMF5nfIZVBU4r0/LbskAr61FZ2lY9OBCHyWwRnvSMuckjI/lTpNpJIUAnrgVE8pQEBdwPAxWFyx6HG0AZBzg+laNnE6nIIJ96z48sVJOEHOPWtq02qARzTTDqX0LkkmMAdiD1rH14t5LkDIwc84rdhBZSACB61i+JEMVpICCMAnjtVxWoS2PGLrfb3M6FWiDOxAJHJJ6571Tjt0aYorFnwdybSCPpXovgWbTr9L2K/NvLcBWaCO4BHI9CO/PH0qhF8Q9OXw5q3hvVtHh1CObLWt8R5csLjOBnqMHoQa7IxR5ko3Z5PrWVuAC28DJGTkiqMChnZWbAIJz6+1OvITJMTI2ZRwSD1HYmoQGCAg8Z611xXQ1SsiwYBDtKttB6c9TSpBJcyzAuVYqcuGAI/PrU724eJHiUllHQc5NNg0mWTzCysGY7gpOMUXJPQPhn4NufF+nI9kiztA5ViQN/B6kdxVz4j/D6PTnkhvonttXj+ZUAGGXtkDpXGeBPF2qeANfg1HS7treSJvmjbBikGeQQeo616J4h8a3PxA8QS6vFakySRbWUnKpjrj29Kz1uTbU82tJDHEqkZeI9AMHHp711WlWUVqjziTepXepz0PpXF6q6S38mxyS5IZV4wQeat2l9L9ieGAyht3KnkMO9Nq5R6NYQW2oQC9WQF8FXCjGMdK1LW3Om2Jld1YSDOQMAiqvhi+tYNHSBIwjsMFx1/HNWbzxLbSRtbg+bEihSGUDJHXBFRYbKaEguCMKxPHqKn0LSoEZy4IcksDnOD9KqxyK8gKElCNyh24A9Oa2bCC4G2QwbGYHaoOSV9fpTsTYDAUklkDDceOe9ObDsYyOVHOO9Vru+RZAh4ccE56mohqIV4ndmVGYoW255HbNVYLGx4YjE7mMlgMnLE/kAK6D7CgYQTxgwN8pBGcg9eK5LTftNnqgmiJkt5fm46Aj1r0mbWdKOnQXd7C723lfO0GC0EgHOf7wrOSN4bHifxC0c+Grq7tLaWcCFhNDKpwDGVBI98c+hqDw1rkehFikcGrWd1GHJZQXiYjkg4yDXoiSeG9Z8QWi63MTpVyQvnxniM+47Vzmt+E5/h/wCJZdX0WSw1jSopsReU4YOpzwU56jORVxsY1JNM9p/Z88VeHPHnh658P6goh1e3kZrczINzDORzVT4j+DtY1lZ3ksppbK0YxreRRgtGucAMOpHvXLX7+GNXbSPEXhbUW0XUgwE9ixIMMgwflJ6qfSvZrPxz4h8Iwy32qLa3thqMIRZY2GwEjow7ZHft6Vbscrc2tEfL97fXfhzSbnTUuAbYtmQMoyf/AK3FYek2q3ETTzsSGPyRjgkeoHpXQ+K7KTUPEV/NLAYrB5DJHHEQwQnGckAZA5qva+HzDGDG5LgZXBzj6VnFHZCFkrlGa9MJVIoYxEflkVhz9frVC4SRLpYorbfCDuOc8e+fSupTRI2WIz2QW5yAZScbvatJdMEJ8qS+s7ccjbLIAQD7mrNOU4CWyu5mna1tHdwDtyOCP61Sj0LU7m1eK4t/s8rr8qnjJr1C88PWltpJ1CS/ka3jOwPaHgsQSAT07ZrmbbXLK4kEcT3Fy7cDzQAR7UXuLkObs/AV/wCSkYIIGC2GBwfb1rpNN8NS2M8KyxSSQsNpKLkj8qv6paa5Y2KalbaeINMDGPzy25Q/YEDkH61qeELPxlq6O1pGzh8KDbwkbc9Dk1TWg1FEqeDRPbPMHAA6M3Gf/r12/wANbuXRo7vRpfK1TR7sFGtJyMgkc49q0NB+A/iK7KSazfxQWrcushIbPX8+v5V6Hp+j+FPh9YFYbcX1yRlpGIOG9AaxlOKVmhuEPtHkVz4O1bww8b2Wni/aDLLsALADkA92AH8q6NvDvirxlo0V/eanBZ2TrwNwGB6EHpjpik8VfHAWU7QWUAsXYEeagycds14hD4j1C/1qf7bqk8ttLLuWNCQjAnqMcA+v1qFK6GmkrI6rXfAtho7tcT628owd3ln5fzrkb3w9FfajFZJ/ostxGZLee7lxFKAOoPYH1rv/ABN4U0vUfAd9q+j+JALqyXN1ptwFKuMdASMqcEdK+f7vVZb+K2ZJZPIADRoxJCZHIB7fSrjcnmu9CnrH2myvpInMZnVim6Jt2APf0q1pOnSXkbBwQxGQ57n6U3QdJk1nV2AOEBIJYdDXV6mkWmWsVvaGN5hw2CdwP+FaXSB6Eej6UsCpLKwcFSpA55wfyr7o/ZjLH4dKWTC7sK3qP8mviC0vY4Ikj24aU7WPoa+6f2XYni+F0LSfMDIcDHQV5uM95Ih3PXrOPzwwByV42465pWuLGOQpJKEkXgggkin6dBJJbTLE+LgfMuewHarmnPaarviuIES7XIJPBz6+4ropUYOOqGkZT6ppyA7XbcPbIq5YXEV5avPATKIxl1AwR+dW302K3fa1tErg7shQc++asaJAI9RkQooSVTkAYBIroVCC6FWRnJrlspP+hzuOxwakTxGHKlNNkLDjgcEe9bEkaI7BU2jPFRS3LQgEAMegAAB/Or9nFKwiW2JmKkAAn5iuPu57VWmj2zsqjKZz1707w/CYricygtK5zuJ6D0FOkwZ3JJzuIwa460bCZHtJ6daAo4JGadtAOSee3tShACCSQewz1rksIQZyQRjnH4U8KASRSgHgd/SlC8Ek4IGc1pFWGh4mW2gR5QTCzFWZeq//AFqWfQLudBNa6jK0R52hj0/Op9LiW4tWSQbklJyDVLTr+fQrwQyDdauxCsTnFenBWRoRvoVxJkHUZCcYOATVi30h5NPe3ku381WyJDkED09617zyIlNwHAQkEr0waoW3iDTLe5Km5BDcYY55+tagZp8KxlwZbuR8fxZzn/CpD4ftbYF5LiZQnOS3BreuGtzCbiKYNEeflINY82dUlBLFbdeoA4J96BN2LWk3RvI3LJhE+VWBzn3pjAhyM5B6mp7NEhLLGAFUZyvQ1G33uck5/OuKqQxgHfrQO5AwafxzgZpOOhHFcthBgc880YPpz2o5GSRkZ4x3pwUnBHFWihYoXminSJgrkAg+hqfS9SFzH9nu0Uyp8rbhyPQ89qbY4MjnHIODUOp2paQXMJxOpJHHUdwfWu6HwlmhNp8MDFliUoxzkdTUVtGsV3lF2h+KY2rNb6Z5zIAcYCHk7vQe1Yy6nrd2C0UKIhORkda0VxaHTXNtscsBkdTgDrVWa7FkpdyoBHC4HJqrpOuzyStaXyCCbHBI4NOm0yWW733A+Qcrk5BpBuV9GE8uoS3NwQhdG2ofTjp+VXpeST0I7VLGoVgAAAB6VHP98ZBzis6gMhOevBoB9TnJpcE5B/l1pdv41z2JG4JxzSrkEAnI7UAfitOAI7UWAYeWGeBkdfrU1/p/2xVuIjsukHDAdR6VHICChHZhkevNarAhUOR1z9a6IKyLKWlaoZ1aGcYkXhlI5Hvj0qeZ7a2h3SyhI8nGeP0NRSWqC4Nzggpk5B6+1Yz6bJrtyXnciAHCqD0FaAbNpq9gSIluVkYngZqxdSRRI0m4bRwfY1hy+FbFotsaMrgYVwec1Y0YsGfT7xVmK8qzDJI9/Wm1YCApJrEqyyACBc4z/FWnEoitxEihVBzgCrDWqQArGoRewHQVCFIBB60m9AICBuJxg0mcYwM08qCScY/rTSAeSORXIQJxkAdKKXHcHigAknIxSsAmBxxT7M/6U4wRlD+NJjHQZHpTrYg3ykkhVXIPueMVpBWZSF1GyS9t2DgfKBtYDkGo9HnngV4JSNsfO4jgj6+tank7sgk4PPpiqd7C5tpY0GNxA46103GZN94mlknMGn24kIO3ewqODWtVsMNeWwaEnlozyB9K2LSxjs8FFBGOSByTUzKWBGWAII47/WjQCG5mk1CxWW0cOG7gYIqOxsRaKCB+8I+ZjzzUmkRm0mmhAzGTuX2z2q8yIxI5U/p+dICmwKxAYzzniouSTg5PvVl/3eQeoHOarkcg5yKxmuomAzmk4ZvUDvS4GcZwKTPfORnFZEh90EgYOefel53HI4pB3BIB9AaUfXjFABbk/bUGeMHA9eKv7CoAAwfSqFsVa7JBwVUnp+dRyeLtOiO0ykEHaRtPFdMdikTzW8VvM12EUOASSM8msRNFbVrg3N42ATuCYPSt+2uoNXthJE+6FyVxjGSOanSIIoAAAHGAMYq0xmJL4asZI2AhCHOQw61Lo4MKy2FyfMQDKk85X0rUZO2MjNRC3C3ayk8hSB6DikBMtosIVUQIi9MCoQCDICOAc8msaTxr5TOptJGKEgkDg4rU07UF1ewNyIjE2SpB74o2FcXJOSOADikyTnHNOA5JIPPY9qMHHUZ6Vz9SQBIxkZzS46gAZ9zRzwAMj+VTCGM4JJJqlG40ivyQADkfWq1zZx3BBlQSkHgMOlaQhiCkAY98UJEikEBiO5Y1XJcdjK/syDIzDGR3AUc05bCBGIS3jBHbANayomSduATgfWjy4ySfKwe7DjNT7K4uUz1hCkfugAeTgdaZpqC0v5Y0wsc4LAY6MP8AJrTkwoJEYz7moygmKFkCuhyGB6VUYcrKJWGcgk9MYprxiVFcAF14yacc8nHHc0q5XIBwD1rQCts5Ixz1p0OIo5WBIOCxwKmLEggntwKrXRKWwQHBY4O3sKm1gIIR+7BIJzyc0/0wMCiMbVAHIA7jrTh2xyDWL1IE29T3pcYzkcUHPABwSe1MUOpOWLDPcdBQAuDnggDvkUoyCBjIxnNGBknOKUADPNAAy5QjPPao9Llc3NzE4BiQgjvkmpCTkYIB9D3qC0fydQeEkASAMpPGSOtXHcpEs8vlyplvlDFWB7elPcFCQePQ+tQ6qixbmcHyZOCw/gPY1UTVks8Q3w28fJOBlWHbPvVSQMvnpgcnr160pIbABxkjGapDWdPK5N0pGc4warPrRvSILCFiScGUjtSSuCNJZhLelAfkjBLHHBxVm3cODK2QCSQcdRWYMxR/ZrcF5TzI49+1Wb+5FlYxwL/rnAUAnkZ6mr2QXFibeXckEMSQR3FPUnOBk4HB9TTYFEUSRqwJUYPvT+eQBkeprJu4nqGTwcc+/ag45xwc8+9BB/CgqOCR3/WpEBx07UKMADoKOOQBmg5HfrQAmCWBwSegqNCV1GF8ABgVzUvP1FQ3J2tE4IADAknsKpOw1oaO5lyFAH1FN3uwwSB/Sn4DKGAyvUc4puOM5AJ6ZNbFBgkAkk+uO9BG4gEAjr9KUMMdQD9RRlTkblH40AO3eh49PamkknliMdDUbyxJw0yr+IqIX9qQR9riLDqAw4ouBbJPHJI9j0pp5zncT71WOpWQHF5Fnr98U3+1bLOPtkZI7bgaLgW+QMg7TntzmlJPU8noazzrlguS15GT7DpTR4g0wcm8U/gaV0BoOH2kggMOmKJ8SRg5yen0NZZ8T6WG4ucn3BxT7bxBp13MbdJtzSHhSOKLoVy03ck4A60c5BBx+FIygEggLjsO1GRkZOOO3rUjFt/9fMQP4QBjuKtqoAAHAx0qrbE+fOATwF4HbNXchBknAA6mqQFSa323K3AfYADuycAinWV9DfKfLlWQqcHac1nXkz6rKYImKwA4Zh39qguPDECA+Q7QPjOVPGfpTA6HhQSegqhea1aWcsccswRmPbnH1qJ7Ka60u3hMrKf4mHUjn/61Rx6BaiMqVMpPBkbkg0AaMMEYy65JY5ySDn3qSQgqMgnBHX1rGsppdIm+z3BJhJ+Rz2/+tWw6iVVcE5AyAKAIpsgkggGoFUA5AXJHJqUvvXJ4IODmosZdsgdse9RIBTk4wMnvSDBJ5OOgzTscg9xTcDucDPJqQFYDBHQ0Lzx2pQcn29aTg475oAXueaXT8N54AIAYUh6EZwaWxAzKQSBuGeeppxAvdz3NZOtak8UbQW2HuWGAeye9WdQuXVRFAu+VuOO3vUWn6X9mBklO+VhyTzitUBlQ6rqel4W9g+0Kf40OCK2LvU1tLJbgqz7yNqKOee1WZYVeNlYbxj+LnFNEKyRIvZRnHoe1IDnprjWdV+eBBbRKdwBOCfb61raRqb3a+VOuydRhgeKv+WCdwBBHGPWqN/pZkYTQERzA5znrQBculAhIAJz6DNRS5JUEDG36Z/Cm2V208bJMCsi8EY6+9LNgSggAnb1J5NDAZkDPGQPSkGDkjvSqABxSEcAZwc/nWQCjB7ZNAxwASRSYPJ4ApSQASeKAG91x3OOtKATznH0FBwMEjGKTngkgH3oAfbD9/M54G0CrmAMMTwB3PSqdmCZZwcleMD86fewS3WIwfLiI+Y56+1aLYDN1CeXU5TbwBhEOGde49Ki/4Re2dFCBo2Xqyjk/jW1a2kdpGETOBzk96sEqpyTimBjW1jJBpM9skhDliFYnkDj/AOvVe08MW6B2nRpWHHzt1rbRP3hIJCHnJ9ak3ISTuBxweelO4rGA9o2hzCS3BFux+ZcdK2bW5W6jDIcrjgnr+VSMY3VgSGB6gmqkNtFays0bBUY8gsMCkMdKhWAoxwS3X1qPkYOcDoc1K8kcj5EqEt0GQaYAc4I/OokwEyDyBkHofWkdjggDPPalJJBAHPpRznABBx1HapATggggE54FHckYGOKUKeCTk0HIJIHGO/GTQBFG+6eZRwFAJ981Km5rkY4UKcY7c1DEoWdzggsATUeoapFo+yWRGkDgj5e2KUH3EjSu7sW8YAUvI3CqB1NU7TTXeUz3PzSnovYCsweLbZ3Di2lJ7e1TjxYHAEdpKW9605kFzd8s71I4A6jNRMojkLgctxgn9axv+EmuWGFsW3DqCaibxDfEH/QVPORk9KXPELnRhACSARnrz1pskKyqVcAg/rXPN4g1NiNlmi59TnH60h1vVQRi1Q5457frRzxC6NNbKXTpQ0JaSFjkxntWgzfKGwxOM4WucbWNZJA+zxoemCOv6006nre5QYowD14GR+FHOguay8ZAAJJzg9BTzwDxk9cUKrKih8FtoJI7mnYPQHNTu7jG4PXODRgjpjGKXngd6Ugg5xg4oAY2QQQQB3HrS9BjHPpS9MZOM0FTyQOPWgBG47YP1qS2dEBbeoUkkZPX3phz6fnWVe6TFeTtK8jA8AKpIA4pXswNS4SK4mRpJlMQHTd3qwt5bIAFkjA6YDCudHh63yAXc8dATzR/wjsBwQzKPRjmj2nkK50J1C2DY85C3puqM6lbKwZ50QnjGc1jDw/aqMkM5x2yADTv7BtcfOhGf7pzR7R9gubDatZjhp4/xOaDq9kq5NzEMdRuFY40K0BH7pyf9ps0f2FaB8tDkDpzijnfYLl6fU9MnYF7iPcOQVakm16wKMiThnYYCjnJql/YdsMgwAD0XsKkh0e1jcMIhlSCPUH1qfaSfQZeAJA4A459qRAAAckD19akCk5IGCaNpGAACadu4Ib0znmkGTyDj0p+Oc5AIpMHJwCT707CsN2ngA5PrRjJAzgU4noOh70HHXg4/SiwWGqASQQQO5zWLNrl9bXDRQWoeME4kIwG/Gts4zycH0xTHjDblIBzzjHT3pap6CtbYxv+Ei1Mt8toMgZOBnig69qzgkQqgHAB6mtf7KuSSACOpAHNAiO0gAAE5ORmi8x6mN/bGuc5iUjOMEDj8qjfU9cLZChT0x0x+dbxhJUgkkDvSGHAI5Iz09an3+4amEt7rcpyWC+mSOaeLjWsHMyqMcHOc1t+QMHnk9c0eSADwfwNHvE2Zhs2tSqAbnaT2x/Wmi11eYqr3YC9GIHAHp0rfMRJPBx2yetJ5Q5JIA6k0e8ytSLZsVFU5AGCenIqlrXy6RgDgyDPtz1rRZMEDqPas7XsDS1IXA8wc1JJHpyKdOeVyFO0gMexxWTb28s8iRJhXHzOScYAPJq3MxWwtRkqrMWPvjpTID5E0swHLjaCemTWy2A8S8d2n9neKbvKAKWyoAxkHnNadgd15pErnKkbTk1J8XLQWurWs4BAkUqST1YE/wCIrI0W7abSraUgAxXGM56c9KxpyTlYx2kfT9sEaCJkUBSoI+hFTswUZNZ3h65+16LZydcxgflx/StHA611nQnchnICM0jbIgMnnrWfa6i0ySTKoEakKFHQAnr9al1rD2e3BOWB2juKbomnta2rCQYLkNt9KBl6K2SORpMZduSTU9FFABTGQNg45HQ0+igCqZ1hU+YNmOmBwfpWNqvi6DTCECefKf4U7fU1rX9mL9AjsVj9F65rGuLvTPDwK3ECDqN5AJIoE7nK614s1HUba5URvbxBSFjUYLcdc+lfK0+r3UXju4vb2bCpIEjJOcc8kD6V9Rw6jN8Q9cuYLb/R7CJdrsB1Gemfevm/4n+D5734gy2WjxgRqcbmOVTkZJ9c1y1eWK55S0OWTtq2dN8c59Eu/A9lcwSb9RuAAvPQY6muLttXvr3w5aLdIsUcA8m3TBDFAAMnsCfatm+8NiBoZ9Vf+0WtVCRwxj5VI71nTLLrEilY9iplQoHCLXw2bZmpw9lSPOq1lLSI7wv4v0jwnNd392Q+olRHbwucn3OPxqvfeLbnU3N1ezs0rtkqSQqA9BgV5n4qt5bfxBLcmVTFa5KxKMkn1z6VpaFrySeHpnnQT38zlgpP+qXsPrx+tcdCL9imZKF4npOj3MsUTyq5dicgrkA+nPXFek2/hw3NmlwL5dxXcUA5zXjWgX897YFImCPGu4KfUVxjfEbXNS1xILe5kiRpREoUAAkHGc9hxXr4emnuiowjuezaj4m1XQ74SS5hcPt+0FiSijpz2z6V0ukaqNR0u58R63qRFuAUiVWAL8YwPr/Wm3egQ2vgB59XuI51kUbWx99yOg/xrxHWLS7/AOEblkS/xaRSBYoy2QWPYDv9a9unFUVcuKa1R6j4l1jQNM8PQWliqT6xfYb5DlkB/lWDaalf6dYzWyAoz4aQk4yemB715zPPFZ6exW7d7+RQp5PyOT0//VW3ot/F4ftJTcXBuJzHks3KxE9gT1NRN+0d2NRuy/8AFOzvv7H0qS4jVAWzEsY5Zj3Nc5c+DtRvUs4DG8UsgDKrZyxHU4A4Hvmum0G61b4i3NlpcBEzWpE0l1KOEJ7AD+VdPdWcvhnVWuzfC/umZYEU9XIPKj0AzyauVHmhpsdG65TG1bQpPCekW+p+IL0AsFitbFehOOpHfiuPk1aLV9ZAurlkjxyBwqqPepvinNeeLfFwa/vRLb2SgxxxZCI3oB3we9efRW13r2tR2VmXIaTDKFJL+vNeVVwqfwmLpHqaQ6BeRyzqj3cpysTSbihA9s4zWPpnguL7c1zqMbGeRi0aSnChR39gK6A+M4vC1lHYWljFDPANoEhBJIAyeM8da47XfGV9rsd0yCRWdDmXHBHt7V5fsq8ZNLQwtKLsem+HYtMaGWW2MbRRAhpIgACR79xVbVPEFpYxM0DCQ4+UkA4Pfr3rgPBOsvD4UjgmLC9uAWUY+ULk8+hNS3aRzSW0F3KInU7gCeT+X8q5Pq03UvNi5LvUi1K7e+njneQC5DblibOQPXArU0LwYJZJ9SvpcK45Zjz+HvULWMEdws8qksANoU9R71Z1TxBAbVYjGqMCNh5wo9h6+9et8MUonXCXKrHRpbade6TeyLdiGyhBRVYZaUgdgMd64/dd2Fsqzp5ilVAQHDEnp+Vaug2cGp3ASCJ5rg4wBwFHc46Z963n0J77WkubsqmmWQ2xxA43kDk578iuSpibe6yXWadjj7O0eVbhJrjNy4AEaDlFHQVWfS10uVLkKnmrkqwHzD1JNa8sEUeo3c1s4NzM+5io+6voPQYqDU76KRkimkAdQCUUZIHbgV59Zzk7x2OWrOUtTldQabUSqA7VLbpGIHPsSKteJNQiawtxaRqXUBNnXHvn1pPFt1GSlnbKHnlwdqjGMDkmsuyvV0uYWhiaa5dlOzGQD+NdlFe7dmcVfVlnTPDlwrxajMPMl/hDLkAd+K25L1JI2Fw+YkypBxzjnABrQub2+sZLS0gJfUJ1OyAKCEXHr2rjvF9hLp93BHLMJdQlIVyThYwevHSuyLZtEs3cc+v6khijaz05SC0rHG7H8q0dZ1bT9P0o21nbhpGOF5ztHt65961dIsI7fw1cJK0k0ckYEYU4wc9cdxXE+IoDp8FxOpZpSANvAwT/ACpPfQym7FDVP7KSICcsAq75WOCxbrtwOgrj10211qd7mVXRZGCwxg/exwBitLWbF4/DRcEtLIxJYg5J/HrXMabFqMIinMTrFG2FYjGTXu4dcsbGlN2R6ZdeH7PwV4Tl1GeJRKFwqE59+K8th+IDRPIZVMTy/MiuQARU/j7xZf3tjbWV75kUcYLmHruPY59K5bRtNlubm1u761zbs3yRyjOR/hXavM6onqWn+KLm98OvJGXhlmIjBbgFc84Peo9a1C5tmtLKBsLIFwCOMnqcU2F5fEWsafZWqCOzgAaQRjAA9/WtG3sPO1u7mlBMVvlYty4JPbAqXKxsjUuLae2t4ks3MjlRudlxjPU81x/i4ncUuXL7lyEz9816tPaxaHpVve6kQhmGUtyeWHqfQV5X4iuYtV8QyXKQsYRGBGqkbVIJyfXPP6VKYzO0zTJ9F8Pz3soEcko+SJT0X1x3rJ1zV0TSfLtlxdTEKWx8wU9fpWvq2oifQZYmk3S5CiUAgKo6155qWrwxzlAAwGMOT1qo3G7I1L+0g0G4tSs6yysgZlXnBPbNad740Js4o4Rkr1JAyfxrkHu59XmWNEVEUcSM2AfatTRtGBuSZnG9uN2c1oKJ0VvfyX9l5pErPjdvkBGB681z9xdzTyspnYZJyoI+auyvNUgtfDz28SiWZsKGbgqo615hqF4YZywzkk4A5yR/KheQHRmyto7Z5ZXbJGAiqP51c0HUAlncW+dqFfl3H9T71TsTNeWaK0auqqWOOuTVe00uee5MCAqScnJ4AqtjRaK5b0Kza81MJEpBLYBYE4OeTn0q94zMNrq1tplsRLOwHmSKOMnrW5oXhue3gYgkueFZQRj8amk8HxNOHkGXB3BgcHP1rF1EczqxG6N4X07TREzoqXDYYqBnn3rdv9bubS8WyVXIVQ52qSAp6f5NZ0VrHpUo8yVbm/k5jU5wB/iK7PRLZU01BqMiBS5eSRsbiOw9/as+exg53OLgmuZLy4v5Fw4B8lGBz+HvU3hayvLKc3cqTSgMXjjbJOc8ZP8AWul1nWrJYXjtoYzEDlRjJ+uawbHxLc2jSTuodHUqqhhlfejmZHNc6DTfCVx4h1d9X1uVZZHyVh3cKOwpdD+GR1rxSbJLhrK3LbnCEAAA5NUdRsdUi8OHW9R1BdOtzxBbZO9x24HTNc/YeO7m0KJEWKuoUFnIYnuD3x70KTTuw1PXPHFtoum2T6dpCySxwIVa6Y/fbGDj2968cvbODOHjZ3UFiSenvXV3viu2XTobeSSIXMgyCGyAfQ0zwt4L1DxtdTx2JjhgiUtNcSdAMf571qpSmzeO2py1pYGeECFkEshC7HJJPocnoBXo2kaAPACWurDUIxcFcusfJwev4V55tj03V7u1EgeO3JUTA5DntipoLyfUoxc3crSwx5CBuMe2KTTA7jUden1e4d0bZA/8ROd5NOkkFhYCWaZYlUZyejLXm83iC+gkAijXyxll+bIJ9x2rHv8AV9W8RHyHJSHIBVc8knoPap5eUl26HVwSt4rvSUBFkknAB++R/Su1isI9JSIkqof5VBPGe30rU+GfwvTTPDCapqtyLCE9FwCz+gA4Oa0b7w9Y6pcpaC6UOrKTGhyUzzyegocXa5neTZJYWOnyJCBel7hh85PAStPxhYLpXhBnmvfNhLZVY8fNmsHxXpFhoPlwabdIHIG9kOQW75rh9Y8TXGtTw2TzBLSAgtGDhcjnjv1rne9kbx8zqdNF9caeLC0Pl2jANKzkDr0Ga6Gw0yw0a5t7y7lhzAuI41kBZj3JA61meGp4Li2dPtKJuAGSeSf8K1NX8P6daWhuZnjuZApBctkID6Y6VrBWRrFXOD+IXi278UznS7JvJtA2ZHUfoPWq9h4Jit9NOYmztPOORx3rGl12y0/VAbYERhj8xOQTnqK79/F1pdaFOHu1+0iPcY8ZJGOPw4oceaQWuzwjVbE31w6qCIlYhieMgdhXLajbvJqAgADopA8pRnPtnvXTXdve3cl1dmTbZ7mKKTwAD6Vy1lqJi1F3SVZJATkqP6URWtkD0dhPEumagNOxLGbO2BwsRGKu+BtRRI0heR0ijHzCMZz+VZXiK+vNVg8ueeWeIHhWYnntXf8Awi8L2cuiyyTK4uQTkKucj612UkUvI07nxfZW6i10yASyAAEvn5PUknqawfFMt3dwlwCIwPnkznOa0NU0pNEnlmBIV2yWxgEelYPibxDFeRmysS5BUb2Tnn0p1IykxO5jRXpNr9nQF1APHXFeb+M7AxSyEYXB3FB2rvZZXs4HKhUONrYIz9SK4fxJMXiZmLIWH8fcdsVVONmaQVmchuMjmRjlsZJNbOnoJYlY8gDINYgIRSCQWyc45wKu2WpmJSpIA6H1xXdY6rmo0xiDRDBVup65qm0YAyScdOTmqwv1XacgLkjA7VY89ZlO3knt1IqbBcrOCWJAwCcfhSku7mNASwGBz0prwmNhgNknIJ7VdtLUSOXIKSHqwOQfwoYC2kxtp0jBy2Mlh0BrpdPibWkIluWt7ePmR0wcCuZuUS1RmJJdj1A61AdRniiCRufLY/dHAz74qGritdnunw5Futq0VsxljQnDHqR6k16DEoGc5RANwz3/ABrzf4WA/wBlISVh4BOOc16jExeNxkupAHzDH5V5tbRnTTJ7SZAUKBVJGDgZJrVa6McYBdIxg5DEZNY0KYcMcBgMDHYVcEh2ECNTv4yRzn61yM6EU5Zd0hck7umB396SSUzAbiSQOtMmQtICRnaec9jUZWUk7UYgck+lSS7jJJBIGydoxgCq+0AYABx3PrU0gJjwQCCaibcOFQuMdF70WIIXJUZOAcZNeR/Ep0kvQjDgZOMZr18hjv3psXGBnkivFPiTdi3u2kVFViQuWJIx61vRXvEytY831e3aS4DKCAowB2qiyFwARvXv3BrTucXEo3sHI5G08VVnhG04AQE5ypx+leytjhaCJRKSQoIA4CjGPwqKVxkhwc554qwgCREA4Yjg55NQCBsqIxknlmPOTQKxegKJbIQcqT83GMe3vUs1iLqMgAEg5BIxUUGTDuJBKnABGMfhV60B2lwxOeOaBmrbTLawweW+BjBCnr7VfkhjvDCIf3bglio7n1rDtIRNIIiWCliSyjoa9O8PeEitqJgCSFyO5J9aTJbKvh+G7FuoeJiVOSBwSK9E8Pao1iBEiYMg+YOAcfT3qp4fghkmSKYr5w4xjGBXQapoaWVysiAMSowy87ayYi6hjnIZMs55Yk5qnqFukbgBwznJyARj2PrVix8uIh04J4OTVi+jU4kR0hbvnnNSBWtLQ+QjCNXkb3xiuQ8d66bSJ7O3JLnguOo9vpXSQXM8ZkUt5pIOM8VwHiPTria9kkhEp3D/AFe3POfWol2G1cxPD/2ObVEtpCCWbLEDr+Ne66H8NbMxRzxxIJZPmjAOW9hXzBf3Nzo+tQ7k2jI3bTgqc19FeAPiRaRaGHuZgHiGV55b2Fc9TmWxxyj2JNb8RWeiyvZXgiMqjaF6YFedeOLbSb+zeWCeIlVLjB5HHT/PpVPxnNc+Mdfln8rykkYhVU5wuf51raP8NI7q0EUrYJGWL8fy606TXVhGy6nhTQXepJJBaIzqznBXoKr/APCPXcUgSdHkJOCcdPavp3Tfh/pWnxiOKIyBTg4XHNcz4vs9N0iYCJFMuOSeoNdftIpG6l2PK7bw9EqIDbbGUAAg10WgeHr2YOkMGSTxu7j2re0fTm1dDcqgYA5GBnIrrLe7bSrJFAiiYg8SJgiuedRMV+YxIvCFzBDEHjCk8k55NNHgdFDzToxPUBjxXQWuvwRkSPMZ5emcYUewqLXfG9siIhOSBxnsaw5iVFMyvD+h20Nw7xW4DZywVck13wuJLaFUjASJgMqQAV+pryO4+Idzp7tFbEI7nLSgZLD0rGufHeozPsinlkBOWRuAD9fSpabKtY99s5DJlzKoQDdknqKo6t480rSFKPNh8ZZQM5P0ry3TvEt5e2q2xmMTkcknisvX9FjmdJnuCZ+xU5z7URT6mkfM71vjLZRMq7SW3HblflP4HvWHrfxXudSIgtnCICc4OCf8K4lvDs0jFlBIQbuB+tWPsaIUPlASjoRx/wDrrextzIlu/Et68LiMMxJPyq2cepzWp4a0i71HF5fTyLbgAks2Mj0p2l6SjTKmUAb5pCvO2rvijU4be2EFoQLeIbuDySBU2HdGjqV4tvaLPDLiAAqsZIBY+tcva2cmqXMakF/4igJFY1teXOu6lHJL8iKAFQE4Hv8AWvSksxoOhm9CnzWBAJGAMj19arQh6mNeyjS2ESSuzhdoVuccdBUOn6kyRFHYo7ElsHqKzFL3Er3ErgknjcSTVuKFEzM6B88DPY0hM2LjUI9QWK3RBEsXJCA/OfUkmq+takbG0SMryBkDGaTQbIPNKS53EfLvPA+lO8RaVNNHGkeCOhPqaAuYNrcyTxsX2lCMlQ3IzVB49xJVTjP4muv0nwkgjDkAsow4Perl34YRUVjGCpOB65qdSNTiYdNdzloWYsPlGcEVj3thqN3ei3CFUBwMngV7BovhBDkyOsYPTIya0LPwUjyBmCg7uM88epoVwTaOB8O/Dq8mdDJ+7ZQCGB4P41248HEFVdC5AAZsYyf6121ppa2tusIGSpyGHQ/hV/yCrDIye3ua0Qzy/U/Cy6bayShC4HPynkivLr+Z01RcgrGWwB6V7546tS1hKJBJG6DIAOM5rzCz8Iy67KWVVjiHVmOMmpbfQym+x13hbU4Y9PSR2RVQbdxwcfhV9idU/fIMITjIQZx9Kzbf4cJHCkhlZ4Y/mIyRg1ZlvpNMeKCNcqTjdnFQtDNG3odtFbQGKRGUEkhVGSR7mn6t4dN7FEkSgmTnrnYPf3qfSI57tmMTsePmVD0Het+3t1gQKuQMDOepPei9x2MzStDi0mCONAGdRgs3OTS3OjG8uFdwHA4APatUoFORnHpShgMk0D5Dk9f0MLgPlYiMnbyQKy5fDttJE0srooVRtRCCGHqa6vVo5Z1AQEggg88YrmX0K4fcBKVdupXqR6VjOVjOasclq01pbyiFURFzgsp6VSv7KC9VFhdimOSwxzWjqfgue9812iYlT8oIP51z119q0RRG8ZHHBcdazUlLRGNzV8N6CyXhQlXBOeegrd1LSltjuPmE5wVBGB71zfhXxU0Usss0SFlHAPSmeIPG73k5WEYLdh0q7COhi0cMweJ/OGcjbzj2qrfx388oRpQkGdu0jOa6H4fW63Wn75SwGAznHOfT6V039gxardRiSMCIHO4HbjHSs7u4anUfB3wtZGKL7YUUIRlmxzXpN3pOmf2iq2lxHISxJUEfKBn/AAryjQoLu61NLKxlZArBWI9K9Zh8Fvp80VyHad9ozn9a2jvsbQ22PYfDMUSaXASgJZAu4DNQaj4YW4ukcgMqnIbGATWZ4YvbiCNIGiKR9QTzk12zriMAkk45A6CvQinHY7qbutj88IHiaOUSTPFIy5AU8E+4rGeQ2oJdN5zkDPWq0N+J51BOwMcBj0FbdrYedu3lWRf4ieDXQeizPtpJr5lC2rEg/dBHPvmvUfhto9qJJLjUEWOSLDLDP/F6YrH0C1sIIXaKJYpQRnPOR/nNddbNa3NuokIBHFclWbWiIep0usXqzMJrOMWrldpjgyEbA9On4187/EGRp/EEhlIDhTle+fpXtsVxaWcimWVooz/EW4rw74li3fxjcT28yvGF2gDqcnr6dqmje9xpWYzwNPbWWoxS3qsIi4VmXqQW/wDr19seCF8KWr2cT3tvA88alJhIFYHGQGPYjPevh3w9IPtsSqQzKQ21hwcHpX0xpWm+HvEOkwSzotheKFzIucHA9R3xXTOo4m259Uafc6zpsAOnakl3b4yolIII+oNZWvfGO58OHZrelLNAeC0Qzn8DmvELG0NlbIdJ8VkKpxtaUgg/Q10SeOtWtLIQatJYa3GOR5oUNj0+tQq0epzSi0bjfGX4ey3AuHxCScSWsiEfiOwro7HxX8Lb+I3MV5bOGAJilOCM145daP4e8SebcjRLi0mYnPkKGVT3OR2rHn+FOmS2rXun6mlyVJDQXC7GTHbg80SqX2Jseua348+H2nahElq1tLETkiMg4FWZPGvw31hVgltrV0k+UkKBtz3NeHaZ4EtpwJJ7CBiTywjBZCPUf1rXn8ExEAM9rdWg4EluxDp7MCBg/nVQlfdlHV+I/hpYWcj3OhagHtJPmWIuGxnoK5U6TqOg3Rl1K3u7SOUjbc27dAPUdq2/CfwdXVbcTad4kntrqNsxxXDEqD6Y/LmvTdGuNQ0uNNL8W2aTwt8q3iYZT7mt+WJcZWVjgvD1sXu4LiPUGuYXbAndwWB5OD6GvedP+FKeIdNhv7e/JmKgsGJA9+RXHXnwk0tIZ72ymNqjDeskbZQt7iqeg+M7zw3MbaK5ktGU7ZJoyXhJPQ8dM810Kq7WRM1GS0PSrP4f654fkWW31Fjb9TmUjH410mieJdYtbkWd5bm6A4WVe49zXN20+v65ZJJPfJc2x5Itzk1sWMVpbhFOpXNtKMKN6kj6fShtNamKTR3EVxeXQBEPkKe7EGhtMeVg0ty5OeAOlZ+n3F7EAq3dteIemWwa4f42eKNX0Dw095BBJEIjlnjOR0OKzSu7DbselyWNrFgykc8Au2Mmua8V/EPw/wCCbV5ri4hDqCdqkZxj1r49v/2n9f1HSXspbu1liblJWZg6j8sZ/HtXlGsa1P4mklOpapdX4DE+WCcYz0wOv4130MHUrStYTdlc+hPiD+2VLNLNZ6BAXkUkCRVO0H6ntXieufFnxd4rnYXmpyoHz8luSAR6ZPI/CmeDvAl9rzqmnaa4UnaDIpAI7dua9v8AB/7KWpXsyT37+VE4wQo2rj+Zr2vquGw38V/5mCm3srnzsunPqMpE6NcznnbMjFm98gHvXZ6D8HfE/i9I4ILBrK1B3BCSSfrwOPxr7J8I/s/+GvDUKA26ySKMkAAYNej2Wl2mmxKltAkSqMAhRn86554+hR0oQv5sajKW7sfK/g79jS2naC51tVkZQOHUDA+gr2rwX8KtD8DX6RWTbWReFK4H516M0hyVUE+p9KZLBG8RMiCQgE5IwTXlVcZWrP3noaRgo7GPppE+uXLLcBhH8uzPb6V0B965rwvZRtPdz4ByxAB6j8a1rrUINNB8y4jAH8DOAQK43uaF04cspGVxznvWdJps1oGexcKevlt0PtViz1O0vIy8FxHIvchhxVhpkWIyZyg5yOaQGH/wkBW4W3vLVrY5wWJyD9DW0RHcREZDow7HqKyptZs54ZvMiMoTJ5XI9qoW5a9UNppmtQTgkElQfcdqq1wuXYr1tNu3syC+4Fo8DI+lWrezlnJeYlA3OBWJJpup6XqKXZlW7VjhsjkZ7V0oupNoJt3BPUdcUO3QCVlEcJCjAA7U5DlFPsKrveAKSYZDjsF61UtdRnLbTZybAcbs4/SpA1OR2pBKjNgMM+lV1vMg7onXB9M5qpPeRXDOjxyQuBlXAwaANam7QTnAz64rm7fWrmGGVWRnZCcB1PzD60/R/FBvSUuLaSFgfvhTtp2Fc6LkDrTWxwCASfasy91+0swBIHBbgcYBP1qBNfMZYPaSlAMhhzkfWi1xmyHRW2ggE84pxYKCSQBWNDJJqs4mil8pAR8jDkVpNah3DOxbHOO1IAN4pyEUuRxwKcqO+C7Y77RUqqEGAAB7U6gBB0paKKAG9ASeRTI545iQjhiOoBqQjNc8IpdK1kyAbreXI69OaANZtLtnmMjxiSTOctzUGq6DaazZPbzwoVYY4HSrGoajDpsBmmyEHcDNcD4n8bRz2bXGjXTpexnmFlPP9Kav0JbS3NTTfhb4d0uRnFtHJKecsBx+FeL/AB2l8NLqMGlHUF02eVirbTgA9j9ff61T+Ivj7xBqejSX8ZfTNRtFBKnKiQeor59vrTVviPqVvcz2815cyjDMRwTnsRV/FrJnPOS6G94u8DLB4t0y0m1xb+KaLi4lI5QdRx1GO5yfftWje+B/CVr5kK3lsgaIgtbyKWDdsAHOK5/xN8F9X8O6bb3ep+I47aTIWG3uV3hM84BJyP5VxHjPQruGPylNourBQwkgkAWUAeq98dq8+o2c0veWheltP+EY1abTdYlJsJAxhuImyjdcHjoeldn8Ov2h28J2N1pOraXFqNqMrDOhBwMccfjXiVh4zFvNHba7Zz3VoBsk2sQyA9x64xVOWLT5tWubTS71p7OYZiDHAdTzjHYiuWLkncyjG256Te2nhLxg8+pWWsnRNZE5ka0uUHlSoW6D0IB9/wCtdF4S8B2Xitbk3GhQTxwEp9usgI2JHOffr/nFedaTeeHPD+h3kepRNNqDKViZl3CIjpnP/wBfpWP4U+LGoeF9U3Wszw2U4C3EKnchXpnB6Y9a09pfdFNdi/rFrDJp9zLBbFxE5CyAkFMHgkdxXmdzgXRLuBOxwQRwR9a9o1C203RLi2u9J1VrmHUcB4JwMBj1P05615t4w8LS+ENUmN3btFFcOTCxbKMTzgHsDzU25mNRJ7SSzjthGoSeUrypP3asaTd2SyS2mp2arbSjassZOF/D8qpeHvD0mo3cSWEDXd+wIW3i5Z/YZ61qz2ms6LfmKbw7cSSwsPMsbhAQ4JwRwc/QjpVeyb1RVjTvNRvvBeiT2b3a3+gX0ZVIpDvU5GAR/dIH8q+ctamWTXmijAEbZxnnnsM16z46uIrV5YIftFlZMBILS6BBiY54Geo9DXi9wDJqY2IUkLYCk9/WuinFxWp0U00tT3T4R6bYtoU8kUr2eqgENBOx2zY9CeM4/pXcjDRAkc9we1ZXwo8WQSeF5NB1fTYbmdFBt7xIwJUx2J7j3rYdERSqkkepriq6yO6myrIy4IPFV+ecjgds1LMpOQCeOtQKoV2yMD271konQWEQFkOMY5Natm3IIPHTFZgwWAOTkVsaQquCrSqrEdG9frRazuCRoxAgB8kEHOPSrD+DNX8aQXNvodqL+YLukQHDAc/4VHCpCEEEuORgda9n/ZwRJPF4eK6FtK2CVXByB14r0sN7Oz50TNO2h8e+KvAT+HpH+0Wt5bXsJO+ERNuU/TuD6iuQv4LnVJbYTo0DLlQJIiGkA/vD+tfqz8XtJ8MWt5BrF7bW11NFgywMBucDqQPUDmvH/GPgv4a/Ezw9qeo6Mts9+kRWNYTtZGAzyODmu60HqkebyyTufm5rtnLbXaIVJJON2O1TaVNZWt7brqMLvahslY/vD0NdTrXgzVZLyWMW0s4jlIU7SMgH1qu/w51l2ili06eUk5ZEXPlj3Pepemh0JNopzx2klySjNFa7yRg5YLnj6kCu0k8OzQ6PFHa3tvqUF0QYpJAAVJ6gkd/asqy+GmsvEHlsyAGDFScMMd8VuW/gq8UlYHxA3zN5hwFb0A/rWNyeQ43U/DkljdLbzwxBs8sGBAP1qtd6rJpNnPEGEBToyHr9fzr0K8+EWs6juMoNs7AYiJ6qR97J7GsPUPg1bxxBb3VUtwgABE4INGgcrPI7S9mlne4kJWXcWHBAP410mnXUaoZEKyFuSEPQnvXe2PgLwdYukWo+LreNtoALcnP0H+eKv3mheBPDkkQi1RryMjcxgiIz6HJx/kVppbQnkZyDeJI7C0Jt5A88gKkkfc96l0q9kukKMPMUfMZFGcn0NdFD4q8ERnK2TXRGRuddufrio7v4i6FYRqlhoy24ORhBweeppWaLSEsDNeSohicluAQCcKPbtXb+GZJY7icvHJCsa+XtYHkeoz1ryq6+Kuox3hexSC2VVIj3JnB96v2vxX1yVImNzCXLDduTOM9cUWbFdHT3Njcrq17I6M8JI8raMADuferEGhXrhAqy43iRWU8H2PvXA3nj/WLh3BuELbieBgEd6h/4S3VrWSIwX8qJIcsokJWiwvdPbNHstT0lXnto2cYKuuzIAPXg/jTbfWbLTWktr2VLaOQEMMjg+uCa8z1Hx2l5BaIDPFPHxM6ORn0Nc54zYrdREXH2lJIxIrFskZ7Z6VPL3GpWPdfDPg+w1xbp9JuBqaRZZ9i/MAfb29qgmh0CykNvFfStcxHc8V1AyEjnODjDY9j6VyX7PunalqutO2g6vHZ6vafOLaViBcKFBx2Hr1z2r3zSdG8LePbt012+Xw9r0Tnz7S7YCJmB5IzjGfQVqowSuxOaZzHhjQNP1K4txOLq2024IBuFUAIxPHBB49a2fH3h3w74H02drPxALye3yrabdyAAt/sjvyew/wAa9cuNe8EeEvBbaRfXNrLMiFoJrRw+QDxgr35r5I+K3ie7+IGuR3EVlLPJF+7RoostKo6ZwOSMdfrWaTm7rYzUpX0Rl6p8RJrrzDaafFZBuCpJJI7jPSsG98TapEDGg8oAZCA8Edq6rR/g14t8Qwx/YdCmQsTuNyhjA/FsfpXfad+yvqk1vGdb1K3022xk7JSWQfU/55pSlCO7N+Zs8We/1K8hjaW52NGcsqknAI7etZ8emXmt6lGsKyzDPH7vIJ7HNfR8Hw8+EngCNX1bxD/aN0g5UTb2JHYhc4z71atfjp4G0JynhLw1DcHgG4mO3kd8EE9fQihTv8CuF2cvoPwf8c614TitWtDFayklX3AAHpkgkc+3Wt3wz+zSnhxY7nxJ4jghSPLtHsVWB/3iT09qpeLfjj4u1mJE03UVgjkJV7VIzGydcAEfeHvVbQfgv4w+Jskdxq97dW1oDljdOw3D2Hei0n8bSI5kj0O28S/D/wAGW0+n6aJdXluGDPGCXQsO+Ogz7eld/wCG7nVb22WdLSHQrLgjCgMVx6Vz+i+EPBvwqtogirf6iB1kIYhv8BWH4m8d3uts6F/s1nghY4z1HpWc5K1okuodL4u8Y6bY70EzX868gZyM+oryHxP4tu7ht7AJFkkoD0pZr5CQzpuGTlgxBH59a4/WL83V2kCJlWYAsewrlk1IylPsVNWsJNR/fgkjrkDqPSuUa3udKeSAswtJGLgDhlz1OfWvYrfSozbxgDYABlSaxNe8Npc2krqAMAkEjrSTsQpHjHiO+m08SyM5EEg2sQxAce/rXASau9xPGloAUBCqgOCB2OPSvVNesEWxltLtEkikBVcnBU+tct4I8BzQ6s8kkUcsER3LJkZHPTHcV1RkrGyfY7Tw1ZxeFtJS9uYw1xL83POQR0xXJXGpj7TPMztl2LDIyRk8D6VueL9bFzcCJFPkQAbQOCGriTqQkuSS+TnkY6H0NOMbu5Zsi7Z5I3VgSGVicnORX6R/s0qf+FXWjsu3dlsjvX5t6OonuIcjC7/mI/QYr9Kf2akf/hVNmSBkEgYHXt+eK48Yr8rQ29D1zw9n7TIwABzg47g9KqanYOly1xbFjcxksw7EVc8NBDcTAlgpJ4YcH8atzheWLAKCcsP5V20V7iGtiuutxXenrLKg81RgkHGW7jFUY9T1MuTa2qgKdwMhIY/Qg1rTWpdEdyHU9BjpUgyuAAMAcAjpXRYq4zS9dOsZtp1MV0pzhzjNSLZSpMzTgAjoh9PWql5bhpoZ4xtnVgCw7it6d0u4ImMgE0Y2lT1o2DRlO0B+0MTgZOVOOmKglH+kSkDkscGr0Fu0c5BGUIJDKc81SYnzXGMD1rhrAxpUHgkk9aeAcg9qQ9z1FC4zyME9Oa5LGYox6YNKQcE4yMHFHc+tOPTB4GK0juNF/RFL2rADBGSOKiuYku4hG65BPAIwc1AmqLolqtyQ7RMcMFXIHoabaeJ7fV7lIYlZXY8FlxkfWvRjsXchu7V76SO2yYrZAAT3P/16evh/ThGUa2DZyAxJz9a27yDyWGATkdfWqxJxkYPOK1JMzSlGlXj2jfvLWUbl3DofStm4sxbsDAAsTDJHUGqrQiaWIt0U5zjpWfc+K5bOWSD7I8qoeHjGQRUDWpqW8YUsoXaAT071DySTjIzU+nXI1C2W5CNGrZGG4INQZxk4I5I/+vXNUGxMHr0o7Egc04YyTnikwD1rnsTYBkgnOB2pRnjvxR3xnI/lS5Bzg1SAm0ohriUE5BIGcdPxq9LCUGWIBB4APWspFluLWSKCURSMflOcc1lTQava4eW9DrGwyuc5GfWu2GxZvy2ayMpIDIpyVI70/AAwAFPtV3el3aq8eDkAkVVOFJwCT6Y7VdxWKN/aifY4OJFOVOOg9K045VktlSU4fGcAdBULAEc4A6/SsnUNPGq3hkE8kKINoMTYzRuGxsPGqsGQl1x94DOKiuAA4I5B5FUNB0s6XdTAXEkiMpwrHPNXrg5cHkADHNZT0GRHoOwox1GcDFB45PSjvkDJrAgO2B096Ac4xxzQPfilGO4zQAFA7qCfmJwKln8R2NlIYJ5Nsi8kFTUQbEsRBAIbIHrU13psF2xnlhV3Y4BZQciuiG2pSH2d/bavGXtZFkTO0jpg+4qUoEJQcH/ZFZthZjSdSJRFSCUchRwCOlbGFuYxInUHkVYyuVAJwMYqrLETcB8kNggADrVx0IIzu9aguI5bhiI1wAoweOTQBmP4zMe5TZTErwcjg1o2lwl/axXKIYw4I2se4pRCwtz8mCBg5HQ+tOgQRwIgAwo4xQ9haoYc5IJ47Ck4JoyWByCpoOeeCa5XoSAIPI6ZpeeopOxzwe+KODgA8UgA5wCRin2yl5ZVUgEp8pPY0znJBOBUloCLgknAIAA9a0huUjJeDxASQtyoGTjaAcj8RW3o8z3NmGmGZxlXPTJHtU8iAuARkKeKozvFpCvPLI0aM2eOcH1x6V0XGXzjk4wRxj0o2jaAOB0ot7qC9jDJIsgI6qev4VDd6na2MbF5Blf4Qec+mKQDb1A0EsYOGcYBBxj3zWM+gXRhJN7MQOcl+T+Famm39nrERKAgg4IPUGrs0YRcEk57+tAFcApbQqXD4XBJ7mox045/pUrZMYBGMcjNQknkDgdfrWU+4mLyOAM0dzR068cdaQ88E5I5rPckTGCMH2OaOfxoIB7En0FBwDgHOPSi4EloSLwEYAK8/nULaPaFy7QI7sSc4HP4VJbfLeZ6kjGD3rRaMBsgAADqe1bx2KRlaZGbGSWFUAiB8xcduxFapG8blIII71g6zqEkxNpZDEvVpB2/Gq9rqmq2U0UF3GJ4mIHmrwQPwq7DOlERIwSAfUHrVe7DskixLliMHB7d6z9Y1C/t5DDbxBww4kz0rKsJtR0SfzbtjNBKfm5zg0WFc3rewSOMAoScZPPU0+3TyoGQAAFieO1W4pY7yIPG4YEdRVZMKpTdkjOeMYpMYwEEHBzg4pGYjoMmjnPJ46UYIPIyvqK5yByYKknOOn1qRWAPGQR0rI1HV7yzuvLt7VZoezj+RqBNe1MkhLAD6nH861UkVc6JXBIJOT/KjI5J5Ga5sa1rikAWUQXsT0/Q0PqmuNkeVEhI4IPSlzxC50m8AAk5OcDjvTgC2ODgHmuWa78QFcHywD1OBxSFtdkBDTpGPX1pe0iF0dT8wySMg9j2oAPQggeorkxb66zMReqoxwc5z+lJ9g1k4Bvmyeyjj86XtEFzrgCCAARj19KQgqASRjp9K5JtK1EE51KUY6gE019GvpAGbUZWYDGSxOBR7RBc7DBOAWGcc81UumPnog6AZJBrmP8AhGpScC9k56tnpWppOlNpm9WnafPG5jR7S+wXNHPIGCB1zSqeCOfxFAU456UvpjjipJDBAycE9zQc54OD34pR65wO9IMdQM5NACnqeMUccHNDZBAHI9fSk53deKAA8A5NVdQge4hLxkCVDuXPt2q0cHAPB703B2kHrQ0BROuG7sHQIGuU4khbqwHXFQR28piD2hDow3G2nHT6E1LqWlx3e2RCYJ15DoMZPvVYX+qWJCT2kd7GBguq8kf59qtTsrMq4n2Z1cudIBYdwCQauw2N/dRhdq2UWeQB8xFQJ4v8oBRp8iA9s8D9KR/EOoXmUgthADxvfmq54hc0pprXw/a4yWdugJyWPrVKwilupze3LYJ4RMZ4/pUVppAaQTXcrTyHnrwK1xt7DAHQAdKycuYkQDA5p2CBxwKARgjoPWl7kEdP1oKsIQRgk4z0x2oOAcE8dqMfMABkHtQSTggYHeqsFhSAMc4NNPUDGPwp2DwScj+dIQCQe/SiwWEIHUnAFRyxCWIpkDJz04qUg8cZHegjqQMcdqkkwpdFu5WJOpyKM8KOw7dxTP7DuWJD6hMx6ZBOMfnW+EGBx+dIEIyM5H0o17gc63hpnwWvJTzgA8Uo8JxHINzIxBwcnGDXQlMgZOTnjIpduckkkmlZ9ytTnh4UgGCZpT6gn/ChfClscEllHTOa6IoDwRkGk8sDpx6fSlyeZNjAXwrZDIKM/PUsRUi+GbI4IRiQcbcmtvb0OOPWl2DBGKrkCxjL4csjgGALg85Jpw8PWS4IjBA65HWtfaMEgEc+tGByAMHv7UcgWMxdGtACBAoB6ADpT4NJtopg4iAZOQ3Qg1oYBOcg49KU52+vPFJQCwuTySMChSe5wP50hBwMjn0o4IB644HtWi0LHWQIlnJOQSKdewS3bCIHZEeWPc1lanFfGUPZTiHgBge9Ujbazu3G+APfB/pRzpCudPDZxW0WxQQM59cVKwXjK5OODiuTFlqrk7r8qw5IBNK2n6mcltQkIxzhzzT9ogudTCTjBBwO57VJx1/CuRTSb05L37r3GT2px0m4cEG/kIPGM9aPaILnUXFtFcrskUMP5VFbxG1jKBw6jJUHjA9K5Y+H3GD9skIJ7HNIfDZfIN5ICenPWp9p5Bc6eTBUMGBVj2PU1GDyccj271V0yyGnW4gErS7ecnsatLkAknqcnFUpcwwOMjA5PvQM8ZOT7UEEYAGe5PqaA2ckjb7UnoAp796TncABxjmjkdAT60DPUnBoAXHcg4HPNZtxr9ro8jRXCOzOQ3yjIFaWBnqaryWkczkvErdiSM5FJtrYCovjCwJLCOVSe4UZP604+M7QABI53Pf5QKs/Y4RgeQhHsuKRbVEYkRIGHTAGQPrS5pdhXKp8YRZz9mnHqpApg8XKSQllLjoSOoq8tsuBlAD7AU8xDcQEUg8YIo5pBqZv/CXSjIFhKwHck/4U1vGFxzt06Qe5z/hWl9nXGSMt9P6UrRZ6hSv90qKOaQamUvi26JONMf8AI/4Vb0/VZ9SeQz2ptWThVIOTnvVhbcYJAUepAx+FSpGFYA5OBwPShOfUNR5yCAOnrRg4AAyKOBgk4PbPGacOeAcg+lWhiYxgY4pNpGepzTwp4AGTj8qCCQQBxRYCM56EZNHAx1z15p2CeMYo56npj9aLAZmpQ37yo1nMYF7gngj1qiLTVWZVF+x3dME1v7OpAyRR5QwQBjJyQBUtS6CsYJ03VWxu1FwOnUn+tA0i+JIbUJBj1JrfEYHPQ9RzSiPqCMemaVpE2OfOkXwwh1GZgTgBWI/rSroExYhr2UknAAbFb/kDk7cn+dKIecEZ70cjKsc83h1lzuu5VBOBg5yaB4dGATdSkeh//XXQ+SVQADJz19KBGSwI5PQ4o5H3CxkaXoUNpOJxIznJGT2P0rVG4DJOT64p+zpkk+3rS7CTkjg/pVKNg2GEZbg5BFN2YAJyTU20jIIBNIAWyMjI4yBjFOwyI5XII4xTVDBmB5U8gHsanKMQCByOlIUYkEAA+9FgIQnzHjnHUUksYcKhQOuO4BwfapguJSCeccYp5Qg5PTvU8orFQwIM5jXPXgYzTxEpwSox6AYqw0RIJABPal2FiSOB6+tPkQWIDEGBBAA7YFAjKkYxnpyOlWNuSDngdeKAmCcDJHf0p8gWK+0kAA85600oTgjIPc+lWfLOABhRnkmlMYBJwSM4GBmjkCxXVXwDk8jFNWALyRkg5yT0q2YuCMcUgRiAcEn0PGKOQLEKqBz0z70NgNk5AxjGKnaI9COfbvS+WSTjOT1z2qkhkGADgkD096NpJwDxU3lZxgZAPOeooWE8EjBzyfWlYCEJyATkn9KXYevU/WpTG3PydDxg9aV4j1CsT7ECnygQFByRz6igx+nHOc+lWBCQQcjHpSmM5x27+9KwIq+WSQSQCOaUJnJ5xjpVjySDkNkdhjpTvLIIGOM+tPlAreV0wcAjOMUvlYJIOB6etWDENwxn3pViAxkk/WjlAqGLOCACDyTnoaPLCg5GQTxVsxDtSeV0G7n6UcqArGE8EEmjygpJI9sirSoABk5Pqe9LsCnJNHKBVxzgEA5xjHWlIHBxkdM5qyFXGRj60xhFwGIOTkZNOwrEHlngAYHbIzigKSAcYPTBNTM0LZUsCT2zQXhAwWUDr1o0GQkFckjj19aXyi3OAR7cYp5ubdckyqB7npTG1K0UEmZQPr1o0ANhGRkc880ioGxxyc5OetRSa3p8I+e4jAPvUH/CT6UDxcISPTtRoBdEJ3HAz2OewpREcHgEg4OKz28XaUgGblfoBmmHxppI5NzgeuKNANMR4AIHHsOtKYwpGTjJ4zWPJ470iMZ8/I7YHWq0vxF0hOQ5Y/TFGgHQiEkkqAD6moEljkuWgRt8i8sew9q52T4n6XGpyGJ9iKyNM+JOlWLyEAtvYszZBP0pegrnftAeSASc449Ka0ZAyFJGcYrkW+LOmjOEOOxLCmn4uacAfkJP+8KdkFzqJQCwBBA7ZBGaztfiaSxhVEJJbJAHIFcVdfGe2XU0AiPkZ4z/ADzVu4+M9kEZhESgGST6VnZDsTrqiXF1LYAFTAFIPcnIz/OrE7kGGLofM3Z9K4/T/FKav4ohu4wqxXB2/KMDP9a7NkLT5cfMCefTNJPXQg4b4z2Kz6LBPtYyI5wV7Ajk/wAq4Lw1IWsLmANuKjzR+fWvVvHkJv8AQL2BSwEah9w4FeR+DTv1N4ScCWMxD3Iyf6VhblncyktT6N+HN4LrwzD8251ODntkcV1g6V5t8G73fp1xbnAKnOM9wcV6SOldputhjQo7BiMkdM1JRRQMKKKKACmOwjXcxAA6k04c1z3iPUhbKlskiLNJyoY/r7AUm0tWJuxeu9f0+0U+bdLGfTvXlPxL8V6Zb2khsnee5IIDychc9x71d8QWFoVM4vheS4yVRsgn047V5xrEsVzLJJKFKkggY4A7CvCx2PdCNoHn18Q4aI6j4Yao2i+Gbu7Z2klnf92inJJ5Gcfj+leYeKNWuGvrhYisEss+2SVhyATzzW7/AG61mwZZDFDGC20DCgDucVzmp3Wl65bkmfEjOZCykAEHucnIr5Wvmk6tPkZ57xLkrMZq+tWss1tptgzOSQC4OWdsck+3Wp/Et7FoPhuOJIyL6fOYgM8fWpPDWkPPeKdMsjdS/dWcrwuetd9L8K7c6dcz6neo96ULCMNwnt+FYUcBLErneiM/Zufwnx94isrmcGOJ2+0zsScnOPasWfUp/Ctn9ncubyRgXYDgDPI+teq6po6WfiOIW4WcK7ZI6HB6/SqHizwlbTyfbnQyorBpBkAOfQDsBXTBxhL2XRGlObi+WQvhx7a50R7iFGa5ZWUKWIYgjk8H+lU9M8PFtRUwQs05ZSVIOEAPr0qDwlbu11d3cpxFI+AFOFijHYfl+te36L4v0HSvD7XjWXkWsSHM04wXI/u+tezRcI6yZ0JXWjNrxhbnVvBWnWm8W8UMYDEH5jgc14P9utpdVEKRSPaWrFUVj95u5+lbmp/FaTW4HuIrbyrVmKxgkjA7cV53DrNxcX97JbvGItxzx0Pf8aqpXU37phKbT3N1Uhn183l1bukIkA/d84XPOB61F4v15Nd1RIobUWVlFhIoRgYUdSSOpNaml6rczBrWxtlnaRfnklXCj35rE1xraSIILiJ7tHAYJwAxPUewrSnK25tCfc6Sz8XDQJLSKxDWNrHDtl8o4aU57kcnqas3LXMMlvdzzsl3dAmCJyWaND3JJ4+lcfY2jrqpt3mh3bN4ZRkEjp171eja6k1ud7veJ4YCwDjtjg+2a6/au1jsjIr6xrdnBczCKTzJceXtlGAW7nI61LpPiFfBmmXM9lbodYvVEcUp/wCWYPUj0rk4NFn1C8DqkjucsqKcAc9T7YrZfw2LJ459SuVjUkFYk5J9yfSuWVTk1MZVGncfiyjsWF5ceddTNulnkGWcnrj0Fbmj6RpF5ATLftChXauMsCOwJHOPoK5nUdKtNRtZTaBricnAG7qT/IVaS8fSUsbIqqPGNpYDgt1P1xXNKftNjPm5jpLWKOCC7iQCZI1EcHlr1J7L3qWz0O20yI3V3iS6PKRuclR6n/Cud/4ShtNE8pJWWQgKMA8dzUY8TK0oS8AieQbgrHBIPQkelclSE0tEU4tLRHS3H2eNiZrsuDhh5acc9BWJrNuZg7wEBlxtOCSff8KkuNRjkkhh01JLu6depHyDtkV02leEvIsHudVuQ1zkbbY9ya8+LqJ6HI5NMxPCuo3ei2syIWdm4ZlOD9M9hU+r6zfsohE7Tux4LDJGegGPT1NXJJ7R0liggVxGeZATgt6Ad/rWDqBnTVINqF0OGLDgKKhNOV5IcW76mnFHL4f0yKa7ZVe4IGM5cmnT6to1nHLLbRMJ8DdI/Ukdc1oazoSLGhguVuQI/Nd2OQmcYAPc1gNpr3dsiIBcOTjykGcmu+UVbRGlV8vQwlinvdSGqlSgAZVUjG7uD9KWyhlGqz3zqgcAMWbOSR2ArrLqCWa3ETxrD5KZZSQCvsfeuTu71fnELZIJUkHuK4Xzc1kec5u5attauZbu71KcYkwViB4Kj19qzr61uNWtI72W6E8hYt5YUDGPU961fDllp19p5u9SnxaI5Uqp5ds/dHrVTxD4nieWLStG05Yt5xwMlV9frXVSUlqy4tlfw7/auu3og8wRQLld27bgf/WrR18aVpECQRyNdzMdpdxwT3I9frXZeGNG0vR7ZZ9ZIQqoLKRgZxzmuS8ZanpnjvxzbW2iW6vDYxFWZBhSeuAPavQp076tFqLbMSKytdTnEd5KsVlAN0rdVUDqc1xfjfxZFql+kWj23kaRB8sTNwXI74r0rxVp1po+nQaYxVZZf3lxgdSei478V5r4iubZbhAI1it4QFwBjB969KmrG0I23OTvrM3uowXerSsI2IMagEbgPr1FXNUS71pjcWUSQWFsAgBHP1z60zxPeJrM+nxRtlQQu45OP/rVL4hvIbHShZ212XUEMyKMfN6n1rpudMUN8M+ILvQHkxGzS3BwrZ4A6da9EF2mmpATMsrld7HOcN15ryCz1UqkbygeUDnIOckVFqPi66vHkMLktypwOvtWTXMapNHpup+Kk8QPNLczCV4yEGTkKPpWHrGs2zwhIGjLRqQSnANcfp+txWmkXFgiMbyVw7SbckD0zUNzqkcEQA4kC5YEU407Msi8U+ITpFklsF3SP8xGegNcAtw9w5OCgJIAYdKu61fG5vASDk8hmOcirGgaLJfXEnnBliA3KQMZH4112siXqdHp2lvdw20FmpEnBeRh37nHpV7Fla3JhgfzShw8uTgt3xUt5qMraaLSwjVYgBG0irhif97rR4Q8Oy6xfLYxeWCOWZjhUHck1lKQ9jceGL+yXYpksDh+vNcimgu1yJZ43VCOMoRkevP869j0bRbLU76Vb25htdE0wATSqQA7AdAPU+lcX4w8Sw6/r0p04GOxiGxTnGQOlYqo72JUtTJ8O7Irl1L4jA2lW5HHfPXNd7YDRbOwfULvhvuxwxjJbHc15db3TRTykS4J+UJjO72ruPB3h278SSxwwRvPIRgxjnFVOdlqE6ijHU2h4sWcJbxW7LGW+TJ6A10EVlLaRNLLGQSu5cc4JHGc1r6L8OrLw6z3epsJHiI/dL0B7A1T1y9ed57sDy4FG1cnCkDsPpXBKqr2iefKafwmLZeCpjOLu8mjNzMN0a7hhBn9Ku614etoLFLglWPV3Pdh71yr+KJpZy0Qcxj+LHT2pt74tvdes49LSFo7XdzJ1JNTzSuZ31FsoJdd1XyYo9iM20uh+UAdM9+fapPEOny2dzBaLAHdf+efB+ta9hqUPh429okUbzABjtOGAPdjXeafBbatbtdlEecc4xnNaqo+xSkcIvgXVPEEENxfXoNvGMxwtkkY9vzrgvEmj3WlatKFiCqBiNjzj1/GvftBul/tJ4HRi68neAAc54GK5H4tab9ks47uJFL5IIHb1yauFS7sy4z1szw6dbmzVJbuXzQ7fKG6fhXV6F8UdR0Xw5c6JaOIlvJd002cOwIAAz6cdK57VkfXfJiBEaQHIUHABpj6fHpc0ckk8crr0VSDk/SvTVrXPQSVj0nStFjnst8g2RLhmZhyWrlfEviKNtQS0sgogiOHbPU96fd+NZV0gwByoABIAJJ9BXCLJMWluHUIucjcME571zpOTI06Hotjbz6xGkNhAZ58DfEBncPT2rrPDvg26s/EdhBf2zWk0mWWOQYKAdyK84+Hnx1Hw5N5LFBDPPKcB3GWBAwMGtzwl8b01DxY+t6/O8rMSxWMZOOyqB/Ot1C3QUoNn1bb+GdFhtLY3VzPJAxz9oupAAMA5wo4HTivJPiv8bfDlkH0Lw5GqRK22S7UYaQjqFPp6mvPfiH8XNZ+JGpL9liOl6YqlbaAcEDoSR6/WuLttGAu4nuC0k7MAocEk5IqKjurBZbGxqfxAvZnYxBktipDN1cmsvw1De+JrwQIZIy74PmHBIPfNexeLvCGiaB4TsFkjSLUrvbsGOQD/jXFabaPoXiaznMiwRRqcrj72cdvwrGEUtitjoLXwpe+G76G0TUJbyXgs5PAJ7Y9ulb2teHr2XSSBK6Bgd4Xjf7V1Ok6hBfSC4jeKS5bG5tuQR2AHY1rzqJAA6jOc4x/St0uYpanz/F4JPnR/bLcpGXDIWOSpB/Wu31HTv7K0dmiiAlMfyswwMV2d9pFtPPG4RVwwYgngY71Q8XzwCymLBZzGh2q3QDHpRGGpUU09D5W8Z+ILsSPYQyxrEWJlaPgn1FU9Kjia1MVtHvfGWcHkA96zPGdzG01zLkB2JAWLgMc1Z8MeI7TTtHBfY+RtZ2yCD6VtyNLRFcolzrEVlM0RAJBzlua67w98TYtF0dltoRLLK23B/hJ9RXkuq3KXd7JIG2rn5cd6nszczEQ20RlDckqMkH69q3hGw0jt/FHim5v7eSR3DXMgwUVvlQew7U7RfEWn6bpKRogN0eXduc1laf4Hvb6dTdv9kLjJJGMr/jV3V/Bljp9qJUJLgcEtkfWtLdyrGdqF8LmaZ85DgkKBgCuD8RXpYJG5JI4wecV1V/IsYESIQFG4sDjJ/rXA65L5l7lFDEE/MDyM9qElcpFGGJpGJUgDPOe9OKDDEDJ6HtVixRpJjsBwBluOgqS9tEU5UfMT8uO9aFK5m7AfkJOzuK1vD0JJcsDtyefUVVFk7upyqgcE+prdgs1sLJpXYq4OSynrSbGrkF4AjgoSUHAAFPsnTYZAcKCQB61UnnE4JV2Vc8BBkn61MlpcGJAqKiAbgCME1m9SrkzWyTMHmkxGxxgnGKieGBC0Ns+8lgMbc1HbxvcMxmwzKdqqB0FbOi2ix3BLRbApyM85NS3pcV7Hqvw6Q2+nBghBACBWGP0r0K3lM8aKRtIHIBrjfCG+ezRAhwDuyOwrsIIBICzHLgjG3vXl1HdnTT1LcDRMpKKRtOCpPU+tXHnEcA3SbSxwABUEECAcjIyM46g1rLbxKgLqWAHGO1cjZ03MaUFVVwQEzyTxinmMkBgSQRwRU9zFGjAhCQ/O3OcVPEgCgBef0FK5Jitbum8h2cE5CnGBUP2YPwdwYnAANbU0IZXBAJJzkcfhVfYVnV8YIBAA7U0yWZwURtIpJc4ICgda8K+Kzi2u2VgPNJIAA4Ar3u4hKbnBKsQSXU4wPSvnL4oubnWnADON3Izn9a6aK1uZy1RxnMETPKm4sPlJHWo08xFEjoMHPB5wKJcNIpDlUU425zmpXmd32oAI26EnkD6V662OJ7jgSRlU3FhgY5xVd5GTChtqg8+uatTEqqlRsUDarDjJrPl3TOYwuCOdw5JoFc0IHDREkENyeeM1Y026DSvkDdg7R6Gq0aPJZhQhBbhWYdSPem28E8bohiG48EE4wfrRcZ1nhOze8ulSVg8rtkqB09K+hPC0MGnrHbTKrMVwUPUnH8q8W8J6NcwtDMg2vIQQFOf1rtpZLvT7/dKXJOAWX+VQ3ch6s7q+8ONHfLcwxKVzkgHHNX3LrYBrnYsuQQBzkema0PD97FfaeHJzgBQeufXms3W5DArGGMEA4w3Qe9YsCnBGY8sAACckDPFaVi6OSrFIj0DOMgmsm1uAysHLByPlwucn+gq5HLsEe4gnIzmi4FXU7RPMllaXCqOijHNcxqF20kLlE4BI8zPJrQ8Sasi3TNG6i2Xgg9WPfjtXLTeIklj2ghFBOMjtWM5a2E5W0PMfGBnmu3ZDgAnGOpNVvCcl5NfQwCYwREgld2SfUn0rf1y/sJriZg28LkAgc59KyPD1qYtSM6tgbgQv9KTvYzlHqfSvgrwfHeQJJERLtUMX25z68Vb15k0u4RbZtzDqzEAn3xXUeAdJudJ8LxXcwaKd0wqbckAj9K8z8WTDRNUnlvCJp5QSse7oO1cj5r6HDyycjUufE9tawgM7mfBJboB9a8O8deKVvtQcEMzMCoI6D/Oa6y81c3UewQCCMnkNzurAvNHtL9J7qUKyREMqqMEnNVG/U64Kysyno3jh9M05LaBQZVHakk1/VdZm3yiUA8ZbnPsB6VkXs0UN4hWJTECG2qMYHoT3ro9M8SvcXSQQWnkKuPnAyD+NN2K0N/QiLe0LzgA4IIlOMe496y9Q0wTyPJE67WO4Hdxn6VpanqMSbkID7VDF8YOcelUrHRL/UH3qCBJyqqP1qERc52XT0i3+acyE+vAp39lokKSoVYOOCD0/CuxtPAt3cT/AL3DA8KuOp+tdvo3wkea1WWYRIcZC7sHj61orsfOeQ2ESecVL4ccDFUtaM9nKWRywHzOSDgD616Rf+FYotReC3AjkDYZyOhqxq/w2cWglklSZCMMQcZP0NPUalc820fXpZChdGdD0BBwa6G8sjPEJigL43AhcYPpTLHwybS6BGAA20DORjNditnFcTJaqVfaBll6Z9M007jUjy+wbVWu50iilaOTgsBjPPT6V0tv4SvLu33tbO+4YbjGPTIrvtO8hHVLeJUMZw0mOvtWvqFy6xloo2AI5AOST/hQaKR5rpPgxNNvIp7y5ht0U7vLHJIHrVvxb4otr94oImY2ceS3uax/F329riSWeUsM4XYuAB2FcskEsrmN3IH3iCf6VopCc7F6+1NLySK3gi2RBgSwGSfqa2Xtpb3yY40YIB8w70aHZQLbmQL+9DdwMY9a3bCSOO4wWUbuSM84pApXHaZpktrGk5iDRoclicEDv9avaXqlteXwAfcAeCy/d/CqGs+INunSpHGqxAkKQ3OfX3rn/D2pPHeCUtsBzk+tAc2p6U9iDKDCiiMgk7epPqaxG1NEvFR+NuRhj1rc0QS39rK0RyuCRk/1rA1nw8ZdQhZImcZztHOT9aVizp9IJvijIoAJ2ge9dHBbKpdGG0oecdzWR4csza5jlwky4YIR09OK6DcsMgLjcQeQDjNUhIXYFAIGDjNNYjIyQPf0rF13xXFpzkOFQ5xsB4xS2mtJfROYIxIZFxnJ+U+gpNg5KxheP9UDWElqVYuWB3DuBjv+FYfh2GQsu8kQnBA6Yrqk8MLJO97OrGXGACCQfwpp0gbCFRgwPORgCs22czu3oX3cSWgiQ7UAyWXvXF6tE73mFyAP4jWra3T29yUJZsvtCHgY+taeo2IliiYxhos84HJPvUXAueEo3tbXKMQzDk5610Ck4yQeaz9JRIrZAsUiEDOWPDVpCQkZxsJ7elax01OiC01GkBASTkVFkMxC4BA3HJ6Ci7fbESGwcda4rxZ4zOmeXFaQBpidrbjnI9adx6I6W6uES1llDxh14VSeT6kCuatvElkNSSKScPKDtAXse4Nc3Je6jcW73JP7rBBCg8fjXMWCyDVVETiQs3Kr2rmqK8dDCex9GW8Md9pryBNwUZD46CvMvF2l2155oyCyZGSc4NdTpuu3Gn6MY0BdmQqqZ6HH8smvL5dXuIL2WC7cEuxYgAnArz6UJRlc8+MXzHJarpz2e4o5Yj5SEzg1Hp+jyzlTgqeCoYk5/GuovLn+1LlEWDBHQxjANXYrY2yxMY2Q5wQRjAr0lqjtjG6sd74RtpbLSmeIIsgQLuYgAnFdRaTW32aErcLLMQfMx0Brza916Z7NYraMpsXBIBwTXOv4nvbfCIHeXPzEAgD1x60cqTK5Etz6N8EaCH1xJ1ljgViCHLH5vUewr6D0O9tBC6XLCdwcAYBX86+MvAvjqVbiGN2V84XDcY/z/SvoTwnfxz26yS3ohjUg7nPAFbprYpWT0Pa7GyhklSVTlVGNuOK1rj/VMAQD15FcZ4d1uxlAW2nacqcGQZwf88V2LkvAhPGe5711R2O2LTVz4h8GfAy08VWDXCaxDaOqgmzulKkn1U56f41yPirwrN4O119MnKOygtGyHgjPTNeqQeOPDmrKI57O4spVHPmYwPy7VS8S6Xp2q2Auk1CC6mjBEa7suB6evpVpu+p1rVnH+E4nf90QHMgClG7ZrsrzwndWMQJsrqMgZIYZB9xivH5NVutOv4riKZ4njfcABjp2xX0t8KPj1pXiDSE0zxNbBp4wFWcjhx6Edj0qasIvULI878qIIomSRk64CkkfhXj3xESJdfZlDLGQOWXB9uPyr678WTeDnVbuydLMEjdGBgj6ivl/40NYy+KUmsbhJrZkDZ65P0Hvms6cbMpI5jQZh5ylRv2nlTxmvd9I1HTI9MhIeK3lYZMROCT3OK8J0GVItSgcwGc7gAucY9/wr6a8NadpsvhyOa4iScZA85hgqT0HpnpRXQ2L4f1LSp7iS2v7NZVI/dXS8EA9iKoatoNk00iRX10dxLeUxyv0z1H51mapY3Gm6mJbdJXViF2oM4HY49Oauf26+Ui1GHCKQBLEuCPrXKoyZLTsavh60udJZVt9RmsonGHBOQM98V0X/CH3F0Rcp4lWQLjlowM/1qpp1npmowEpqmwEdQCSPXIFW5PC9hJbiW01R0lUYEqn5T7FT3q1CXQi6On0hXspCbRVvbp1CttAGcZ5z6c0240F4rxb0lbeTIMtu4+WQZ6HFcnBpWrwuBFqMckbDiSNgpNWVn1bTMm8vZGiYcbwGUn61olLsaKSPSfD+rWYW6xbG3gONyqCwHbr16mrGta7YTwi3S8WdJMAqSRtP0I/lXmUOq69JE0VpBHMj8EIvJHr7VLbeGLme7See5uLa67wTIdv4H0rWPMO0ZO56l4U0/xFpULmWcy6Y3IibkFT0we1dOP+EfvyEu9OaykYbWlhUFWHfIHWvNtNHiLT1P2TVmjXoIWJ2gdse1a0Ou6ymBdi3vQPQlGH44rpXP2JaTZ2Vn4bt7C+RtF8RyW4Y5ERb5SfcV011rOraZAg1bSxqNuOPPtcEn0JHavOo76xvIikwNtIR3UEA/UYrX0rUb2C1KW9/wAIP9WGB3fQE80cxPKdzY61o2q25lgnFu6n5kJ2sp9MGvmj4+fHy7EN14f029knibcknmcnuCPbvUHxz8fvZv8AZERIb5xjzbdjG231Kjv+NeAvHLdyBnEk8zfMWJ5Y59T1Neng8PKpNNrQxkkJbRSXdvHCI98pI+VhkGvoP4Kfs+P4jmhu72AqSAQBkDHfNZXwF+GdtrGoRXOppLbMSAonQgEZ45r7q8OaDZ+H9Ojgs1UJgZcY+b8a93E42OFp+zo/E+pnyc2rM3wj4C0zwjapFBEjOABuKjA+n5V1DKPLYDjgjikmUFDlto65prTxeUSXGCOSDXy05yqPmk7s0SsRaerLE5Z9+TncaLm9igBEu5EP8QHFM02J1t2DE4JyCeeKs3CBoCDGJR/dPeoGVBrGnoQBdRAnj7w4rC8R3+pCwma0ubV4sHcQTuA9RisDxnBbQ7iumTwzHnfGePyry3xHe+IYIClkJJ45BtXeCCD6cHkVpGMm9CWz1XRfD+uGxWSLUhGr/Mqq3XPuP61Q1z4X63rEweTUS5PVi1eTaV4u+IPhVkV7WV4z8wj5Ix7ZrorL4w+K76TetncKycOoXOPfFaRVS+iJfKztLL4TajpkbOl+ZGHJjdyA34jGKnsDJYtIyPLbyQ5UgPmMn6k1J4d8W6n4pge1u1e38xCBIq9D7/rWDq/wXvrmQzjWSEY5K7iMUcrb952HtselWV3/AGgii8gFrERjAIIc+5HataO3S3O61CbMYKKRg15nZfC7W4rNEi1tnjA4BYnH51dtfAviWyl3RaoyHuVfAP4VDiv5gv5Hf3EsdzbuoOGXkqeCMe1WbZzJAjZJJHU1wd0viW0jdbu2S7QrgSxkbh6ZxVrwnJrT2h3AqgYjDc4/Pmo5Srnbj65qvA7mWRGJ45BxSQfafL/elQ/t3qHy7oXW5pEEZ4wOtSMv49aaUVjkqCR6iopFnDDa6gemKDA7khpTg9gMUASvIsYyxCjpk1HJLHHycEewyaZ5G5GSRjJGR0PUfiKLa3iRcopwDxk5oAqahZJq0BiAjaFuvGCD61XsvCsGnMHt5pVbuGOQfwrZ8sZ3KAG9R3pDMEYK/BPftTvYVitODbAMI96DH3BgipLa7S4GUYkdMY5H1qwMEZHOapzWA8wSwsYpB1x0I+lIZdPSlpiElRkc4oZgikk4A5zQA+kyM471l6kZbm3MllchXUHgNwTXO23xAg2S2l9KtleqCqsxGCR3oFc7boKy/ECkaa8iqS8fzAqMketfP/ij9om60K+udOvRIwXJWS3UEkfUdjXJ6D+0JJdz3ULanPYFlZoo7qPKPjtnPBqHKK0bFzan0b4e8Wx6jO1ndywMuOGcgEjsMVtXNno+lW8l3JBbxRqCxfAGf8a/PbWvHus6lq9zdi7lG122eWSnOeuBVS/+Ini29s3tE1W7ljcYaNgOB9an2qvYNX0Pqb4meI/CXijSb9LjU4YnQFY4I2AJOOpI6g5r5j+GPxXm8IajcWgjOoKzlYImYAhweDknp16HvXA3lvejcz2VxKM5YxuSW55xz7025guZ7cW406Rg+GSVwVlibtz61nUcZqyMJU3LodB8UPGmpeKfE5h8TmWzQEmO3xkIp6EEHB6A5Brk49E0KW9lj03V1lnVdxjaTGT/ALOe9T6ppXiDXYIEvYJrh7fAjlK4bGMYz3FReHvBto2oiDxLYXBtHxtltcrLGc9crg5rNLTcyVG2xh3Qcbp9PZ5buDO5mAYMO4IPesDUtZgmna5mgaK6fgrGNgBHsOn4V1uo+DtR0TVp10y7Z7TcBBcuNxde2R3I70mqeCNT8QWoju4I8gc3Cr5ZLemOw981XKUqTOZ0ZtL1+7is9WvJLGCQhTcZ5UngHJ684qfWvCw8J+JIoftiXyJ88dwgwJUPTjsa7Tw78JNUidBf2NpPYkcrPKF3jr1PQ9DVi6+FYg1QmKWKLJOyOacTBV7DKmuinQ9psU6MiGPTIvFdkuoaROWvbUbprGQ5yo7oP6Cty7+Fviz4neEomRLae2sSZIxIWDHA6Zx/jWx4S/Z68Vw6la6lBItnG7Bopwp2k59T0/Gvbtf0D4k+C/D8ztb2V3aOm1pIY8EAjr8p960qUHTtoiVCx8Babr1/4d1WO9t5ZLe8tZw3yE5AVuefbFff3w28TeEviR4VtvFcscNzqNrFtuFjwWDY5O3qR6H618s3vg3Srd5pLnUArSSFpVKgkseSCOop+g6jongY3F3pmv3NoSGjlW2UsgznGR2ByPzrFzjszd0lONrjP2tPiZYfELy9N0LSo45bdyDcFAGIBxjI7f41862Oh3kmrQOyFF3BSzKTg+uO4r2TW/Gvg/T55UIur6d2LuQgUDJycH6msyw8U6ZqEkslhps9xAg3Enqn1I+lbuUHHRFwpKmrXubPhuGXTsxHam4/NIQecd8nkVum6jlYxByzE4+Wq3h3xNDPcLH9ijYsM4nB49q68+IpdgEen2pOeFWMDP4141V2kddNI5SV7sgIIJd4OGIU4I7EHvUx02/KYhspJGkxtLKRW9c+JbvyzGESNegEagYz1rPGvakpcLezIoIxtbHFZKVjRoktfBPiG6ACWRi46SNtz75NaGm+AtbdnM1zBEEHK7wQD2zjk9O1QJql3O4Z7udzgYLOTWxZ3YcGR43ZzgBlPA+tVzrsNIpPol5aPtnvUZyMExHOR9a6r4aWF02om60rVZLDU7Qlg7AEEc4BBIyDWJcHexIJBArhPGrSwxl7eeW3n+6HjYg/jiqjOxnVlyxOw8W/H678TeI00zxDqHkCCQxvNEoULgkZz0PIzg1y3jC7vdC1SVbDUreeKdVljvbXkuCOCcEc88j61xNhYWWpyiLVro+a5yzsgbJ9T61OdPMM89tC8bm2G5DAMK6nvgda64129DjVd7GdqnxX8R6TcGNLmN0ztD7Bk49RzV+7+L+v/wBjwSw6/I0zNteDbtCDHHTtXD65EJnclcnORt7Vjq7R7kU5yMHHPFapt7Fe0bOi1j4k+I58ySapKWLbcjv+I61AvifUbyJCdRnYr1QH5Se5wKqRfZ5dMgQxgyoQWOOv+FX7mC2t7ESwzpG+cgIpyfrS6mTlcwLvxVdwpOBeTyjJwGkJ69QPSsw6s+oaYZBLJJKGA2u5OB34NM1KISs4BUsSSR3NV7GAJGQBsVugAPFdEbMnmY5bqQuEdQy7hketa2sSGEAAFQVBCk9iKpT2JRwpIYcHI71e1WJ7mKIAgOQFAI61pFXYOQ3RdOe4XIBjLdmBIGenNTajpVxplwI51Ab+LBzj0r0D4PeNk8A61HD4g0I6poVxxJiAlkODhlJ4ODjIzWx8XW0j4k+L7a88K6JJp1skexvLUjzz2ZhjAPUVo13ITbPPvCfgC98c3z2mmSQy3YQuIZZAhKjrjPXqKztV0W50K8msrpBFcwOY2jznDD3716TovwG8W313HPbaVdwOhzHMisAM+pHTpXoafsr+I7gi71K4soVwGeSefJH5Dr+NYupBPVlqDZ822lvNPMw8piMdenNW4dIuZWUBMAE856V9K2Hwa+G+gRB9c8XCWbOWt4nAAPoMckfX/CtC68T/AAe8E7Eh0uXVZQNwZYyd/vzwfzqXVi+hfs5LqfO9r4audQaMW1rPcuThgiZU/jXUaV8CPFusMottHlaPqSwxgexPSvVn/aX06wtSfD/hews0B+Vrjv8Agozn8awNZ/al8YajG0dtPaWBPAS2izj0GWyaiU5v4UJRiupoeGv2XfFlvdx34mj8PTx4P2hLgFgPXABx+ddvH8HtI024F74t8YreSL80haUZOPfPP+fpXznrPxM8Y66QdR8RXp3kqdp2hR6YFc/F594XlmmuLg5+Z52L5H0PSpvNrVjfLc+qNV8X/B3w/wDvUll1crwY4ctyPY4HP171z97+1h4c0ESQ+HfCAWRThJbgAfjjGR+f+NfOGrRvGCA4ViBlu+PQVlNHJJGXckHoAeCaFT7lqSR7rrP7VnjPWWaOKWDT4CcH7Jjcg9c/SvPde8b+J/EYEkut3txGcg5kAUj6VzOn2TPiIQmSRyAGPfNew/D79n/xP4n8grYNBb5zvkP7oj1B6HvXRThTWrRnOT6Hj1paXMksqsTNJJkbdpLsfoOte5/Cv9nDXfGCx3I3WlmwAZ5UKkDrjBxzX0D4R+CvhH4dCK81dodQ1NQG24B2H2HcZ9a0fGHxdtNCtGRHjs4sfLEuATjpx61VSurWpolRuR6J8MfCXw3txPMBqN/GOsuGwfb0xisbxh8VnlzBbSi1iHyqkY+97fyrx3xR8Z5dWaRIy0IyV3ueTUWl3lulvHdl/Pu3UkmQ52fSuK7lrISVjf1LVZI0e9uyFTtubJJqroeoNriTzKY9i8AL1x64rzObV73x14mTToywgVwHKn5T7fpXr58NWfg2KKS24laPB54B75HeolHl3E1Y57U7o2ZlUgsSvGT61k+FtN/tTX4Iizu0h+bd90YPrTNXuxPdbQWIB5Oen/1q3PAEscWrgTSBFALKwHVh7ilypK5m0rnbPY+XC5JBCcDaMZAqpNZidQgwCSOWHSmePL9tK8MrcI7Ru0mRjjI7nNW9GY6v4dtNRJAeUlWx1yPWseXS5NjyH4leGgl1KzICdxyy8DPsK4PT9dn0mCXTniMrkEQuvBHt7ivoTxroyahpAbyhJKrgkH+Id6+ePENsl1qDMFVZI2KqCSAD2rWD0LjtY5DWLy7MsiTo0MxOQrdSPWsqIkzs5G1SAAD3PrXT3kS3CAXJUXCfLlx9/wCh7VjXFmgADo0LqeGzkfhXUjQ6Hw4Xn3hjkgqwAGMAGv0x/ZxwfhTYEFgSSxyMYzX5j+H0kt7wjfuQjcU9B3Oa/Tf9m3J+E+mkjkjkk9a4cRrZGn2T1TTbee60yUWzhJAxIDc5PpVCZ9XtER5p4zHnDIBzjvWx4XyrTggqASMHuPWnXMKymQMMq5xz2Fd1LSCLRpTBZ9NiliHAABHccVTB6EjJ9Ko2+v22i3C2LSg9MtJkr+nSr897ZgCVHJDHBIIKe+CK11Bq4pAwCwAAOTVDUtCj1CczpdTQjGCFORj60w+JraG+VdhlhzjevTFdLJDHc2oubchoiPmVaNSTN8N2Ys43iLtKwJYMx5xSAjzH53ZJPSptK+TUGIJAYHAzwRUTYDkjkZPAHSuKtuDYh6g5IPIp20HBI5FJnsBk/wAqOfT2rmJFDAkjHI60vGDk8D1pOMkdT3pHA2kHpz07VUdwWhoaYPM0/JG7A6EZqleWoRo5YUUSI24MBjir+ittsSCcArjB6nrVe9u1sIiQoEhGFUc5r0o7GpoQzjUIFR22TL0YHAb8fWg2sm0kgEA4JJ/WuVSx1KBTdwzhHZtxikOQf8Ota9yt/c2MTwSpFckZkXOVI+hziq2FcvtGxk2IQHP3eev40kkElum1l2Z7L3rnE0u70pzdi4M0mcyRk5BHfiup0+9j1WzALcYwGPUH0NIZFaEhNmcDBO3FQMPnYH8qktsRs6lg6qSAR29qjkkG8cAA9x61hUQmNIAJAHNJyeCac2OR3pD3wcjtXMSAzgHGKUADGeF/nQAATijpyaaAsaSC0bsACNxGD9akmiWXzAwBDjDD1pNCAKy9/mJAqrql8Swht13SyEg98V2x2LK41600W5WBncqSAWAyo9q2Bf2ckLXKSB48AkqeAPp1rOg02CKFklhDyMPnLAEU/StPhglmhC5ikGNh6A1egtSrJ4qtDdrGkbPFnmQjgex9q3EiikgDwKqpjJUCqH9l28SyRpAroxIIAxVXT7xtIuvs8oZrc/db+6PT3FUM0BtW4yMnjriknz5hyMjvU00apOJIyCrjOM9KhnJ8zgYBrGewmRnByCOBSdycYpcnnJ470YJxg49a5SQpDnnAyadzjnANIBnBI9qAI2AWWMjgk9PWtcqfLUDv0rKOTJGSQArce4xVye8MNuFQAtnAB711Q2KRV1i+FpC0cQBuWICleozWTBca3prIZStxGSAR3APuOTWtZaQ7yNPONzt0JPSrt1aOYyRzgYwO9aKwamdrFxqKFI7WMESLncTkj2rLtkv9FcXLyNcxscyqT0PrXVWwM1sGB47Bh0pWtWZSOGU9RnrRcY23ni1K0DxvuUjt1+hHrVaIHYwJwRniqw0+fSLkzWzDymPzRk5xVreHZyASzDPSpeiuBDk5GCTnr7UozznilJ5IAyKT1BXnsa5SA4yeM8cmkAOCMYGafgduDSevcUAJkDBzxT7HJu2UkEkZ59KYABk9M9aWB1hmcu6oDjBY4zVxdmUi/c3KWqlncEjsOprEitG1Wdpp0JQcqrdMVoSpbSMrSzRkE55PWphqVlFtUTxBe2HFdCYzOi0aC0vIp4AY9pwVzwfwqxdaNa3NwJ2i3OeSGJxUtxqNoyFRcRqT0JOaVNaslRVN3CWAAJJxRfzAqXWmeVILm1XZKBhgOjj0xV6zulv4GU8OOCD/AAmmSa/pyHAuYifrWe+s6S1wZUugjchgAQG/SjmXUDUlyMgjB/rUBySQeRjrTYdTtL5CbeYSlTgjFAIAIAJ/WsZNCYpHQAZFIfYgmncEY5zSZPYEn19KjQkARgZOAeppOcEgYPv3pwyMHGAab1zgYOaYDrYqLkk5wACPbmpNQmlnQRQAkt1PbFZuoXl3YbJ7aIXAb5WXOCDVRvEWrjGNO2D3BP8AKrUklqUjc0/ShaqSSC55Jqee2dlBBGQc4xnFc2fEOs8k2UZGe4J/rSf2/q7Aj7Ag7hsHj9aftIhc6ZFW4QO6hz6EcAjvSNaLMjq2CGGDkf07VzI1bXXyywRle2B0pf7U1/JIgjIHfAH9aOeIXRrWtnNpt0Ap3QMCBz0Poauy5kJIGDjOPU1zbaprshwYoVI6AkcfrU+l3WstegXZjMDDkLg4/GjnTC5rZ+UgjPrSAbcbiWA6ZPQUDBHPQnqO9POcHIycVmSRqpAIAAB7DvSOrMuScHrwakBOCcYNB5yB1oAh2HoDweoz1o8oAEYz68Z4qYKM5Awe+KQqcEDg+oPSlYBgjAAAGBSGMHJJ5qUA8YGaXaCTjGKLAVzGDkk8dKfs2kYyRipCuQSRkH1pcAgYPtijlAjCE4JHPv2o8o8HHFP289PxzS4HGDk+9PlKsMCdQRyacFA68CnZxkkYHajacg9PX3p2CwnAPApcE5JOARSgEcZwSOMjpTQSAMAjsM0WCwpxyM4FAJycjA7e9IFPBPBFLtPBBJFNaDDgZ4ySaU5IyOtIB6jJ9aXafTFFhWG4J4JBz7UcEHjgdeKUxk8A47/SlIHc4PpmqsFhpQ455NRlAqggnjjipipAJyDx0PelC4xnpU2CxWMatwVU+5FLsHIACjPb1qwqck9R39qDGM5A478VPIFiIruJJHGPWnAdABin7eAQCfTApShxyCO1UohYZgZ54NLgYAzn3p/l9hkj1NAG7GRg9eKpaBdDCDnI6UYOBTyhBAC57UhB54470WGM5zggjv8AWlOQAQMjvTlBOSRkdsUuGGAACO4HWiwDMEdenp60nUEHgelSFSecDGaQLkkA/iO9FgGk8gE80nPQfnUvlE4I5980bCOgzz2osBGAeg5I607jAAGBTihU4II7ZFO2EZGMjGMjqKEgGYPIPHfijAII6E9KfsOACQeOc8UjICAcge4NXYLsZgZHOaXA64PBqTYNpJxjGSTRtAAIPHY9amwEZB4IIA78UhXAIIyQehP61KEBBOCQT1zSlDzgAnHfvVWAgAPQjj6fpSle4Gc1OIcAZB5NL5XIwMD1NTYCqQQCRyKXjBJGB7+tWfKOWJGf60LET1HT1o5QKxjDAZGR3pPIBPA5HSrXk45UYOc07yicnv6UOKYrFIxZAyMn1x2oEIyCeCKumDIOetN8jGABkY/KjkQWKnlAkEr7YPpSrEGzwB7AdKuCE8nOCRigRHnJye3tRyILFMxFeFA2+men4UqxY5xzj8queX1IxknnNNMRz1HsSKfKgsVihCkgc+lCRhASDgk1YMILAkggD1xzQFQZ+dcfUUcoyAEbgByRQFOSRyc96sZQjl1z7EUgVDgFwT1607ARFc84yfpSbeowQMVZOwDBYA9euKaDF0Dj/vqiwFfYBkMMA8jnrQsQBJBJHuKne4t4R80iKPc01rm1GGMqAdjuosgG7MjOMUeVzwOaR9Qs84M8ecZ+8OaYdWsUUk3KEDnG4UaAP8oMMrg/jTvKzn5cg+hxVZvEOmKpY3UeOuc1DJ4s0tAQ1wuOv1o0Av8Ak8jByenJpTAcAjk+nTNZv/CXaTt5uVAPOMdajbxrpCuM3GT646UWA1/JJxxkeh7UeX1wAT0rGfx3o6f8tyT7Cm/8J9o//Pwcf7tFgNeS3VyS8ZJXoadsBRcqSCe3asR/iFo6AnzWPpgdah/4WRpPOGk46cdaNAOjVO+0g9yRR5RYAhcn37VzEnxN0tPuiRvrgVF/wtLTTn905A68ijQDrRAWAycY6gUCHgArkZ79q4uX4rWS/wCrhZ+e5x/jUf8AwtOMHH2Qv9CRj9KNAO5MGSCMfiKXyO+Rn1xXAN8Un5IsyPYgnFMPxTmPIsmA9CDRcD0EQn5SSCQeeKcIztIOM+grzk/FG45ItMe2003/AIWbesci0UD0INMdj0gRkYwRnvSGIueSQPY9a83/AOFmaiwJFuif7wqA/EjVSwKopB7ACgR6j5WDkHFBiBGASPcV5UfiHrIzgxg56MBULeOdanJIlUZ7A8UtB2uetCEKByTj15zR5ecgn6Y9K8dHizWWB2zkg9ACSKG8Q664JNzL+bGmFmexhFAwTmghcEZGK8ZGsawx/wCPqQEjI4PNB1DV5VGbu4GevytxQFj2XMa5JYY75NNMsPGZV49xXjBk1R0OJ7hh0wUPP60n2fUjz9okB91IpXCx7Ibm1ViTPGMf7Q4ppvrJMsbiM/Vga8Xa1vRkNPISevHWmx2Ny5Ja5ZQOfmYClcLHs51vT1HN3Fj61HJ4j01ODdxk9cA14/HpjMGLXIz2y4GKY+nqhIa5TPvLjNFx2PXm8U6YmQblPXkjmom8Y6VwBOpBrx6W0gHW6jU55zLSrbWXQXtuAeCxlPH61Lku4rHrz+NdJXrOCPbn9KT/AITrRwM/aMH0xXkqrpEPB1CBzjncx6/XNMa70VQR/aNseeSW6frRzLuFj1dviBpKMR5jEDuBUZ+IukZwHcj1xXlTav4fjwG1CEnoCO9Rya74ejYbr+MD/d60/aRCzPVm+JWlKcDeT7Ypn/CzdM5O18e2K8pPiPw6pBF6Cegwo5qCXxd4egcg3Ehb/ZQGp9rELM9Zb4n6f2ib8SKYfijZgZMJI9jXk/8Awm2hKTtM7d8BAOKj/wCE40IZIS6cfQcfhR7WI+VnrJ+Kdr2gJ9s1G3xUiwSttuH415P/AMJ9oWMi2nI9SowPyqOX4iacr4ispimOCMYNT7aKDlZ6w3xVABIsyT754qGT4pzEgraYHpg8/jXlB+I1mWO3T2B/22xketRH4lWnIFioPTDE1PtY9w5WeryfFS55Itgo9weKrv8AFW9DACEc9tpry4/EaOM4GlxN6EjOPzpT8SmABTTrbJ6Ein7eHcOVno8vxU1LcQEwc9NtVW+KWsOQVRgenCjmvPH+Jl2GJ+xWpA/hAPFNHxLvJQSttBHjsUpe3j3DlZ6H/wALH1tlJDOAeuQKhm+IWuu4wXIx/D3rzs/EfUySSkCg/wCyCaY/xH1VclWiB7YjHFL6xEfKeiv4+19/lJlB9wf8KifxRr8uGMrgddpJrzlviNrbnIkQD0AH+FMf4ga2CWS556YKA/0qfbxDlfY9GOva+xGZJAeuOeaU6tr7glriUexJ5/WvND451kqQL04PbaP51C3jHWZAAb1lPcL2qfrERcrPT2utdOMSSE+hJ/xpfM10oQ8jg9sNnP615aPFeqn79/IzevTimnxNf972cHpxIaX1hdgt5HqJj1dsB5WIPBO7tSfYtQbIacg/7TgV5V/b96wJe+uJD1BMhBpra5dvg/aZc4x8zk4oeJXYdvI9UbTbxlANyinsTIKQaVKoBe6QkdcygD+VeTvq9w2M3MgP+8aadQmbBWdsnqSc5qfrIcrPWzp6pgm5jJ9BLTDYQbiWu4wV/wCmleS/a5GHMrH1OcUCd8EiVg3bJyBR9ZY7M9YlisghDXduD2y1RKmnKR5l5agexJry4XJwQWznqcCk8z+IAE9AWNL6wDVz1FxoyqQ17AwJyCMmolv9DRSBeKQOpVc4rzJipABCkj1pAEB+QBcckLxk0vrL7CaPRZtW0NSS90GGePlFRvr+gBfnuWK+ojrz3YOSCzHOSWJP86eGIBB5HvU/WJAddda5o7XCOJJGiUY2iPHH0/rWR4i8VWk1qtvYxyq7khmZSBjB4z3rHaTCnPI7CqM7+aoIJIHI9qTrzsS2ejfCwtqcVrBK+WtJSxyOuea9z2BrCebOJGOFJHXivnD4OasU8VSW0gJEoKgkDnjOf6V7+JjJHGCWMe4rgng4rWhO71MVoxL2zN7p14SSYjGytk5y2OBXgOluNO1qMZ4SYhgRyAcjH619GMgXT3tmJAkO8MD24r5w8TR/2d4ivY2BID7s5xnmtJuzREnY9e+FV6LPxPd2QOQSVGewPOa9mLAEAnk185eFr4W3jPT5Q5AuVRiQcZOcHmvdr7X7W1DKoaeQKeI+cfjXXF3RrGSZYvtdstPjdpZ1ygyVXk1zNj8QbKe6me4coij5FwaxbbWG1S5MR08G23gySkZwB2zTobrSNV1gwRacDbRqSSi8kj6Ur3M3N3tE6CP4g290wW2t3kycZPeuka+jihV5SEJGSuckVg2osdJKGLT/ACZZB+7UkH8yelWYJrX7PJ9uliWWQn+IE4NVdI0TfUp3/iU3srQWYIhQFpZ8dAOteWeKr251W7kubV3SDOFycZUdTn3NbnxK8YwaTpJ0zS4jEZ32FgOWHfBrj7C8FxaM11N5DKoUKxwAB3A7fhXiZhi4Uoct9TlrVEla46x1xLXTHguRskkJUuc5I+tch411cTy2kFoVhtY85B6ue3HfvUfiLxLbJfCASgKoLbmGAfxrl7rUBe6gJ2IZAAseewFfD1sXOr7h5EqjloyxrniSzgsPszLILmRQFLD5W9sVympfajpskNnBGJnK4kI5Hr+GK0bGOOPxIlxcsrxcgo3p7Curm0RNWle4to5LKwhQs8rAfM3oKxhh3PUw5G2VNH8Zaz4b02GysAHDLmSc8sGPX6AVPuv7+zNxNrDS3MxJkQMeFHQZ6kmuc/tK9tNTFoI4/KkJKy5+YL9O9OluJUby4MyzEZCg4H4mu/mrcvJfQ6owk1uT6jOmiQs8tsXkAwhQZO49M57GqOpa7DZRW2lTqpvrxd7ZxhAen0FMlvJby9tHuYldI8kL1BYdOfasjX9Atr++l1C/Z453XCmMkkAdgexrGFFqV5FqnZ6mtc6f4d8OWguNY1P7VEoDixtR1IPQ465+tcNr2vat8Q9Sitbe0kisE/1VrBjZEg7sePxNO/sGKeBzAJHIDZDNkmrdtql34V8KMqhYnmO1mX7zZPc9hzXfF3dhSd9Ec1rT3lnbNawHasfJAGQSOPyq18INLbxBrl5aXr+WMb1wOjHoM1vWOlpqmnyXk9xJb28ce6QrgFz1xmuu+Ffw/NqYtfSWNY5CW8oMSxHbPbpXbBmDjJaokPhzTvDtpPbXGpODI2JCQRvA7A9QPpTd3hiNgltp9uyFSd5XJzjg9fWqvj7OoXa2UW0yMxZpCeEBPH6ZrjtVsYtN1uzigkNxFGoaYjqxB5A9M+tclZc07qRrCFx2mXskPiISKizRRkuJVXCg9wT7V0ehaJJrOp6jeagHSK4Hm7jkEKOwP5Utol7cwuz20FhZytlYUUAkDoTmrV9c6j5LIl1HPJtLYY4CIB0x3NNYiatGLN4817XOGkWUeI3trdfIszIoZhkkqD0z6muj8U2cV3LPNKBaxkYXceGA7gVa+HesaJePc6rq80cMNv8ALFa9Hmf1x1Iz3rj/AB3JqOpXl1qBVlWZz5VuTwi9uO3FetSgpxvN6nQoRtdneeBfCOmyeHbvXbx1s9ItlYqz9ZmA6j2zkfWvMpZZ7qa41FgqQDd5SkHJHOMD8qm0Zdc18adpGoag0ekBwfIC4iT1Jx1xmrHxEiu7CIwacA0UjmK3crw69Dj1/Ct48q0REUk9yt4NsJvE9xDE6l52yxZlyqDPB44rpNW+GR/tE3dy5vbWE5lumXCg8YUf4V1/gt7Hwt4ZstItLVYZpIla9u35YHAJAJ98gewqr4w1C58bXWn6Jp8ostNDhTJnaD6knv3Nc9VRfwscr3ubnhfQbXVoUsrRoLGyjw0kpxuHrg+9dBp3wzN+Z5rK7hj06NirXExJZwDyRXKSR6RoEx0yyuZLxAoWWU8hnHoRjAFSW2qwWrJZTX8qRHkW6t0GTyQPrXIvZ0dJK5x3imR614Wjg1S7TTi9zaW6BpJyQqk45HauZu7CVNJhulQi5lYmMkcADPP0rpr/AFdWimsx5iw7gysOAwHYjuKlOnDXrNTNJ9m06ADy0hABJB7V58pqpP3Yhz32MjSbC71K0toHKiMjdLIpAAA68VQuvENto8t1FZ/Oigqu2PByO+T/ADrori1Zw9vawyojLjeykZH9a5ufw8be9LzxlNxCgMwyTiu5LliTKTtqckuqXWqI9uqmASEs+QSx56596j1W0t7LT0y21ifmZG6fUUeNru80rfHYgSyY25jbCg1V8LaJPOjXOr3CKkZ3OA2QT6D1q40k1czVNNXZs6Roul32gzajf3slnpdijFYguDLIegUepNQfD23La/DKLYysWBJkP3Af60upWZa2gnaJhZtlreAtgufXHp710ngrR5zp8+oSYtYIlLkMMEn0FUoO5GzsZfx18TxaDpUWn2kwGpXDklR/AB3rz34VeNbTwqNXvb2WMzghYFY5LNjk/nXG/EHV7nxH4uu7p3M0qkxBeQAo/SuftYJ3idbYZc5UqRjHqc16cIpJI6oqyOzbxVrHirxbLNAfOclmXJyBnufQDFc14g+0rdzI8v2m5D7pFB4Ptim+Hrm8smmImEZI2sE4J/Gi7sZoondFlmnkYliBnArXlRp0K0V8zQrBCpWUsB8wHy+1Zut6kGult45FVQP3jMcgkdarXNy9qoQAeYSSXPY+lUrtJrh9xChPULgk/WqUbmkVpciN/cXRS3gJ8pWxjtj2FankrBppdy5mDlVjxyfeq0FuLeNGVWBYbs9x+FU9YvVEBEdwWcEBlAOUz3zWiRomUH1Se3lZlyNxK8nqfSmzaoy2bxs5LSD94VGSg9Ae2fWrFvYI0BZgz7zwfU1DdaTJpttKZ7ViJR8uCcE9smrViytbQvdYCRElVwpAyQK6NXn0HSXDxkTnBAbqR6e1M8DXsdmzmVNsm0gDg4yP51f1m/gnjKIxklHOSBgD1J/pUttuw0Y9v4oZkMSkpu+ZlXpmtqDxK1psisCwnYAMRxn1yfSuRlsFgld4hJNtG4gHBNXYNRSGSF47dlAAzGRkmiyJ0Ojk1LUL2Ewl1ETne0eScn1qNzJaReQQqvnlQOR9azk8Sg3DF4mjfgIAOg7ZNQtqCyedNKzSZByR3P1qeVEtHoHhXw7/AGxcRWVuGnvLsgIq8hB6n0xX1TpPh+x+EfgtI7ZA+qXShRLgFiT159q8/wD2W/CG3RT4iuYdklwm2N2A+RQOce9dZc6uPFXjB5XfOmWB8qCIAkO/c/8A1zXl16rvyo86pzPQt2nhyfUtFijdWlnkO5mJyGPrXmvxAu3uUi0iExhI22yOuAB681654o8QWXw/8Iz3925ilYERIzcsSOABXzdbatL4hWS4lh8tJXJJPJOD1NZU/eM1GW51FvY2lvouFEYdVKrg5ySPWoLpNO8O6O15K4M64CwqvJNNnvlgs5AEiRFUYzxg+v1rgtQvzf3YMu6VFJAVmOM+vvXRGzKim2V5tWnvNVluzIVdwBt9ADXp3g3xrbabau93MYAqEAyD7xxwOPWvKYEiOqxRBh8xzlh0qfxNrEOl2UkERElzKSCVOQAOldHs7m/Jc9U8KeObbUJ5yXEDvIWCucsw9PYVc+Kviiw/4Ry2tYXiluJ2wyr1XHSvmyx1e6juN6OVYDBaM4IHeti21Jr24iW9uJJymCMgZJ9eMUKjZpgqVncS+1hoZnIIUIdqqOpqvbTGaUvMoj3Huck1a8Z3NlbXltAgRZmXJCkbge2fesa1dWuoEUkyeauVI689zXUnY6j6X+Fvwi0dfDD+KvGL+VpzAm3sgcNKccEnr16CvL/iFpOiWcOpuk2LmRt1vZRkEQKeQCR1OOtd1aQa18R9W0zQrW4kdYkChIThIVA5J7D6n6V5/wDHDw9o/gXxEmj6TM1xOFLXdxIxYFsjpnoOTWlOUegRklpY8Hv7V4LyQlgI3HIr0/4WaFp94nn3M/lMBhCBnJ9K3/CvwXvvHtrIdK083bou+SUsAI1PTg9ehrzzUbDU/h74jNjfRvCsEwDKQQCAc9O+Qa64QlMta7nvl78Nr3RoI9Qk0+URPzHKM/MOo4rItphJfwXErQIYnBHnHaCB0Fdjr/7T6ah8OoNMtrCJLp41R7lmBKgememcYP1Irz/wdqb6nLO8yLLKAWAdeBnuM1zVEk7EtrodTqXiS18Sayt5PcbIVIRWkOQO2R7Vp+MNLsFsYb22O4ABVcn8yT3rDuNFtP7Oe4Cfbb9872c4EY7EDoaxte1+efTrWzliEcUQCjaTzjuff6VilYLno3w3iMWmyM0hEYbdvJBJPp6/lXZz3hiR3LkhBksx6V4pofi8adHBESxTIwFB5HrXoEOrDUIkRXBLAHDHGAe/1rSNkXFohv8AxXqt7O9vHbJg5C7B1HY+1WLmwLeHb6WQPJdJAzOxPCk9s+tbVillaokMbosmCzkHcWPvgVH4muIofCN6F2LEVOSBgtWsdy1a58P+LoSLmRJAwgDMA4bBJz0rn/tMrKsSEhAcYYZwK1/GdxHNrFxHFu8osWLE5wc9Ky1jSJgxkIfHCnuPWu5LS5o9Cu0pHIBzu2jjOOfSvSPBGpWmmwh0tpp7skEhBnNeeW1uZJNwYkKcn2r6V+D2hWK+GxczARuMEsw5PfOe1PYVzk9c1nU74hhp/wBmGAQWY8e3SsbV9UmhhjM8ao6jG0jIP4V65eqfFE0gtkEVlASPNwPmI968w8VWqDz33q5BKjPJH+FNvsFzzrVNRXyJZDw2SAewH0rinzJIxCYGSSVNb3ihw6eUAVGecHrXPKpWZSTgMQMZ61nYtK5ftISshJYkMM7fap71jOylFUKoxtByRUitFZxPk5LDIUHn/wDVVYzKXR1BWPBLkjGaRZZsY4OWkJEa/MxYYJ9gKim1KS+cIh8qIHgEdRUE8puVEaSkxk5G7sKRlEYITkep7UATSxmFEZDtyecDvWjbXBeykLH5xkZz2rDubh8KEJLEZIx0Faltbs1ukiIrnHAXuT7VN7AQ2N4S0qk8HrkdR/SuusowyQAAI+0cDkY+tYtn4ektn8yYqAwyCOh9vrWtHKkEa7VIIIHBrnnK+xm3dnrvg+FDbIYiS6jDFjwfoK66FCgGTyeeO1cj4HwtjGTgk4JIHSu0SNjkDgEZBNebPc7KS0JrRX2gFlADcEdSPetMMGGSSO22qltFHDEDuBJOT9asrLFIhYZIHQiudo6Cu8g3kgbh0BAp8RYA5GB296nSSMg4UA/SnMVYZ2AHHUdTSAz5XIJAHI96jSTzAGHBIxyKuSBQcgAH371AdmC2CHzwT0H4UEsp3StJHKgXGRgtXzf8SIlj1+ZY3kSROTxhSPr+dfSWpbWtZNsogIBOT3NeA+P7PyrwynDM5JyTnIrtouzMqjtE8yeNRKCBuY5JOKhjz5xBVSD0yeoq/cEROQcls9D2qmYz8xzlq9RPQ4XqRXt0FDKRkEYBPal023LCMsdy5CnntUE6b0JOQe4xzWlZwsFi2crj7ucEmhiOoWGIwKVXekfoOBWcwWa8jIIEanLt6+1bCzx/2eI4vlLkK0YOMH0zWNEBBcykKAinJRjnP40gPW/ByExwE8ADgHuK9Cs9EXV7dkOGPLHPtXk3gTVQwEkpKjspOcV7P4Uv0G2UNhMbWJHr7Vg9ALWg2Q0+LyiABglR61ZktRcRupQyFhuHGMYq3DqFtES4kUBRksxAxVV9atULiM+cHU52Njr71FyrGFC9tZzlWJYE5Zn4x7fSppXF1KgtoEJQ53Z4P41VmspLu5LmQRgnhQc5X3PaqWseIPs8It4wkYHygqAM0X0Cxz/iu0KXUkCnzZSS2V6fhXn2p2E6uyMMEAkEnkH616HBf2sSvPeTF5M4AVawNWnjuiViXO7kZHIrJK8iNG7nBpp8CTxhgWLcseTzW7p+oW3h27trm4iBjjYSAAZJx0re0rwrLeoriJpADyOOKz/E/wAP9Uvnd44jFadPMYHn2Fb6Ip2O3vv2idQu7byrVQ0AXaEQYK8cHNcNLqd3r14bu9laQk5AbtUOm+CLwK6BCAABncAAB3rpo/DMVtZxq9yyOcZDDGfpWMkjN23SILOOxkR3vUdkUcLG23ntzWVdzpKsqW6oqE7QoOSB9K7i08BG8s1kIYxHgMGIBNc1qWmrod8IEtw0hJXgEn65rDlsY63ORbw293cBXi3sTtABxj3rtPDvhRbK3KIgAPG6TOQa1NN06eKJH8mOQZyT3FdXHpc8NmkpAAY7guBzVJXDU5K68Dy6kyBTtQdSBjJ+tdpo/hlNOVCTnC4OT0q9pVyjSG3d3VAdzKq8Z+tbLRiXjGVPQGrsjRRRT02S3KM5UKyNtUNgc+uaydS+IcLXL2wn2iL5QgHepvEKzyW7xwAFUBxgY5rxrVTOuptuYqQSCRzk/WpeiM5JI7XV9dU3JMTFpGPGfWtaLUZrqyIlDSsoCnGAB9B3rz7S7O51W/gQnYCchjwOO5Neu2ukxW1hGDAGlVTubrUp3YI881Kxlut8YBRC3RBg4+taGlQPCsaRwMwxwyjJP1rehEtvcRvKA8eTtV16fX2qWa8CvLLGgU8jEQwD9KSdguc/da8bC4WIIqRM2GA5OatT63Pf3CCBPkQBQi8H3ye5qPVdIgaEXBfaT82OhB9Kn8O6cYzlpBExJIYDJpXsHNYp3fhSTXJAkkotlOT5rAnYfpXI+OtMg0CBLSMh5MEtODgn04969UvbiW0tZsAPJ95mbjH+FeOeJXfWtWZnYO5JCoBgCqTuDlci8P3EjRHIwSOST1rRtJ53doY2VQT8xK5JHp9Kw/PMFsYk3q4OCoXp+NOtftQmL4YqBn5TyapEqR0+p6dIsCPLGkQA4x3H07VztrGItTCI3nISDtzwKmbUbu9haBCQpPJfJJPpmrej2jW9wCyYdhtyoyAfrRuXe53Gma7BZqkTkxALghR1PpWjb+KbMMxYglR0ziqel+GE1G3XMoRh6dTVDxH4XNpbkQMcgYLYwSao1V0izeePo7SQtblXfPzBq1dE8ZC9iYyOrM5AAAOVry1fCOoT5lSGQoPvSZOBS2+rPody8QZldR944600RzHQ+MrabUtRZkfaAcggkCvQ/Adlb2+mxLcu0k5UBFjA5PqT2rxq88WXkxRYnjIByfNPU/TvXbfDu+uZ5V8yQuXJyc/yHpRa407nqnlFSOWDDqM4xTth+cAbsgjBqvaF/KGVkJycswwCP61cQnkkgcZBqbGiRwWuWbW2qwSBwFB5B9TXT2luXiQEgkjPHIq1PpcMzLISHbOSCORVryUiAAQDgDjvVWDkIliMICnJH50j4XAPJNSuTnAGRTGI545osXYp3sTMrhH3KVwAR0NcpF4QjvdTNze5ITO0Dua7NmBXATHOd1V5VypAGPpSVgsZF1pUUkBgCkI38AAGa4WeSw0rUpoiqI684HUe+a77Wbj7DYtKDtkHAB6mvE7qOXV9YklywJbBb19qiepjUWmh6U3jC3u7JI7KFZgF24C4x7571ymr6dNJOJpMrkEDaO1bmhadFpdg0k0wWUnARh1X1zW59nXUIwUCLHGnpnJrmascjVjn/C2ivcNEQSMHGW64r0Gx8KLI7FwJQBnLjtVLwfZoCFkAbDE7hxgV6DBZIqAIWK9ck5reCuddK1jjbzwm9+SsUEcVsox8nBz9K4Xxf4Rlt2QxIzovAOPu5r3+C2i3A+XlyOOeDVLU/C8WosQQoBOc9hW3Jc0lG54l4e8E3SmKfeUI5LEYAFeueGtFF5ZhJtRBGcqQCce9ZvjuzubPTorSyILL8pdFxx7/AOe9HhDS7m1s4pbudLdAo25JOafJZXOeStoe4fD/AEmPTLlHkvmuokIJCkjI7nFemt4oszgKsroOADxXiPhIXmqXCQWiOznAByQCPX6V6hNod1p0MQdi7bQW9jSjORVKb6I+U5tKjtixe2YO4IY5ycHtWG2nwWd2piiEEhH3hwSK6m78bWF5aSFbK6VQNzHbkjH05rNi17Tr6EXcVrPcRKQMiM7h74xk16UoX2PQvY4XxDprJO7KSRnOcGsnStRS3uV3DY6tjcTjivTLm50rUoyoinRycMChBI9sjg1yOoeHdCjuWeAzLLkErcc/lU8umppF3R1unTxXtsjRzvMfuspYkCvMvFylNUeMgEgnAA6Cuz0rWbLSJQYpZHAGGwvH4VFq0fhvX7tpxcXEdyAAxEXHXnvWahZlJNanAWEjWs6Tg5YHHJ5Ne+/DHWbnWNPe2S3W9RVHmorAEehIP0NeU3elaLbSZV5JGHIYf4Vf0DV7CGSURT3NrKMAPCSpPsfUVThct6ns+reJbayuIrcoUnIKqoPK47E+ld/4f+D+t/ETRYLyxnhW3K8qAAVPv6//AKq+frXw/c660k8dvfXgRSRIoyzH8K7bwR8XvF3wotnsLVLoWoG4W9zEcj1564rppz9mtIphJXVj2TTf2TvFocSnUFEYPJjUAkfnXV2/7LmoWsYeXUQJDyWyBn8OleeeEP25NRghNpfWLPKvQjsc9Oasax+1l4n125iW00uWOPdgbOc/XFbxlKrL4UjkdOUXudPqP7P13LI1tBcC7DHDCI7Sp9cD+daq/sq6lPpIVdZlRgNwgkIOPzBre+HPx2v722iil8PEXZGCwYAk9856V1upeJfGOrMzWWlfZHHAJ5yvp6Vu4zWlkhPTc870T9nzXfDdu7213JLuPzANuOf5j6VPdeE/EK3CRzQByhwGkjJzXVRar8QrQ7ZLORcnO4Air8eq/EGCRbl9KinXqVJ5IrHla1aQubzM7w94OheaOLWbMxs/CyqCAPw6V1M/g/wpaSKskpxnBznH54rPufiprUIWC+8OlHYgdCQK4nx18YNT8KW5uU8PAwOeQQJFJPpg8VzynK+5aelz0K407wTZLhgJweMjJwfwxXmnxR0DwqdFuLvSL+XSr+MFlY5CZ7ZPQc/zrh7b9q60WUi58MbWzhl8sEEVz3xO+P2l+KNJNjpVhPY+aCsqPCdhB7expQi5yDmaPF7hr7xFqk93fXLXMykqXbnGPT9K9R+BXgG28Xa8nnRnMTAAMCfqf1H515np+lC4BgXzC8h3DyyQT+Ve8/Cy38dfD6EX8WhSX1kyjkj5hg8HI9q9n2sqNPlh1G5RteR9Z6Z4J0qDTY7AW0bKgGSF2leOoPepo9AutHH/ABL76SWNRn7PO24H2HpXz3qP7Rvia1kDNoU0Ma9RjkEe4qK9/aU1G+t1nXQpEnXrJGGH515rp1Ju7M1OJ9EweLNPExt70fYrrlQkuQpPcA1U1bxtpOkQsZ2EMi5Ksg3qR9e9fMUvxa13xxqKx2ujKCxAZJiQC3qBwc/Sqnia1+I/h6K5v7fT45bCVTvhcCRUB7qTkg9axlTnDcpTiz6Zs/jHoX2TfJLtIOOMDI9au2fxb8O3kgRbpkY/3gMfnmvhfSPiF4p0wiyklSK2mYkJdwkpknkBu30zXohbxFe2MEcsuhRpJ/q5VJyB+Y9QMVFmWfVup/EbQbKAl7pZAegHINYdz478O6ppcsaIGlHKqFBOc9civlOPwx4rg1J7PU9Tgs4ZmHkzAZUg9CD2r03SPgz4uh04yweIEcbSVO4EHv1wa2UUvtENpnuum6vaanoMd3LblRDyxwCRjuMV5x4u+KWg6dqoSwiSS4JwSowScenr/hXC+Db3VodTudC1HxKbWYnbgjCt1Bwa6i3/AGZrLWJzc3Gpb587gwJ59wRW0YQ3lIi/ZHW+HPjB4Z09UicfZ5n5YuApJ78VpeIPGmn3YEosriSIjIlj5B/KuE1n9lCz1ALNHqUrXKgAEuQOOnNaWifATU7Kwe1k1mZYhwIzKSp/DtTdOjuplc0n0MaTxlc2l+WtL6e0t92Qs4PPPTrXW2njzxDO8XkXFvcQtgbiADn39Kntf2ftM8lTPeTGUdR1H862IPg/odqqo4lJA+/ngn6VnJUltL8BrmNDSfGFxPILfUFhsp8cGRsB/p2q7YeJLGC8uLe4uYUkLZUqwww59Kzbf4W6ICHPmTKOnzdPxqKT4eaHZX8bvE7xyfKRI5IB7dMEVklDqytTpH8T6TFJhtQhBPbeOtUtW8a6NZ2xdr1CVIOFJzQfAWh7gVtQpHIwxqHVPCuiX9g5W0hLoOo4IqfcuGoy3+J3h+4j3C8Ix1ytR3PxR0KDBSWSYng7EPFVdP8ABGhW9us3kRbG6hVPJ/EmtYaTotuoLacqBRw3k/4Cr9zpcPeMuf4pafKii0hmnkPYpio/+FkzQwAnR51IODxxVq2iMWovcw2kRtugwgHHrzXSO9xNCPLijdGHc9KV49g1OTs/iFe3MxQaHcFT0YccflV+48ZXMcLMdFuDjsTnH6Vp2sd9bfK0UZXs4I4/Cn/abuK5LTAiA8fKMj/Gk3Hoh2Zx+n/ELVLud1g0Z5EU8oM5FVNb+Kuq6NdqkuiPBG3AaXOM/Wuh1LwmZbl7/SbloLlslgGxkmsl9K1m+iVdTiS+tidrq5GRz1HoaqPKydUUY7rxjr5ivbKZYYidwQMACPcVJrOreNYogIY4HBBVijA4OPrWtB4dvfDVu8lhNL5XLCJhkAehArifE/ju0tyft6S6dccgXEQJQn/aFClrsLYxrjwN46vIZpIrwokp3eWueM/yrA1L4G6pNptxeanq8tpKqkhgc498Zr1f4X/ENtdjmt5p0uVhBxKvcA8fpXnX7RPxMuTpFxp2mW8sgIZWeNSePXA9P6UOcpbaETaWx4ZH4FtNStb6Q+JJ0ubZiCJz8koHQA9s9vrXnr3llDI1vI2xlcqSTkAg4/L6V0mnX9pcaFJC2rtAJwUnR48gcggkHkc96wPEHhmXwt5c8rpPaMAVlhGQwPQ14lWUpzsczqytsZdz4sis8xiASvk8lsY96x5fHVx9pEYgUqedy8Ff8aLi0tr69R5LlYUP/LQrjGfY1e1/wOdCjiu7wC40+Rdy3ds36YpxCNWZFB4r1bLTQTFIwOA0RBz9TVi28Y+JdTIgi1NoHJ4kCjg+9Zdz8Qba40mKyUMqxAqrNHhmHPJPrXB6jqdxKS1vcOBu3Ajj8K1UZFqtNnovifVPF/hu0a/ub6WeEkKXTGB747da4dviPfLIDcandE5BbcwAI9yAKxLrWLy5t5Ua6eQnO6MvwQPauUv9QSYlEHOcYJ71qoh7Rs7698VXN/uW0u5AWBb7xIPuD61if29q1xKqRaxd3KsdpjmkKEc9CKwrQmCILjZ3Kqcj6iq1xJLNOHCtEoP3h1+taq6QKbR2Danf26SpLcyqycFDKTg9hjPI5r2D4U6/4Q1KHTr2/e8/tRZFju9PjPIBz+8jJ4IBAyuD17V84I84mffKrrncXc4zXS6F4kl0a4hlMRJgYPiIHcR7Y5rSM5Q2NFUb3P1y+H2u6DfeH7bTLS5jnGBshulAcAjI/HB610Pi3XNM8J6aouHja1kBUwSEHIxyQT+FfnfoHx2mke2v7NriyuYwoBm+bGBwCDjIwK7yT4heNvFWnzXd9bQ654fdWMkqSBXt8A5IycjGM4rB4lXtITqxZpfH7w14S1/TxcaZpAs9QmYvHPG42yg9iR0NfGXiLU7i1Se0MDgklGx2I9RXvF1b21/oUt7Y+JFeWI82MrknP+yM14p4t0wNM9xM7CdiWyTkE1gqqnLYmE+x5fqUrkMGlKnHAPeuo+D3jS+8K65BPbRLdQ7jHNDKMh1Ocg57GuW1FBcSyI55U5O3piut8DaKkMJuwNzsSApHBrom7RLnLQ92v9d0jXLhZ9O0b+ziSA0C4+Ru7Ajgg56e1Wdg2gc+9cX4OmaW8kt3haMxgsSTnB9K7sqVQEqTxmvKk22dVDYqSIQPlJI/nVcLgkEE/wBa0GXcAQDz0OKYYgSMDA61FmdY+2Udjj0re00ExsX644C1hxxsHQ4IIOSK6axgPklgpJIzn0rRJjTsVZiVBBORyScVwPi5ZZnYxvsUjaeecV30itKWQEZbgYNed+LopkvkAKqVzkt0FaRg30Oau7x0OXm0yYRpJhiwBXgcmmWGy1eSRxKp2FcMABmtuC3uJmR44LqaHqWSM4H4ipLbQdV1NpobfTbi9RjlPLjIyffI4raNNp3Z5cU7nm9s8s0juzZAZsB8DHNJJpwg2ylFV2bJVTwc169YfAfxNqdwkkHh6URMeTIMEH69K6/T/wBlbxFcMH1C/sbCADcA3JX612e4lqzrUT54sdJLwztgxkHKo3etdvC8uo6DLLalWeBd0lvkB1H94A9RX03ZfAPwnDYrb6tr9rc3BJAa2ABPtwT/AErP1yz+E/wid7bU7S7uLgDIEqliQOnPQg8fnUc0b33FyHyT/wAIff3zqVgaVF+UGMZLD2xz+ddj4b+DmvaqyQWujXhEh4LRnBPPf04NezX37UnhbQ1YeG/BmQB8st1EIwR27H0HSuL1j9r/AMb6kAtnDY6PARtHkruYf99A/pVqUpbRsUoxNTRf2S/Fd6yPfR2enRZyd0oJA9cDP5Gujuf2cfBGgbH8UeLokIGTErKuMe/J/l0rxDUviX478eXIj/tu6vJSdot4ZShb2AHU/wCNYV/YajBOY9TgummQ/Ol9nzUbuMHrT9/a43yo+obbxl8Hfh/p5gton10x5YBwZOeMYz+HSqsH7SOiCBzovh2ys4lztknQZB7DAGcceteOaRpPhyHw+L175rm7XltOkjADewYcinWtpYS6U8cSqRIdwhfh1Hsfao5O7uZ8/Y3PFX7S/ju6VjFqUdhC3yqlnCBx06nJHevONX8ceIPEDOdS1m9uSwyWM5GevGPxruLLwx4cvfDt3Jc6w1nqEAJjglizvOOAD/8ArrjI/Cep3+mNf2VjJfWysRK0Iz5IHc9/SqikhKTZl2ixTOZp5pJZSQGUsSSPXJ/pWv8AapCGVHCRj5QuBwKxoQuQiAsMnkda1RCUSN5y8aAZzjlh/jWtg5mIqEsDkA+1ILVQWSMM5+8xPapDELmUCHfFAQDuPXPpVzyijqFOS3ygimkTcz/s5mcgvk8dec+1a9rZPHENwdWPQHp+Yq/pGhS3EhAtmaUHA4wMetd1pXw8vr6YS3Oy1tQMFZCBn3Bqrdybs84n0rMqkKru42klc4z710Gi/Ca51NS5iMacHzZB8uK9FSPw94OgZYiL+5XnrkA+nvWZDrut+NboWthA0EBIGyIYA96TXYq5h634G0Xw3ZF1u/tN6PlNvGOCT3yDnIr1D4S3/je28LpYC7GnaWMtul+8oyecn1GM/Sn2fgnQfh/ZpqniS5E96RuEDHJB9D/n1rzb4gfGu61+R7ayb7LpgG0JGCOBWTd9EVfQ7rxx8XbDwnC8FhKdRvyCGuGycn1HtXi+u+K7jxJDBc3k5Zy5KsTyT3rmL++abc7OWJOQfUGtC0UmzBKjA5AI70yeZkWosDbMVchsgkN/Sum8I3FxPZyo67yVIXnIAx1ritRcyEq5ZSSMYPQ/SvSPBD2lrpJMoaWYDG0EA4+tS9FcLmn8PLSDw3qkt5LErSbSAcckk8HFdJrmsTX/AJt1M4VUBwM9R6YrC0ya2edllO+UkYQZ6e5HQ0zxjILaVYISrqVDk55APrXO9WRcytMhaVLm6IYkH5QQT1PHHpXQeGBJa6vNDINrbFkAA6A5/wAKyo9ROnw2KwIz3E4+aODnIzwefaksr64svHInlDTWjJ5ZR24GO/sat6qwjq/jbqAfTNH06J96kBmKH16gir/wr1L7Jpp0y5y6yj9yT1FcB8QdSludRtIjIHZVDRknGRnr74r0TwxaxTQ6VLkRPGMGXPykk8EenWspaKxR0t/btLYz2xQEjJAYchvY18wePbKTQPEstoYmYyESKSegPXkda+h7nxJ9g8Q3FpK5KLKAG3ZL57/rXF/HHwtFf6E2oWkZF1CSw2nJIohoxRWp4P4iiFrbwXJcrDIegPRvestd16zKQzOp6AHketWRf/aIBbTMFBGSCM4PrXPf2lPaXJSJ5FdSQSDwRXYkaNHUaIvl3DrIrAMQqlQSSf6Div1E/Z2jEfwk00jJO0feGMZGK/LjwzfXd86KASpcAMw79+a/Ub9nmYt8JdL3jBKgDrya87Fys4gndHq3hXKyTkkEAYzn2NQX1yUkaOEM0hJxxVO21K0tEZJblIJQTuUnBNTx+JdJtmD71d/XBJ/PGK7adSPLuaqxKdJiNqFmUSsRkgjuak8O6bAba6tmTdEXJC5zimjxbpbgksQTzjkYqra+LNMs7iWSJ5AzdRtyK09rFdQNRtMh8h7YxKYmHcYIqppU8+g3awXBJt2JCsRwQexpj+ObBcgwySDOd2MYoufGdldwqj2ksie6dKn20e4G7CqJqBCAlCNw44Ge1U5M+fIMcZNZ+meKbeW/ijNpNEAAqknIx2zWgw/fSnj5ienp2rmqzjLZiYZHODg0uR1HApPmYHt70vGMZ5rAQHk8EEelNkOFbnHtT+QQMZz3prqSpGcAjGcdKadncFoXbAvFZgKjMGHB9KbFpxknMszqH6qDziudkTWLeVooL4C3U/KWGMCkK62QxN6oIPGQTn9K6Y14pWNEdc1sBGAHBBHQU7T1CRSK6Eg9Dg8iuPNvr5UK18qg+n/6qRbLWXIJ1OUE9QCQP04qvbxC6Oze3iOSCHU9Mg8VnLpkllfrPbSARPnzI+g/zmsBdK1IgA6m2fTd0pf7Fv5cg6nIpxySf8DS+sLsJs66GNi7ErkEEHbziqhwCQece1Yem6XfWNwZX1GSZDwyEkhvbrWwBzkE/iamVRSE2PyCTg4FJjDHjBPTmgk4J6f0pRngkc1mAo7ZPNHJIyMn2oxkg5wad/CKaAgt9TsrXdHLciKQNypOMUkWuaPazM5nDM3fBOPypt1p9reSh5oVdgME4yTUY0eyRgRbKR6MBitVUaRVyzL430qMkYaUnuq8H86hTxlpglEiRSBu/GMfh3pU0+1TIFsjH+8RTxZwDrGAMcAKOPxpe1k+gXFk8c2f8MEjHH93FVpvGlncqUa0mftgKCatC2QDAUkY/ujJp4iHBWMBh3wMin7SQXM6PxbEskca6fcCPIG4ggj8OlbUrpI4dCSpGVaq6wKGDFck9eOtTKNoAAwP5UuaUtyQxkHnj0o5yCOmOTTuOo60EEZ45FKwCbQWBPJx0pcADHQUBSwBAIzTtnqMn3osBXuvNhhMsKCWRTkRnuKz28QarIEK6YEGep5B/wAK1yp6DvxTFjABwq49hVLmWwGd/beu4IFghz+Z/WhdR1t4xtt4oz3J6/StERdDjGOvanFDySeP50uaZVzJW61kk70iJPA5A/Splm1oZAeBRj16VoFCwIOT9TS+UW5JycYp80iTJzrJORNAT/eAGf5Va059VjmAu5Y3hbIxtHH5VbWEE4BJI9B0pwiweQR2pXkwDJ4J455pcZzngUu3BPIB+vSlCsucDJzyD6UANGTnnIoAHzDHHpTwpxgrjPSlKEAgjHpmmkBGVOCMZGKo6lpcOphFmySvIZWIP0rSVSAMDIx69KPJyAQAB1p8oGGvh2zJwQ69/vGnr4dsVIJR2GcdTxWyIQMEjBPAFO8rByRjtmjkkFjJPh+wJwYmx7Gmnw/Yg5ERP+8a1gAMAkZ607AIyCCvUnpT5CrGSuhWIABt8k980HQ7IEE26nAxggYNa6qCcDBPoDQ0OcntU+zYWKFlZRWAJhjEYbgqBx9atBs5AGB2I71MITk4OABnIHSkCcEgHPoB/SqUAsMGeBnNA6ZAA5wc1IY3Odowf9oYxTjGV2nBP0FUkwsQtgZycf0oBBIAPPYEdKmMTYyVPPGCKcIGbgDb9aXKwsVWRmUDGMnJ9qYI2jGA2wZ7dqvC2c5ycg/zpRbEk5BHcHrmnyBYolCRyxBz0z1pfLIYksQhH3avi2bAyFH0oFpk5zjsRR7MLGfsIIKgqo6bc8U7yiSd2SP51ckhSONnClmAJCg9cVHpt3DqcDSxHABKlSOQfehQswsQmIkDJwB+lKEHIzyPTvWh9nHQ4x9KabcHBDYPsOtVyBYqeXhcYz7A96Cp4GDx6Vb+z9ASMe3FOMKjgEfjVcqCxSKHrggCl2EhgBk44z3q4IE3Ajt2oMaryWwB36UcoWKm08kjJ9qNuMDOD7VZIiHHmAHqeRQREMkkDuckCjlGV/LPUDBzTdgOCRnPqKsloTklxjGc56VH9utEUkyqQOvOaOVAM2HOCc5Hak2EEBVyO+eMUHU7I/xjpn0pJNa01CFe5iU+jNiiyAcUfIAAIPvRsYscAj696rnxDpERz9piz/s0n/CWaTwPtSYNKyAtiJuuDn+dAjLEkDI6Y9Kov4w0tCM3KgHjOelRyeN9Hjzm5HHcDOafKBp+SQ2SMn1oMTYAKkn2NY//AAn2jjJM5GPY0w/EPSMnEpJ7cU9ANsx7SAQQMcD1p4iwB8pBPauc/wCFj6SnBkZj2wuKYfiVpmBh2yf9n/69GgHSmInAAwPpSmI4yBg9MCuTf4oWCg4jckdMjrVb/hakHJ+zHHpzRcDtPKY4IUg++Oad5GBkLk+hrg5PikCpEdqS3UZoX4nz9P7PJPtmi47HfeTlTkYP1zmgRAYwMZ/SvPZfiXeMp22EijqCFJ/pVf8A4WRqbZKWxA7bhj+eKLiPTPJHY4P0poi5OTyfT0rzMfEjVmJAthn1IAph+IOtk4EQAPqF4o0HY9QMIxgDIxjrSiLpkAkDFeXjx5rYjJCRqM4wSOKhbxxrjdZEz7YFJ6BZnqwi75x6ijyQBjgD0ryOTxdrTqQ0q4PfIFIPFGsHAN2oHXOelPQLHrpQY5PHXJpDEuOoUZzxXj7eI9WckfbAD2GT/Km/2tqvIN42CefvEfyouFj2MIg5BAPrmkAjxncM+oNeNNe6ntI+1zkemDzTBc6htAe8mD9xtJH55ouFmeym4thkeag7HkUfarVcAzR/iwrxkLd4JF3IT1J4H9ajYXDAmS5mB6ZMg5pcyCx7Q15axElp4wPQsMCmvqFqmA9xEAeRlxzXi+wkHfdsCPWQU8RW4XJugSP78oFCdwR7Adc08LuNzEO33hkU19f0uMZN3EPfNeP7bTkG5jJ9POFQG401WO68iBBwV87OKL2HY9fbxbpKE/6Qp9SBUL+NdJjG7zjjpkAV4/LqmioSG1G1Dehk6VDJrmiA4Oo2Q47vRfzDlPZW8daSGB84nI546VXk+IelxE/PuUHAAHNeON4k0JQAL61c/wCySf5VEPG3hpMq9/GMdRsJxS5iT2J/iVpygsMsOgHQ1C3xPsQcCM49zmvIG+IPhWJj/p6ZHbyjUJ+JfhzndOxGOogzU81hpXPYn+KVkPuxkn3ph+KltyfIYY7A9a8cb4neHgBtFw4PQrCB/MVXm+KugwsQkF+x/wBiMcmlzj5T2N/ixEBxBjI49jUDfFlhgJACe5NeOn4rWByosLnLepUZH17GmP8AFe0jyBpcx45zKOfypKomKx7GfivMxBW3BHoB1ob4rXI4Flj3wea8Ub4x2q8DSGQ9MtITn8garT/GBmBMWiAjOMtMefwodRDSR7a3xUv2chLUjHYqTmoT8UdR3kmAgehUivF4vi/KgD/2REHPUGTOPxol+Lt3IPk0u0Uk9GOeKXtUNrsezSfEzVJEwkRU/wB7FRN8Q9ZfjacdAcgZNeMp8W74AMmm2RJ4JIPb3qNvivqjnK2lnGCM/wCr4/PNNVok2Z7MPHuubggGCegLDn9ajbx3rTKdxBGe7A/yNeMv8UdZYfKtop9o+Ki/4WZrhGGngUHqViAxQ6sQ5T2R/GmtScBlODxg0i+ItZl4QKDnkgGvGG+I+tyNkXuCBwQoH9KZJ8Q9dOQNTYEc/KoH9KXtEOx7WdZ1xsgOAcds/wCFV/7U1syEiSQHHXB5P5V4s/j7XTknU5cY4wAMfpVSTxlrLMX/ALVuQc53CTGD9KXtUPlPdjf60znzJZAe5AJpRPqbHJnkHpwRXgknjLVmyTqN1MwPAMpFQN4t1Ngd95OVPGDMTml7ZDSbPeppb18bp5SQem3H6k06EXLAh5ZHBHADAYPrnNfPzaxcuMNcy4PUNITn8zTG1OU5UTyKB1AcjH4Ue3Q+Rn0MLOcvkytnpxIKVrRicNclB7yCvnH7eXcEXk8WT94uTg/Sj7e8jESzyS46nOB9eOal1x8sj6HdLSMHdfx5BwT5wFVpLvTOVOp2mf8AanGa+fnKSEEswIGBg9fw70CSJcHy1IHqoo9ug5H2PfBqekQuQ2qWZJ7GXNQy67oERydTtTxwPMJrwfzU3E7FVCPugY5pwvohhdi57Db0o9ug5H2Pb5fE/hwJn+0YievBNP8A+Ez8N4BOpxEDgkrXhj3agEpCASOQFApGujtCAADOcYGPr9an29hckj3MeOfC8ZBF+CRzkITSv8QfDWxibxyMc4jNeHG8dAMsWGcgccU37WS56gkEYPf/AOvS9uwUJHs7/Efw3CoKSzumOoUioG+JWgNhgl06k4yO9eP/AGhyCdzZPYmk81uCACQeo/lU+1Y1Bo9hb4m6EFJ+x3RIHqaRfivoke0HT7gkjIJavIRPLzgAg9cnpR5pYkg4PTHpT9sxqB623xd0gkImlzkn5iGNJ/wt60TAj0hiCMjMnWvIJrsxBt3ORnB7Cs2XxVZRci8gYg4ZVkB2n0NL2rY+S57c3xgTf8mjRseh+fB/Okb4wtuwNItgcfxc/rXhv/Cb6arKHvYlJ4BLZoXxxprEAXSgZwSSMCnzzGqaPcT8VbggFNOsfXDAmo/+Fu6irYGnWW0c5UkY/SvGf+E10UAk6jCSOSM9fxrZs71L61iuI2DwOCVbPWplUnFXY+RHpDfFzVy+VtrIDPHBOPamf8LU1nAIS2Bzz8p4rhFYkAglQealUncuSCOpHrWKrSfUXIjtH+KGtHlGhjPuvX6Ypi/EnXWjbfcqpzwIx1/OuR3nnjAHT3pQxGSQM9jV+2Y1BHVH4g667DF6yDHJYAkflTR461l1JGoyknoVOAB9K5oPzgHB60pkOcHpU+1fcfKjoD401k5zqdwD7NUMvivVHYF7yd8+spFYu4kEg/nSeYOA2M/Wl7RvqHKjXbXb585u7jBHQyk1G2qXMv3p5SR0YyEms4MAOvvQXAHXil7SwcqLralckgmRiem4SEH8qb9ulztMrtngMzZxVHeORyBRuO4A4Ax1FHOHIi99pkyCXLH/AGmNMExIJDsfck1W8wDnoB3pfM4zmo5wUbFkzHgHBXHIPegTbcAAAAcADpVQyA4Gc59aTcSMA+9LmHylt5zIMMxIppKdgD6kjrVXzOgJ5pplGSAc/TtSuFkWlMPOABng5FNV0UkDgA4BJ7VRmc4IBIJGODTo1PlgEknHf1ppi5TQ81VyQcE8ZzzS/aACDnnHWqIUgkk8UuOeCSBTsS9C4bsqpOeO4zQLts9cHqPaqZyckZI7AUYwQScA9jTasIsm5PIxhT6HrSNcAEYPNVixBJHApCxGOByec0rCuyybk8nJINRDUVUshIyeAD2qIuMHHAXk+1Y9xOWumIIK5+8D1qW7DR0AvMbRkEnrg9KcLoDJBx3rGgkO5iGPTA96seYcE5wKhyHY0vtGeQcj2pvnk5waoedtAycCnCY9Sc0cwWLvnnk5waTzvmBBycdRVRJAQSRwemKcWPABwM4Jo5halk3HIHfrR5x5PQVXZiMYGeaUtgAA0XDUm8/dnByP5UeeQcnjtVYuBkYz64pd2CCRkDse9FxcpYM3THJ/lTTJvYjkEdxxVYuo3AHBJzx2pxk5zntRcOUmZz1J3Y6UCU8jOKg80Y69eaTztpOMEjt61Nw5ScSsO+Kd5rZKk4PB+lU2nGB8m0k4PP603zsDAJ575pXDlLrTspODmhLibABckYzis8zEkgEn696mt5w3GckHHXpVJ3DlLpmfBAII68/403zpc9cDvimhgMAjAP6VIFHQjPbFbKJDJEmYKQDgfzpjzvkZJIxT9oAwBUTKzPgDjFXYRGbogEtlB7HP40y3S4upYoIxl5WwpIOAPc1ah0+R3JZSRg9B37VftoJ7Ka2kgLxuZFQlR1UnkfSmodyXorkfhGWXQvGtlJKQhSbyXAOcZ4z7jmvorRdVGrzTwIADBJkj1z/jXzr4/tP7B8RRSsHQHbKpByWPr717D4Cu1l8SRSoxKXVssxyepxWlOykc/U9GLhtSUKMKi7SOufpXhnxatWh8VOyKCjrnK9+mR9c5r3VUCzu4BBJxuxXlHxhsmNtYToPMkEjIzgYyCQf5Zrrmrq4pLQ5f+0Ut00S7B2FG2Muc9DXutv4htbrTVsrY+XP5YZ3C9V78+tfOF9KZ/BjmPANrOORziul/4Ty60uztpbRftV3JAI1iRSSBgZyBnqRWEqkkvdMJScVod5q/iryopLeIiC1Q4+U4L+p9TXR6FrqW+mRRadZkzSEfv2UgEHvk14f4Zi1K/wBcW71eB5EYnFqwIK56AivcIJX0ZbENas4lBbyFH3MdPwwadLnerIpylJ3MnxheNFPFFczs1zjcWU8AdhXGxeJbuO6YxWzXhjJIIHAX3rv08C3fiq8a9ugIYZDkD0HsK3YvAUEUUlpFItvAFxujAy3rk+tT9XqTlzOWg3CpJ3PBfH3jK7lS0mKIt07gRW6gEqO/51JeRXGnaXbajqcwJmXIjA4+lb3xL8M6B4RsZ9QE7X99EDtCnKoffHpXmt/4/g8V+GrPTrUFrouF3MMBATjAH5V4WNy72styJ0ZS3Od8T6feazrIazDJEELHcMgknjAqK2S4SYJOrRtEBuMgPPvgV7Lofw4t4baztDcNPcsPNnbccIvpWB8TI/DngvTLmcA6jqcqssMZbODjrn0FYQydwjuYLDO9zgtGZLvUXvUgFz5B2MzcKCTxXdxtqur2FwplWCwjO4sq4U47AHk1474CvLyW3u1W3luQWLMI1JySeefSvQf+E+EenJBIRG0ROIicEkfzpPCSpmvsVErXNmv2lkuJXMrKWGwAFFGTXPzapNrFoba0LBCwBZVGSAe+PWu60TRrnUdE1LV76e3RJLd8oclwpU4GegzzzXGeFLGQwpZIpQZJbaMsc+9ZyiqUdR3jFWJNTxpFjFKkAbKhFQg/e4HHryasJDNJYLK8DStAhd4wOpPYH9KZr3lqyW4Iljtn+8TwCcdT7Ypi6hfPaiw08iQSklyrYKgd/pXnuqr2RlKokc3dy3d14iSCKyENo6hsKcgMe2farus+EZ7+JIBcwwJGdzLKPve3FV3146NK1nEm68chY2bhQScE81c8RxroZEcl8LqcKGkdedjHoPpzVRc3qjmc0zM1u3uLGDTbK5tEt7aVgrNDKCrgdM9wTXaX98PDWiWyLIxeYhYoEXAGe+e9cVbg6lJbG7mUxxFWCuchSDyfqa6K412LXfEliWjLxQfu4mcYCcccemaHzPdlKSktRmpSJbRDeHeaUbsAdD71zZs3sHFw5aWWRtyoQC2Pp6V3mtW1tbaXOschu78k+ZIRxGPRT0P1rjvLN1ACJdrqp+Zjjn3PpWdnB6hfkdineazPeSPK7GNgcBD7Cmz6m8aq7ZdmG1yehHpio7L7De25QApKCR5h7n1HtXoXgj4dXfi1Ira0tAsI+/dzLgAd8etb02pytFGilfRDPhV4Ll+Icskrwi1061I3NtGXb1HoOBXIfFmWLQvENzZQW5FvbBVTLEsxPUmvpq9k0n4Q+CnginQuoJZxjLtjoBXy7rLSazcX+p3REkty5ZQTwo7Zr05XS5Ezq5Lx1Jfh9a2muXCfbiUtkzJJEvUqO3tmtiW4fxX41W7uIIrTTrNSkMGAFjjHf6n1rlPB2qtZahcI6tNCFJ2KOre59PatzT9WglSRZwYfObaQ5Ayo7etc86soLlRg2qZNdau/ijXfsOkWJeIyBTOAV3KPU+gxWn4j0mwsL2DSoLtrjUThpSmMRjuMCs631C+sLCW60yH7NA7NGrEYwo6nPeovCEOnaf8Abb/WXL3MmQAXyzMc4rupU3JXsdUYqaTOm0nVtAiaC2S1FyCShUYLyMOuP6mtu/0nRtKI1Wa1j06CJcpEmC8rHpk9T/KsTwrJoekpPqKslzqNwRDFu5WBSeT+ueK6nxD4bHiTTP7X+0i20yxjIVmXJmfHYHA5PpWs6CUTnrUuRXR55BpGt+Ir+e7ysGmljhmxkL7Cq154mbTxNEjolvBlQq9Sw/xq7c+J7/QPCpt5HSMsW3u56ZJ4A9q8yE8XiLXLSwW7EaEmW4lPRFHX6k9q8tUeWdrHnRTvc9HtviBqf/CK3UpcLJjaGkOeD0A/CvJrjxBe6hfNFPcsZGb5imRkE9Pat3xp4vtbiGPS9JVo7OBtibhy7Y5Zj39q42LXYLW4WKeJo5QQxkIxnFdcab6o1s5Hq2j+EX8UaY620kUQtgFlnlOFU4zjPc4p9n4I0SPT1GpzPflWzEiEglvUj0pngGWSaFSVUaZI3nOu7G/3PtUviPUlv57vUYyLeyAMULEjDFfQelda0WxajoWvCfhp5/ENxc36ZgUbYBJIDhQAAME1ynxW8Qajo1u9pHcrFAWIjt4zzjuT+Haq/gzWZbe/u7/VdRZ7eL94QAQNozgZ6V5h4p8bXPiLU9QuWUESMVh4yQvbFJq72GkmRWGnnV5LiQqRkkgsOWNVtUgn0TT5WMTopB42jk/XritPQL6SxsIAIJLmSRh8wIBAzyeelT/E3xSdVEFrBBHaJGF8xVGd5x61cajTsaXOD0W6MM7SyhmLNkoOm3612moa3Zx6QqWzRedcL86huVHpntmuGa2mmaV4kJJGSVHQev0qjf38OnadKjky3Eg2oyHGw56kd66kXEz9UvkOqSxllZcgRqp6HvzVRNSaKZC7M8YbkE9KyXcyBy20sTnpyT65qOe4MaBFBB6k46Vulpc1Ssdtb3jahG7wQMgX5TITjH0FOTRreaYg3LpIxB2kA5rH8Pm4S0jnkXCE5HfNJNezpd4QcsxwAfWs5Me56Bpvg2KVBJcXsLoh3BR8oGK574i36aldRxLKpiiURpBEPlx6+5rovB/h6LVpANYneKwCFvKRiC+B6iue1i3tbXUJTpsbSkfu4UY52jPUnufrSvZXHsjnrTTri1hRlZISBjc/JJ9xTtD8qO8zdt57tkhScDPbitS18NXk5IvboC4YFgsY+Ur3BPY1n6hosGn3COkhYseScnB9KFJMVzsootMGlyStHF9pYgbiMED0Arm0SBrtlNxGEAJ2jr9K2V0e0sbJWnyZpFDE7s7TWXqNrpkIWCzjeS6fnzDxj1+tVzBcyrnyFkLoRKSdoVRnJ9at22nXethYkhQRAhSFXGF7nIpYdEns2jTBV5Dk7h8xU9/auzgmi0DTY0g2tKcZRV5/E0nKyE3Y+lLjxZYeAvgxpljaSKl3JGsSxr94A9Tjr+JrzO18fR+G7ZGgXfM7fKWP8R5Jx3rz+8/tHVYZbm5u5CijCqw+6KseHLCbUIxE6MQCMu3J/wDrV5/skndnK2in8QPE+r+NbtJ9Tune2iYKirk4z7V1Gl2IstJtYlZnyoYFl+6D9K29H+Fsd0ftd07RW6/MT2IFW9UeNY5IbCIFdoVJG5oXLayJ5r6HIau87ebbwkbwBufbnj6dq4HV9aS3uBCiK4HGQTuZvYCuz8XzQeGtPaFJDPqdwMttYgID3P59K8q8t57oPjEoyAw6jPcV0U4aG0IqxcmvJLaQ3DShCAcAH5ge+RWXd35vHLg72QZyTyaW+jXzGjLliBjdnoah0bSrm7vVSNDIZPkUY4YmuuMbqyNLEunoZlDKm2QnLEc7hS+IL02EyeWQpQDLA8g46V7Vpfwf/sbRI57v57t13BY84X2+teWfELw9ObiKOeJbOInCqw+9j1PvWqg18Q0jmfD8B8TeKYpJI8JFgkE5yfXNdTrOlPb6wBbSrMoO7fGpAz6Z9RUvgLRGvJkg06Brm7YhcIMfgK9G8T/DrW/BkVtNqlmLRbjmIFwWbjJOAcj8alrsRKSjsZfgT4jX/wAOrDUpbeaOK5u12mUnLoMdAK8z1TXpdfu7qd45bmacnfIyk5JPWvS9I8DJq9zLNIUQqu6R5MEBR0Gf6V3nwT+F2l+L9evrfUCttZQjeZAwDBR3H5GqpxvLRGbqmp+zH47vPCPhnVCulz312sf7kRKcHAPDH0FfP/xUsPF3jnxdeatrWnXEEssmY4zGdoHQAD2AAr7c0f4u+C/hnHLoGhWTSorbHlZf9bjg5J6966z4pXz6r8N2vItFgFzcKoiU4Lop5JyBkcen0r0E403qi1Jy2Z+ckulf2fHBHhgAMssnQHvzXZ6FrkUOnLHbJmRhhnzy3+ArlfHkt3Y388VyFUZIOD0J7VT8C3ztcrFKQMnhWB59q4a0k3oPlsrntlhrMFno5FwzyAjGVUHB7D2Fc7cXkWozF4kBABJB5Aqvr108cEUUK43DLBOg9qz9MiaLdgFiRyh5IzXE5EXLy2r3MiSxy/MTtUKMZH+FdFZ+GZpLJ3e7lZwSQN4UD8aybaWe3KmOcBwOC0ece1bV5qcWnaPKblvNeReFBxluxpRlrqUjR0jSJL6BAl3cecPlyJPlX6YrQ8ZeEb0+HDbrevHFg7iHzu79awfA91IbJnQFSvIAOQfarPiTx1O1jLAYmD7SoBHAPqa7Kcrm8JHy34vgFtqTxIfLKtt3EZziufd3ilbzXU7uhA6ivStb0eDUL0GdyZHO47RjNcj4g0WO0V1AYRg45616ClobJleyvoFEUDIEDHk5617R4V8Sl9Oi01H2ocA4Oc18/hX6pE0wQcZGSTXe+CtJ1NvKaImKQjcN/GKd+oaM+m7BtO03QDBKCqIpZlXhiTzXgni3W7W51S5SIBAWIXnqPc9quahq+tWFnLFPKWkII+XOQPrXnmya6ui0iZjzzk4yabY0jD8TTLJOWQAKTg571jRLMxAiQMM855wPX2q94hCJduhcFQeNpzj2qvbAbTtGMjBC9SKzNExMHc7A8kcsTn8KjyZFOAxjJwQRxn2onRmYIhO0nJYDNa1taJIoR1IKjgg9adh3KMKpboAVZgT0H+NOLIQMkAk8KTT7xAm4nOegXP61BbRySTBFVXdsKtFhXJE01pSzEAu3O4HpXS6bCI4IASowM7QMZNbPhv4aatrMcZS3aNT0KqTmu1l+EUmk6VLPqFwkQUZVXB3E+gArnlLWwr3OHurxGgVFQsy5BUfzz7VTsYhLMiBsqTwwOc4NaMWirPdC3IzGeGXqMVtaasFhK6R26RIo2htuSPwrEzS1O98FQEWSmTIBGAAMV2KsMKGfBPA56+1cLpV7PcLCsCKsa4yw4xXe2jRhEVFzKo+ZmGc/SuSojvpvSxILdzuLAbFG7nvT44pAoIcIrDBXHSpQTg5JBPb0FA6gA5I7H0rjudBDHEQxAfCr1z3q4wGR82RjJ4qEohkOAQTwc96sYQhQGJIGDxSArs6ZGSAOgzUIyJNpGQc8epq20EfcgDnk9qgMI4BOdpznPSggpSqUgnZwCp9R0rwz4k3cT3rj5SE6ADvXt2tJOmmzlAfKOSZAOCK+Z/G9y0+qsjtjBICg4JPrXZQV2Y1Fc5HU7lJZN0Y5BwWJxiq/mgYBYHPAqW5hESMSMDPJ9KqQsd6/JkDsT1r1lscRYK7ACCCT1PWtCzI8oAoS2eO9ZoQM4IQqoOce9bOnqTKMAE9TikxpFq5iUKoLHONwUdjUAhkcA4wW+964q7dQlQsvRVPIPpU0Foz4wGG4ZyR0FTcdjrPhxame7RByc5GR1Ar3a00oRQxOjASN1RRgCvG/hrBMl2hRCx37SX7DNe0XFyyzBYoHKBQDISAM/SsZ2sMjuPD1vPA6tGSG5Kqc5NNuvCogt40x5SkYJjYAj2rQhuZWhUsBkDGFFSFg0ZwuSeuawAwY9EaLeC5dcHDY6e1ct4j09LdGeUM5Ukg9Me9egSq7xlEwhPGSelYuvaK95bmJQryBccfdJ9c1V9BO/Q8/sPD0+rco7Ro/3XYcAfStGw8CMbstLud0PByRkfSu+8K+GV0+xQOdxA5LdvardzbrEzuoZAp7DORUmaXcxvsEOg2xdmBZRuIXOR7Vx994qfUGYoWYE4ETEgflW14019YpI7aElpZFOWX1xVf4e+C3uZBe3LCU78YIzjmk30REr3sihbWt0ELmJnLchQMZqC8tL150dUaUr0i7/SvSPEOnR2xcqSgQZORjisTRLy0lkd5cJFnlWOSPbNRqZNyOVvfiPqOlWxtoYI2iU4dm6hh2FQaPqD6/qhvbhQibSW2jIB7GrfxHayvriCK0SMgn5iowMVU0G6itVkgEarLtwCpyD/8AXosUkRWniRoNZMPlEJ5mNx7j2FeuKqSWEJkiJJGSWPPI6YrzTQfC0s+sG7dCnIZWI6+9emSRFSkRJdhgl85Bqi4ogt9KYZeIogJOdx5xWiFZEBJBIHOOKdCoABAyTwKWTODkY9aehsooq3MImt3jEajIOWU85rl5vAcE94JpUDsMY46V16qeoHFO2EkY4FIdkYqeGLH7UjrG0YjwckZz9BWwsCRK4DMwPQsOR+FTAbQCcU0gnJyCO1KwrRRmXjpZ5kblCCCCOMfSsO6v7cwExqowcADHJPtWpr9tNqMSxK7RnnO0ZOKo6RpSFXAAeJTjc64JNZS3sjmldvQoPYTTQ4BVhnJDdc+w9KtabbSWcpeRFKDPIPIreFsCxOATjbnHamtajyygUKp6471F7GWxmXkLX0JiU4Rjk+9ZF94MtLKIytEZZWBwxGAtdUlsFJJHQdh0rmvFnjG20e1a2ciRskrnjB/rWkWaRXc85vYI5Lwx7MhTt5GM11WieFTexhiCAByAOorjba6m1vVCZ4yYg5ZSo6V6LD4plsbEQwRAuvXaOuKvQasLeeEbbT4S8qqgx904zzXGXDwWNwXD5RWyF9RVrxJ4jv7uJVlcxmQ52qvIFc5JY3V8wcFyinJIHUUNoTa6HY6Z46igOYU2MOPm7D6UmqeM2lUoHByc4znPrXAHS7r+0Q0UTBTwWycYqzfWTrG+SC6jgg9PapUri52dPfeLEj0wvFzKxKlQMY9/evM7qae8lnLhizMSGPpV2CR49wJwCMcsTilmuorcqFQvIQSdw+UUcwrtlGazjht1nuJsFSCqhuT9a9C+H/iOOLYGwjEjnoQK8pu5pby52MMpnPHaux8M+H7+VUkVCI8ZBHXFNO4ouz0PovTtSgvIgYpMqOzHoa0wCqAlgR22nNeNeGNZmtrhIJn2OTgKTkgepr1fS5VktwS+45GMDirOqDuaSqoXIOD1+tMDAAgDjqR70gJ3A5wPWkK9wc/1oNRpySTnFRsucjNSdwDwPWmkYOKAI9pxtAyfrUWG6bcGpiDn2PagkhTgcUAY2r2rahbyoyKAARwck1ylj4M8rzJ/LJVSSFA4H/167towrEhSCeSPWsXxRcmz0lvLcb+cqDzUtXM5K55J4r1otfiFJigjO0xjvzXT6D4riWxEKR+WyjBOSd351w0ulya1q7q4VC5wCOD+ddda+FWt4o4AC+MbiDyfxqFFMxauz07wMz3WHJDRNyE9DXpdtamEBCNjenpXnvw6smixFyVUgDivToYVdyQDuBxWkY22NIRJ7e1AYknAx0x1NWFUROshTkEAYGaljTgEDAx1pZsLhSGJY4UKOSa6Yq5rY6LSPh5B4lLSzqWRhu4PA/CsXxz4PtNAiWG2gJX7pbPfHp+P6V618PbYxWcUYJyEYkHvkVs6l4Qs9WkZ7uMOgGQpPU04ppjcE0eIeB9eTTLiOBYWgdQAJG4BHrn869ot5hqenozjDE/e6kj1rzTxdo0emahEFixEhJUAdD2Nd14TvBdaNHuJaWI4LA9vpWs4R+JGMU0+VnzifCT2xLRIrqOrpyRVyw0EvKS0ZKnj5F5J+lXdb0+e0gFxFKSVIIKHH1BFYiX0tzKUSd4i3Vo2wQa9Dlub8yNC88IpcMHKxoyHjcQD+Vcl408Di6ty6TwpMASSGBz9a2r3xC+kP5N/aNcoRgTZIb61ky3tjqVvKtlKFfOSkjZz6jNZS0CM+x51b+EbSKJSdXt55wcNbl8Mv58Yq+fCE9zbhodVsoImH+rMg8wD61jfELRLSxMNykQSUna7K3XP0rmra4giKlgWA9GOcVzpNnfTkpbnoVh8HNXuiBBd2cgcZHm3AB/nWtZ/s4eN7ucSWUFpLEoBZknBz6jr6V5/bLbaoFdJWDqwYAscgj3/ABr6M+CnjEeF7cnVxfQ2cihRPGBIgHcnnIxxRNuCujdqNrmr8Nvh54z8PQyWEk1vpcc/AkYB2UgckHj06YrY1nwHFptxEfE08mrouQsqdQOOM9a3brxN4K1WcsPEcroSSwMpC5OenAxiuR8WWuhQXEBHi66fTpCSu2UuqNg4HHTkd64lOo3uRCUW7M2D8IvAmqrGyXMtoXHBHUH3yKyp/gXe6FeST6drYubIjcvADLj6Vz2nX13a3Dpb38OrWgz8ysVYD15FdBY60hUhbuOMjrF5uTn8a1VepTZ2KhTnszvfBvhudr+Bpr8MMA+ZuGScn9a+ovD4Gj6Si3V8kyADEjHHFfG0GrsPLKS7HGCCj9a7fT/i1q+n2D21zHHfWvAJbhwMc1o8Y52UzGrg2tYan1MuoW08ZeKaN0HVtwwKI1Mv7wXGYm5246fQ18ueEPE2lapfyyR+I2tJwxY28rBMAnoAcdK9BvvGOqWsCHTtVW8C9VKjkfrmtoyUtjz5RcXZnX/EPw+bu2E9rNJ565+QEkfWvmjxNpmq31z/AGYNQkgWRtojkOVJ6Y5r6A0rxb4kvbdGKRPE4+8wAAz+Veb/ABh0PWZ4EuIrEMQQwntxnHPt0rSzMrpM8j1z4Sara2TSSXFqjqOFJOT759fpXk914e1pJ52mtpCVG5ZduEIyccnA7V67448W3uneEDHeXdzuKFGjuYwBnGAVcAH9a8W0C7nv7yOBp5CruuE3nGCev6134LD+2lq7IfOlqjpvAkOtaZrNreQ2L3kasDJGAGUAe/brX1LoPxdvbZIhLp7R2eArW/l4x+NbXwW+Eun2+hQXqSPHPw2Qcg8en5ivW28I6S6MslnC7MMMQoGffHrUYjkU7RYtZHnt14o8LeILOIJYMZTzu2gEH3HetPTvCPhW4gEqPBHIw+aI4A3fQ9Oa2F+FuixXTOgeMnlQpxirT+A7CNS4DzSDn5sZP41zOX8rEo90cpJ4PjjkDR6HAGjbdFNFxu5yOnSud8aMsmmvaH7VZOpAaJiWU5PP+Ndw93faCzLKJrS2UEhgC6ivPtY8d3U1/KXYXJUHaTDnI9PXFEYylqJxV9Tk7z4X2WuWcUTySAy8jKDa49QfWuD1X4X2HhO/iM+pS3lorESwEHMYPdSD29CK998Ia7f6tGUGkxLAOQFGApPt27mr9x8P7u6nlltItPkSQEsjZcH1HOMGlJK+ppdI+cNRv7WxsjZW2stqOmHkR3GS0RGMYNRaVqPiizRZND1K4ktT8rRx/vMe2CRivadN8H6BoXirydS02K0Dk8NypJ68n+ld1L8PfB11iayuI7KQcgxSgc/Sq5aaWgubyPlLUdQ1HU7uIazbyvdIwKukBjYL7kHmvVPCHnSeWdN1aeAADNtcE8euM81215aQ6beEu9jq8UQwHZQHI9x610GizeEdejiEaLaXTDAC8AH69KvmilohX7G34HsdRSPfLfeYuMlSc9a7DZN/z0GPpXEywXXhZWnt7gSx4wEJ6jtXF678QPFN1cNbW0TW/UqVG3I+veslFzeg3JI9qWOQZLSc+1MDopJM4LDr8w4/CvmS+8TeMrmVo2lkjkHA3EjI+tavhvxdrWiyI+qW32pMnduYg4NOVNx3JU0z6AY2kbeYX2+6nisjxI9g1qJWuGR1IIAJGefes/RPiLodxagljbuRyjZP61PN4p0fWbeW3EEkykEZCA/j1zUWLvc17G80+7toZUuEOAOd3Q1z+ueKToFy6QGC7jlyQisMj6/nWHYaVpt5pt0kcEhniY5TeQSCeoGfSsGz8NPp92NTt74XKRyYa3mPzAZ5BBqlFdSbm9onjWFLqSLUo/JgZiQqn7h+o7V0k9tpusWpS21Vn3cqokyR7YrOl8F2WuzxXDsESROkJGCR39Kx7zwfpOmalHCdRaI5GVLAYFCt3KudXp/hkQx5bVWbIwFbGMfTNdHYWqW9qIwwfjBI6GuetrPSrOFUilNw4GMiQEH9eevarOl+RCrj/SYxnIycjFS2CN8hUTAGAOOmcVXhuYBK0YnVj/dIxipLWaOZcxyeYPc5IpJNOt5HZ2iG89WHU1Ix3lLyY2UMD1AH5UsWHLqyBW7j1qgdOSyJnEzqqc+p/wDr1SvteklKf2afPkJwQyHAHv0oAs3eqwaXdLDJcCJW6CTp9M1meNtC03xPos1ncmFJnQsjNjqB6+lebfFjxNfWmjXcFxFHdSjPKkq0RI4PuK+aYPHWs6lM1tbX9ykynAAYlQfTNa06UqjtEylUS0Z0+l/EV/hP4j1K0/s8XaICokjc8DJ7d+lXrD45XWptcpd6dA9hIzN5JIDhSTkDPJ61nWPwq8Va1bSXl1a/aIpMMzpww98456dK9k+FPwb0ea3+0TFZpAMSRSr8wNbToQgrt6nNzNy0R8x+N/DGlPci/wBCnmls7klpIHjIeEnqD6jrWfJ4Ksk0q0u7vUnewZ9klvuPmwg9SoPUdOK+w/F+jaf4Eu5JLXQIZ4HAIAAwT3OMGszQ9M0fxVdi5v8ASrKxiQhgHUD8Ow/MVxOlB6jcdb2Pjb4i+APDmgWkL6X4mOpyyr5gjYA8ehIztPsea4bw/q1rPpb2Wr3F5bWO8lGgG9QQcc5+7mvrL9qH4ReFrbRU1nSXisr9gQIY+ko9QB05718+6L8NfElrpZkttNuWilBYsIwyOpz1HP58Gl9WfxJaGMnrZI8sGnS3GoL5YYqc7UByD6c1fl8L3OiSwLrOmXdlbXIDxyhQUwRkHIJFdTp3wl1rxRqpsLAm0vt21EuCY9uDz19K7XxPqfxD8DeDn8MeK9EtNQswm2PUJkI2Y6EOMjPHT3NRZJ2bHF3PmnxOlvazu0SMMEqW7H3rir1o55kWMs5U5yp6f/WrqfEgNzdyymQkNyEBwB/9asq2tYo8shjllIwVHY1okUnYbpW1ACXXdLlSo6Lj1NepeEfA+l61ocsOq2hF2ylrfUIGzsbqAR3HHIrhTEL/AOzpHp8Fo6qBK0eT5o9SPX6V33h1LzTPIa0jMUDY3WztgOB3XPQ9amTsXzJGBZ/DrVBeywiNHBO1G25yQfQ+teo+Hvgt4r8DRtrN9ptlf6WoBkAO50BwDkHnHP8AKtvxH9m1HT9Nk0IyQ3gIEr45GOpx61X8b674j0Lw9a6ZCk128oBEwJOc+/f8fSsmpNGb5pbFXUIIBIbmLTI0EvG08hPf61jxX01s8ttb3ctpFINsscbkK49CK6LwsNafTwL7R7y4uSmFiMJAJPGcnrye1Pi+FPiPUS8kWiTu0h3HeuMenFeZOLUtzB053OUufDBtoRdrcxSK3CQrkOPy7Vxvji+WeyjjQ5uUGGUjqPrXv9v8FPGN6sbfYoLRUXbiRwCR/WmXf7Kt1fgPqeu2VgxOQQMsB3GTgHqOK2oKKd5M6KVKfVHxpBpVzLeygAtHJ0AHIPcV6f4ftRYaMkUkTQOCCJWIwfbHrXu9r+zB4M0KUy6j4zKEHcfLnCjP0JI9a1IfCPwe0nP23W21GQclFBO8j6Aj0ruqypSVkzocH1PHPCdtOk817NeJLbyfLkn7pz6dq7Zp4Zo0CXCvwB8nOfyru7LxJ8JNJdU07w+12w4JdSBj3BJB/KrrfFTT9KuY5dB8L28MBOHibaA4x/8Arrz5cqeiOukuXY89h03UJ9qQ6ddSoAACqHpWrbfD7xRfzqLXRpihGd0ikD86626+OOvAN9i0zTrMHjLncQPbb9KxZ/i34t1CUl9U8lBwBbRhCPx71cXHqjp1Zbt/gr4wmKB7e1tkJGWllyR+ArqofhVPaQN/aetWUACjJjOMfr/OvIdZ8Y69cXSxy67eO7k8sxBIH0ptnLPfWMrzyyXUinBaSQkj8DVufYnlmz1aTwt4IsCRf+Kd8nVlicED8FyexrC1LVfgxpUmZzLqkmdvzE4LevJHeuCa3X7I8wtUZQMB1AGG9a5AajcyXl3azaYL+zkjKs3lglSehHcc9xSg292Y1Fynu9v8Z/C+k2ko0nwlJJDGBtkZQQB7nr6d6xNX/aRv44Xm0nTNPgGDhWIYj8R0NeEaZr7+Gr028GqMgkVlltZwcAHp1rA1ZJra6mMEnmwznfkHhfatWjnT1PU9U/aH8carFMRrCWSNnEcEQBXH+11rgtR8Z+J9c3/atdvbvcCWEkpNZBOYVc7gpHpz+VTWTxRO0bsqMwwGPGc+/ahO3Qpz7Hf/AA+8U3Og2yjV9Mju4iQyMWfzgAc5BXpnHeuu+JGlS+NdIg8VaNdSTxWzBVs77BaPHJTOOQQe+apfAz4ky+GbnUbe90mDXNORQ0sIwZY1HRgOpH0r2m98UeFNd8GXt/4aeynjuVxPpMoKupGfuZwQ30BzXTGSZyycrnzDd+HrL4g6rYS2Vn9lWND/AGhYxjaUA6svtwfpXA+OfD1jP4oisPDUrXaOoMcTdQRwRnuc11PjJZfDt1b6hYXctnqQJDbCRj2wev415nq+rvcajDMgktZwS/moCuG65yOnNUO7LMen33hTV4jeRy2l5CwkXaSCpHI+orqLnxXqfi3Upbu5uEkkYAMZQMgDuK5HV9Zvdfukubu5e6uAoXcT1AqlaxTWku9jIgJznnmlcq57FqPw81bw/pdprd5rGly6ZdOFikgYkjIPLDtgjBHPXnHfoPC3iXQlt5dO1qwglcNiK/gABOPevHLbVbuSwe2ScJCxDbJDuTI7gdjVm4sr648sLFKBtBJEZAK9yAeMe4oSZFz2vW/AVpqPhyfXdK1Wz1AQA+ZYqQJkA/r3/GvKbOPVtMNzdaZfXNqZlDNBaz43j0dOeRVOLw8LcLKimJ2H304JH171ZgsZIblZ4ywupCFRlJ/Ekd+K0sNFYQJbEyiEvKxLMgGCWJ5OPqavtZSRASXIIYDcqZzn2+td54Y+GGq63I11dJgYwJduOvciukk8J+GvC0Ym1W5FyYPmZQc4b0Joui1qeY6B4a1HX5UEVpKkG7IO3r9fTrXoejfC1bCY3GpXccMWQVRjyPWotd+LqWVq8ej2sdhFjaJGXJI9ccda4ux8SXuvQyz3ly0gOeRkYPb6U0NJHo/iTxpp/gWF0ttKkcEKPtTxkoQffGK5OXx1qfii5EMTuQeWEY/QCtfwz4r8S+LvDNz4MGlJqumyny455OHtweeCQcj+Vd74e+HPhr4WW6X2t3Mc98oBWAtzn0/z61n7RR0e5FuxieEvhTe6ui3+oN9ktcZMkx2ggdetdgvjTwz4SvLTRNKlWB52Mcl7gZU44PPvj9a8+8efGW68QyS21oFt7BBtVVOARXnKXWmaldAX8rxRHgyxqSQexxTu3qwcTb+J95f2fim9sNRuRf3CqJYnRsiVDnBA9R3FcDKRESrk5cbgMYx6ip73UnmuJSbiS4aE+VHIQclQTggnn8DUWva4+qNA88SieOMJ5kYA3YHUgd6dx20M2e5KwBI3jALHLMemOxrUtrp4dPRkcyHk7AM1xl5MZpCTzGcjBGD+VX7C+YREAsWQAZBxwazJNK4n84lidpY8dua6bwzeSxRoQC7k7Sqjt61xyOHRmYbgvrXW+F7kNcWwkOFY4yOSo9QO9BSO2sXFjvu3UlX+8CcE/SlgaPXrLUAzAhFDBiOTyBj9al8VvBDYwmAYbaCCn8QzycHpXO6Lfm5eaGJBbooJLuc7z6DH9azsTYuaFd3l5q1zcyEE2uEUHrtHT6V0niVo11CKSKBoUni3EHBwe/IrNiuo4Q8EaBWmj3OQOWIPAz6cVHfXiy6XaO8pDxsVYMegHSosFjN1YFYbIMBlGIXBySD1FdxYeI2sLTSkOZIA4UqCMj6j6155qE5kjhdMsA2TjqP/AK1alpqcb2hSQkyKQwAxhcc5z1ocSrHY+Jnhvb+9lllEczFWBBwevHI6V1F5qcFxYQwXKAvLFsI4IwVwD9fevJ73XjeQSy4VY5Y9vI5yD1q3Hrr32hWlztERhHlMSTlsHj25zUcjvcmx474y0A+HfEV1absmM7kZh1Unj61HonhWfWJxvO124D44z24rvvFkKa/rkE05UMIwoYL0Hv6mtjRrOK2RUWUEKclAAM47g/nXSnpYerM7RvDaWMCogw6kbmA6HNfob8A4Gh+FmlxMckLtGevFfDk3kG38qJhEzMDgyAk4IPTr/wDrr7y+Clm8Xw20zOckbhnr0rgxUJSabCKOnk0+3nlDzQLKR/ERyKkXSrIElbdQf90VNviFwYHlRJgMkMcAj61bSznkUNEgkU/xRsCDWEaLZqkUhp1uSC0CEdMAYzUsdnBCTst4wO5K5xVvyXRsOhRh2YYzT1hLEADj1NbKl3KsVxCmciNCD6qKk8qJgQYxkdhVlbdicAce1SG3bABXB9xQqQFVEC8BVUdcAVLzuPI96nFm7KMgnj04p62Ugx8gB9j1qlCwrFcDJzmlIAIBPJ9qn+xyAkFMH61JHYueSMZ7npWnIMq4PHGKQjOAeD6VdWycZLYGTgZPWn/2a/QkZ9j0o5AsZ5jBwcDP0o8rG4jua0xpzYAJAA5HI5pRp4zgkAe5pqmwsZxjI4ABNIIywI6g9QDWn/Z68lnC46DPShbRAwBlycZyB1p+zCxneUcdMjHQUvknAO0k9cVpfZYQCxlIUd2GMUqw224nzw5HYEYp+yCxnCIDJx1pdhHQE8dRV9fsSZAlBPUsWHP4U1rmwjbabhQTz1HFNUwsVVUsAMZHenbe+cD+VStf6dFjfdIM8DBFRDWtI5/0hMjr89PkKsP2Y5I4pRHjBAwT29KhfxPo0OC1zHjsd3WmP4x0RSP9KjIPoapQCxaEROcjJ9qQRErkMCPpVM+P9BTAE8e4e2MfjVeT4kaFGG2upI9AOarlQWNYxnGQMgDsOtJ5RYlQMnrWCfixokeRkAe2KryfGPR4mIIDc9RijlQWOp8okA4YkDtSiJiSQpJ78YrkZPjRpRI8rAHcEVVufjbYGBgqbZeoIOQafIgsd15LgghSATyTTvIJ5BOPYV5xB8aEZwXjJGMEKM1aHxqhBJFtuH0I/pQkh2O/S2dsEKcfyoFmwGCrA5JGecV58/xtTKhLIgd8gnP41XPxskkJVbX6YBzTSTCx6WLdyQGBBPAx2p/2NxkYyMYzXlj/ABmuyQDasR1ACHmmf8Lj1E5K2gIPQFSMfrVWQJXPVvsbenPr604WRHOOvUV5E/xd1dwCIBGfUY/lzUb/ABX1k4I2g+nHNFkNRuewixbIBII7mlFjwQWGfX1rxib4na67g4ABx8oIAqKf4i69KRhgpA42HGf0o0Bxse2fYjjG4EUgs3VyS6lfTGK8SHj/AF9iWE5PGMAn+WKi/wCE518uCJSuOmCR+lCsCVz3RbUgAeZnBznHX2p32ZGyfMyTxXhDeMfEMp+W5JPouf8ACoz4p16QgNcyBgeMA8H65p3QWZ759lj5yeP5fjTWtI3yBKfbBHFeAy+IvEJJJvJOPUnj9ajOt69OCBeMB94hmwSRSvELH0H5MKZJcfUmm/6MhYlyTjJ5zivnmTVddCDzNRVEzwDJjP5mohq+rHGNWA7Z80f41LmkFmfQxu7LdhpMEeuRStf6eqgGeMAHI+bpXzbJqF2JDv1iIHviQUxtQlwA+txAE4G6UAGkpoLH0n/a2nYybmMgdyRTTrelopJu4gB6sK+Z2u4CSD4itgR1/fDIqBtQs0crJ4ijHriTNPnGo3PpxfEGk4BF3ACOOWAIol8RaTEfmu4QcZGDnj8K+XpNX0xSQPEIIx0yeajPiDRgpL62R/tEnFHOhWPqEeKNHJ3C5iz6kgVE3jjRkYKbpSD3HIr5hbxLoKZzq8zADO5Y3IP0IqE+LvDcXL385BPBMbf41XOhqNz6ek8f6HEu43Q9gAeaYPiToZGTcY+or5n/AOE18NKhKTzTkDJ2x5x+dRnx5oEQ3lLjb02iPn64pc4ctj6Tl+KOioCVk3EfSqz/ABe0hSQAx/EV86/8LG8OhTm3u3B4A8sAk/jimf8ACxtHXAj027z6/KP5Uc4rH0HL8Z9MQn92xHuRTP8AhctlIpMcLMfoTj8q8DHxM0wIANMuCQOjOBn8arH4m2SyfJpEygnIJkGBU+0SKsj32X4zRhSEtSD6kGoD8ZJiBi0DHvgEYrwz/haUakj+zMgeshFNPxVmBJj0aI4/iNx1/DFJVE+oWR7XcfGC8YHZAy56YU8VCvxa1PaQIGOecso4/HivFv8Ahad6SMaXar9WJzTJviXcylCNPsi69QAcqexIzyKn2guU9mk+KutPkJCCTxlsY/HBqlZfEHWbS4lkjjWMyHLAHgn1wa8h/wCFnakgJWC1du4C4ph+J+rshYw2cZ/2x0/EU+caXke2S/ELXpQDuwDyQDgimHxtr8wIMuD/AHi4BrxNfiXrrSEiWBAP4Vjzn9RQPiVr6kkXqg/7MK4+nNCn3CzPbB4x10MALpQcZ5bP9Kd/wlevSdbzAzxtyf6V4cfiHrs4wb6QEHksAMfTFNbx7q7E41CcgDGQAM01UQWPczr2tsDuvmf0AJ4NRnWtZbIN7J16ZOK8MPjTWFBA1O4BP8RAOagPirVdxcatcFj3BBA/CnzoErnukmp6m3Et2wGck4NIdSv3yEvZiDx0NeDtr2ouSW1G6LEc/vCAfw7VBJq08pGbq4A6FRKcGpdQOVnv8V9dqSJbuYKD0Xjn86jl1I7irXcpxzgyAY/M14CdScDJuZUA4xuJzTGuxKVZpWcEZByRU+1Hys99+2wDLG6cg+sq5z3psmoWSMC9zlcdTMK8Ba6U5UZAHIIY8nvSeeJAA6E4HQseKXthcjPezqenNjN2gHcmcc0waxpQyDe2oB6M84rwNjCcgDI9MnFJ5qbwREoGOflFP2w+VnvUniPQUOxtQsiR1Pnk5/KmHxToEa4bUrMZ6Dk/rmvCPMIC5WIgjn5Ohp5KGMgohDdVxUe2Zah3PcW8a+HAQP7RtiAMHER5/OoZfHPhqMjN7GQOSEiHIrxMTiMAIi46DApPOHBKKDzxgHFP2z6hyHtjfEfw1GATeOwJ4xF0+tRf8LO8OscCWVgDwwj614wLk8cDHXmkMgLBiBkdDjpS9sw5H3Paf+FraBnaqXb+u2POf0qtJ8WtHhJAtL4AnglQM14+1yTwDikWYAMFG0N196TrCcbnrY+MNkSdljeMf+ugFNb4x24UE6VcuScEtP8A4V5P9obJByQT3py3B+bBIBGDUqsx8h6efjDECT/ZRyB080mkPxjfA2aRESf77cCvMPtBXGSSKabn5uCQM4Ge1Uq3cFGx6XcfGK5bIj0iHIznng1W/wCFtai/KWFvEPQnpXnzTPkEEHnn6Unmkjk5PXntU+2DlO/PxX1b7yRWvsMEj86ik+KuuuRhLdQPROD+dcIJDggg468etNZ25OCR1+Y0e1bHyo7n/hZmusxzdxIScYWIED9aif4jeIZMqdSIXp8sajFcG2pIjEFwpHHDZyO/NDanEkYcyAR5wDkfhVc0hWR2r+PvEDgAalIydzkAj9KY3jPW2Bzq90B3+brXGjV4NpJkUADOSwGaSLWIJGIEyknjGaTkxcqOubxXqzHI1O6HbAkJqP8A4SPUVBzf3JHZTIf51hqz4GCSc4/CnbWYEsSRnFRzvuNRsaj6vdyHJvZwB28w8n60z+0JmKk3U5JPOZTwKzQBwQSMZGM0AF9xDqjAcBjjNJTYchom/lJyZ5iR3Mh5psl6zklnkIP+2apYJwDyP5mlKkYOQB15p+0YciLLXJCnaSx9Cx5/GkN0CDgDH1zzVfAOMkqPUUwkAkYJJ6VHtGUo26E3njBO1COmCoJ+uaTzVbBKIOuflGR6HNQkYxkgfWk+VAcFiT680ue4+Ue1wvG0Kxz6dKe96XwCu4DjJ7VASg6EEA4zSbkHJORT5g5F2J/t2AAA4HbLZGKYbsBi4HOMfhVUyqSRwKaZ0UEEBiPfGKlyHyosfb3ycnIOcLjpSf2lKVyiKQOMNVM3C8g9eufSkF6u3BHI4zjrS5kHKXBfSsuSAD6Co2vpcg7sHpxVT7QFYAgAY6etRx3CvMvUHPU9KnnDlLyXU5cgDcMZzU6TSmPBQg54PYimDHzqjAqTnI6GpRgZ5LDHHPStE7kPQRJJMAbQADnnvT5JGOCCARSZAxkgCmsQCSORT1JuRmRxnaPl64p/71MBumAQM9jTNxLEE8dCPWpF+fAUYGOdxoKImDjLEkDrgHpVfzyGIUkDPIzmrU1wY1LjGF4JYc4PYVjs4VmIGCSSfelLQaRoeYzgjeQPY0jFmYEOQPTNZbXhXC7jjqaUXRxk5AHfGam7K5TURmTILkgnnJpSdxYB6oJMTnJyepzUoMrZIAK9az5yuW5a3BcAtg0owcAHj2NQCG4kBYgMMcEkD8KEtZTknCk9MDpS52PlLLYJAB4Hv1puE3EE8H1pos52weg9c9aPsUpBJI4OM/0xU8zHykhCAjIAPofWkOxRknIz27U37K6oC7ZI6bR1pxs33FTjGASQetLmGlYUOgySTik3x8gAgGl+xFs4IIzxR/ZzMrB5doPTaORRzDsN3LkAHk0hZMkA5I9Klj09gQCSQO59qRLBEJOScnP0pXHYY0oUZBBxxT2nRWKgqQMHIpWsl3DDkgnGWGMUfYEBIIyR1IHWi47CeeoOSM0nmqWz3qUWabjkkA9R601bKMZBZggPQDJxRcVhrXA3cjIpDcgnPTjpUp0+LaFKkhRgAGl+wxIoJyV9+1HMKyIRcDk54+tNF0OAB/8AXq0tkmcjBOOBThaqFAIGaOYLFCeVpLeVAoIZSoBHU/WvHJ/gre3VzNL/AGiIvMcsAQcgk9QOn517kbSMgAhs5zkDilECAEBR6nI61cajjsJxufO2v/ClPDSRXUs8U7XDmMCLcCCBkk54FL4d+F7+K45ZI7+S2SFthQMcH3yK9b+KUKLp+hxrGFZ53LYH3htOP5Gj4YWgh0nUd6bW+0KCMdFwcV2Rqvl5mYOLUrHDRfAKJ4gTqsQcDADCQkfhjGa9Z0OzTR9Ds9PR1kS3QIWXPJHfmtDapwRk9hkdBSgKeAcAnnjiuSpWc9GaqFgSUqBkYHY5qVZickgEdjTMAYBGDnpS8DI6e9Y3K0JQ5xkHDY49qUSHkDj1qIEDJJoDDcDnAouKxPv+YnPXtR5wGe46VBu4BAOB3FOVlIzggflRcLEvm/MQeRjil8wY5HHWogx544oLPkAgAHnk9RSuFiRplGCSQMdhQZgehJHbIxUPOTkZFDHJJJJJ7mi4WJmlJyAMj1pvncgEZPrUZPQk4+hppODycHP50XCxOZjnBIJxzx1pDOOSMgA4571D1ySSCO1BAxnrQrhYmMxbAHB7UvnE/KcA1AHGRk4FIHGSCOc8Ux2JvNBwT1HNNaUc4ODio+CSSeOxpSoHJPPY0D5QZiSQRwetTQsW4JzVdmAOc59fYU+OUKQTyaE7EtFzBOR0NOCkcAc1AlyCdoBJJyMCpTISAOoNDrRjuYPQU55KnnP5UFC3OPemmfvjJ46CkaRhgAEn0qHiYdyAYHgDrmmbCc55Oe9ALkDIwc84pszuiEgZIySSOKarxfUadiK6BETkE5xwBWIHEzOAACvJBHFX/wC0ftBAIAJHXtWddbkYsCc5/Ie1NSUti1qTWl0ZFONwwdvzDFXVmPGTmsaK4IlwxwDyKvxzbsnIA6YNNoEXDLkHIBFKZCdoHWq4kAySMn2pwc4yOB15qVqXYsiUkBQcHOKcHI5zznPJquCCMEAgnJB708sOCpBHY+tUIl845AOKVZGLHLZGOmKiGOQDx65poJIyDkdOlBViVnJGCCOeBmjzS3JOT0AqPceD0Oabk8kHnOfpQFiXzAMHOd3AHvR5h6gcVHuDDk5PSmhtxGGBHqKkNCRiSSc8elN9SOTTcjkAkn+VGcjAOARQJjix6457UZHUnBpuQAAeSOlIWOQAvHrQCH8HIAz6e9PiYCRQThc4LVHk5GBkHnPekC8EDOc56dKAZsRlGB5yM46VMuMACs3T4/tE5Ay4A2kdR9a3I9OyBgEj3qJYj2asc09CIID9KckK7hkE+9X4rAvgYx7ntV620cPjgk96xWMMuZlCOR4uEUkHrg0XeoTQSQCNCGeRVDEdeeea6e28PQyKpaEN6knP6Vvab4QtWlR5EUKCG4Gee3FbU8S56JA5XRwfxvAt7zSXIVZGixnrkV3vwPmi1TRVuGCmS3j8lSScgc1xfx/iCaxpSqcqIemOepq9+zfrIl1C/sCQFblQewNenSXcyR9CXbItvEEJMmNx56Zrgvi9ZI/hwuj4MADEKOrE+v0zXZbjJqhUgiIR+ncVgeMbQar4c1EOTtKFht9ulds/hKex8+aDKb3R9atCCEWISAddxHU4rsvhhcWkOgTXLHzb58QxAjGPf8M1xfhEhdUurZQMyo0TbjjAxnOO/avQv2frLTr2/mjul+0JHuKqwwAfpnms6Ub7mNrnReF/DcGj6jc6m05mgt2BAbJ3k9f1/lUur/GOwjvJYwsv2t8KiooOB6c9jXpPiaOHTtKjgsbJN0jZUbeASOv15ryhvDtkb+W9niALEhOAct6067cV7oppwXunW6b441HWGXTkC2CxxgyO3BC461Fe+IrPSLV3vr5r1iCqxh8bR6155cQXWmi4nnluDGWyzA4z6DPcfWuQm1iG9dt6tEoYne5JB/KvmcTmtSj7sVdnHLESjoztte8X2GsabcxGxjiilBUSSDOAeM+teS2GmaL4b8SxTrIZ4oMMQQQpYnjA/Liunurm3u7R41nCHyyUUDq3bj0rI0e5s7NpAbd7i5clSCM9O+OwrzaeOxE5c0mTCrOW51+m64L/AFm8lW5ktNLUZlZjguPQD09BXNarpEPii8u5o4JJBICqNIciJOhPPcipBp8us+ZKoWytoQWlklUgAD055JqnL49jh0drLTI8PIdr3HUkegA6V6yrVaiV3Y6E5NHafDTTbbwj4b1V2MYjIYqrDknHWuFutOtJdAWaK0Et5eXDSSTHpHGD0z2yfzrvryW3tfAcVtbBFeWNRLPK3QkZP8q8z1OG6v7QOt80enW/y/KoIPvSxOI9lBKLuzCcuVHYeH7T/hJ55E1W8isNIt1VW2sADgcCuc+IHxT8M+GrafSPCUYMzfJPqOBwO4B7k/pXg3iPxJcXV2bW1mke3jyXIkIBI+hxWE1pPrjBQ/kKAeTyCfpXHFyqw97qcrqJrY7208RXviadbOycmAsBJIx6n611mnNPpN1H9olHmSKVTyzkA+9ZXwr02GyuoLcqCkUJlaTGCzc4P04ro4tGuta1AOUKW8RMzyk4XGTx71xqlCnK7OWzbuO8S6DDc+H1vWQmXcFUr1B9RXNWKm50mKKeMxQq3zMVAJbPJPqfrXR+LNdeO2TR7QKwlI3ENuYD2x0rI1K3dNAfyRI0sjhFQqQ3Azmu6D517qHa7Of8TXIgu4IrOQMhBUsFwST0rrdIt207w8LicBp5DgNnJAx0x2rD0rw9c2hTUJIpLiaAhhEy5UkeoP8AKr1vLKlm7TIySuSwQnOAegArKdNo0joQ2WuXtsl3bZAinYfeyTjt9K1/h+Yodcu1vbdL5zEyxRyD5Qx7nPAAGecZrodI8F2FjoovdTvFiuZl3CI9AOTkHGc9K4qLU0TxBHdWyPHpVvIDLOQQHAPI9waqFBvVnRySZ0Eb6R4Z1G4mv9OkvmjkzDBbRkoRjOcjnGfUV0el/FLxT4leVbGxGiaREAv3cMfYetYlz4utdUupdSlC20JYJDEnGQOpPv0rvNHuNI1/TnSCeO23AMyyvjJHfJ71tFRpMI80GedePdVunEDagZbjdwiMSQMdz26iuATWRpweW4tTdxvx5bsdoJ7k+ntXv3ibRxe6UY7n7CYk5WVpAMAD1NfPviS5S6lltLQiUAEDyhkcHrn04olLmfunTCcnudLouq2VnavJBFEGlGRg8B+wJ7Cu78P+CNC1fSUvtTAS+lBKktgJ9B3rwHwrbiLUIPt7s8e8Fo88BQeeO5xXpXinxQ+uX9idNU2kSMFjhjI4B7ntV06PvXkZVrJlnXPA1zDdwW1pPOIXkAPzZCjPJwfauu8d+HtK0nwJO+kRQRpEgWS9lHmTTSeid+vJPAxXI/Fjxe+h6HZwaesrMy7ZL1xje/GQnqB3I4rM8LeNZJtEisLtHkL4YswyQPb0zXdUxHsEEKqpq9zV8OfDqWbw7C8ks4uLo/u4y2CF7sfQV3mvara+EfCEEWp3KiK3QLHbqc7iB1x6n1rC1zxRbQQWkIkDXbKMxqSFiXsOOp96h8HeENJ8ea5dRa1O8ojUNCjOeQOvJ+o/WuWWOjOyFLEe00PLNWvNS+IE0RRVitAwWOEHkAngse5rr9G/Zl1V4zetc/YoGUtKTICWXr06itufRYPD3j210iKGOO38wMoXrgdOe9e9X0LxaCQGIDKVx6AcVmq0r3RlCPM9T5Bm8OW+jXspeElIiVDOc7lHfPvXJ+JtFHim8CWLx2pjAIYjO2vSPiIXXxDcWsRxEVDKi4wgAGQB9c1x9tOdPV1ACpIcsxAyfxrCpi5Jic+V2E0X7TpNgbFrnzrhyEMqHAC85wK9b0Y+HNI8IWkd5ZHWb4r/AMe7DIjJOfm7Zryl9l9PbpbNm5kcKoQZIJ46eteo22iXvw+i06XW4o53uDuFvuwygDOWP9K7sJOdXV7HRRlfc4D4hrNhHfTDp9pPkRKIwEIHQCvPtP8AAd5bwTXp2opJI4zwewr3C50nWPjLr8psLaW5VDsREH7mJR0Axzn/AB7V6nbfAfSvBXg641fxk4maCLdFZDhQQOOO/XvXeqFSbvshOMm/dR8Pprs2mX0lslkzKBgyEZA57e9aFwkdzpk93LGY7g4WMuMnPc4rU1exF/q1xPax+RbzSFo7dRjYATge1at9pif8Iu8pIMpO3aw6/jWUlGMrLUnZ2Z5Q94VhliTdExyryZ+8D/KuZ1S1QTJEoMpxglPf3rr2mSBpkMkcs6nBjC8oOxrl9Yu3S2kQrgSMWJHU8+tdFM2ijjbhZLed0KgADGAKlQC8uE3uVIUAIMYIFPkCSzFQxYDqqkZz9a7T4e+Fvtcst09qt3b2sZeV5OEVfc10OVlY1uPtNPe4s4BaJFDAqjJduh7nNRW4tba7nthAb2ZcNuUEgjuAR1r1LxF4R8PaN4VgvdQvZLrUrlQYtOt22RICOMgVz3gq/TQruMxacHj5C24IOW5wWPXA9BXM7XHojPMl/eJhIDZQyLtWNshh7itbR/CsOl2x+0lZJyQSD94+3tUVxe3dzrDNchDKWzheABmuku53uhBbWSlmY8scZz65qJO5MmclqkcCROkQw+TjHUfWuaupUt2G8hmztOACQfWt3xJIbTUnsLd1muOGkbHBPpn1rDuLMteAOAhILFd2efQ1nHQzMzXL5oZ0t5JWkOQcoOvoK1dJNtpFtNc3sHmSsuYww5B7fSobe2iN/wCcInnnQjoOAa09bspbyWKW5ChmwFRD1+tXcq5St786jM84GG7D29K6ay8PzXZt5blGEQAxtPQ+hrDhsfsEkcPlhLiQjaAegr1fRtNMun2hlTAjGC2cbiazqVfZoxm2kZt9pQgt1aVgyKQFiA7n271veDorGzQy3IVFU7iCSCTXP6trhe7WGIEgZUqBxj1J9apPLPO6kswBI+U8cetec6spuxxty6nZeMvHLy2yW1kWitlGNqDlvr6CuRi8dC1hmjeIEiM7QTj5q6zQPCEWpQSmckBl4YHpXD+MvC1toNw0AlE0x+YKpzgH1Pr7V1U6TjuXFO55xr2rS6pcvJMG898kjJz161mLIbaEsxOOwPevQb3QbO0shPdRgylcrEepPrXLvpJvrkI6BIjhtoPWvQj7qOlOxW8LeGLjxDeJApCITku54A9a+hvhLpGh6FKdO0uybW9bmYq1wU3LEPRew+teV6bYJaQylZxbHGAWOAFA55rvPCnxebwFoEtpodkkWozZBvnUHIPcZrppzSKUl1Z2/wAZNcXwK1lZRXIutZZA8sUJ4gz0BPrXzn4ikvfFdx5t3dGWUE9SMAe1WtaXW9Y1i4vrp5JryclpJ5HzkemKoRabqAZWUhQCeG65pzrc2iJ5uiZ3vwPvNO8A6yNb1eRTFAreVERy7ngZ+nWtL4gfECf4heIWvi+6BBhFYZwTwMCvKGiuZrnbe4Cpypbkc98Ve0rUZdJ1AXYPmRRMCoIwpI+tYczbFvufVXwN+A0HjOxN7rV2bDS0JLgnBcjqPYD1rrvEPxC+HnwhsL3S/DFrHfX7BlJXnLAdSfQV8vw/GLUYleFL11Nx8rxxSEKoPYAdPrUPinxVY2OlwPDEJryUfMoAyD6k/wBa641uRWiWo0+oarqU+o6vPq8ykSNJ5vlxLgA5yAMV1l7+0drNjphgYq9xOvliWQEkLjAAGMCvPdN1jU9Z2JDEFiX+9gY9Tx1rUuvBR1J1IYySEdx0HUnNRKq5iuo7GNd2M3iK2mdLYzysTJJMVyST39gKq6J4Y/sKKK/uYTHbSMVjmlAAc98dyPetefUbzQHjtJF8uwUgOykoZVHYkdRmsT4jeNLvxlEipH5VvartiiQABQOmAKztctO5rXDQXs5MEQROC3P3j6iuo8C+CrrxJq62sEOwBSzSg9sdPevDvDnjJtJhlF3E7uowAw7/AOFfTn7Ofji3Npd3eolIpirKoU+3H/6qylBrUpU7s5HxFpH9j6hJaqQAhK5Jzub0rmbjSLrV70WiRs75BAA+4K9Q8RxQ3VzdXIIIdiwzyT9KyLCS08MRGVlxNctliSS3sPYcdKSjcOSzOg8MeEYtF0uNQgSQjBOeC3rijxR4cs5NKlnlXDBSWAHXjtV7Q9cg1lWAlMo6FiuNuOwrmPip8Q4NM0mXSrRyb2QBVaPonv8AWtotJmySSufL3iK8uV1l5kVkSNmULuxtAP8AOsy71J7+0Mco4Lbt5PJNdFqlk0upOnluRICxwONx6kmsNvDt7JcSpFA1wR8oCjIFdqkmhX7GfGq2zAhMEEEMp716x8JtDkuLxZnDLECGPfLdcYrJ8NfBXxHrk8CR2hQkggg5AHvX0H4P+C1/o+nKkskcM7YVpAcKPc//AFqtSXVlq5ja1oOnTPKZEDFgcIrDg+59K8i8S+BpDek20Plq4wST1r6bHwn0uwKwDWGubmTk+UwJz36dBWN4z8J6B4I0aXU76UvJGp2q0hO44o9pFGiTZ8MeItNbS7yeAsrnfnJHT2zVWxhku7qOG3AeWQhAoHUnpzV7xXqf9vaw8sMSxKzEbS2Mc+tbHhDw/eafqNtq81uyQQODJITgY7Gtbq1zRKx6X4Q/ZlvdYW3lvp/IaTBaNCQcHuDXU+NPgxpfgjw1PMH82dBgBiCAfTNdponxAA0lLhJceWow7tjJNcH8SvHD3ulTtPLGUIykMbZJ98+tczqSvoTa7Pnu9gDNKSVLhux6ewrX+GGkxX/jOwjnTMYkBZeuRmubvbgNcyEk7WYkDvitXwbr7aJqKTRIqODhSMkk+9aOXugfYeo30fhyKO3tpcpGMIAoGAffvXm/jDWwokNzctcTP8wUN8qe2PWuKn8a6negtLKXcncFxx9K5bU9WuL+6kaUuJWOSWPBrks27CbOo0bXNP06W4lukEp5IVTtxnvVFPEttdTmVEzFkgKOCR2zXClHuJpHDsQOMZx0rW0ezBbechSQCvvWjSSBHs/hu8FyiDYEOMgjvXc2PAUyOUGMlgMkVw/hK0KrEjLg4BA9q9JsII1RAWCgHLDGc+2a86qztpocgZ1JVC4PQ56CpFtGfJCjI9ua0C6ZykQCYwFHb3pBcELsEYB7sOprkNzNFvIGIPXtx0qeK2OzgbDnknvVnDbs7cMepzUySOEIZgR/dHcUAZ8kBZSCAe5GKrTB1bgZzxk1pPITkgggjjiqTZAIJyck5NOwPQydXlEWnzkEFgpyD2z3r5l8SQmfWLmVwr5JAK+o96+otQiMlhcLKFZXUhVA714V4x0BLIiVkCRliQyjkn/CuugrM56j0PJNR3SKFOEUHgHsfWo4ISxMrEOMY3Ada272za5kna3URvnAkxnA9AKlXTza2g34wQDnHevTUjke5kWtmzSqFGCema6XTLEWryNKM7Ryw4Aq/wCHtJHki4cDDKSCealuB5aMioJSxwVZeFGev1qXIaNC20qK4gGMnIzkjIOfepLjSpWAVQQqjgAdK0fBd0hEiSoGzwuRnn6V00loCWilhCFhyQOQKi4ibwJaRQJEA58044K9T9a9CnZTESgOM7SDXH+FrJbdlLMxAbOPausmLElYzgsc9OgzWU2BZiKlMKcgYyB2qxsLA84HrTVbkAhQoAA2jGfenA5II6elQAjQ5xgYHtTktFbJYEtwQM8U8E5zj8KnjJIGeRQBNl0hCY+UdAOgNZd7KNrxgZLgqBnGT9a1P4SM8d6oTrhlwqgKc9KBtHGx+CzJqSXVw4YN/D1Arp4MWUCqq4CHIUHGfyqwqhiSSCB0PpTZYt5GDxSsZqKRi+I9Vn1dVtYkRXYfvJDkkD6nrWDqWjx2OllbOWV3X5ndhgZ9BXYvZwhG+Uq5PUd6oanprS2xGMrjAFFiXE8Eur2/utVeFmIDHCqeSfcV6R4Q8KTRRpc3J8pGxhzzn2NOtvASPqkVxOrKFOdyjkCu7hVbW3ESgmLsWGCadhRi+pFaREgICUJOAVOP1rUiVgSXUow4K9hVSBhgEKdwwQpGMVbEr3ByRhic+tJmqRYDhQMHmmm4BBAGTUYgdnJJP0PapY7RIsBAzuepJ4pDHJl+COKkxtODz70ozGAOCT6dqVSCRnigWpGwOMED35pcfIT0HtSvgNk8UjDeAckCgkh2lT5mSGAxuxyBRFAsSkKd2SW59TU7AcAZI7+9GFUDPB7VNhWIChycDJ9PWrC2obgHIxzxSE7cEmpILtVVwytv/hI6GocL7Gco32Kl1bARMQBkAkHGSK891nwM+r3qs7EEtuw4zkZr0hppEJKFlb1B6VXKM7l3Yu56sxzVqNhqJiaV4L0/TsSRD5sYJdeM+1XJNAgW3ldIlZlGQcdK1lYKAAOO1QTtGpUzEGMn+E8k+lUlYLHm2s+G7m4uw0ceVPPHNSppCQxKhGCMlgBwTWh4i8TCK6MNsnlsOBznn6VyC6tfpJLLIJGBPAzjP4elZtowk1c6Sz0SOVS7HyyT1IrJ17R4xBOiwqHcZD9Kn0/xQCwE5yem08itVohq8BKkFV54NJtAnc84HhtIXLxqzAjBYnoaytT0RHdsSISoxktjNem32kmO3BjDOemFGcVyep+G2fJAywOWNZu/UzaZwFqn2bWUbBfIwTjiu/tPH0NjamGIBZkG04GMVkHw9JGGmCeWgJwx/pWS+lSSXRQsWxzk4GapPqNOx6B4Pthq9+bjGVJDbl7165YbY41VRhcd64r4faNPbaVEW4LcbVHAH1rvY7cR8AhgOOK2i9LnXTWl2WFAxmlKkck4HakCADHanYJ4PI9KZsNOTkkYHamFR65qRju4PSmbgDgDJ9KAGbhkjGMd6RiTkE8GlY5JBGM9qaRyQTkdAPSgCCRRggniuV8S2Et/KfKdZAOMDtXV3ILfLnI9aquojKKoCgtycdKlgcAulroUbu6K0xGcleR9KNIvG1CcgysgU5YE4z7VB451R2nIDkBG6kdqj8NI/mAsAAec560loY7Hsng5N4QoNgB4r0O0tyCCCAOpLHrXD+B4wIYiQVU4yT2r0S3iQYw4kA6kVpHVmsSWFTyQcDHcVI0QCoAMAMCST0FSLH2BOPerEcQ82IEcFgCPau2CNbHrHgRQ0AcEFCpAI/u+v+fWuwhVDGxIBJ4Ga5jwWgjtNwxllxtA6CuqjACgY4AxVcuoonH+NPDa36hgMhsEEDoaZ4c0SbT7UwvHtQDIPqc12vlBlIIyD1B70yZAq4HAA4HpVrsHKm7nzJqb3VxHsnijliJxuiwpA9x61z13pSQ3QlgQgjhgRjNdTdeWwaFpAATnLHANY91qMVvKoLqVHGSa7WzkMq6WHWHWF5I96DaEc4J9q5vW/C8WmXqmKEwM67g0YxnPXPrVvXprW6uS8SlyRjcvUe9ZS3c7FYZJJZEQYEjZrkm7mqRleMvDVpceGJZruYwXEal4ZEwwYjswzxmvFbVjcbHCYBOCDwR74r6L8X+EEn+H15qMUsiOnJOAQwwc8Zz6GvANDcXTCQLyTggjkH6VVNXO6jdHZ+EbBhqdpAqQkyHI34GfUZPGcetfXWieCdCn0q2hniXSHuAokgZgInB6lTnr14r5p8D+GU8QanHZNciASYCuTjBPvX0bZ/sweJm0+3t4vEJe2HzJuJIOeR6+tZ14yXU6HLTU7m3/AGbvBE0cflS7HIBwZAQ2a80+K37OA0Nvt2iF2t+rxq2cemBUPjP4X+PvC8cKWmsSziI8KwPGOmDT/C/j7xJp1tLYeKFuplZSEU4G8c5AJxzXDeUdTHTc4bQfBE8etra/bkgu5FyqSggOeOM+tdpdfBhLyzSS4igsL4dZlYgk+vBrl/G2rWmsSJNZR3MUqHgyDa6EfSqa/Ee9ghhj1GSe6tIyAWbJ2e9Pnv8AEh88lsztLr4T6v4WtUuLqX7TZgbvtFu+SB3yD14rEbU7KKZkXWfOjU5IYbWGOx969V8Max4a1vSII31WC4WcArGk+COOhB6Vb1PwJ4ZghadtBN0pyDIo5P4jqKp0ozV0aQxMo/EeWXx0TV4wx1G1Wcj5X80DJ+vY1X0rxPrnhqRXs5xdxA4MLtkEegNekXfgTwdqNoIxotwkrA4jjBBP0rCh+CukXNyRYand2M2Sy2l1kEj0ByPSlClKnrFm/t6c/iR6B8OfiNB4r8rT9TkbShnADHGCff0r2I+FdSvLUW1rfxSWRGQ4OSR9a+Zrz4beIbFPNtFMkajLORvBx+tVbH4qeLPAlyv2W6QbThrW6LDI7kZGMVv7aS0kjCrSpSV4Mm/aq06/8LaC+mz3KXlpLjy/NQAxt7Y+hr508HX40bVLeRollRAGKMegBHf0rpfjz8ZtX+J+oQJd20VuIRtbyyTuIJPP6GuX8IWN7f3YaOKKWZuBGTgMPxr6PBSjCN2cUKbT1P0k+EOp2niDwnbtZ7rOSJVDKrZB44OPw5rvrSxEEzOSdxHOOhPrXjvwLjmtdGijlsJIJioIaNyAeP16V6faWWrtIZGu/LjJz5b/ADYH1ryq1udtGlrG5OqFCXYL6EnGDWY+vCJ3h8szSj7pjGQap6toV0Y2uIblpZlGTG3Rqo+HvG0N9KbL7IIr5SFKrgAn1rNLqSyG4l1PxFM9lKghiJ5BXoBWtpHg3T9KRjJHHM+OSyDitZVFlEzlQZmJPyjqabDby3OWnJVSc7RxQ5u1kFjm9S8JR3V40ulOtk5BD7cgN+ArCuvDus+Hl86zuVlUnBCsdyn6dCK9GublLOIcAHgAVzrXV9a3sstxYF7SQ53IwPHrikmxNHlOr6BrvifxFbwa25gQcLJGB069v880a78NrS0ACa9LG7fLhRkg+/Na2peLJ/8AhMYxYq0yKRhHB4Pp9a1rzSNT8V3RWa3+wJOACwBGffmt+V2TZB5zpHwPvtVaaRNYYZJ2yZI3D6Z61peGfh9d+FNWmt9QLXCldysr4JI9664/DfxHoIA03VDLCeChzkVo2nw81LUBv1K6JfAwxYk49KHt8QLR7FJ7a+UxGK5mEH9yaEsAPqDzUup+Ijp9sEvbWO5hiwyzwqQ6EdDzXQ2y3WiGKzjja4RBhlJyQPasjXhcyO8tlmcAnMLL8yZ6gjuKyWrNGYUHxq8ONIYb6BJkUYyqjdn3BxV4eLPA19A1yLhQuObc8H/P41QsvC2neIJGB0e3jv8AO4qV2g88nNRXvwhmlmCf2ZbqhPUEnH4gitVGK+JmWvYu22r6BdyKNNso5QTgNKox+ZrrLCzuI0R7K1tk3AFtjAhfwrC8N+B59AkENxp4uYV5Ux9vx7/Suyn1lbKJY4bOWIngblwAfrUSav7pokc3q/h660/UU1FbpYnkOGRBjH+NP1XwHda/JHNJex7DgkquCR+HfFab6Pcaiha6Bljc8FGyVPr9K29GlIt/Ib78XH4dqXO0tA5dbmBb+EoNKaCI3Nwc8KyNgA/Tmq+ofDdb6+E7XjORg5k5IrpL7EZdZQWX76MOx78VYtLqG5jDq+5doUk9CajmaG1cy7Lw4bZU3CGdVGACME/iKvxJexqFRIkjHAQ5JA+tW4pkK4BJxxUhkUAk545pN3C1jktZsZbZjOUMWOf3RJU+3tRP4lvdPjieOwmu4DgEk8j8ea6N75XysStIxyMY4ohUx5QrlmO7YOgoTGY2mm+1FnmB22kh/wBU5yR7ZrK8R+NYfDhe3t9PklmBIwq4ANdmY1IA2be+VOMflTTZQlt3kIX/ALxAOaNLiauj5O8eXmveJfEEUtzaz21lI20FOCR6Z+metdd4V+Cml3Xlva3pE4G42864JJGSQK9k8aeGX1/SDFb7I50YOPl6ke9ctFqy6aLaDV7dre7iIC3CDBGOh966vrDjG0NDFQs9dTvtA0s6TpMNq4XcowcDinLplnZTtdpGIWAJYqMA1Wl8QW8cNsYbiOdpMAAMMnj07VpOY5Y2EhADAZBPSuW93dm1jxTxn4yvf+EmjjRTcWiuCFZcgDvmo/EmoeEvE4jtJRLZ3JIAnhUhQff/APVXqZ0nQ7eV5pvIdsnAODj8KyhpXhu3vZXjt1nSXqgXcAfx6VsnHojKSk9jzew+D+lazfLa6iWvLRY9wffkEEcEfpXdeG/A8HhCI20F3FJpxB2icgFfbFaVokGn6mJLOwkWMrtC89/rUOuW95qSyGXSPOhIwAGKlfcUpzlPRiUEfMnxV8Y3vgb4jNew2lpfQOCsgjABAHQqexryPxX8SfEPxAgu9M3td6dI+RbyRkzQg91IzxX19qvwxkNrLdxaTbST4JCXBLE+3PFfP+va/azeKYNEmFr4Vv43ws7KACfTJxwfQmvPkuWXNYfIo6Hjus/s1X7PbS6MJL0yruZZoACmewNaOl/si65q6KL21t4I+pkZwGX3wP612/iT41a/8MvFkGna1NBqtlIAwa1OC0ZP3lI716D4J+LWg+IrgzwXNzY3kgHlR4MgfPZuvIwK2VVtak8sFqjyjSP2ULLw9diPUtYtokHKvETu/I10kngTwJ4WAS+12RzjlcgkgfQZr0f4ra94b13wmY9bnGjaimUiuoxzuBwDgc4z1rx3QvDUfi/yp9K1q1vb2DKyQX0Q3TDGM544P0zXJWk3syHOPY6q11f4d6dA8+nWQvZh/Cx2s3v82M9O1Y7fHKwgvVh0zwqtqVIHnzEcH8Px715v42utZ8GeKki1OytDAApCWsgYBTj8jzXPaxO7XbS2M8cttIA21wSwJ6g150qk0zF17aJH0H4h+I2v2mhx6rDJpiREZIxuI49Oua8r1347+L1CFNVjjDHaRBGDgH1z0+tZGl6e+paPdJO7KVGY1Vvve30rBPg24u5nkSQCbp5S9DThJvVoSryZY8TfFLxPJGDP4kvkZx/q45PlH4CvLfE3jbU5nIOrXbREfMRcEZb6dq9I8UfD+XSvC4v5ArTlypUEnaP8K+fNWukjvHV33AseUGQTXbTXU6qc29z0D4e6xYzajs1lJ5YHJzJJKW5POcdOvtU3iDxDaf2s+n2ECxKhJEkYxwOlc74SaCeNZZ28sZwqgc49a12vreLUB9oQqrNweCdv1pzdwnO7O/8ABupm+uIYslnKAliMZI/nXdi3ckkKNv0rhfCmtWUl7DaW0CuWyyzkYKkdRnp36GvQI5uMh8+qjtXJazO6hsZ8lu0ZIWPJzkhe1SQRluVBJ7jFXJZAUBJB5446VB5skTFoyBjnJoudNzF1GREugj7lA5DY/TNbFncRNZO6SBVI546isu/dppDKAWIPOB2qO1vhbybHAdv7uOorQLmrgx2ZJ4RgQeeK45muY/EAgspkEsq4Eit8nqOe1ddNIJtKK5MZBJ+bjr2ryTxhpF7oE5vELWySHKgS5Ug98e9VDucNaVy94nm0a/WePWdGlTV4yyDULOUFTjpkDg85571xOlzuknluXJY7csxIHpgdqrHWLiz3wSyieB8tszyPYGpdJvVinEaguD83zcke2a6EzkU7M7zR7KMxAtFmWMZbgnI9cCrer+BNTn0ifW7aNUsIF3OQRvPuAfauYs/Euo6bq0Go6RKI7q3YEJIMqcdj7GvVNc/aPsviFpUPh7xTo/8AwiIfaHvo4zIr+pwvJFXoxv3tjiPh/FqFr4nsJNJu4xPdMIyZRhZAex966rxJpfjPwP4rNzFph0+V8TmNVDRPjqV9R6gdK4LxTp/9jRs+iawl/ZwyAx3VqdvJPBAPII967v8A4Xn4h8XeH7fR9XEN+LcB/tkaATAD1PuM5x1p3t0MHdPQzvil4nuPilcaYLrToNPv4s75rcFUlG0gntg+1ed6l4NuLKEm9LT2pYKt1Ec49m/SvSde8R6Zo99Y3FtOdRspow0kDAedEc4I96mt9Hh8RXrvol7DqOnyBWmtpG8tgp7FfUZxWiY73POdK8IafdzFBdyCJhhZAp+8Paua8X6PfeH5ozdrKqyZEZbjI7HFep+KPN8G+IWg0u0MVvKgdEf5hnjIzUuteFvEfxjvbOeWwisIoFVQBkAY6nn8aa8xo8k8O6ncRsk9vEshU8xyrkEfSvWtD8Val4k8Mpoz6FIbuI7ILqJcYB7fTGRiups/hX4N8CRCfW72Ce47wRngntnt/wDqp2r/ABfsfD6fYvDlha24CZRzzuH19eKvmSdkaR0GeHvhJdpbh9Xu47GAEMwJ+6fxq/cav4M8Gl3tYl1G/XoWIwPw9+K8ou/H+t+ILpxdXrIjNyo+6c/5NcrfXMsayBiHkYkE9z9KtRursq9j0Xxf8Y9Y11jZ2dy+nQMcYgAyPx6Vj2RnuLXNxcS3DoMkynJYeprnvCekvciWYEuE+YljnJr0Lwr4B1/xbcmDToPLt2IVpnJGB34/+vRZIs4S9jl1i/js7SOUgNgBcnB9PpXvPw9+DF1Jp8c+qiOwsNuXLHlh+NdFpXhHwj8F9ONzqE0V/rBG7acHB+n4CvK/iZ8c9U8UMILaQ2locqqKQAR9KxdS+iMuZI9S8SfEjQPh7Yf2Z4ZtVaUL89wACxPsfzr5/wDiB4ovdR1AzvftqME4Vg/ICkjJUg9CCSKrNqcl1pdsTLiaJiSRzkZ71k3zR3qMXQLNnls8EfT1pR5RXRtWEqQrGh5gUbiB3Naeq6boz6KNR0++c6pkCW0mOFAzyR74ziuZs737PJiY+aAu0DoSv070TTLEwMoPlsCQPbtV3KuJDIsKTvI7lpPunaPkrGvbhI2JYlFB6nr7GrUk5lhKxljtJDRsOSO3NctqF6YpLgMhLn5QjMSQB/WhajJrt3cvLy46k9cD1NSaZckB5c7tvyjK8AGudhupSpUOyxsfmUnrWtYybFcAkK38PaqsKxt282ZAQVIPB3Diut8NXEX2+EDBZSGBHQew9q4WCYcYONp5966XwpMZb6KXfhF4BPaoYz1LxhJDa2qFQFNwgfaRkD8e1czpYC3SvCQQ45jI6n61r67Il3aB0O4ldpXPAPtWFps00ds8RZUaIEjOMGpTIj5j7PX5LqBpTJvWGVkJUfd56VWtvED3InhGAgYlWJ6/jWbpbRRXl1FJLsEgMi46Fu9ZWkWkrNOiOrsZSRk8fQntUvUDrrjVAbWJD8rd9o/SqVvfvczEoQu4FSCCCff0xVPUkubZUWZWt2+8vGMjvg96oQ3LxxkCQmTdw3enYs3tMvRfeHX3MWkSRkYk54ycD2rQ8H3aHTL2CR2EajcinufY1kaH5VvZ3kMaqxnO4ljyjD+VJod8u940VJH3FSSSBn6VNgOju8IUkXhiuAzc8+9W9MvgZiSSQAM4XABHXmsDXb2WOwtwAql5AhIPzZ+npVmwkZZrawhEhmm+aUSAAAeo9RTWgJWPp74DW3w+1rRpbnXY4BqaSlRHOQGKjkEA19F6b8TPC2hadFZ2T5hiGFTsBX52tqUtneh7URxXsJG2ROdxHau+0f8AaTsLJlsNe04m+UBWnLYQn3PY/WlOV9zaLR9o6j8ZNFnjANusjDgBucfjUWnfF/QLQFwZd+QfLU8A+1fOmi/FfTNViRrOxjLtwAkwAJPfkcitn/hMMgB9Mjc91PQk/Sp5orQ2UUz6Cb46aYT89vK+OhZR/wDXqFvjrYBSUtGznHzDHH5V4HJ4z2riPToFfPALHAFH/Cd3CAFrO0BBzuwT+nFL2i6MfIe8n4+WgwFtCwHZAeKdJ8e4lAC6fKTjqwI/pXgTfEK7bAMNiA5xgQkZ/M0H4g6pH90WgOMAeXgCp9qrk8vke6v8d5HyYrF8jsSSB+FYd78Z9Vu7ljBBLCgPRzgH6V5IfH+tsAUa0BJyQYsjHf0qnL4y1f7gmt9uTjFuOR9Tk0OtErkPcofivre4A2YYkZBY5z+tWX+LOuSoYzbICR0IxxXhI8ea6u3beMCBtG5RwBSr411+QktqWxW+8FjGT+J/wo9tEOU9of4k63IQqW65zjCnqalj+IHicjAgPX1xivEv+Ej1ZwSdSuEBGDsbGfxFNfXdRcrnU7op0IMh5pe2j0DlZ7gfiB4pkYEt5RHGPWo5fGvihnYmdgcYIzXhr6rfFSDqlyR2w/6VG+oXbqqyX91KB2aU0vbBynuK+I/EsuSLkAEYyWwfyNRya34jQkNqIiA6AyYz+teGPK24MHkbPcyE4/M1EXLbg9xMQTyPMJBo9uHKe6/2trc0eH1QFQc/6wf1NQtqWoc51mNCD/z1Az+teJrMChUswA7FyamLoV2/KSeSSB09KPbofL5nsbX83zGXxBCD3AlBI/DmqpvIgxLa8rkdBvxXkrSRRqAAoxjpTzeKAoJGT0GOlHtrjUT1OTVNPKnfr0YJ7FyKqLrWiJKFfXsHuFLEH8QK8xkv4gwJCEDgHHQ+lTrqKliAQBjPNS6zDlvsenHV/D5UH+1pGOcH5HFRtrfh0Dm/nyOCQpP8684j1AMmQxPYZqRdQAKkliFzlQ3Wl7dgkzvpNf8ADkQGLm4lY9f3RJAqL/hL/DKZDtdHHVRCQf1rhlvQwBJJ56Z5pXuY2GSwYA8Z7VDrMFC52reM/DCqxjtLqYg8BkAwPXrTYvHOiZH+hXAHbdgVxUkyFsgow6Db1/GmPJEeDsOOn0qfbMfIu53DeONLxhNMlY9TuYYI+tInxH09UDHQySOxkwcflXC74xgq6k+gPSl85WyM4P1pKtIpUztD8WLRRmLSFTnG1mPH6VGfi7nAj0iJ3JwFL4zXGeam4AkEA84PUUw3MPmlSy5A4zQqku41TO4PxSnKEnSYIGHJG4tkd+BmnL8Tr18lNPtUB6K5JwP0riVmQEEYP40G5XkZwTVKpJdQ9nE7D/hZGsFyDb2UaE5yqE4HpzSt8RtXyQiWx64bZjH4GuMa6425wD3A6UCc5I3ZHcEdaHWkPkR183j3WZQD5sEQP/TIE1C3jPWQADdxZ7FYRkfnmuV+0cnBFKJhzgc+tL2su4vZo6l/G+uOhQX+B2KxgE/iBUUni/WXAC6k6EckhQc1zBuCCMHBz0pBckcEH8TR7VhyI6CTxHqr7lfVrgsTwyKBmoY9e1UOxl1e4dMcL0wf61kC4O8HOQeopGmBGc89j6VSm+4ciNg61fOAHvJ3A5BMzf41FLqV3KCDfXAHYCU/zrJ+0HOATjFIJQPlzwOlHMw5EaYu5wpDXdy+epMp5qBmK8/abgEnAXzmOfzNUftKnJZsAd/anrcKQCDkYyCKXOx8pbaQFizNI5HGXYnH501vLzvDtkDBIYgH8Kq+c3BLYyM89DQJsZ5zS5g5UWCEBOUBz3PNMKRjO1FJ68jNQNMQTgAZ6U0ztwOATx1p84+Ul3blwyrtz2FMeSKMksigAYyRnFU5SyyIQ2EyQRj9c0SOGJBBIPf1pqbJcSc3cJJAIIX2pFu4owzRgAgZJHFeW+Pp/EFlrROmI0tmyDITPB9j71ysmseJllKSrLbRf33BBP59a6YxUlcz0PeV1CJELDKhjk59aRtQReCdwycE85FfP8V94vneRbaSe9gB+Zywwnt65xWroGq+KrLV7YzpK9uz7WR13gA988UShZXuNaHt63BIBAAIHUDFKt24bJYk9Pb8qzoleNiAck4J9OamEzAAFDn6Vy87LLbXRIGcbgc5FKZ26g1TEjfKcHDHHSl8xjnjJ7Uc7DlLRuJFU4GSezUnnyEYIBHpVTzJJFABJHuKMyliApPHU1PMx8pcMjlyQ5JP45pJHnVmyVAwCvtVR/NBBBK9uBQonGVcEdwxOc0czCxYEkpYAnJ9SelHmyq+QSG7lT1qARz4xhiMZyelDRTZ2kcdCc9fpT5xcpYEpBIzg9af5pXBznv9apmKUEAfkaPss5xkkEZ71SkHKi3FM8kgwcAe1WlB5wcnFZsMUsTKScH+dXI5XYAkAD61SfclolcOq8AlwMkd6VQ+AS/JHAHGKiLsSGPAUngHrSrLgnAAHYelXcWpPyMqDx6ZpoBLEc49uKaJsAE4ApRMdwIGRjn2pgHlnOSckGoLmUxbCDxnn1qd5QQQDg55rPuZj5gHJHc56VEmCLKyAHnk45NO8wbgQ/ykdPSqBuRzzggVWF02SSdg7DrWfMaqNzWLjcMHI7AUjP15IJOKyftxOCOCOhp0d0cgg8deT0qeaw+U2FCnAJ59af8AJnlgfoax/NYuMFsdevApRM5yDyPT1pc4cprbFXkMSD6+tJlQAScj61nC4fBBBXHY0iFiSAcEj1qfaDUbmnuBIBYHuOaawXPXj0zVAxPggHBPQ5605InVgASSeCSelLnDlLTMu7IOAO1Lvj2kliGBxj1qv5T7iAck9eaQ2zsSQ+BnGMUczCyLQdDgggHtmnNLHk4wW6cdqprauwAJ59fWnmwdgFJyvoP8aXMLlJvMXKjgZ5pfOjHAAyefrVf7G65Cuw5xnFL9j2kbmwAMDjrS5mNIm+0pyD6Z+lK9yjKARnsPpUJtA3AJBHpTxZ7ABnNHMwsOE8fXJzS+cuQQcH+dN+zKTg8g8HHelS0jRgACMepzip5mFhftADEgdKgvibywuYgMt5bFQOpbHFWPs4VeTkexpPsynGMgehPSqU7O4uU8Pu/Cvi13IiLRKQQGmYgDnjBGeary+HNXs8DUpmimPzbhKRlfUAV7z9ljZCwQkA7SQOlcX42s1j1xYkUbPICkFf4hkn+dd1OrzGMo21PPoPB+s37iW3klngHQrISB75PIq3beB/EjujxXIkAcEiRiCAD2PevTPApifw/ETIouAzK0SnlMHjI+ldH5SMw4GcYyRSnVs7DjG+5m6e7w2kUOxsooBLHOT3OatLdvxwetWxGFAIQgZ7DNAiwMhM4PPFcbbepqo2ViuJjICQSD9KTzn2kbdxA9KuOQGJcBSRxkikVRkbRvGcZAzj609QuimJ5DnIKjpjHSkPn5ACjHTNaMm9Ms6EBuAzYAI9Aad5Moi37GC9ACOtAKzM8LISRsZhgEkDgfjSssu3JVifQHrVtiSCUIYg8gEHFRidSSSQNvUFhkfhRqUVzG5IGMkjGM0nkzK2dpIJxkHIFT/aIGViJAW7AEH9c8UhvIBgG5hUkZGZAM/wD16NROyKywSDIDnqcginPazAAlgARkDPJ/CpG1O0BCm7gZscASA8fhUcmt6cmN97bgjj7w4qbS7EXj3GCwkAJ4XJJOGz+nao/7PdiSJWcnpuwePwqT/hItI4J1CIMOMHH+cVE/inSQwIvoWJyQFIxS1Luh500nq5APBAFKumJGcGRmP90jgfjVVvGWj87ryOMDJ65yKpP8RvDvmhI9QVmOBgnHPoBQk30GrM1205SWBJI9uKX+yo9oJY5H8PXNYNz8UfDdoCZNRVAODuBBA7VAfi14edQYrsyqRksikj8KajJ9Buy1Z07qlqARnaRz7VWbWLdW278n64rnJfiroO5ollecBSShUhitcBL8Q7Y3kxCSJbF8RKQCx9v/ANVdlOMrao4alaCejPYhrdqxK+aCR2xQmt25YgyA+leOp4+jYmII2dxJxgAY75pr+NiIt3kSrExyk7LhHxj7rdGPPb3rRpLclTT2PZH1u3UAGREYAk7h19KibXoGChZASOSBxivI28Xz3ReOGymu2CGR/KGSijufQVRl+IDAxwxILm5lfykC4BZs9B7+1K6N6cZVHaJ7BcazFcxsiOCehA7VWlugoACgnHJzXmGqeM9U8N3r2Wq2DaZfLhngusRsFxkHH0obxzrsXhpfEUugyL4caY266nJIvll846A5xnjOKzdn1PSjg6/SDfyZ6Q8gYYHBq9boVjG4YPU5ryqDx9dzGNkijLOAq7CWBB6HjnNWb3x/qVgzRMYopYxmWKWMhx+vH4ij2MnseNWxVOhLkqOzPVgT94jk9zUyvsYk15K3jHxAulWup3MM0enXLFILtoNkEzDGQrbskgnHTtU/hjxR4k8Xa0mkaSkc9/MVWJEGcZOAW9BnvWM6MoK8tBUsbSq6Qdz163lLYA25PQDr+NWFcENzkjqPSvJPGuu+IfAfiCfR9VkBv1k8lI44zh3yBsXuxBIz/wDqroPFfhXx34N8E6N4m1JlNlfqxmWCMh7Yg8BiTjnn8vcCuSVSlFpOaPRg5SV1E9AXJA4yOlKoL52Akg4OB+leO+Bf+El8d2lxcxavcWNsjOkNzLDlJ3AzsByOe1Ylh4g8R634jXQYZ7qLUEJW5liOI4Uzgu3sBzgVraH8yPbpZRjK0VKFNtPbQ9/VGGQUwfRjjFJkAEkqAOpyOK8O+Id1q/gfVra3OpXOp6PcfLDqOdm9guSGBJIHpVzwN4M8T/ETSdS1PTbmaMWsRlgiZWP2kDqFA5JPQYzzW9OiqivGR4ObzlklvrseS/c9jkkRACJY3UnhlPHNIbm3TALqpJxgsOD3J9q8C8Iad4j8beJpdDs7fUFu7dit4CCPsqhsFmJwAAccE59utXfH+jaz8MtUi0++S4lguQTa3v8ABdYBLbSCeB7nNavCSUeY+apcQ4OpVVKM1zPZHs0mr2cLgS3cUQPHJ5zQdWsMZN3GAOeTVb4J/s2XHxM8CX3iTWpHRr6AppVqshBjKtje3PcgenH1rjfhx8IdX8b/ABD1Lwzqc26HSZCb1oiR5qKxBCj3FeNLFU4ys3+B9hGKcOf9TtW1+wUkm8jI7Akc1BL4u0mCQI16gkYZCkjJ/DNcX+0n8PR8J9XgOlywHTL4brdHZi0WDjLE1naj4M0eH4du5uEXU1jN3/bakkSEDPlgHovbFdtOdOceZan0OWZDic0i50rWXn1O8uPHGjwM2b6M9PvEDB+maYPiDoedxvVBIz8q5/HGea8p+BtnY+Jbe71XVkg1a42tbnTpFwqgj74PXPcfSuE16NNL8W3WmWF0l3Zw3CxRSygp5ZYgMpPfBPNaU1GpKyTNc24bxeV4WWJqJcsdXqfQ7fFXw8pREuxM5BOGUjp1IANVZ/jV4etow5mDgggbSAD+LHGau+L/ANmnTdC+GlzexXgTxDp0Ju59SdSIbmMIG8tT2zgD8KyP2Zvg7ovjfw9eeJ9ZiTUZPMlsI7FRmOIbRukwepwx57Zr0ZYPkSckz8Llxfh/ecIt8vkD/G/QEUny5iey4G4/TB6VUf4+aEFUmxvSobaZlUhAfQtggfTOa84+JHgvT/CPj7UtB0/VRd2MLxeXckDKbyNyZHpkjPbFfZeofCXwXpXwObT2EH9jRQfaDcMwLSTbcgqeuQT1rza0eT4Itn2mW4yOPoxrJ8qfR7nzo/7QOmzOILSxvZnc7fs8URZ2I6kAZJ+tQL+0FZPAJotPm25IKygqQR1BHUHPYjNen/sR/D/wndya1r0k0d3rsTtFEJsZjjIOWAPXjvXin7Qen+E/D/xyYaVAuoaSzqbuONyDKxOW57d+leXHFS9pySps+rwWDhi6saSmk33RZ1/4oT642mXFzpk+nQIxMH2hSqyEgjgnHNaXhPx/fWdpqqWmlT3sUAE91cwqXjhXJyWIzgfX+VZ/xl1rS5/BUenwpBfSXK/6GkLA/ZRwxB74x+orp/2Wo7LWNPi0COWDSb355L7cflu0Bblhn5uDgj/Gu6tiHSp83Jc+txHC+Hwyc6uIiklcjn+L09rbieOGGWNztXByWHY49K6HwP4xHi6W8RlVJYEDsqjgA9Kxv2hvg3pfgK2t/EHhvy7KxmmFtNp7ZQ73JIdQcnbgHgY6e9ZPwIQJca1KoKhbdVKsScEt71dGSrUfactmflCx1GriJ0aMuZRdrnrO85JIJ9KQMeBgEHnNR+hJyR6d6Td35B6c1znppJk6sckHJzSZIJyRiohIcnJIA96cHJHA46Zp3AkyOgOAKN5LDkAYyfrUW4BgQSR15pqk5JJyc0XHZFgMBwDzQcck9famYAJA/wD1UK+/GwZB70XJsSbjz27UjMF4JwfembuRkHB70K4BIIIx3bvRcVmOwAAB0xSZA5Jyf50zcSSWIwemB0oGCSTwAKdwsSF+ACcCms7DgDIpCQwBU5A6cUZJB7elVcoAeCSOccD0pd+QMjnHrTc5OO/TPrTcjjjkUXAkyCRwSKazFXHJI7j0pjMRyD17UwSOAQSCCfTkfjSAnOcAKMnso7mgMMkkYI9e1RZ3ZGce4NK+MNk4HcmqAvaagmuGAPKjP1rWFiQuAO1U/CkYudVaIEArEXJ9QOg+tdWtjtyQCe9eZX+I4qr94wBYYyQMH09acLM8EDP4V0As+xGBQLEnBxge9cmhi3Y5/wCyDIBGDUVxB5UE5xlCpU+2a6U2Qzyuar31iE067YLxsII9aa8gTueVYeNyoGWLfLjuPWoNQuyFERGQDknvmtK2iV9SgDLlQWBDVBr+nF4zLHGARyQpxgDqa9Gi2bxMxZyVyCCR1J7VbtbkGMAnBzuIJrGimIJH4fWpUnKSAg7WHIPXBrsNDfWcEAk8HvU6SAgnOee5rHiujJwDgdatxSjqOSBnjvTSLRoeaSMA4GemOtORgAc+vT0qkJTgHAHrzUiSZBJOSaQWLe/HIwBQJRjkZGfXFVQ5GRnJpd4A5PNAizu3ZIOPajcRyDUG8ZBPWlEnAABoAm34bOMmguMYAwPaod/zDnBAzR5nXPI9u1KwEuQDnGM9fek3gkjOcVCJCeScD0o38AdPWiwEoYZPOT/L2pA5ycnAIxUTKdxBOR6+tPBJBxx2zRYNh6EEAAnI/WnDJJIGeMdelRKzLgMcnGScU8Fc5I57HNNITOh8Gwm4v7oDBKRqoUc5z1P1rs0sRgjHJABxXM/DOItfagcEkAHA9T0r0NLMjBIwf515WITlLQ5ZO7M6GxBIGOK1bTTxwT0A7Vags+cbcnHJFadvaAAAAD6VEIPqYsgtbMAAgYOOcjoa3rK3VQoC4Jx83vUdvAEAIODjrWjboVK8ZOc13U42Cx4b+0JceX4s01CcEwbT+Oa5f4Z60/hrxS90oyzxlFA45A4NdB+0KAfGlkWIJCLgelefC5W3vbSUgkJKpYAYyDx1/Gu6nNqQJaH1z4L1eTXLc3LtvlMTbmB4B9MVdvbdv7MaIHBYEFs5wcGuc+D8ZGl3CFdoZgA31FdddwCaWa23bQh3MfUAdP517EXzRJSbR8tiQ6b4uLONrJckEeq9K6v4XSvp3xGnshOYFdww7YBGQRXM+PQumeLL1gSkO4spYEkc8V1Pw90WfxH8QLa9iSWW2EcZlkxjGAMnI6VlBXYNWPdNYtr7xFcyrDJK9vEpAIO0Hj1964K88UJpd0gurc3M0S7UhDDCAcDivStb1e6vLV9P0S2ZmI2tIBjHrXJWPwUuLq4e51C5CyEZCg55pYmjOpG0NGYVYyl8B5n4i8Rz61OBcxFYpCQIEbGF96zbzw/f39uscCJBAAGiQDJb6muv8QeB59IvHM6ZBO1Xx1+hrtfD+gW/h7wpcarqrhESMuEPYAcDP9K+ajlVSVV+1Z5yo1JStI8JbVItF02XTp4Y31HdkyLyfoT2qf4e2N3eXs9xb2+RM3lxu4GCcnP61QuPDF1r+na34igdi87EW6KMkgHlsenvXqnwfh0yD4cRS3cgN3DIxBB6HAH869ejl0IO72OynTS0ZznxX8KjQ/DgQ3TNeTAebtPQHsAOgrznwfo08ljeagbRksUOVYry4HHA9M969Q8c6/YQXdxFfyi7klj3GJT909h7Vzb/ABD0S18KHT7Z/NvZU2LG3Cqc9PfA/WqrwpI6vZ6aENlpE+v2iwSzLZ2kzgxhiSSfUjv9KwfFGkQQ2epaTaXrXAKhWkiAwAOoAHQ1fl1NrvR4g04QQLhQq9fXJrEh1CHTFWHO55Tu4OXYGvBrxUtIo5J0b6s8x8QeHrTwvbNZwRhrmSMEMBkgk9M9zVrw34UDpGhiEjlckuCSvqa6fWDBquoQrE/lSeYMBlBYHtzW7HoN74a1eCe5nWZbsCOKBIyC5wMnB6DnqaxpxlHQ4PY2kcfHbwabq6OblTAoHCkjOOxHcZrR8a3up+Qm+fyIHVWEcAwQOwrG8TeHrnSPFc9zcFQJ2AWBTnb7ewrQ1y/vdRtfstukZDAHzSeR7e9dKpRk7s2VOKRzOn20wuiA5Dr8zHqcfWu20vxNdazK5BjZLWPYu4YBOOg9647WpB4X0tLJJQ+p6gdrMOqqOp9q67wNp9s3kWiOocLhiTjr3966oxjBaGKik7Ir32paqbHMsgtrZCA20ktKSe/b8BXR2vw9l/sw3pv1nkdQ3lKMsM8jn2rnvFljNM6acJgVEpIAHPHU/SsSDxjrGgzSxW+ozQoilcxgZb88jFK66mb31OnuUnjjdboSylflGSThfp2rE1jxBfaroh0q2t0s9OiOJZcZMhB7VpaP4lkutPJ1GQyu4IVnIBJ7ZroNGgsI7UBIDf6hjcIlGVjODyfXpxTST0RrTu2eVrcNE1vpzuwiZsGVhgqD/KtLxbGmirapbXxlLAAlXySPTFZWtyS3+r3ccY82VclmXoGzx+VZlzoN8uowPfk/aHTcoxhiOgJA+lTKgpO50yimejXPhh9S0Sxgt9UkvtRuiVS0jOQM9Mj8a7LQfhDdfDrQZJ9ditwbzEbSEgsoJAPB44BrybwFrk/hvxZHPDcqbmM7VEo3CJT1IGRkn9K6X4sfEHxD4o1G2sb2+H2SEhlEXAJ7GvSoxo046rU1g1Ej8U6X4btPFSwaS3moY9pbOQT34rzLXfEo8MeJWDgosQwwPAxnIyPwqzdWl9oepw6lskuSWOBnG4Z7Cuf8QeHb3xn4ilu57Z7aJsfuGOWOBwTWE7yZy1rN3ZtW/jBviNqyXOoy77C1XYkEHAAz0A7Zx1r0XUGi/sNJbSL7MQPlUkcqOg+vua4nwp4XtvDkUhZQHOMLgZx6n0r0pLeLUPDsqKqtuHG0cg44rknSUtzgm03ZHmWqaoUmS43yxEMCwJ6+2a6bT/G40azN9bFjOBgdiPpXMahp73hltjtDY2kuMsOeCB3qFNEuLWCa0un2K6AjcCGA9MV5jpJMiGjudRY+I73W9dg1+5uZJWT7oJ5A9MelfUnh7xLaeJdDjAnUsU+bcQP518ieH7htJtnSfaYsbQ7LggfSuV8ReNNc0+eSDS9RmgtJTtJjPXPUV0wUVE7qcrHdfEjUUl+JF3BGyskCmPejAjJI44/zxXOXchEjpInIOCCetZuh6XIFFzO7FjyAVzknqSa3Li0e9UiNS8nTiuOUU52WphP4rk3gqafwnqya6IIphHkwiU8buxwATx2NdT4q1e41+yOqajfm6169GIrKLlbWPtu/uk9u/eug+D3wpTxjqBg1edodNtIhJJjhnOeFHtyOnWu5+IXwRsvBPhm91u2b+zrViGiturOegJzz0yeK+hoYWcafNsawjNx0Rh+CPjpJ8K/Blpp1hpCpfPkyT8EEnv8A/rrP8b/HxPGmgyaa6NJeSMDLPK3QA8gD0rzHxVqRs1R7iVQdgKqRggduK878OX8Vzq9xck/JJJtCscFuahYirNOBtTqVGrHUy6ppVlK6O8hlILMQvygeme1Y/iTxpBb6SqJIAh6IDn8a1vEPhBNO09dTvXEMs5Ihtwckj1IrlD4WW7kVnKgjGcjPH0qIpIOWzuzFkjD6YZ2KiRyXDY5IPavONeuiokRB+9JLEk8V6rrsCadHO7QlIo4ykb9AR9PevIrgi9uGleNo0B4BOcCuumrm0WQ6Bp0s92CQAjgBgBXsXhLTr2+i+wWrCKAHcyjgMR6+tc3oejiPTIp4lXceSznFdx4Ju5tGukndUkdTu2kcewxTnK+iKMS/8MXV3q0sDs8bxcsXckDPYZrodB8L3UUMzQQNIQMLNggL6kk1tx3KateXl1LGRLIS7OBwD2Fc9qvibV9wskuXSzlYL5TEhDz61Ci2QZcsYghuZHnW4nRtu2M5Jz1/AVq+FL9bSCZ7meOGOJGIaQZLk9AD1zWtrehad4at4UilivrmdQxESgANjoP73euB126luLsRiERxHACKCOfenawJXMG8kuZtWupYslSdyhBnHPWpNPt55r7M5Z5CONwHNb9p4YvNRhu7uILFZW4Bkkk4APoD3PtTvCukXGu6uIreMyvnCBR0HvVWSVx6It6Mtvo1s6REPPMwDho9xIz0Hp9a1bbwW+pSvLdxgAncIycYHY16ho3wztfCeltqOqlZ79wTHERkA9uKfY2yRTRh4iJpQGkLc9e2fauadWMTKU7M8+XwjBaMJ3GVQE9evoM1M95LrFo6RxvHbIMBYjgsfT/69d74h0yPWb220awQRLKd0sjHJ2/Wn6tFpui7NJ0hFuJ0AE1woyAfQV5teqmc06rZ59p3hy53NEWys5BBZcFB2HtW83gLTtOszd3dyygDdsZyWY/T09qLu+bTJSHDPMCCdpwcn3rE1LxS11deS6EMgyMngA9896zpSm9UjJNyZp2/ih9MkEUKEBh8gOOlc1rjRW5bULs+bIzZGRxnsMVWaaHVL9EsWzMvyyMxzt963LW2tZIWZEaVlO1jLzuI6nnpXpRm1udCtE8r1q8vfEF+JyCkYypBB5q5poFkqq1s91d5AVcYGPXNekHw+NSkHlqjhVJ2RjOD2yRWPd/DzWJhI6XJijA3MEHAH1roVS6K57mhoOhWmpRAXsQeRh/qjyBWd43Wy8OzR2sTRoDgiMAHaD2rBupNQs3CwSyKIxjehOSRXNaut/qWpebfSGSUgAKTgADpzRGSkyFK7PQ9GsrVYRdXLqkYO4bnySPYVzviDV9PTXCtoZDDt3KHwMnPUiuXMk5uCr3JESjAWNjgVFe20aJHKG35OS+eSfTNdCj2N0rneaHBpkim5viIIQSzsTnI9AK5XxvqceuzPHpUX2e0ACxjHL+pPvWJc+IvPWKBysaRAcRtnPpmrlnfxMySSbVUcAZwM1Vmh2bLOh6IyW8BdS7k8gj0rS1eCGziIeIM8jYODwK1tLura302a4kcKQP3agDk9/pXMpcvrOovvwFR/lQHP40mB1OkSpbRIAPkA+YqCCPxrpbTXoMI7yAqpGQTyMVl2FpJIRbyPuQDCnGNv19RxXn/AIn1aS01OW0V8lDgdsiqirk2ud54+1uwuNEmMcwadhkZUc+wryjw3rYgnJkZXVvlIIz36VS1HUpbmMpLIZCP+WecAVu/DjQNP1zWIBqT+Ra5xIIh8w9gT1NbqNjaEbaGf4msra5vhdLGIkxwiE8motF1i+0SZRHK8SE7jg8EelelfErwDZeG44ZYJVjhkA8m2Z9z7fUn1xXkskUwmYvHujJwAO+Ku6NtUeqeH/FkniB40R2V1bafmIwR/Op/EOpS+WVeYF0OSW4wB15qh8OfC8l1CLuRjbqSFjjHUn19vqa2dW0C30yeR0fLM2Artuye9YPyMpS10LHhfxK+nRysCfnXjHAye9czqkn2nUz5y5LHccDJHPJzXR6Lp9rNbBGYRPuwFkX8+O1R69o8NlMoibe7HaZADyD2A9Kgkn0TQbTxIkkVtEEWJfnm6lye31qjo+nxeGvEJtncICSSXAJAJ9ah0LWJdKnkkiVZEzjYOAce1V7iCbVdQlu5wZZXbiM8ACq5mNSse9eH/FWllI4bUgRKApKkAk9yT3qzrPjaJrmPT7MoZJSF3O/yovevDo7S/ktXktFSFVBGGfAB7nPeuTln1N5JzPqO1VBKtnGB6D1pxvc3hNy0Ppi+8d+HPCNlIhv7dZmXdKwwSMAkgGvkb44fGY+ONTeysXkg0yMHAY5Ln1Pt7CuU8X63HcTTwRSNKFHzEnAz3NcfZWV1ql4kCIWZiFyDnNdEYW1Z0qyHaXZ/2jeglcIuMEZySPau48Ra/eXNnFCqPBZRqB5QGQSOhNdt4W+FFzoOkpqN/ZsrSLlVb+IfT0rh/F0yW91KA6hS2BGDwg+laXu7DvczoNfu7wR2cru0GAQFYgD8Ks6jbPcKWld5CBkbgSABTfBtqb/UhMIvOjU4O0d/StLxhLLYxCxVWicHdIQeBnoBU2syTzy4nTzgoRlO4j5h1FWLEiOZCRk7s59KglHLhxvGcgHt+NWtItpLm5UoMkHkVs9i3sdPc6h5aogYiTA6Ht61VkRywJBOeMirsejyST5cAMxGFYdBXT6Z4Onu3VThyT8qjv7AVyt2MtzkYdNdgQi5cnpjpXQ2ulOJoiUyBjcwH3vSu8sPBUFvsN4jKMciPgk+ldBF4fjht2ljtglvF8wdzlj7elZuV9i4rUg8N2xg8oAADAJOSc/nXdWClkJI3bfbGa5PR2L3IAHOM8DpXXW8rEgM+BwMVx1NTspsvEMFAJAGM1JHjIGciq/kq6sCxwffpUqbEAAJIA9a5jYdNMEYKBk015iFwAS5HQU/fECWJwMU9JAwyBjnigVzNeQsxTBGO+KhfJAG7Azz71oXBXkgEDuSKrBEGSDgk+nWqSJILlA1tsJyAcjNeHfE3Wyb4xW42lCV2kZwfWvbtVlFtYzyZKsFJUkdDXztqMRnlv764G5lLFQScZyecV10jCoZum2v2qdLYnfIQGLEdc1Y8RacLUNCgDBB8xU52j1NdT4A0IGNtRnAEhAKjZ19Kz9eQy647RKpLN8wPQfhXUmc1u5maJ9r8qNQTAij5Tjhl7GtXV7JbW1RnBLNyCMce5pQrW0gWHlyQWBGc47Adh9Kr6nqBuZBCY1jUdACTn1+lMC34VhCFpEy6q3JIxg/Su6DmMhQ2QRk4PeuK8NZkZkQkjrgDrXWWpJuCjhxIvJJHB46c1Nxo29KkVIGLBic+nUfWuitFLKJCMYHA9ayNCQyuA64Hdc8gVur8oCjoDUyIa1JkAKg9TSlgCCByOlIhAIGM5qQqMgdMnipSKSHxktg5zU4wOBzUSEhcZzUinJAHFADmYgAkZBqtLhw4IwDzkdasMBtyTkegqtuyTkYHbNADVwcEdMYAp3sTimgc8nJxTiwHBH5+tADWj53HgDmkaNZVIcbwwx1IxT8jgDgUhJ24BxzmgBvlIowBxRtQFSRjHIPpT8HBBP0qPaX4JwO9AD2KyMQDnJ+93NSqoUEAYpiRIoAAwO+T1qTb65AzxigCRWOAAcDvS5GR3zTVU84GRTlzkHp2xSsAvUnnbS4K8Dk+tJk8kjA7UBhxkEc0gDbnnGTQowRmlOOQRmm7gCCBxQQOHDEnkDtSHDEE8f0pykkHvTH4BxxTVirEbn05FCZJHYVE7hCxIJOOBnvWRN4nt4ZREMu564HA/GnYLHQH7pBOBUfy8KuSR+tVLPURdoRvKnGQB0IqwGK5I4OMigLFe8vjZRMzLnA3Agcg1wOs+J7qZ5FVwGGSq5wT+NdXr+oCO1dQu6Xkg5yCK8W1n7XqF1OJMpFkk4JBP4+lZydjGo7GvZ6vbtIWli3ysc7yxJBrcCJqcfnHEUSfeLH5nPsPSuX8J6dBfzBWDNEpC4HJz9a9Mn8Mq1siW6EhlAC9x75rBuxx81tzzq7WD7YwikYAn7oGMV1GiXq2Uao8gKEcipD4Ie2ke4nLA9NpIIGK4jxdNc2pKIDGoOFK5zTUbjWmqPVG1CCRQsbgqxwMjk1Be6WkgDKCFI5yOtcF8M4J9S1AuXeQjqHYkADr9K9rhsEurEANG7LkbTxn15q1C5rH3jzbUNHV0YCNnBBAUetZnhjwrJdXwDwt5YbHPP616zHpcS2piAULnJAGSPbNOsNLgtpi0KyRqegJzk/0qlFI0UCTTLNbOBokBUrwSBgEVaUg5xwPSnt1I796QICcnirWhurJDgApBzyOaQgnJz1/SnYAbAGR0pdo5zVFEOw8ZNIFBJJ4qQqRSY456VI7EbgMSAKiKjgYyamZQeQcimgYGTyP50BYryLjJOSR6VS1DYbckjb15A5FXpgcnHAI/KqV5EJIChJJ6fWh6iep5jqtlPea0IgS8BJGMcg+tdXpOjHTrUbk80qMsQACD9a0bbSoLAmVkBdjw3cZq0wWIgFyQeQM9fwqUtSeXW52Hgy3YogLkkgEAnge1eh2kTIgBUg9frXG+CUR0V3UshBACnBru7dPLjUEsQowCxyQPrXRHcpaE8K8gEZFXLdGDAIATnq3aoIwTjg1ctwRPFg4GeRXTEps9Y8HwhLEEDJKjNdOgHGOmOa53wkALAnGDtUf5/OujQEAAirHHuSKoOc9ajuADEQDgk4/CpE+bPYim3H3QOhoKPmTXvB813aiSexvg6nA2KQPzrEh8LQROTLBfHjBEkRIH416DP408SwIHjvraVGO0+bGBn8AKrweMfEctwY82TyHoDGcVblLsQoxPKL+wtbDUQIgxQE5+U/yP1qheajBaKVmiWaMt0JKkD6V3+seN/EI1cD7BpwliPMiRHkdwRnnNLL8U7iaVrefwxp93cgZ2ghdw9eaycmjRJI4Pxlren3fw9ntrC5Zb0HKQspHBxke/A/WvENM0yKyYAEI0hySSRhvr2r6H1X406Hpc7R6p4FgDDg7JAf5A+tV7P40fDzUZTGfBAD9wMEj8wPWtIT8i4prVGT8MJILbX9Pm1CA+UrAFVGcD146j/CvtBtZstH0+yuNOunmRCFMBJOVP1x0xXzx4I1nwHquoKLHw9NZ3K/MCSBg/U9q9d1LxJb2titvd6RKLcKCs8BDDHY5XNZVG5SN3K6R2us+LUvLHBtVaPjP2gZP0GK4bxtpj694ekS3sigA3AupwB/sk9/pWjp/iuw/smKV9OmubVSVDyMCwx6irE3jfRtSt/JMFxFGV2jb0HtUctzNpnz4dFiSJZ7i4QSKSQcZOB6in3/AIi8JXmlR/abhBcAbZVihwWAHoOp969Ov/h14c1ZiZnv4pW5Hl/IB+Yrkb74HeFbS4leTVr60eQnIkOBml7NEXscnpHh3wZqVyhsNVhs5mOSjEqTn+XNek6R4p1XwRZtFbarHqVoSFRJcNx9euBXPaX8LfAmkXIeXWzIc5IZSM/jXRWuieC4A6jXYGQAlY5GGF9+aFyrqG5Ui8UazNqLTy3McSOdxWAg4/DtWxfeDdY8Q3sGqWerKxADKtwcEfiPpVW28M6ErObXxRZYbtJIhx+tdHpNlZW1obW51+3ltSCFEbA4/HNWrAkaOmL4usrUIYra/TGNvmgH8DXm/wAWfE8On6ZPF4g8Om2uWVlgmHKAkYPzDoec4rqLyxttNufP0vxfHaLnmN5cA/hWH4z0K18bWJttU8YWjx9ch1YjHfrVx5d5CafQ+O7OG5uLiVN7SjcSpzwQScAGvQ/BHg7VryUXFlbXSzxkbWjjLKcep9K7+y+APhqO4R08YxFgcZDBQefQHFe5/D7StJ8BWxibU4pgwGZG5Nd0q0OW0RxXUyfBHjLxro/kW+piW3iwFDiLIHv7V6vo/ivxPbOSpj1G3OGDZGSD7dacvjfRGt8NNC4JwGCZB/8Ar1kW11psGttcCaceZkqsSkE5PbHauNNFWOkk+Jt6ZTaXGlsxYYIjbB/+tXH38d3p2uQa2Q1mrvggEnAHqe5611Fnqr6XcmeGymuEwSDLF6+//wBan6p4kh1iwnW90oiEgksq4I9/WtoVeXSKIW53Ok3i/wBnRXM1yLlHAKuvOPem3ty984S1umHTACkA/j1rifh94pSWKXT9PlS7WLJVJDhl56c/WuivNe1ewkCf2fGC3AYDPP4Gk07gy5BBNNerHPMzoOSCSRW1c3tvYxBpnEaDABIOPauc0661+ZmP2ZYQecsOD+JpNftddn0ychrfhSSrDqPwotrYVyjpmkafqF/fXptgzRszIwPccjpW7o9//al0HMeBEuODkA+v8q47w1Zapb6fLcRX8cCMSChUHkexqto01y8t3ImsrbTZJKscBj6j/wCtVOLJTR6zkjsajBZJSCPlPQnt7V55pV7e3pIe7uNynBZEyOv1rYvdKlFuzSarO6nHyrkEZ74rO1izpNQhjMRmZhG6DIf0rEuJdNuQLiO8WNycSMpwTWRZ+Gxq8eJdTmikXgA8ZH580h8DQRMUl1Eh2PyOAAD7H3qlp1A6iwudPmlUW91GzDnZkE5/nWlK20gmQIPc4rmLXwFaogLXUpl/vKanXwaFkUm+mdB1Vu4+tKy7gdArqc4mBPsRTZGh2lZWQ5/vEDNZw8MWg5DSg+70/wD4RyyK8q2e53GpAmeO3GTFOsR7bXGB+FZc+oDSdQFxOVkil+UyR9jj0qebQbKL70U7qe4bNYeuaNp9oEnWOYpn5kJPSmtQOhuLyw1SzJjuIycEqdwBB/GsvTfEdhb5ikZUDdWJHBHqKx7fXNKjZol0yR4xwCFzmsTWdNQX4uEsLiKykxneMYOeoq1HuTzHpEWv6dHG2LhDgk4BzXP3vi+4up2jtWjiUZwXBOfyzV7RdH0hba2dId7sAMkkjPetyPSLKGTelvGrewqdEPU5VfE2oIoiigiLD+JFJz+daFj4juXcCayIJ4LAHJrolhjByI1B9QBUhGaV0MyV1ickAWMhJ6c4/pUN5f6o8DiG0KORweeK076OeSIC3kEb56nvVOe8n0rTZZrorK6AkEDGfakB5Z4i+Kt5pFwdMvA0Fwx2qT8ufxPH41zeo+O7iW9gtLjTjKxIAkll35yfUdq574vazPrsj6hHAogt35ypODnoCB/Oum8LeHtA+JGg2s6K1vqESqCEbBJFdPsvd5jNTZ1lglpFJbSahdx2LMfkVQTj64re1zW/DujWgludRa5GOEWTOfyrzTxz8GdcuGtptIurpXUDO9ycYrMs/wBnzX9bK31zqTRSg8xM2A3v3/yaSpq15SFzPsej+G/H3h7U5WgFqzOTtTfznn36V32l6TbRRicQIrtyAOQK8pu9CtfBukWcFyoa5B2s0eNwXPOSOT3rr/CfiCYwOsMpvoEwNpBDqPoaiS0uthxd3Y7ZLhSdhUoRxgjiq2sahJp9k88UD3DDgIgyc1BLPeSKHRMRH5sfxj1GDwRS3E948RktmjdCvVsDB75+lZGmx84fGH4heJDbyNZG/s3jBbZHERgZ7YOSK+c9dv8AQfH+jXbz21wfFgJwzEneR3A9Tz15r6i+MXxa0rwbaXInvY7vVSCscSjAU8557jpxXzB4P8H3HjXV31fUM2UV07SicDCt+I4rohSjNe9oc0pa2Rg2fwtv/FFrG5AgaLCjzjlkA6HGc/hWpp3w68S/D/VIJYNV3CYhlliGAAT0APQ8V9qeDfCOjX/hS0uPs0V5PEQGliI3Ej19a3Ln4e6Pq+HuvD8QGBht/JPrxWEqdN6IzdKXQ+QfiJ4H1G3XTta1B59bsmYCaUNnYCOv51zF54E1a4Lal4YsJLq1QcBWBfpk5wAQOcYr7nvPhjYWegSxx7URQWEEuDH9D/jXzPq/ii60TxRex6VLHo8RBDIkYZHI9j0NcNTDRtdGE6Tirs8QXWYtQtmsrvwqLeeMlZWDkEEdThj1PWuP1A2VhqEiQTMyDkRIM4+o7V6trevW0V5cXDwLfSzMWbAwgJ64GeK4sabZfa3vktoZopSTiNwSmemR1xXmyhZnNZGbo/ip9NnAERCHjcVyAfeo774iXFpqjzgqNy7WZF64o1oatCri1S0hizlXkGCV9/WuMcSPFdvLBLPIp3EjJHviqjDXU0joVte+JutSRXtpHdx3NtcggwOhJ2n+6QeCK8fvVfz8eQQQdwRhiux1TX7CKcQyWJtZTysu7oR7Vr+FdKt9buY2mRNRfOVJ6EemfWu1OyOtSsjnNDa3uVTM+wKPmiB+ZDXdap4KsodCh1W21eK9diMwAFWQdweTmszXfAy6LrbTCIQRTDMaNgMB3GPStrTfDupT6XK1lplzqaICxjtU3MB3OPSs2+Z6Ec1yz8OrKW2upGkfeJSSuRwBXptuCigZ3DufWvOvBs4SZ7eeCe2li4aOdNjr7Yr0WzkBUAEbTyOawd76np4d3RNKjhCABtbknNVb6WS3tGcoXRB8xAyceuO9aF5GERME8jPBqjfORaLh8Mx2lT0oW51tmFp3iW2t72WItI64BjZV4Ydxk9/aty0lhu3zEMhjnkciuVZ5Ib+QPDBsHQD1rs/DbRtIrPEpJ7qegrSWiuK4/V7iTTNNlu4BEssQyoZcgkeorwTxbrUviTXHmURwoR80AJKBu5APQe1e5+NHEWkXW4YCIzA98Yr54m1G21CApLB5VyGJE6nGR2yKqm9LnBiGUkt2N2yqN5QZyvI+lavh/UrKW8e1vo2QEACYDlT6+9YsrFQ0LcoRgyLkVPbaS7BHRy4OArAHIrZaHnXN7XdKl8PMZVmS5tpDujmU5H5etLN4hh1rw6thqKGdoW3xTBeVHpmsKfRtVjQpFHcTxgjPlguo98DpXd+DfBMOt2s0V7BcxSkYhljBG1sdx3H1rRJs1jc4SAGyQSWz7w2QYifvV1/wwlF1rEsTQyRPMjHao7gdSfSu58N/AS9vkSXUHg09Qxy8rAKQOh56Z4rudO8JeDPApEonbWNRjBxHbkDPByM55z0oWhaXc8mtvCGs61qTRW1hJL5bHB2/Keexr06y+EUU+iRDWRbaJOvMlxFOY3YdcYXn61z/AIg+Pt7Zh4NF0v8AsmIMUMhjIK9uo715F4i8deIdUmnlvLqW8TuwJ4zVXC0Vue6ap40+H/w3jVUR9bvwDsaRi4U465PIyf5V5l4u/aT1XV4jFZOtjCTgRxgYx2GfbFeZXCrdqC05RQCSWGSc9ay/7Bgtp1MdyZbaUhi0oxtJ+lCkLmR6fofjANDcy6jok/iGWRCQgUnb78c457VzcM0b3zvGktvGxLeTICCme2CBjFdJ4POrQ6NHc6HdmGW2JEkyLu+XPBIP4V3/AIb8Ga18V75YpLuwnubKFnJSDDSrkDBIPXnr2z0PNdEdVcaPKrSATSMXJVVPHvV638MXGvXkMFpbSXMjHI2qcAfUV7R4e/Z6k128E/nvplpAxWVJyGBI6gE16Tpeo+EPBMp0jTJbaTVnT5JZBw5HYHtTc0ttS0rnEeAfgnB4Z006l4kuY7SA4fyCQCce3fNV/HPx/s/Dtk+leGLaOIICplAAyfWvNPip4+1fxTfXlvcTMiwymMRhiBwccH8K4HU4pZnh52upAfJ6ioUW3djvY1tQ1zUdelae5mlvZZDuIGTgd8CtK68LpqGhjU7ZDKkQAlX+KI+uPSrHw7t5ofEFleGK4W2hkDNMkBkiAzghsdOCT+FdL8cYrPwX4mtdR0jXF1CDV1LSwQw+SkWMAAA8nvz/APrpzhYzlJPQ800OIKjhzuQNtO0ZBrrZ/htro0JNbi037ZpbZZp7c7/KAOPmGOBxWb4e1vTl3xX9p51pKpYyQj54iOhx3+lb/h34t3vhbQdU0y01Iy6deKytEOVYEEexXI64rCzRKjc8+vLRlJdgGQfMpQ9Ae9PTfLGFyXk6gnnio5ZGlhiUSrEUQBXccOB246GqE/iCNElMZ2FRzj19jWiRaRDqmpCxheNHDluoHXNchPI05LyEhwcg+pp89y93fuQSCxBBJ9+aLm3AuScEIOvPWtErGidimZgsRycuM8Y61pWckpMLKd7MNoAP3ffFZU8LtOzKGkUdAB2qWzuTHgooYg4J6Yphc6eWznt9uVZScEOBkV0vhWRElYzYbGMEAAZ9/WuPi1KaURxlgABg4HJFdJ4bLzySKiZ2HBycfrWLQPY9Gt7v7SBEGUh8ckdvpWFcRJDqsiRDDLkNz1NT2eLK/EkqGR0UKAG6ZqG9YrqJlCb2789Ki5mZN3cLYX8buQGY7RxwR3qCzDwvq5IykmNm0559BSaxGLuYktskU7gwGcH6Vm3nmiGUqSSRuO3jNJagaU/iG51OC2TUpHLWqmONeBhfQnvWLcalEts5BYHdyM9RWRdXzrkI+QBgkj86hmvBLGoCgPtwdxwD71okVY7vw1eohkmDxxq67dshzuz/ADNLpN+kF1cwkgbGyMryT9a5rRr+Q2jqQCyrgkYOz3FalpJI1wQzjYygFm/xoasM3p75YoXndRIY3DqrHgsP611HhoQ3u/WJU3SGLgA/cP0rzuSRLqzmiJJG7IIOOnvXZ+DLk3+hAPw4bYVJwXA6GpaGyf7W8CrLITFNIxMe3vg9a4HxPIw8SMGJDtguMYyfpXb6hEI9d0yCRwWUlgrt2J45rz7xtctL4tvCAQ4cKOQcj8KIslM7zwfMbW7KMHLFRsRc5yelben/ABK1XSdTmtGuyWRsASt09vrXI+Gb1oZUcxs7KAdrHkY96y/H0z2niDTr+NCkUyFZAw6nPHFDgpPUtSa1PbNN+MUaYW/tQD03qxOPc9K7TSfFEGqxB7cCUFc/UV8ypfCaEFnwsowWA6GvRPhPr4j1Z7aUlHaPCbzwSOnFZOmjaFRvc9iF7FNlfKcMvcrxn608XIGAAcdee1IoLAZwDjnFMMTBjgZB657CuR7nQtSQXZzyCfTApWlbJIHWmKh5yeAOPegqc5JxSZSY/wC0leo4xzk9KadRVcAnBJwPeq0xLYAOD2qATMMowBIPp3qG7FI1l1LgqFJPqT0pxvsrkce3asliVIIOKrXGoNBwAWH1qbjsbi3rAk/kPSj7aTnPBrnV1cnoBjocnkUr6qGBwgyOjc8UrhY32uR2PH1pslxkEAkED1rAGpNnJGSehFOfVHZixRQAABt6mi4cprNMSwYkEjkH0pr3kpyA/wAp5+lZX2zcBg8ntTWuX6AgDrVponlNZb6QAkjAJxknPP0pDOxAbLHnBBPSsZruYrsZ8gHcBjvUQu5wpDkE+o4phyG35xCkknBOcE5qq1ywkLB2PP8AEelZrXkmANxDeoqFp5WPJyKA5WdrbkSQqRJggAjHOc1bCBhg5J9zXJ6BqQtZyJ3JjPAHXFdfBJA8Suj7jnnjjHak2kJqwiRBmBGRgcHNKYgSCeQOoqYYwcFR2we9IXAcDOOOeKhzRNyHanBBUkcggYNMaUAkFeB3AqfKnnGT0OetRv5WSjPgHnntU8yZaZDtDEgHPv60MSvQkEDGKApIynIz37CmlhkhgQO5FSaIha5bdgqVzxkjrUDXSK2OAB146U6ZwMk8Y6e1Z1whlcMhwe4z1qkMvjUQCcZLdBnpTl1RAg3DLgcd8msdgwBD8D0qNn4HOfpTHZG6+sxLycgnjgZ5oTV0xkrg46g9KwdxUHBJ70bsc9SecUBY349YQsQFJwO461INQUsSAVA7E5rnRKegODU6TDAAGW9aAsbD6oVDEJuI5A9fao/7XV1GF2uexPSs9ZiADn8aeGBIY8n2oDYsPqUm4lDg8DB6CnHVHZDkYPXI71AUDDgZPpS+UAMgjGcY9KpC0JvtzA4LcEflQbokHL8AdPWq0kQdeDx/OmmJ1yGwCBxjnNUmOxcF7t46DHHPQ0ou2BOMKuOgrO2vuOenan4fIPQUXCxom73E4AA+tEdyc4JXk4GD1rPAO484FToW2AEKEzuHHI/GmFjQ8xmxkYI7elREvuYEgL1B96hRyoIByTzinGVhzjnOMelK4iUFiQScj0pdhY47A1E8yQLuYM6jknuBXPXHxB0fTwRPexqxOBxxQk+hLkup0phBbJJx6Dv6cVynj9nEOnFmLMXbgnOBSr8UvDpiZ5dRjVB/EMkVy3jD4j6JrKWzadex3DI2GVDyo9cVtTbT1JXvbI6nwJEn2ecgAqsm0ccE46/rXYAB8ooULjkYFeO+Efi54c0yCW1kvNk24sVEZOR3OQMV0bfGfw4gBN1IUPHEZPPpWkoyk7ity7noQiHAI4/nTmQggDgelefP8a9DeFjEZgF5LMOMfkKafjVowjDvBcBcZAiGWYD2qPZy7EupFdT0LYCTwM0eWM5IxXna/GvTSUZdL1F0kJEbCEgMQM4BPB/A+tRx/Gy2mFzLFo2ozwW2DPIsBKxk9AxBIX8TWXNYpSTPS+MgkD60o2tg4GfQV5nB8aIdWmWDTdButQnwXMcEgLEAZJA74Hb2qj/wvlJLqG0g0aWa7nkESQkFWJJxj60kdMKU5/CrnrRxyRTeCuOcehryzVPjJeaFfzWGo+HZrK8ixmOWbBOe9UY/j3NLJKE0qONFB3CR8gDsS3QE9uc+1axoynrE5q9RYbSroewbs8A4FPMhKBSAccg142nxy1N2aK20qO5dBvxBmQqvq+ASB+FRv8ddSkdQlhbtJJ8qBWJLMenUf0qZUZxV2cscZQm7Rke0BhgEnmnb84GeTXmureOPGXhy3tE1bR47MXKrLAxjDK6noQehNLd+J/GcXhr+3pNPt00syFDPHGWKMDwGA+6T71gqkP5kdSkmekbl6Hk1DcFhlkKk9ACcCvKtK8W+OPEtlfXmn6fALW0+ZiwIZzjkgfxY9BVTwn428aeONYOlaTNYW8ygrJcXsDC3SXbkRtIB8pOePw+o1Vkr8yPTjl2KqRUo020/JnosmtywqRKiq4JGAeo7GoF8QtyAwA7gkV5Hr/jfxFpupT2WvQxWt7bv5cqqmzGO4bncD2I4xUzT+JT4eXxDJp0jaO8vlC6Axg4PbuOOorrjZq6Z4GOqrL5KGJfI/PQ9Sk8TyqQE8stnkFu1OXxKxYgFVbB53V5Xoem+KvGcWpz6FALyLT4xJNGoIaUEjIQ9yBng1U8Lya3431600SwMwmmbMjLFlolzg8HqQR0rKpUhSXNJo5MNjqOLq+zoyUpdkewf8JI82AXVWUcDPWpk1EyBi7gg4Ix3PeuM+KHww8X/AAt1SysbgSamt8QtrdwAKrscYDA/dIzzk10vjT4BeL/BXw8tvE7XVxOyqFvbSQbXtiWxkBeHT3B7964vrtGTspHseyqwdpRLzXKyAgEtkciq7XSqSqMJCDjCnP8AKuJ0XwBqWveCE1eTUpYr+bdLbRLdbYpIsZwccq3XgnnFZfwy8Iy+PjfjUNQntNNtyYVezuCs0Uh6O4HJTPvV+1ppXcj6GlkmPqwVSEG0z0yK4ikBLOItpwQ524NPW9gGQJ4yBzlWHFeCeILa68KapeaTLdG6kglWNZI5TIJCcbSD6HP4V3niD4KeIfD/AIDi8Qys7XMCK+paWX/e24JO1lbPIIxkHkZrZKM0nF7nxmb46GSVVRxb5ZPueiR6laBiDdwg9hu71NJq2nopzewg+oYcGuE8A/BfW/H/AIZn1db06fczoTpcUrDyroqSGRscqwx9DXL/AAz+H2oePPiGnhy8C2xictNbyylWkZGwUB5GT27GnVoeyjzvY83AZ9hsdVdKlK8l0PX5Na04MAL+DeR93eMkdzUJ8S6aj7DfQgnoS4GR61h/HT4ExeBdW0uXS9QEWhanOkDOygtaSFgpDAnk4J5BGcH61v8Axe/Zj03wh8K/7U0RodP1fT4QbkIBtvELDDqzZznIJH16V5ksRCMlF3u/I+1oYapX1iM/4THRoZDHJqMAb+6JVJH4ZzTf+E+0KBS0uo24Ge0g4HvmuE8I+AvDd18NZry8EV7fXwMw1bYBNauF/wBWfTBB575rB+Cvh3QtYv8AVp9XjTWnswUjsrlMLtPHm57kdcV0RlFq9mfXw4RzCpBVEk0/M9b/AOFg6CygjUYwGYYZTuz7cUv/AAsbQC8oF+AEOCCMn8q+ffGul2uieJZbXS7tfsUroqTOo/chjzwOoFev+M/2frPw78O47yw1VRrdlEbjczgxX8J53xsfQHJXtt7Z57qVGNVXR+Z8SYp8N144fEr3n21OgT4m6A+4LeZXOFcLwfw6+tNPxO0Ebyl15pX72AQB+dYvwd+CWh+Nvhzc61q95a3D3amKK8jkITT5VZgTKDjaDkHPTp9Dx3wl8KabqPxbsPD3iXUwLQ3LWwkhkABkUnBzjHI/A5rGvCNGLk09D53AcQ08wrOlCLTXdHoq/FrQZH2rO7AnA2KSAe/NJN8XtDGUjjuQcHEjJkEj/PrXQftY+AfCXhqXTb20/wCJfeGRIbm0ibHmxjHzsB0z6gc+tdp4o8B+AJv2eY7mO8iSCKD7TY3oYGVZdufJBwCwyMBTn8c151LEKpG6iz628k0nY8mHxc0iVJ3itbyVYFUyrEhbYD0ycYXOO9V1+NelyzxQW1jdXdzK2Io4xukc9cADr71nfCXxf4Z0bwJcxzQIJQMaha3DZ/tAEkq6E5w67sY9q5T4O69o2i+PdRW6h/s6Ofi0vpG5tEBJK56AkYBNbqbadoM+1w2QfWKUantIq53I+MenzSGJrWeCVSVeNhhkI6gg9KY/xohDr5emSmAttMxPykj3rz74ra/Y6/4qu7zTLZLceVsaSI480j+LPQk+tey+GNE8H3nwMM8l4rafOgN0zEefZTjvjqyk4zj1r0cLQ9sruNmfnXE+JlkE1Tiue/8AKc3cfGSKNgq2BlfBYxRnJ2jv64qhc/Gs3FoDbQeTKAGUkffB6flWl+yzH4ZmvdXeW3jn8SoS1kb1spLCQwYIP4iAAce9cJ47n8MwfFO5uvD9tJPoMU0M3lknOQCJUCnG35iflI5wD0IrqrYTkhzJHyOB4ixGKxCoOlJLuze1bxt4z0+2glvYG02OfbJEzrlJFOeR69P1rNefxf4qsLvWYLWSewtWxLOmcnjJK4BGO/Wvo745eKvAF78ELC3so0uRexn+zLVWHm28g+8C2SVHqCef0rJ+DHxf8L6Z8KrmK/tLaxv7OApd2cnyJexjgYB6MPXHPqa+a9vilJqFO1j7SNST3PnzwHc67e66LbQHhnup8swuZ/LQEf3iRwfY1sXXxN8SWupyaW7wxahHJ5TxmMnB7n1x7jtzVPwl8Q7PQfEmrCTTpTpF7K0qRrtJXJ+XkjkDisHXPF17P48i8RJMztC+2NZQCTGDgDPsCa9OnKvNJzgrn6BgMBllfDxqVa3LLqrHa+J/E3jPwo8A1G9iiinjDxzWhYg56DLADPtVLTPF/jLxXJcwaVI2ozWlv9qlUZ3CMMAWQc7iCeQD+fSsnx/45XxbDawwRtbwRnzPLY5G48kgds11XwH+JOkeDdLutO1m2Fu9vcS39rew586dyoUQk/wr1JFdUIS5byjqfH8WQp5bCMsrn7RvddjmE8f6/f3sFlbXkk15MVVbcKCQSQMMcYHJ71Y1vxJ4n8PalPYalc3ltcxj5oyPL3DGeg6j9Kj8OfEWDTvitqXiB9MjTSNTLRz2gX/VKxBJHcEHoRVv4v8AjiLxtqdutsxngsVaKO7kTEroeisf4setN05XukfntDH5lOrCM4Wi9/I6Pwv4A8b+NvCep+IbK8niNqBLb2ZJIuYx1Knp+lUPhh4S8UfFfXpLaHU77TbGJgt1dbyRExyAmO2SOtdl8Kv2jm8H/DmXRL+KMX9mmyynKHY6norY7+9ct8IPjhd/DvxfqF5fotzperOzXUKR/MAST8oHXBNfPVFmV5ciVj9ApVKFl7RM5XxT4f8AGXhvx6PCF1Pcyau8hEE8k2I2TkiTH0GfrVv4n6PqPw7srXUbHW7vVNPKhJzcEJNFOFJIwPvKccGqfxb8eal8Q/GSeIYJTbz2QMVkp5KIGypLDknBIINY3xC1/UPHUtqlxHHFBDGGMajd82Dk5B5Jz0PSuzD0sY4p1Wrn3uWLIZ0W8S2pf1sdw/gTVf8AhB31VtSmXxD5P20QCfNu0O3O1SOC/qDzXFeGYtX8e61a6ZYwSXEzL5s7rklI84ZwPY9u9R/8JTqC+DY9Ekmfb5m77ikFOcDPUH3FQeCPEd/4E8RWes6RN5N3DlWjlYiKeMnJRgOcehFepQoTUv3j0PmeKVgPqv8Awkybqeex1HxF8D6v8NNStYHn+1affAC1voSQrkn7pPYjPOa0Nc+EGraN4BGupLI9/byb76xkAASLGRJ3JznqOKyfi38Rbz4k3cSsF03SrcmWKwhYECQgZYsACcnsKu6v8Y9d1/4f2ug3BWKaAGJr4NtleIjHlkj7w9jXbUpa+4z8VhTztqPPJJ319C58Efhe3xZ8TMl2ANGsEW5uowxDyRkjgHOc89K0Pip8E5PBHxR07w9pepRWWja9Ki200yktbb2CkEZB6EnH8q4f4eeMtQ+HfiW013SLkxXUKBXRxuWRBztIJx264z6Uzx34v1L4i+JbjWNQu5TdNJ5sLLKSLfnICHggAgcV8zicDjZ1eanO0ex+nYKvThBRrQu+up7T8fvgRpXgP4Y22u6ROttqWhRBbtJAc3yl8GTgnB5yMcZOD0xXFfD3SdFufhq19qF0l/b30YF/MYgslhJnPyNySOgyORnjNc54++J+v+P9D0jStZuo5LbToRDiDKm6AxhpBnrwOOhOTXF2d5cWOnXthHLstbmQOVQngAggfoM104bB14L95K59rl2Pyqi37ak2dl8DYdN1Dxjd/aZvtl/agLplvdrm3nAzuZ8/eIHQd8c1lfFRtH03xbKvhuSZU2MboSYEazZ52gAADrxz9a5S3U28quoZXDEgqemec0s4M7nJO8gglxnd7V6EMJLnVRyfoGZ5rltbCzo4elyyez7H1H4Q+BHhjVvhbJJPdRz3d3EL231zGBEwXJTkjBzxgk1xX7O/wx0bxreaxdandR6ze2ZaFNKbKpKhzmRz0wMZGMfjXmVj4z1ew8Iv4dtr9rfTJWEkkCnJLDoCT29qreHfE994U1H7Zpd1Ja3AQorxNgKDweOh49a9ipCnKNoKzP51qZJmDqTft3r+BP8AFPR9O8K+LdW06w1FrvTIWRhJAMbEP3lUjk45GeTx+f2ZrfhT4cRfs2sIEtxoBtmmsbhXyy3Rj6buSGJH8+nf4YkYSvI8rNMzMWJY9Sep/wDrVrr4q1CLw9baAt7OdKiczR2hP7pGOcnHcnJ4rxa2BdSScpM/Rcpc8DhlRre/Luz6q/Y20jwfceC9Yu2KS64vmrepd97UYJIH8Q+XGT6e2K8C17WPC/hn483t1pmnCXQi+2MSKHCMwwXUNkcc+4zXG6Z4ov8AQpppLS5e2eVTE5jYqWU5yMjtyeKzMPOXdnLgE4YnJpxwEUrXPay/GvB11Wsnbod9+0B4vtPFcmnWmnNHqElkMDUnQ75AQDsJP3hkdTWxL8TdOb4bgJZ28U1xE1sdMEIEKSYx5gGMDJ5+teU7nlJ3lnA7t2HpUhBeEICxjB3Bc8A+uKccFGCsj9ApcYqF7Uo2Z2f7PVxoGl+NbGHxLC7rJGFt595xDLnhuuBg11f7UGraBqnjWFLC2S91W1bGoXMDbY7sDBGQOMgZGa8hVniIYKGz/Cw4qVbh5vmBIboc88ema7aVJU3c/Ac7yiOa4+WNc2nJvRbH0t41+IPhKf4IQ2Vvbx6nFqFuyWunTBd+nykYJ4GcA5wc5wfeuP8A2T/HeleBfiIIdZt4hFfW8dqbxyFEL7h84bqCOK8aLsQpVtoB5QDg+9OS4dGISPI4yTzxzn+db4lrER5JIWU5RHLJSlGTfN3Z9AftF/Fy08RfFHSbrS4or6HQLra07AEzMHBLH1Bx1HpXbfHn9prTfGHwlg0/TYlOo6vF5c8coJ8gAg5Az3x1r5IaYlwgASJRwoJJB+vemOXk6kknuecV4ryyhL4lc+ujUmtmdX4D+Il54N0jUNOeD7XGwP2R5ZDiEnOSq9Bkn9K5fTda1LTvFH9uLds19IczbuRICeQR3GKrlGCkEknOaetuV5/i64rsjhKMdkfYUeJ8dQhGFN2UTQ+IGvz+NNVSWQ+TY2/+phjJ+ViME/WvSvhj8dW8F+Cv7Ev7QzXFiN2mTwLyHLZwx6Ac85615G6MSSRgtyTTVyEIBbOcYHeuiNKENj5XP68uIuX6971tvI9G+Gnxc1LwV8Qr3xHcxi9i1V3Oo2qqAjxu2TgY65A5+uetO+N3xMufiR4nt5Yt1jo1ix+wWxx+7D8MWx1OAMdgK87TeDuQ4A461IF87JLMQRjPpXQ5y5eVPQ+ZwnD2X068aijqvwPp34A/EPxzpPwmmsLGwnvLJjINKu2lVQhDMDgEgjLA85HHQVwPwW8W+L9M+Kuq3kCTS6oHM1/BJOIlYFjkH1ySPwrlfhVrOuJrVppOmSH7FZBpZZZCTHErbivPTJIPFeix+IbHWfF+rNFcRwTLZC2knBABfLc5HpkV8liIc02opN+h/SGX8GYPE4eNWMnKLV+1vkc7+0xqvibxJ4rj1TX4YY7OdSLdIHLeQCfu8HGD1B6+przHSU1rxULPwzYTyJamXzGM+WhhzwWcL2+pxXrt1pMVv4CvbXUNRj1KOSdN0qsfkUnnk9OlP0fS9B0KLxb/AGBIBF/Z6Fmjbdh8HPNYUqlWmuTlPoMJw3HL5/uJyUeu67f5nmOu+CPEHwdu/tQ1WHULG7iMRutORkjhJ4IfJIOe3eqfw++H178RNZbTrCT7LbRANLf3EJmiRuoBGe/NdqIp/EPwHezkLTXd1eIiknrhhgV6l8PNDfwzodnYW1vFG5g/fupwxcA8n3NdPtqkbNHZjslhiqcoVpycdrN6PzPFfE/xS1i+8NJ4JvtRjktNNnaFXaQgz4OAMHJYegJ4wK6b9ne9XTtP1i7h8WnSJJpXsv7PW1Mg2kL8+4MCCTjGBjjmofCuk6f4T1Hx5aa5bRXVxPaNJbzCMSCPIJ4PVWyRz7VwXwy8N6l4k1ONYbl7SxtFV7q4J2hiu3Kq3QnBNbfXqlamlJs+OwvAGT0MXJVKV4vtb7/M7zU/gzeW/iuVr3VriXQmPnSaw1uu5AVztMZPIzxkUvxJutV8PeBrK10zWbvxB4UWQK0sibDG5PHBOSPYDFdTc+LYNe8A+JYbeVnt7RFiSdzlmORk56kelcTq1x5vwACSPvYupEjDknd1z+dZQdRaxnf1PqocF5Y4cns+VqSWnZq9zpvgX4K8TW+qQ61576Rpc1swE0DqzupB6oDxmvHxpOo+IfGtzott/p2pTXUkfnSHBVQxwcngcepr3P8AZ01OWTwVeI2PJhYpGcc4xnrVH4YRWPhifW7+XVYVvNQncqCnKYY4HfP5UpRnNrkd2EeFcFRqVFCLbha1r637nDfGb4d2fw6/4RKKynle7uUk+2CRgQzBeMY6c5Fcv4e+32WsWMumLNHqsjbYlg5c5IzgfhXq3x/sYr3SLLUzqUYvbRMwxeX/AK3J554wMZPr7Vy3wa8bWvw/8d6brd/ZfabREkV1wMjeu0Nkg8AnPAzXfhITSlCrqflnHmDq4TBqVBXck/mdd8fLnxXqPibTh4wjW3UW8Zt44xmEuAecjjfnORU3wTBWLxG7gA740B9Tgk/0rc/aB+KFj4wNn4e0YLeadHcRXrXvDchTgBueCCPQ8c1lfB9Wey1tyQwMqrwMDIxg/lmuqokqbVj8N4chiEm8RDldzvNzKCDyBRv3DIGTShc4OcH6daURA5yMjqR0rxrH6ENbDHknHoDilVgAATn3pcEZJ5P0ppJc4AAI/lRYB65xll2/U9R2NODdxUQPUAk/Wlydp+UYHByetFg0JQTyc/iaQE8AjA9qi3HqckdKUuVwOuKLBYkcgAgAkDoM0m7Cg9cCmhhzzmk3gkZpWFYcGDEgnAz6UB9mSwIBO0EDqaaGAJIGD3NBJBBJzxTsIcrEZAJAz3pwY5IpgxySSc9gP60isQCDyc9fahKwDmJOcHHek3jaMDJ7mkzyR09Pek5zkAEdKqwASSxBHPtTSSOpzzSk7gSBgUwg5AJGTTsAu7nAP/1qAxCgZJAOc0mOoHFMwN4Xpk4696qwHW/DaEXOu3YI3BYgSM/XFegCz6kLj2ri/gzb+bqusuRkxxjnHI5PFeni2OSccduK8uvH3zhqO8jFWyOQMDP0pTZHHTB9hW59kGDgY/pSCzOSCoBz2rn5GY3MU2XtketVNTswulXrk4AibHHSum+yH0wKzvENuE0HUWJyBCaagM8KtkCzRFgQVycE9CTVuZEuo3jkGVYFSBxkelR7CGBIGGANO3kkgkEdsd69CkjqpnIajprWN2wUZjzkDHQVSeQEkA812WoWi3luAQN/Y9xXCzM0F3KjjBB2gDtXYkasv20xBAJzxV+G4HJPBH61hLMd4dWKkDGQauQTgEbyxLe2atRJua6zZIJJBz2qVZQO+B/Os2OYEgg5FTrKSR6Cs2irovCUYIBwfpSiUggAZz6mqmSysAcZp+ASBhifU1JL1LBcjJzikE5wCfx5qHByBliTnv0pRnaCBvyelAE/mHk5x9aDL8uSSBnJNQkEkgnJPoacg6gZJ9DQBIZOckgD2NKXPHOQajKnnjJPP0o5yRkkVVgJ95HIOfegYUYBGD2J70xcDBBwOnNKADkk5wep7UWBsnLbQACCBwSDwaVcEnL49yOlRcYAyMd6egO48Z+ppNC3PQvg9F517qpJJ3IpI+mcfyr1KG04Bxyex7V538DYi8+ryAkLgDaO+M16xHblccYB7Vxzh7xxSTuV4bUZAI+tXYbcDGckVKkQGCRz6VYjiJwTwMdKaViLjI4twxjir0EYIY45GP50xIyMADircKfiew/lXTTQz5w+PrCTx6inkJEv54rzed2kilypIQBgc+4P9K9C+OrCXx9OgOBsX8cDpXAR5MbjOTg4B7Voo2kXbQ+rfhdqAm8L6fcwkE+UAxYdSB1rqJbjZZy3MjASMSuMdSeK8h+AnimC38IGC5fLRSbMHnBwPyGQa9YuB9q06IRnYkj7jgZwBXp0k1Eyeh8+/GfR5rLV4ZUcukuTtPcEmvdvgBp4i8FEyQhPMwu7GCRg55rD1jwE/jnxHFbM+yCIb2Yjt/8Arru7JW8KwwWUV7mGMhFjSMc+uTXRTjZXFHVnaQ28dsgSNAi+gFVJLhGtp3DmIEld3U5+lRpePZxu1y29mOY1U5JFc5cXN3cySozLaQZLBSuScdq1NW7B4ug0ay04T6ndsXUExgtjJ+lfK37QHxZuzpVjolhNKTdOC4YkfLnAA9q9I8YaVrni3VgUSV0yVjTJAJHGT6AV87fFbQdWHj+KxvnE88IjCmNc9+igdAK45+0lrFHK5NvRHrcHiz/hCfhG+k2kCz6o9rm4mPO3IzjP415r4F8e6nZaHFHE32hmZnWB2wST1IxXY+I9Jng8I6nfXAa0SS3CjzVwXIAAAzjviub+DekDUNF1J5Z4LJgphWWXsD1wPpXElWmnzMyUrkej6rJrvnIYpLvUXYySMPmAAPTiqV9BYhJLuNQlzyp2jj3/AJVo6z4q03wfYT6FoZT7XcArJdqAWxjnntk9/SsG2lf+y4bVt0shJJ2jPzHuT3rinFr1D2ltjW0TUreTTxaXsxihyQzxHDA11Nv4I02GzXUoJ3vdQbIWeZtxjU54GOCffHFeeeHPCt/rk93Ag2xFi0s7DAQdgPfHWuqubU+FY4rXT74Tu5CkF+D61pSpXV2iHKUxui6tZeBNbnvdSsGujsCxYXO09+Pf1pviD4ma3qEiXLWSWqTSCOF3UEpnp9Bg1FqVzcz25uZ0DQR8CeQ56dcDqcVkTxwalYGRZTlyFSYgkAnjOPxqK0OXSxCi73O0Phzw9BZxanqOozahJIMyTLkqD3AJqvolv4dvb65nMrR6cvypEQNxI+lc5fa5jT7TQIHWW3hwGkYYy3rXMzomhaoGs5AH2tFlRncT1yfT2Fckr9CnGyOk8W2Gma5rMb6NaB2QFcg5I9ee3Ss/To9WXUnjhsjFKqgCIcbQO5b096mjll0Pw2LiKeNLyZ9piiXnOeST2A64q3q/jee10iK2sYJJbmaMefdYxvPoPQU48z+I5XbdlPSJ3l1S4Fw6EDcCF5IYDn8KxtSsWw87CQoxJ818AEewpthYiMQy3M2ZJXw8cbYbk9x6Vq3fh278RajM8MbRaVbnCYbggdCT3JraMEZbkOl2+lXsmJw4nWMBGDYwe2RWhItxZIlqNVlS2mIVhbH5iO/P0qtoPhG1uPEDWl27JBLEQ0iyFSmORyegNWbvwVOLwpbTyyxRnCvGCTjsB6/WhxS1Behj+JLHSdJ1xLLRLmWVlAZsHJY9SWPbHpisfX9Ue51eytYldZGXE11IclAOvPbFdvonw21Nri7vLOWO1njUtI06nI4/wzWXpnhq/uryK5ngxDFIGklQYyoOTx3z9atVFE09rynAGKy03xVDd2xea2hyxkbP74/j2zXRy3QTU9P1vVbeZ7SWXeYGBUMB0APpnGQK6u9tNN8QePjqOoWiW2nFlVYAflRFAzkDAycdAKu/EGS6+KPiqy0bR4IrHTLIZLsMCJAOTjsTgYH0rphKE2n1LU+f1LPh5x8TfFkUEVhHcy+WUihVcpACRgkD060eONA0zwf4tg0S1drm/Kl7mcsD83oB2xWgPG2kfBK1+waUP+JtdDa9zKuCPfJrgL9jc6i+snUxcandOd2TnAJ689OK1qThGNupE1aNupta/pJigeRIyzswUHb1bHrWd4au7vTHaC6DMjMCzMM4GecD6VteK/HxuG0vTbO0iKW0WWZSCXbA59vxqrZXcGt3UVtcJLbLKdskuRlR6gVwXTdrnF7NnLa5pzan4lEunJmINucgnPsDXU6J4D1vxvrzypArmNQ008pO2NR2/HFdc3h/QtGVYbINAsfytLM/LHPJPvXf6Z4i0CHwxLpGn6jHBaKhkvr5SAzZH3VPqfX2/PSOHg3eTNoUrvU+TvGzzHxDPp1qJJ7e2lMRkj5Depz6ZzST+Hrea1hYxMJlIYFj8o9seteyaX4P0jUbu61dYhaaZkiEMeoHcliMk9Sa5rx5biawgubRF8i4k8uBosAvg4zj0yOtYVKCWxpZ7I5PUpFtbRY4whlICoisAQRwcirXhvR5bCa1u7i5jeWWQKIVOQCT1I9qZ8SNA03wR4csZtRIOoyLlIIeGI65Y9Sea4HR/F13KyPbRFUHIBJzms6OFUJc7JVP3tT7C8NahYeGfGul28UkT2zBS8khGGbqfrisz9pb4o2/ia4bStOuPPgt1zKyHCoR1HueK8Og1y4v7MPc3G+dQAsaggKT7/4VkeP9Ug0PwwbeF2/tG+BAUHOAep/nXquvKS5Uemvdjozmr1B4q8/Ub+9hi2/KsZkBZx2wKueFodM0y+iuA6yLH83lsQDntXBaNoks92huSsYB/iHzEdiDVfX7uDRNcRWVxCcL5ZbknPWoVI5krHsl9I/iTUJbuc+e4GI1B4Qegrn3uxpF7HK5ZlDEZxwR3Bqfwndm/wBEk+xAyg/eCnp+NSeK4VGjPIQhnjjyY04A9s+vrWDjZ2NbXPO/GvilPFWtC1iTFrEQuzpk96xL/wAGXNsZr6GAPbIM4Ycg1z0WrS6RfyXMq75WkLDjOOeK9G0bx1JqejpYzWuIslmlyOc+xrVNxRLXc5nS7i6FrscsiDGMg4Y9wKtJ4lltXNuqsxJycA8npXUt4fEenm9k2hwCURTnIPoKZY2VvC6tOmyI4ZgVyxPtRe5F7G/8ObV7uSFLlmjSSQBmIxhc8/pVL4reLINd8bR2mk2sUGhaYm0bDy7jqSe561Y0y+u9T1OYWUUcFmimFPMJCr/tHHU/Wud1Pwrezzi0tnDsSTIU5HXrnvVqVlYrmVihfeKIp74Mkm8xgFNw4U+4qM6rcajeosVvJPJjBbGM+/0rq0+H2j+GNFF5rEpkkJyqZ5Y9hgdafohGp3QjsYfsiAYaXGSAe31qJPljzM0ir6mdYJqviZofDtkMIzfMsYJx6k1714P8H6V8P9PSCCPzb/H72dhnJ7jNVvBfh200a1EtvALadurMcnHck+pNb19HuYyAbgBzg9ffNfN4jMXN8sNjiq1HdogMcOs3ge5LSiDkRk4BJ6fXFVb61T7VhI84UsSBwKz3vGt9TVUdgTwBkce9dNaabDrSIkkywAjLOTgkd68+Fac2cbm2cfK2wvIhJlwVypwSPTNWtKa00OCS+vVWScjKxscAn39a2INBtL3xM9lZhUtYOTIW4c9ya5f4wzW2ipp1pZNHPKG3OsYJJXPOR2r06NFyd5EKMmxmqQz6qZrpoVRJF3KFHAA9K8s1tHbVorZAASwLN1BXPIz64rX1LxRe6q8VpE7W0QHESk7iPTPYVXuUbRAkwhEjoCxAAPPqfevXUFFWR1RXKIjx2weK2RkTJAJ4Puc1Xks7l0MdrKyxAfMBk5OeefSp9L1O3Fm93fnMrMdkZA59Bj1qTRZ7vxjfrBbWws7cN+8OMZwe9DsDdjtvBFla6bYs09w0EZBMkvc+30rP8VeN/wC2CNJ0hBb2gJMlw/BkI/nXXv4K0h9LMd1dySlRkLBIQc+npXm2veE7m61uGHSA8qR9Q3QflU81iUxmmaWqsZLi6SKPaS6yAAEf7Pck1xHidbZtakNuilANoYZyfSvQJ9B1HSkcXJSQYIAC5I4/SuRvdKZpAiCQOScs2CKuErMpOxyurWaRWyOX8tVAycdSewrjdW1EOj27TKiYO0Hj+VdP4z1TEQsEUSMDuJPQEdq5xYTcRghAQRgtivRpvS7OiD01MGDDSgOVk2jJx2PrWzploHw77nBbgMeB+ArMu7BLaWQrlS/y8mrNjO9tbgEs5xgE9RW9+ZG+5sa9dDShs/eGZgDtjOQc/TpWdoPidhqURLiQkcn+6M9KzdWmu7uNGkAIORuz0Aqhp8flSGZQACQDRyodj6T8O3cGo2rTNKI4hHlpMdOK8W8SXY1DxG9zG+6JXKKF6EetWtN1a7azeJHkSNuCoPUVbs/CM8ziUxSR2zfMJHUgHPfJ604Qk3oTpE5rUZkXzZZSQAAMgZxzwMVZ8PXtxDqVqQGii3Algf6+talx4VuWuZQkqi3+6vcsO5PYCtKw8P3E0YCAMiZxt9u9aOEktUUnfY0PGniGK/VQJC6RrtG45571z3hvyLgh7hyUX7i44/8ArVBrOmPaShQwfOScHIzWh4f0x4II7u+jDoWIVVIAH1FYyVkVc6G78R3MSRWumIVJHKqeoHv61FpNjrF3I8s8coGckyE8fQVqeG9RtrO7G6AyktkMozgfWoviD8UbTT7WeC0m8+7ziRkXG0eg9T71irsztzGrpmjGa6Bk1ECYAfuiRgD6+tUdWlE19JEzm5AJBYMQB9K4XRfFBiD3MkRkklAAVj0zXRJfRTxRyhFickfKgPJ9TQ/d3BxsdNY+HY7WyjnlRUgY5ALnP4f/AF6judft4HjhgiER+6c8k5/lWfqPiCS4tYLaIBcDDEnj6iqBV57Qs8LAgnEo5NLnIWh1VhZPrCqhkaNBxvBwMntiqWv/AA1jmhKNeP8ANksIxkj3FY+jaxc2hwtwECjaJGUdfXFa6+ILu+meNT5rr1eHjf8AQds1PPZ3Gm1qjgLr4ORJHJKrSmIsceYclj61N4F+GLWXiaCRiWCneQQcHnpXdWGpz3OqxpPZt5BIVST0J65r0DxD4/0fwHoTCxshc6gqdAuQhPf610wqyeh0QqXerPO/jB491HRrWSyAWCeSLarN1C9gB2FePeEvA+p+NJzKYzKFOXuGGBgnoPU11OkeFPEvxv8AG4ubpWS0ByzHgKM19JaV4e0zwlHDpVlCHEahXlK4DNXVokdN7nkmm+FNO8HW6xmL/SHBKx7cgH1z681yHjPwcYNHl1GeJg8rM4EhIyP519G6x4a061jF5PKTOfuqF9en61x3xP0aL/hBnvZU3sobIycL6fjWaeuotUz4tu0PmYUkKG6AHH51teFZGguiiAO7MMjrgetZ1+WiuXTDYLbsHtnoK7D4daes+oBjGJWUglcZAFbN6F30Oh02yn1HWFChmXgb9uM17z4f05dPt4o47YNKY8bgAW5HJqr4J0Kyju4mcB5CRkFflAr0JdIgS5kkOCgG1QvSuSe5ndnMS6CLiVjLGsQVd2Cc4/8Ar1k+K91l4fkjiVm3sBkEDA9a7K7iMcbocFCOfQ1wvjTUYIdMuN+FYoVXJ6Gsti43uc/4Wb/SHcli7ELj1FdtbKxBIGSDiuG8B+WyeYZTK6r8zKcHFeg2s4QEiISZAIbOK556nXF2LEMcj/LtL9846U4wuDyAB7Gp0ZuCGwMc47mkkbgk1hY1IwpJAABqUoQhwwyDyM81XLhurheeSegpkcJCuTJk549xRYCWXkEEfh6VBsBIIIBqG4Mu10SUb8fe9KZGHVeTkj9apICHW4y+nzBQXYrgCvG9bs5bm4Fv5cZy21gvAxXrerM5hlVAN4XiuN03SidTZ5FDDIYL0FdENDnm9SW7nTRfDaqgDRxLk44I46V5pDIJJ5yYfNadtwJ6CvS/iNIf7P8AskSKhmAVmUdBiuW0jRxHGVVTNICACBmuhGLZmtZzqrFQS+OGAwPfFZkfhm9ndzE5DOcnBrr76zvEnRAgJxxk4AqK+tJ9PaEvGGc8lg33aq5Ja8MaTHp4Uy5LqPmYmtgKJZDIRgsflLHoKoaYikGWa5KIRyueTTrq9RGZgwAQ5RXPWpuB2OlI0aEAEKOM46n6961EYEHHJI7d65fQdZJ2GYgrgjb2OetdFbuowV4HUe1J6kve5eh3AkkcDpUm8scIRnrg9qhVnABCEIf4qekoXIwAPakUTrkAEnmnKR2OAetR84zmnqcnpkUASMwwcjjsarZzkHBP8qmkYY4ODVc53ggY9fegBruUYAYJPGSM4o3DI9TSyMcHAyRTUw2Qox2ouA5VKknJJPXnpTuBg460KNowTxS8gAdaAAAlgT0AwBT9pwOmKRRgHHFKvcFiOODjqaAHheQR0qU4K4wOuaagCgZGSaeQT0IJoFcUYwCOTTgvAJ4H060gHGc0gySCScelJuwXAn0FOXAwSMg8UhwATgkfzoJC4AUgdMGi4wOc8nApmDjjjnipCeMHgU3Bzk8ii4DdvU45prtkBc4FSnAwO5qBxkjtSAinjDAghSDn73auaudEQ8oNgDEnB6k11LAkHHJ+nSq9xAkqFQxR26EVQHMy6vaeHF2yMxnIOAnOR6VLpfiC71WQIloyRNyTJxx61dl0iwtC9zdLGxAyd4z+NY1x4ys7eQxGdI48cYIBPt9KBXtuaOpqDHLK4QIo2g9QTXmup2Ut007q5Qn5gyKCDjtj0qx4x8eWwdPJl8iFBmRVOd59av8AgfWbbWfKIjVxnI3nhvTipkuYxbU2aHw88NuInunRVDnG0AgfXFenDTihiIVgmOMHkD+lS2VpHBGiKirwCQO2a0WGyPIOOw55rnlHUwlDWyOc1q2htrVpCmYlBwqsSc+pJrwPxjra3N28agJvbaoz719CeIrVrqzMaDAYYIUck+teY2XwwNxrIlmijktwwOW5Iwc1cYhyaGZ4asbjSdOEwHkORkcffrrfDXiGeZSHjYMTgqTggev0ro9T0KJLMLHGAgAG0cnArnYtJdLsgF1bIICrjj0zVPQpJxO6t3DooBUjHVRjNTKArcgk+vpVWx+dAwVUIAXjnPvVok5HJIHU00dERpAJJAwaVQcgd6A2c4GT296VQDk5yao0Hc44GD64o2E4OST6ZpeTxnAFB4BIOTQAzgZwcGo24Yg9alKk4yee9Mbldo4wc57mgBhOAAOBUbAnJBwKewGQetNc980DsQSZAwTk9aqyE7h3HsKuSKDnnBPtVVkI5ycdx60CICwOSBk5/Kopo1nMRMaq3TI61M6gMAQMZzQYxMwI4bOSfWgD0LwdCot0A4IA6d67m3U7VyciuO8F4e3DjouB0rto8dc4PpW0dxInQHBOKljy0yLjGe/pUeM4PQVPbITdwkngHketdMUaHrfhRcWCg4IwFz7iuiQ+gzWF4bXbpsQxghiTjt0rcjIAA6GrGiZFbIJ7+hpt0oC9cjrmnxkZ4HHr60y8GYyCME0DOb1P4CSPbltPvIpCOQCeT+NcjqHwj8RaXK8gsFlGOqPnH5ZpLXVPE+iSgrcF4x0fJGPY1uWXxZ8R6fJuuImmiA5JIIP5c1hHFLqdTwvY8q1XwVrGmaiZ3spEibl8Akk/WuR1CwdtVQGLy5Nw4cYJHpmvpyD452FxGU1XTUPvt4P4HNYPiTxh8O9dgf7Tbx27kHB2gc/UVXtoS2MpU5pWPiv4r3MFv4hvYImBMbfIM5IFctpZmvJ4nLqGU5wRjIrofijDbN48v5bVlktVbcrLypUgYwf89TWXo9pFdqjhgqknJU4Jrtg0kmddOm1HU+mv2dNAtdXunF5aLJtTcrDGcccHP1Fev3mkXOgNcSw2rS6USQ8DEEgeq+1cZ+zxp50/Qv7QeVZYcbSxGCMdefx/SvaLW4g1q2AjjJs2+UtEfmQ/kciuKpK8znqW5jjfAMWlajbXK3MOIkcnGT0J9P8APSvR28B2X9nFtMKKsq52SDKtkfoa4y30a38Pa+9tGWlsrggMSOQfWvTLCOKzsQ1s7GE8bOuD/Sm5LZCeyscEdOubJo7G7i8oq3yvtByM+teX/tH61c+HY9OuIoo5SCME4JIHUEfiK9+nv9OE8st3OilT8qsQSD9O1fM/7S3ijTNRe1igVpArEFTkA9Mf1pNNslK7PK7vx/c6k4N3oghgHQx/Nk+vFJJZ3PiFA1lp0ErEcMw28e+e9drol9b/AGSKOHQ2hGABcMQQPfivSfDXwgvvGFmZ4tRtkjYbjHGqgnP61osNCWrlYqasfL1/4P1tbwxRabHcyIMvHbNkqPfHSnW8epaUygWwsZh1W4DEH8M4r65sf2Uks5WnW/ME7cFg55/KotQ/ZHtdTiYz6lKCTkMrk/jmiVBJaSMlNnylqniKZbNvtklt5vYLCBkV5lrF4+ozKyCSBMkDy2Iz+Fe0ftEfCGX4UWqTxan9viJOY3OWQevqQeR+FeWafbWt3bxGOdHkIAaInDDP17UU6UrXZrB3F8IWM11eII7iSV9wULKcjPpX0X4f+IN/oUKWGt6YJ4FUJ5iEZA+h6iuH+Hvgm9zJDNbx2WRuQyoPm69/X/Gk1rxtBaW15pF1bxvdBjEt1Fk4IPBGO3vTVGpUlaCCU1exvX+tXGqa89vpE1xa2kh3BmYKUPrjkelal74z8TeCTFPc63DewR9csGwMZww9ea858EadrGr3phhF2Y3wvmqgYAeufzr6J8Jfs3+CbrT0udTufPuSoZ1l4JJ68Hp+FdvsYQ0qPUzc+xxkv7X9+LJI7C0+13GMFTGcZ+o7Vg6z+0L8RNSizZ6asCkEgYByPTkV9AaZ8Lvh1puIksDGAcbkXgH15re/4V14EniBjnUcYKsef1FRanF+6iU7nx74A+M3iKHxpDc3hayu5H2yALtQ++BwPf6190+FNU1fUrC01GJbW/glQN8jnIJHP49a8R8T/DvRPAXiO31K3gN1o1wAkoZdyjJII9uD+tet+CdKbQxFd6BdLeaNMAxt9wJTPXHpW9edOUVyqzGnpqdfP4saybbfafcWqH/loPmA/ECk1DV7LUNCufsNwspZSMBuRnjp1rV1LVrXT7Qy3TBEI6N39q8xiih8TeIgLZGsonJKug4Jz3HvXLCLeom1c3PDvggvbPLdzSmF/mESk+vPWtqPQNHtiBFaM0vTBByasWV5caQEtdRw6D5Y7hBwR2B9DW8jLIoZSCp5BFKUmx2RgwXN1HMIorEWyjgHbkEfhWwEJi3TIhkGTnHFWajljWaJkb7rDBqBnn/iLxykG+CSEBlb5SoJyAeeaoXaxeJtOMunTyxTryYjkkn6f1rvR4c07LM9skpYYJYZzUVr4ctdOmE1mphfk7eoPtWqcUtibM8nifxJFcpbMJXOcLkkEj/9Vd7omnXUjxLdG5t5cZJZTg/jXWYS4bbIgWQDrjkfQ0jM24RyNtbqrgdaTndWsCRNGjKuC27jrjFPGQBnk02Nm5Djkdx3qSsygqlqDRGErJEJt3G0gGpJ5yG2RjMh4+lJHaqrB5DufOQfSgDGsrYWsm26hYRhsxsRnA9Ce4rWvYI9QtJIQ6MGGB0OKtOVIIOCPQ1T+yW8z71QoF/iU4zTuKxQ0pEtYJIGKpLEcsp5BHY4/wAK17WYTQhhtx0+XpWFrli1q0eoW5LKmBIvdlJ5/nVzRWg2E25zFLyOc4I6g0hmxRRWLrOtnTGI3wbSON74INAEmr+IbDQYw97OIVIJBYHn8a8B+LXx8aJjZ6bII43+XcCDkHufT+lavxE8T3mtgaY15aOkh4Yj7ufpzj6V5G/wQ1y5nad0juLVmyLhATj8+CPwrrowSfNLYxnLoj034X+CdY1nTHvGuoL23ufmaKUggg9a9g8P+ANK0KQTQW/kTEZZUbCg+w9Pr61ynwm8Cal4UtYz5oaCRCOG6fh25r0iwuJ2ZobhGDDOHI6ilWquTsti4xSM3xV4rj8JRRzXEbSQNwzDtXL618ULa4gtG0a9hcufmTIyPbFN+IXgzVtVtpZob2SRw2UhAJU9eo6fpXzjrmr6n4a18WuoaQ1zG4KlrdSCh9cgcYrKMHP4dxOai/ePpDU4rJrN9S1SFnuCAS0Ryit/StjwfdW2u6N5lmYobhOC8YBzjoeK868G6Je6h4Rlmsru4mMgPmWtxg5Hp69O4xW74H8DanpswkAl04/xBSdre4z3qnC0feZSa6HR+IbnxDZWn+iyK90GwqgZDg/UV5L8SvFPxB0rRi06pHFKdoWJgjDPsOte9X81xYWiqkbXs2CFY4Bz7ntXyZ8eLjxLfeII9P1CUwWMxyMPgKD/ACrBysZ1LrqfPHxQgll1hFv/ADWvRgzIzkhgeePQ4OMV6R8GrbT5/C11a23iyWwfdj7DOAVCnPAyMj8DXJWngyVvENzYB/PcNmJmbeWXPXJ617donwN8Q6ToUl3a6fYX5mjDBgpVxxnrnGfwq1Kdro41O53/AIL12L4eaCkKy/2n5pDMAcYBH61WT9oKbSNdQ6hZXMelBseaq5Vc9Aa5X4Y/EpkupPDXiO2FpPH8iOwGUA4ArM+OfxMtNFto9E0hbW5inX5rgkYUHuR9awvdmvtJROu+KH7TtrdWr6TpMZ86VSQ5GAR756f1zXimmePbXw/PNe6vph1O4kUlVUZAPvnj0pmkW918SLC2VJ7JLnT8KFji+Z1xyS2ea0vEnhXXY9JSLStLl1KIqTK8KZKEdQB271hVlO1omVScmeb654ts/Eur3d3YaXHEqgSSWwbBQjAOOmR07VlP4wtpA1mtlCJpMbTIBuUdxuHWuf8AGl4Y5BJFYNp+q2r7ZHBK7weCGHY/WsyS5jt2gurh0D4BOD0z/wDrrznfqc61L/xAtkjsIWhl33uQflkGwe1Z2geKUS1mS7iRJipQeWeCfWm6tpMeuWNxLBcqQwyMnGPxrzm7gvIo3VX3iIEbgD8p961iaRRzHi1xda3dk8EMVK9QB6g1r+B5xpsZS0uJtwHK56H1rG1eBbdGuZ5PMlIyQtX/AAlrcAZUuU+zAfMswH3gemT6V0dLHT0PQ7a6OpITdy+ZODkPKcsT2GT0rpNB1XX/AAhrVlqujanHaTAhhExDJIO4OPbg1xMLo0qTIN+07sqQQSO3Faup6vbvdRXtnGsMoH+qxgbu/A7GuZ3WxgvM77XfG8/jjV5Lq6023tLwDbI1oSQx7nJA9OlatlCWgQOQwxjArgfDN+b+d5TGtuGO4iPkZ716BZuZYwQACAAcd6zbb3PToFh3G3CtkAY+ntWLrN4beFyVYgAngZBrVkbaCSMis6+Yyq4E/kjBxkAgfh3q6avI62cg+px3/UFHIxgEiu28EXHmIEYkSjgKf51ycdhJPd4YpKM8MFC4HrgV23g7w/dpfNcJE0ykBVjAwe/TNdc4cysRzWH+PMnR7lnIDiNsjOeK+Zks7gOAqbgSSFHbnpmvsHWPhne63amEKthE4JZrmQDg554PeuVHgvwP4JVhq+pi9lTnyYQCCR1FOlGMVqclV8x41p+hy6vdWcUGnFkbGQctnHUHHToeteyWP7PN/dQQ6ijwWmmMuRDJJieNu4PqKztW+P2i+HLUweGdCt4UUbRJKoDH/P8AWvK/Fvxk1/xEx8/Up4gDmP7Pxs9j2P5Vakk9DntE+jvCfgPT/Bd0upafK2r3UWS0MY8xRjqGzwO/Wuc8b/HhNN1K9itNDjsNTc/OssQUhgMA4BI7dq8a8M+MfFb2872Op3FuWj3XJtHK+aB3cdDVPXNan8ZzDU7y7T7RbgRGRgATnpk9+nehtBe2xZ1v4laz4tmY3V3NsYkNHGSFB9Ks6Tq1+1iWLyztB8v2hiS0Y9DVG50+40fQ3l1OxubSJiGt74xDyXPpuBPJ9Diuv+F3jnT5b22sLnTre11ISAW96qgJOD/BKO+T3PrRHUlXe5LN8TxB4Su9Ls9Pt2llGJ7ibaxZT/dGc5964PR9MlvklWKVVZYy4ifGWUckY74r33416/4QvdLTTh4Pl0jXYgcz20YCng4+boQcceteVx/DO4PhAeJ9O1Gy1G1TAltQ5W4iJOCMDI4z0rT2d9iWpdTizoZ1YItrC0cwOAccH8Kw5NEuo7uW2ZGDqcEAEgV6z4M8L6jc38L6dG7yj5gACcZ7V7f4Y+CVs99Ff+JWKXtxj91jBb0BJ4H4mqVO25Si2eG/CHwF4n+2SSafbmOG4ULJI2SuD7HgV71oWkeGPgxA2rX+pA6pKCNkTgYPpj8DXqGqeBvEugeF5rnQn07SoYMv5dwoO9QM4JHavG5td8CfFrVoNP8AF9p/wjmtjERvrZiIpG6Z9AM/j71SetuhooieMNW8feNNAl1XQoIE0HaXkMMgDKozknHOcZ7V5hrXgHxfa+EE8UwMs+mRsH89XxNAdwBPuMkZHvXtc3wY8ffAvS73UvCt/Fr/AIelQsYJG3qVI6keleM+B/ifqdpd3Wg+I5Wg0G7mLNalQYgS2SM8EYPT0960a/kJT1POrNJdUnnkZDLI2WdlUkE9z7VVs0E0dySWYhwh3EcjuAfWvbvEvw4v/DyX/jHwo0Fp4aiXbcW6neWBHOB3z/SvAXlK3N4hJETFnyxwCTz+FVDR3RfNGR+h/wCy38NNGPghNVUKGmj8uRZMFWGOCR68n9a+UP2n9OF34vu7eO4hNvZSGON0XhF3Ejge5NfRH7IOq3c/w4dLS2luUBCyQSyZABHJA9K+Zv2krU+HfiBqNlb3UbifdKwByUJIypz14PWpk25akK3NoeQ2zPDIQzZDYxsOMmpNavGuSsgi8lAQGXGBx6VqeGvDEvii7SyilhguJP8AVG4bYsjDqAeeeRx71seMNKu/h/4YntLtba9F6xRGRgzROOCD3BqOVoZxF5fyapZeXaEAJwdxAPvzXO3DyhUQqCQ204OPzqbSpWiilglAVgSQueQe4zV2z00XQWSYLvY5JyePbHemtAIbew2SBmCkAYOTgg1LPGHU5AzjrVu7aOPCgknGDxVQyAEjOR6U7lmTcxmN1IGVB+Y5xVXcsW/AIJPPHWr90wKkbQxbPBPGKyJpCFJBxIDgBeeKLgaGnEtuYgnAOOcV1nhC4e1Upu3ZO5ixzkVx1rcBinGB3PvXT+GZf3sqg7SoyBjrWcgOtXUGjuQ4Ulgcgsc0qXJe5cytlmGQQO1U7cGRySe2cHvVmLaHJIwADk5xxWQrEb+QuoKGlwGVs4HBNVCQWdXBUcrgdRVa6lBJMTlFLcMDk5qadG2IWfLsASQMc0rAlYwdVsDFGSq+aAD97gt+VYV3jyI1JyACWH90+ldlqtq5gXO0qRuyx/wrk9QRY2RgchQV6Vqi0h2kXRggLlCjEFcA9RXR2dwxtBKx3BRgqByM1ycZHkuhGRkE81saHOLmJwpDgH5cHpjrQxm9C6IjOpADDPNbng6/T7QULFQuCUzgAetctDciB43QhwxKtGygjFWbC7FrqEkkJwjkDBHT2+lQyWjs7eYav40lDSosajchC4wB2Fef+MJhD4rlIBDySElVXsT3xXX6FOkWpmaZ9kYyxI6n0ArivGsxuvE5ntp3QBgWIIGR2BpLQlHWaERPHcFAcJESN2RhgP5VV8Z51LwDbXcUWLu1lxKwOcA/zrS8GxvJemUnKNGysG6ZKkZNYsN2H8OanpUo80FmAZc4IBqm7jK/hqN9Q8PyhSzAEnzTzz6e1afhfWW03U7a9AYyWsm1gAfmBODxWH4GvZLKwMDvmORjwowD6Zq3JNJp2tx3ImZYJAQ0aD+YqZPQcWr6H1xpt1HeW8UsT70kQMCAR1FXhnoBk1W8C6cX8IaVOQXWeISBiMEj/CugWxUEELz64r5ytiHGTSOtMySMYyMGo3wpJYb1x0rdOngkkrmk/s9eQyZx0DDg+xrD61IalY5KS+QTBGVlIPpTmKyylwRubuTVnULNY5mG3ac4CjmqEsZQHB5H8NaRxHNuaqQ6dSoyWB46Dmse/mECFnDELyfpV15pIIpGBBQAsSewHv2rz/UPiHa3189oyOB90H1A612Unz7Fc1tzfF7HI4JABIyB6CrEU4kOQeR1rmLeZb13EUqhMAYLc4/pV1BNaFhGwcezE4ro5LApp7HRZ4B7euetLuPGeD61iwaoyITMAoB4Pb86vRX8LkAyKCeeTUtF3uWt5HTmkEvJwSeehpolDjO4EdM037pJxkH3ppWGrIsbvXmmMAeCMD1pgc9Dx9aN55B/CgB20E9c/pTCp3A4IHvRkjIPWneYcZJyBQBGpKPwcE8V0fhhZLiSQNIxKjgDoa58sCynoScfWuu+Htu015fADeqRhm9gTwffmsKsuWLIm7I2BaswUE4OSfpT/shBBLZHvW4lllQQcNn0/SplsAMAJke4ryPaNnNzXOf+yttBAyScde1V761WIKckNkgmupGnkjgD8qzdXtvJhwpK7yFBK8Zo9qxqRzEjtGTgkZ469aa1wTkE4GM1antwWxnJHX3NUJlHGQRnp7VrGs0zZSKt7fwAkbthHOCetU4dSikZQzhCTgZNYusyEX0gDZAOOegqitwGIBAJHPTpXsQ1jc0T0O1LK6kMRzwR1zUT2yHGMg9AAK5SC/eEgoSpzxkk1q2+vFeJVDnHJzinYadi9NaumSDu+g6VA4Kk5GB6j1qzb6jFNg7hk9eamcLIQTgDsaOUabZnHdgkde1O3kAKck45IqwYAckkEdsVG0DDJAyB1pWGncaJGJBLHAGMVJ5pA4OT9agZSOAOKYHK5GMmiwzQWYlSAcH1qTzM4ycZqjHOo4Jw3apgdwBBz60noGha8wdScDpTtwOCBkmqq5II444+lORiMjOAB1NK4rFglsErgHtkZxQGOACR1zxTBIGAweD+tL5R6g5HoTSuMduByB3qTzSQAcYA4qHaVxgZHemk7R1zVomxZ3nBORj3pyyA5zVLzTzxg9s96esvAyOKQiS9lY2F0VGSsZJ9hjrXk/wH07w1rvjO/wBM11pLW/JE2n3MpBhfA+ZHzxtJz9K9Pu5AunXoYhA8LqxJ4K4PGO9eZ/Av4WL8UtcuhfJmwsmIdLacpcIScB0x0x6GuuEYuLUup8xneIjhqPtJycV5HXfFX4beAtP1rRNXstSjj0W4uhHdadbMC8VwOiqc/cJHJ7CuQ/aFs/D1vdae1rbpNqSnybptPKxxNECBtAUcuAME555z1rH+Kvgi48CeL9Q0N7uG78oB4ZQ2S69iwHAcAgEgc1x0sskkSsyGVsYLZzg+vNJYC2qkz7XhfiHBU8InOmp36s9m8Xp4VuPhjYwxRK9jHCHspYmAlUgcgkc5B6g1yHwP8Mad4z8dz2mozwXFxHF5kGnXAwl2gyGVT2kHBH0riVkf7KICSYeTtz0z1/On20slnf2t5azS2d5bNuingbBHsR3HtXVQwypPVtnRxTmeHzjBqhhKapzX2lueieIfBvhfR/i5p+inWJbfRruQeXG0W97eQnAWRT94A8c4yK2v2ivBvh3wpqWnrYIlrqD/AC3FjbH9zOQpKSxtztzggrxjIHvXlWqSDX7maXUJXvLiUhpJJWJJYHqD1H4U+9u7i6eJ7mc3LxRiNXk5YAdOe/1NelNU5QcLbn47hsnxdGtCtOvJ8vToz7O+Hun/AA68UfAIh2t4tLW3PnWkjEm0uQOqkklCTzjpz7msb9lmbwD/AGBr1lGqSX8RdZ4ZQP38XOW5+9x2r5MsdTudNt54reeWKK5IE0QJ2Sj/AGh3PvTLO8n09ibSZ7KXBAkhcgjIxwRXydPJo06jnKbZ+h0MXOErtL7j17QfEvg/wN8UPESaXF5Glsxaz1EISYiSS8YA6A4ABPSuPn8a2emfFn+3l0+CGxbEboVy0WcAyKDxu71xzTSSHe8jNIxJZwxBcnrnHrVcggEEDaMkZGSfx716Cy+Hmfa4PiVYWlyexi33O3+MPjC38V38KwCKSODcgu40IlmBxhnBAOa9H/Z81bwSPhhqcGpWkEt5AvlavaXRBW8GTtkQHO2QA4yOvXOea8DZfPiHBIzk/wBKfbQm1kZ4dyO2Q7IOq+hHeu+jQjRXKtj874prf2/KLk+Rr+U9g+BGseDrDxvq9hPD/Z93IxmsNRnYEkDP7tj/ABAjsa5bxR4i0fS/jCmvaBp6G0tp1nkgwGheUEhwg7gjnFcTGEyC0KugOFDjp/UU5F5QrhNpJVRxitp04zVnsfI4LJFhaqrKo2/U+vfjV8W/BmufCWyh0+OG+a7VZrK2Bw1pJ3Gf4RnI2kg5+lQ+GPj34Vf4MXcd5BHHrMFube40sjLXDFSA7EjBHfIyfrXyiLkiGRWAZmILYUAuR0JPcj3pi3TqgAGByD7V5tXLaFW142sfX03JO7Z3PhX4py6Z4Xm0+azWO5jcx2cythYkJYlgAPmPIxn/APXkfD/xxc+F9f1GW8V57LUmMswzwsgA+b6kiucXe+CTg54FI2VJyeDwK0hgqUFZI/QcLxdjMLSjRhay7ou+M9Xm8UalcXFw28MAiF+doB4HuK9oh+Pult8J30x7CCHX1tzYGybiJoipHnxAjBOeo6j2HNeF8/KQeO3tUiK+GG/AY5Oe5rsp04U9kfBcSSjxJWjVxaTa2toevfAr42Q+A/DeoaZqdr5d3AWmtL22h3RyZ6xTgcgZ6NzjPUYIri/DnxK1Tw78UV8YWEcEMxnM0lmqAROhPKDHTqcH9K5J4Thhg56H3qRYyeVGTwD9KxqYalUWsT53A5VQy+t7eirS9T2/4/fHl/iT/ZMGiSmwtYNty+6PDxXA7FjwwHqP/rVueKf2rNT8U/CyLSGgaDW2j+y3VwoBhmjwAWXupOf514h4W8Nah4u1kaPpto97eeW0qwrj51A5Iz6eldRrHwW8WaFocmqXmiXEdrEPnIUDb789hXFHC0KcrKKuehX4gp0aqpVJ+8cno/ijVNB8OXmhRXQNhNIJAjrkjAxjPUD2FUvDeu6n4O1Ke5025SLz0KSrt3BgR6cVBMiFS5JGRzk8Y+tVhGBIMgHPHHauxYem/so+yocTYz2UY06j5VtYqaihvd5LukkjhzJGcMGByCPxr0jxD8bNf8SeALHw3OY4hG7NdXMDEte5HHmFsMCPYkHjk4FeetACQSA5HI9qVYi6kjI56+taKlBdD5fM4083q+1xUeaXdnoPw9+NviXwH4Sv9Es5lkilRhayTsWlsiSc+WCMYPr1rjtJ1W+0jXrbWLS9kh1OKXzzPktuYnJznOQTVFbd94BPAH5UbXyVAJIG4kDoK1kudWZwYbL8LhKntKUFGXdHZfFT4n6t8Ur2OXUpQkCqp8qMkAuBjf8AXuPSrniX4z+IPFvw70bwlqcqSW1hC0bTqfmnBPAYdcgAc1wBRx1zyB16nNRshAwpIyeh7Vg6MJatH0EMTKGzZNFq8+nadPZQSmKC4IaVQTgkdOKraVcnSrlbmBysihhkMRnPbg/zpwXIIZRgccdqjaH5iAMHGTVqnDax6sc7xsUoxqySXmyG4ij1BCZ4y5Y7iGJyM9RnNdBdePtbvfCVv4Zur57jTbQt5auoyFPYnHPfnqc1iLE5YgdegNP8h8FnAPGDt71aio6I8DGtY+ftMR777vU1/DXjTUfC1te22mXMltbX0fl3EMZAWUdtwIIOKyoZmiuEkiJikDbiUJBPOTyKURDIwuB1xih4SvKjHr7U2r6M4aeFpU3zQVjb1vxZqnii5SfU7uS7MKCOLzTnYg6Lk8n8aWXxFe3OkJpr3cxsEbzFttxKBuxA7EYHSsm2jBkJKFkUZ46mtjQ9Avtd1CCysrSW7uZPm8uFQXx64z7GsvZxWyKrYqnhoOdWSSXcyooxuciMMGILEdj/AEpAPLLkJgHg5OeK7bWfhn4l0eGa6udBuoLWDJaSRSNq+pwK5OezcjcAwUjOCMEVfJbVmeDz+ji3y0Kqduz2KGwA8JwBxU8FwUsxaKStsHMvkKcKXPcgfe+hOPaljhAbgkjI5JpzW5i4zks20Fuxq1aOx1VZ+2/iajYp5rS4NxA5guGAXzIiA2Mg9eo6dRg0sZVcAAjac43E/qakW2l85YyoLMM9elK0I8zAOCMk+9DdyIwgtUTNdFlKmRgT78D3x6+9Qi4MJBjk3ScqWbnI7ijyt0gJUlCMEj9KWG0YsRjIHOSQKmyNOdLdkQlOWJOAwwM9qR02kAtuI6VaNi+0EoxU5IY9Biq7QsGAK89TmpsjZV0tExijcAOpBqXnBAOc8kHnIoERDAAAMpJOT0HeraW25UKgkMOCRiq0IdTm3ZTUDkgYOcn61MgZoyWYqo5OB0qZbUqjEjJXoPSpNgOEHBI4I70iboptnpgvGec0+VZJclRzxg1P5WQcDheWx2rTtLI+SAVBLDcOc80FKaRiqkgxnJA659ad9nYYI4U8AeprYMCnGWAGeOOp9KjMADAgMVB3HAzgUtClUTMVbJiSWDAg469vpSPAUyCCQOneugigaVmJT5QQQzHGRUN7Zs0oVItpBwCD1H0pcyJdVdTG8h9gLKAfT1FN2n5gThevNaT2XlKxYNI7cAKcYNPFhJISCNvG7aozn8aOZGXtqZltEroFYYA+YH3oW3EiEkkDPJFah04kxqQVBBJ4J4HbFEdk8uQq7SOCvUgemBRdC+sU11MiSBldiQCO3PWmmIL2wOtbP2VGbDAlCMhCOuO2abNZNEqg+VEuDxKwBFJyiiHjacd5WMdLZ3Y7QWYDt2qIWxYZbJwe/atxbBHjRvNU9QTkbfzzg0hszIpQyxg52qVwcjsKn2se4vrtLrJfeYbWhbfkBU6E9zQIDGxBCqScAjuK3l08sxIVSoTkA5Jb1x1P4VEtkRksdsZByJIyCPxPFbKV9jKWOoqSi5K/qjGaEgkAEDPJ9KRAdocjuVGfatdrceY5IBAXoR1HtTUtolh3yjYgPJ9BVXOh1opXZlNCGzlTjOee9TRwjnChRnsMcVtLo86R7zaXZBHyBIc7wenf0qZ/Dl7BAhbT76Ff708JCoPwzUe1gna55ks3wkZcjqK/qjB8kcgDB60+KI8Ac9sYrXstPfULiKK1iNzcHIWNASSB3rcufA2sabZvf3elXEVmnzNKFJAHuMDFaJ3V0RUzrCUpKLqRTfmcYbXcApUhgTznqPpThaERYA+UHnFdf4e8LX/iu5li02wnvXhAZjEn8J6HpyKdrfhW/wDDVyLW/s5bNpAGAnXAOT2rJ1YJ2uJZxhpOymmzkHt/KCKF6nqfSlaIruOAvHAz1rvvC/w513xvaS3Gh6ZJdxW8vlPuTADEcEHuKd4s+G+v+Bbe0fW9La1FwxVGQhtxAyeO3ampc/wq5zVc+wdKXLOdn/XXY89e2OSMYYegyf8ACpBbBgTEpUAciQ4JPevYNN/Z/wDGGoWpni0raroHjZ5l2sCMgge4rgrrw1qkGvyaHLp5GqJcC18rIH7w9s+nvWdSp7L41YVPiHA1G1Ga0OdS1EgAQgkDeVY44749aRojncBgDnGK92tf2VvGMqRCVbBSQT8zH5eOleQ6npE+nahPaXsAimgmMP3sjg46isKWJhVfLFnRhc6w+JqeyhJ3800YfkE54xnvjvTxYBUyXXPdVySBW5ouhXes6zZ6ZAoaS5mWIMDjGTgEE+lfQsP7HGrGPy7rUYI/LBfzI1O5vUcda6pT5FdlYvN6OEnyTTb8lc+XvsZXAQ5BBYjHOKiuoCtnOU5cxsAPfFdFrGky6Zql5aTkGS2laIEDGQDgcVR8gxnARpCcBVQZLE9AB3NS5Xjdn0eV4uOIlCtTV1pod/4Il0C2+GNhAmqrpF1dxvHdNEmXLhm5PoQDwehrl9P8HeGbTxLc2aeKLz7HHbLOZtq/vHLcrnHJGQcDn9agi8Pa6+6GLStRRCQxQ27c++KztSsrnRtUktby2ktLwxrIyyqVYqehwexwa8uVOlN2T19T+jcJxLPC4dfupJW6WS/I77xR4v0TT7aw0SwUXNq5QzzNGegPPA6nGTioIvGmnQ+JLixt7UjS9QgWJpUgKFcDnIPQH1NcLGqmYlFAY5JweRTjGQDldw7Anr7VqqEb3ON8aNaKldeb/E6TxnrdnpOjW/hvQlkMe9Z/Mc8rhuuR/Kn/AA48Yz6Z4mkn1WWeW2MDKPLYsc4OODXJi3G8xFgjD5iXPX2zQzJArypIA5BwSeD+FP2dOCZzvizF15qlSgkpaW3v8ztvBnjC2srXxo11bT3FxqMTQQOwHAIIGS3TGQfwpnwq8T2XhjwRcaVqViZJZLkvhT8pGxRyRyTwaq+IPCNvongfRdeTUbq4v7tgr28ioIVyf4SBnn3rIWFdpUIqE/Nt4BHrxWdKlRb907K2dYzCy9pXopc1ur6eaOuuPGGmadNDaWOixx6bIC1xCDgP6Z9gcH8K5fx34ifxOsWmWFr/AGfpEag+SMBdwx2HvVcxxxIZVMbJnbvUggHsCRTMmY71G/ccEgALn0GP5VssPSvdI8vE8ZYm/wC6pqL9W/zO/wDB/wAVbfwjoNvptvpkYdIwJmHAY9M8d8V514s1GTV/Es99ZxJYwsVKQLwNwOSfqaZLaS7yArY7hRzUS28+VQrsKnO1utbqhDY82fGmLinKklGb3a6mp401+bxhc2gaJYIbSMJtQn94cYyR9a0fhf8AD3VviT4307Q7ACFJdzPOePLQdTnscZrDWCUglUO/0rrfhzrGq+EPF1je6e8ou8hFjXJDAnkEDk5HFYYmnKNKXI7PufF5jnFfMJKWJlzW2R6V8ePgFb/Cm1tNW0CZTpEskdvJFMSWaTGC6c9CAAfU81k/CTDaHqYAOEugpI4zjd/U1t/tO+MNd8S+JLCDUoW06yWFJY7JWHDgYyQOn0PqKw/g6C2j6oQMobok/l/jXkYWNVUn7SV9TwnOnKSdONjtgCFzj2xQSDk5yf50rMo43bcHGTTjg88Ef7IxWxtcZu+YqRjjIz3oCg4IIB7mlAABIBJJ5zzQQCCAMCpaAQKMkYwOtNILEgDABz+FPOQQAMjHSk2jIJAJz93tQkK41j0A5PXFNbcOAME8CpBnORTsDgnr3pWC5FwAAWye/Hf0pAuM5GCORUjITyO9KVGMHqPWmkFyLBJyencelKOMc5FPAGSAODRsAPTAp2C43GM85HpRwcZGR3zQFAVgDwT37Up468mmK5HtKncDwOgxQucDBIGeQRipTjHPTFMbrkelAXGkkAkdR29aYwJIOOe3vTsEAk0gG4Ek89MUCDd0B4zSiMMwJJyOBmkG5ScHA9D2pwcHg5J7YoA9I+BEW9tYOMiMhQD3ySTz9a9SW3IyScj1Fec/s/QiRNcfGG8xRg+gBNer+QvJA464rjqq8rnBPcoLbjGcYPvSmAcHGKv+QOBjIoEI9MD0rLlMzONucHisvxLBt8N6mxHPlEAn3IFdIYeDmsjxfD5XhTUWIBDJwD2IIqXED52uCI2Tjkrjp0xVdX9CD71Lrm63gR85OVwR2BI4qgLkNjJAA7Cuulsd1La5Z8wjOWBI61z/AIgsBITcoPmOQeOp9TWr5w3EqQc9jTJ2EyMhAIPQ1unY1kcQpdSQxwe+Ktwucjnn2pNVsWt52dRlCcYHb3pttwQc5+taLUyNOIZwSM1YQZ4BwPeoIcOuB1HFXI0G0YIPpSaBD0TbgDgnualVSRnODTVByAeT61MoGOeTUWKE5UYxkHqKX0wB605ULcAgD1NBUd+eeaYDACGJJGO3tSgNvwCMeuaXABwSM9h608KOxH40BdgM4Izk0bQM5PPelVeWBXPfOelIACSSeOnNBIYB6YIHIz3pwAOSDx6UowQDjHbmkXC5AHGeaAHovQEDmpAB06fQ0xcDGDnFOULkADBPPXrSYanrX7PsW6DVWJBydoOa9cEYHIGT0rzX9nu2A0XVSRz5p5HavUhETjBx64rK3Mzjbu7kccfOMcYqwseP505IwBkcCpkTAHGBVRgSNRDwccVPEmTwMkHP4UKuccU9FKhiDg4x+ddKjZAfLXxtIb4jTkkhNoOfQgCuJiJ88gjAxwc9a7L4vkv8RL0LghQMljXFSP5UgJOSe9Z31KitDrPh7qLw3F7bElFJM8ZBwCRjIx34zX1LpBN14YtZgwIEIYk+pFfH/hi5CeLNMJOVZihBOBg8dK+vxL9l0GCKICONsRkYzgY4r0KMrkOyZseBoc39zKxyxjAHsMiumk0uBpTKIwT1K9ifX61z3gYFZrpWXBVQPrXYDpXeWtiolsj7pUO2YjG484/CsDxbfQeH9KnvJHM10RtQEDljwOO1dEyvG7smMHGRXLfEiNG0BCIvMzOhJxnAyc8/jQDKvgnTbk6Wb68AiEgMjM3Ujrx6CvJvDngmHxj8WLrVZbdprKORsO44bBOOfTJr23xNDcT+FpVs5BBD5Gd3fGOledeDNJ1X/hGylldsZBI4JCgBVzkksfr0q0iG7bjfij4Itde0y5jvr+GBV+SO3jIwB24zXnUfwt8H+HNIhgfUZ7mZz+88tiQoPJ55/SvWbf4W3mqxlr5tjscs8hJJ/DrWld+FdL8K6Y0cVsLq9K7VZlzknpikkloc0qd9bHwz4m0fT5PF95DpIlSCLAj3AlnAJycdea7qLSzpWm6VcCVIru5Q5XIAjHTJ9690sfhvcaRaajew6an9oTgkTyADYD7V4db+FTf+KYdGKS3t67ETMp4jj5yRngYx3/rXFUopvmFCnrqiLW/EMfh3QYNM04ie9nYhrgDChSck8d/eq/gywstU16BrtGNjC4E86gkAnnBPQ59BWbq9kmkeIpLB4jDFDIQRKckKDjr6/SvVPh9qmhafYrZzyILYMZBER1Y9CT71zQcYS95mjUYo5r45X2n339mWum2j21lExBbbtV1I557k4rzQXtzHpVraLaysQ7MSBgEZ4/ACvoPVvEWjapK91fxJdvb5Fpp8YyAR0JHTNeV+Kp30W2lubvel/eGSYqF+SNSxwq9x6/jU4iUaivFnLKWmh5bqGpmwYsJRFO0uHiAJO319qs2t/e3WXW3VVwcEZJIPU80Q6bG1x9qcNJLJgZHoTyc+1djaaQbiGOSKMmGIfMwHUeprxowbZyc85aGPby319FbSXcHkWVqQAFHDnrye5q9fzP4huBFa2pjjx95R8q/4VLrni611F7TS7WIR21ucybQBk9zXP+K9bl8OaODbXah7lssqkfKn1HfFb8vQr2M5O5m6rFLot8sbSh5DyoByQK2dN8YXr/ZYJlNvBES5Q9Co4JYjjPoK8uOtS3OpfamnaSMHAL8kgdvat658UCTSvJsIma4kb55GPygeg9TVuNlYvlVPQ7nxJ4xgaWKW2McKMwWSXPIUdQB2Jq1d/EDxD9kV7IpDakERGVOCvY49fc15x4Q8PxajrsWo604GnW53+W3HmsP59K6H4k+KRqNq6xlbWKRdsSocYUdP5VyyhKT3OWS7M1E+I2rvEtqZyYWO+4MZw05HQMewHoK9S+HfxH0nX7OSykRLeUDa2QDivlzw7qzvcRWLEhVOCQck59a63UdPXQdPiuwy7y+AAMceuaIw5NGZrR6npXxC0oLriSQSAWcWTJt75xg+nrXC+GNU1eyub/V7OX7PbRTBFllOd+M8KD1rT0PXotS0x7SSdVgYgyb34IHXk/U0usaRFqF3EbKVk0mDCpEejNjkit4vlO2K6o5z4katL4guYLpWaeZVJZ5FwS3Y8da82sb7VoLx5LiSdg7hTGwwAPUegr2y90ZbfbKwiAjjyygg4x0/GuL0jR4te16+lu5zFAoyMEAE5wASf6UpStqwkWPCuqrYa3aC6AdCcsjAnco7E11z+NVk8Qi9tbSBJowVjXYQo+vrXLeJ9Hg02cTQTLOqqqo0fLE9xjjj3rp77Fwmn6fb2sVtMyqZLhmGcEdWHY1D99aCtzIfq/ja91xktrxIjGGLMIxgZ7knvWNYK19deW5nnhLDEMedvHQHFeraB8FNDvkV77XDMAAxEEmDn0zWXp7+H9C8RataaMDcLAphAXBZ5AMHJ6dfSuiFB/E5E8rTucv4/wBX1m8tUtiRY6RbqEESHG446e9cJpWvahpHiOKa2hF4wXcsTElQw4Gf/rV3Wv8AhPURb/2j4juvs0SgvHbM3EYPT/eY8VU8EfZ/PO+1V1BLAsMED1Psa0dovUq7SPOviI+u+L9bS/1gyxuflUJwqD0Ga0fDGkKjJmFkGADu5z71Y+OHxS0yS6t9Ns4Vd4iHkEY6H0rT8G3kFn4bl1u9KhGBEEJP3m9T7Cq15dginuWr6403Tb2KC3WWW9ccRyckfQema8x8Qz3C63cy3as0CEb5Wb7voB/gKtDx7bW/iWbWZA892sbRRqDnJPt6Vyviu51HWogbmGaIStmOCEYOT0JohG2pt6lLVfHofWFCAm2jwMHAJx2+lbV58PbzxRLFf3t41oZAGjjCg/KegPpXEf8ACK6lHeFpbQIFOAzA5P417T8PNHm1HSUiuXMVyDgbzgEDOKKzmleBk7mr4G8PT+D9KvYY7wGAphpIx0OM4561zxkudV1R3W9DWhyAjqQcgc8e/rXeyaLc2Fsi3N2HiyQseOWJ9xxirGlXWk6Zqf2WW0EhWMyOyryTjgZ7DmuROS1kaxbSuzwfxL4NW51ETW8XkQdoyc5YdefevRPhTF4e0OG5udftIZnRcQxyAEE+vP8AKu28P+GNZ1+e9i0zRVvJLhiVaUfJBzwSMdawvib8HtQ8EWlld62bfzbljtghJLLjkkg4AHPbNUpe0Rzutd3SKPivW7C9hkkskWHgGONVwuPr2rirW2ub7WIHRne0BzIZBwfYe1b2l32mWFiZJo/tF3ISFhIztPbIPtV/TvD2o6nbz6ncq1rBuwkUfBI9MD6UtI6XM+dsi8SavdaToxtdNgDXExIZkXkD61zNtruo2lmIr1RA4wd4GCK9QtJYtPsMPGBLIMBmUcDv1rGuNKtNZhZrlQUJyoAHJHc/lWyqJK7Zon3PJ/FN5rGtTrdEyPZQYABPJPrivXfhJoJtdNi1G8kJ83DKCvRR1OKj/wCENtF043NxO0cTHMaqBzg13WmWM/iCxjttKxGRH5TSSDAIIwSMe1cOIrxqx9nE2VSysalr4i0i+Z4CWWEH5WJBJNa2lW0GrLMLUyosZCk4yCfSvOdQ+H15oTyC2ujcS9Cy8qCOoH0rdjuNV0vSIorKaSCUjMkqDJz3614zwqjscdXlNbWfB1/bTfbhasYlGC/ofSpNHu/srDcquGPIZsYHeudXxBrc0Rt7l5XiY/6xxjd+HHpV60t7m6wIIWOQRnBwfxpww0r3SOFLW5Lc6ukeoSQWyLChO5yfU+/fiub8QvaTyzSOFVRwZGHU+gPeuibwtKrB7uTyQTuCkckVC3ga48XX8NlaAOVzsiJ4B7mvcoUJOx0RveyPPbq503SrF5SQLh2CxjPJJqzjTLKxEt9KzO3zFYxvye4z+NZnx5+H0/gO9sIPtYu7tuZY4QSI89B7H8exrj9CtriaQK8hbJAzI2f0rulS5Dflsb9rpD+KL9ysXlW8ZJU7cbR/jWpHpGo2Lpa6ZuD7uGySoU9SQOprrfDlhHouinLjfKQWGOSP/wBddZoH2SHygqZmBJJxjk1wNnM3rY5WLUZdIsxDdhjMAWZiMA/4VBZa8lrYzyW5PmuxYNnHboDXU/Eu3gtNNinjRVBk2sTyTxzzXmyXEN3ZElCQCSscZ6H1zSV2xa3Me6+KsUl5LDexeYFYqwUgOfTk9qqTeKrCZg0bjI4J4OK8c+ICmw16cByAx3Nk4x+NWvC+mzajayyKjOhG0EHpXpU8OpanVGnpcZr19Hd63LFCGlLyYUY6g+lexaZ8B9V0nwW3iHWBBZWDxh4IWbMspI4GD6+v6V5VH4B8RWRGuJZNLp1m4d52PynB6E98+1dd45+NGu/EK306G5mMVnaKFW0hBCAgYyc89MV6CpckdUachxXjLR4Q5nQCQoeAvAB9PwrkYplgjncSBVzkhjkV3PiXWrd9Eigi+W7wS29eDn0PrXlNxNKzNG74XJywGM//AFqlI6Idi9eX5uJgqKQg43Kcg1f0lBPcQxEZR2APbGT1rEiYJGFR1KDkjuDWnbTPFsZCQ55wBVWNmfRPw68I+H/+Ej0ZZpfOiaVTKrDIIBHXPav0Qvfhv4F1bwebi40y1nWCAAIigDpgDC1+Y/wEsZvEnjqwtXndBOwXfknADcn2FffNz8T/AAn8PZdK0a51JdgIMyM2WOOhI9M+tdkLRV76ijG7PlX4kfCDVrfUdTuNP0a5is3ZjbrGmQF5P4YrxbQb2WxaW1JYAMyyEnoAeQa/Qj4/ftUeF9O8CS2ehNFcX93HsXZyEUjByR1OCRivzmlvBc39zKR5ckjlyMk7iT1471dWvGcbNaicFT6kV9ctJetMz4iB2pDjr759K29Pkk1y5itSgigXGSoIxWfCRdzxwiMMzEfKOMjua+h/Cvwts5vCQ1aVkgCD5QDgkgd/WvMlb7QkrmPoHgKwtrUSBgXZOWBJI9sfWvOvHfwjWK4OprBvA+YkNwv4epr07Q9Ssre4kiin+0vgoYwSce+RxV3X75Es5IJIgWkXaR6VKajqi7pHzZf2k8OIreFi4AKnbx9K7XRPB1+mgxTzr5KONxAJJz+NaN5py2JE0sbFCwy+eQM9MV1S6tBcWUchm8u2iXDDt+dZTqXWxzzk+hx8EX9h7JrlFlDHCiVeg9cVoax460iLTShtYzOBgeXwD7kVi67qsPiO7CwlBaISu5fvEd+ax5fDltLPkMyhRg45JH071im0Stijp+pyatdXMjARRAgomMZ9Tiux0q5NgVkiwwcYMhGFB7iuMn0+506csVYpj5XIwD+FbdvLK1g4UPnGW2jIPuB60AbsPiaxtLmQ3MqifOFCdAPp6+9aEXleKiIYkSGInBlYHqO5rmrLwzavAtxOGkkbBV2IBB9xXR6TPDpEf7qZQ4O7JHU+gqOazI5rHVeH3vNBm8i2iWKwQcyoPvt7j0rstN1OG6Kz3yFSp3bVGct2/lXH6F4ilvXRJSzIeQhPHuK3Llbq5vVgsojbRHqzkY/M11wqXOunPsX9fnOvbGeVESI5jGME4PGcD2ryL4weL7o+GZtPKsUAKLsHc8ZxXsNtpkVtburnfOxyTngDHUV4j8dtbtLXTHtLXasxBy4OSDW0HzM6FeWp8x38jrMEC+ainlX6k16H8KxObtxDHl5Bt24ORmvNriYuElj3SSZ2kvwSfWvcP2engtdWlkumCSgbVOcgZ7n3/wAa6pKyLPZvCthc6c0QmBL5Utg8gV2d7qsFsGDAxZPRmzj8aq2MaSCeRUBZushPJHr7VnazpkUitI8ohgUbmZu2PeuKV2KxHq/iO0jt3kd2MUWSx4GP8a+cfHvj+bXtdMVq5S2VtvByCKl+KfxOXUriXStIbfbRkrLKp5OPT1NefaLpd3qNwXRGMcXOR3B9auNPqzRJLY9v+HuoxNGSkgJAxyM5P9a9LsrgumCcnGc4xgfSvIPh7uMnlhAgHAOO30r1uBD3BC4wD61yVo2Z0RNGOcnOG47Uk8uQGBOScZ7UkNsWUkkAY/GpltF24J+XriuVGiMt5WeQqp+6ckZ7Vp2/zRD6dKjazGQAQOc5ArXt7Vdo+VSQOoGDTC5j+UULYXJJyTUDb36kBF4xnkn/AArSvFAJCnAx2qlb2bOSxbj09PfNWmMrTxCOMs65LDHJ4rBsJoFupTKVOMqARiul1VRHbsQACAQMV5pr+pnToyDLvLHAQDpn3raLOapo7kniK9XUb4xEsI4/lDqcYHsau+GYUt3UP8kSHKEjBx7nvXLQSTXEh811RVHCJ34rStL+5jmTzGJQDCq3YVomYXudPqkccN0gKJMJgSuSFwO3HWuX1ixjswzMwJOcBjkD8K0ftBv5lIB88Hls5wKydT8L3t5OJDOywdcFck/jVXFcrWE0PkFGnYnswGST9O1WIdEnukllJGxfuljyRWQ+mPaSKhcbFPAJxgf412um6jtt4ElBeMDaMjoKSYXKek2M/wBrjiiBSFDkg9z3wPSu7jhTJCgkqOR6Vh2E8UcplWQOi/KCQAa1JNUSMF0UuDjgHmqE2Xx8oKk8YyVz0pysSQV5J457VVScXABCsoIzhuoqyAFYAjBIzz3oKLC/KpLHJqQHgYHFRqdygkYPanqwyVJO4c9KAFIB5NRlgckDJp0gJXIODnnPpUBOMDORQA52BDBThxTYwQoHQ98UgIVgMYB71ICQTkcdqAAYzycUEHkg4WlOTkAc+9KQQQOo6/WgBVBAAB57k1IMHkcjOKZtbHAANPyQRgEk8HHagCVQOCRin7cZOcU1B07GpOOh5oFYTB6k/lS7SxJB46daOedoyewPSngDkAgHvSsFhgIGBnn+VKfTGaAhXcQAT796dg+tFhjMHgHihs8YpSSMAnI7e1IQBnvSAYc8nGaaVGQSMHtUuSeh4pGI554p2Ah54A6Uy4IghaYjciAs3HSrGQATjgVl65GZLCQIW3EEYHU/hTB6K55V478RzXs7wRMxDHiNWwCM9z6Vzp0G6vbTzthKgcsOcV2EHgq4v7ssRkluSwzgfSu5bw1b22lLbIVQ+h6n3NJq5yNSb1Pmefw/PJdmIhncnBBP9K9U+FvhOexjIlBURncGxwM9vyrStPCry6m5aEAqcEkdq9P0jTxaWUUYTG0dcCiwRh1LdihiiByzE9S1W1J5yOexJqJFAwCc4609xnBHIHFFjdIGUNwwyO4B60kKJbo4TEat1yM5oL8kYyKCwOOx9fSiw7WGSBmjZUIDMMbiAcVlS6ceWdjK4xhgMYrUIIJAORSkDAyuSTUtXHa5Wto/LQDv396m29jzT8AZA4NKoB5xgUJDsMC7egxTsAAYGaDIpJAHTuRSnngkZpjDIAxjijoaBwCAMil64PanYaI2BOMHFNbqABz3qUnJ460hXHOASadiiEgDg9aic4BOOR2qckHI6H1qCUDk5PHpRYCI88c1BKeuODUrsSMDgGqsmWcEEjHbPWkybDWwzYPJ9Kaj7ZVJbAHOT0FI0h4ATLnsDULSLG2SQcHBB7UIGes+CUV7VSpBBGSemf8APNdlBhegya5LwQpTTVOchsAGuvhQcZ4IreJKJwmRkjNWbGMNdIDx3+lRBSQQDz61bsYwLuMkEE459ea6Imh6n4fkL2ILHJyTn15raVhgAnmsPRAVskyeMcDHvWsH6cc4q1oNF2IgkAnkUl4QpOTwKrxzEOABuPpXK+N/iPpfhiENcuoK8HJJwfwp2GdpL4fglQpLExXuhUgj8a57U/AKjMtg7I+eYpeVP49qiXUviFY3EdtJFb3OenTJH51pS6x41syDc6NbzRHqFIya4pUe53c/L1OUn0S0SYwX6R2c6gdeVPuDXAfFbRNO03w/dzrKksirlQGByPb8xXVfEe01PWkFzd6FfQRKMM1vJkY78CvnX4h3uljSJP7MvL1LuJislrcMRkd+D+NcroyUtBKo56HkGsTk3M+0O4JBUqOoPbHtU3h+CfzicFgOQp4I/wDrVTmZxKCiF8nn2roPDkFpfXkUV1cyW+08XPQIfQ+or0k3FHQnyo+ivg/4gutL0YWV2Xt7S6yA0iEqM8dPwz+Ne8aN4ktvDOmgRarYspO4gnJOR6fhXh3gbxLonhu0FhceKIJpZVAVZVDqCO/cgEDHNXbnx54Mvblk1O5Fy8RKMLeIgEDIByODXI1Jyujhnds7L4mfFi3+z21zZXLQXMTfM8fGQSOnrXK6j8Vtf0zTZbyw8S2U5aPcbeWUiXGCcbQCfXtXnuu+LPAUlzOkN7qMAGCtrKpMcvIyMnOO+KwNZ8RaLeC0OiadcQXEbKXiuwcOB1GeeKXLNiWh1Phr443Ed+l3qpN4HfLKrcAZ7j69/wBK1fjn490XxPo2mvbWawzM4IZVHI+o/H8qwdY8aRHS4hD4CgS5AG2eOcMp464Cgk/WvNtS1W6vLtI9RsDBGZAxiSMjHPOAP6VtBSb95jspO6PUIvERj0aDZqItV2BWhIzvH4dKfo3ji58PwtNp2p6vC4OdgjJiznsRyK6DwVovga50+F7aK5vbjhhEykEexB7+tfQPgHWPCltoZt7nTYokj4xLADgY9SK7HGla+txT5keH6P8AGP4i66oSzaS9iHAMkgDE/QnNbuqfHT4jeDdGd77TYJItpO53BK9ula3xA+LHw/09Z4rfTZI54yQJbGMEgjocLXy1438e3vi7UZVOo3H2QNlEY4yO2Rj9KlJt6GabfQi+I3jjVvibqJu9V4LH5VjOAPfA7nFXvh78PdK8VagIb6doEiAberhTjvzXHB3fcInIVT1Xqa6DwzHcs0L27MjtxyCCQe2K9GnFz06G6slodr4zv59J1Q6TpmqXmq2QjCK+AWQ85AIAz9TXb/C34R+GNVhTUb+SVL9SC1vdALkevzYznP6V6H8D/Cmm6HYfbdTt455mGQsseSc88E8eh/rXtFpqnhy+lFvcaVFACMBhGAB+IrSpOFP3adznbd7NnI+Errw54ZBtpdOWFwdqzwqCCPqP6V0uo+DV8QRm502eK4jY5UYAKn6jH61qT/D3RsCe0kMTk5TJDKT6Yqzpstn4fuGE6NZP91lUHY/oQO1cTlfVbi5TndPD6UWh1bSBMiceaMZAq/HpmjX7idLAxxLyGVuvsQDxXTtBYa2wmlmjkQDACsBke9Rz+HdLc71bysDP7twAfwqOa40rGfr/AIQ0rxD4WmtHiEcTxkqST8rduvvXzPcfDL4k+C5pb/wxdtJYBifIyTnn0zX1Dq99BBpjWtkBIzDbgDgio9EttS+xKixi2Qg5Lnv6gdRVwkktRNWd0eCeCviidX1aOw8aNcWFyhCkSDaue4+h9a9lOuW1q9rPptm13Yx4Iltl3Z9en0q/qPw20LX43Op2kd5O2QZmUKw/L+tcLe/CzXvBMz3fhTUZHts7jZueD+HQ1V4y0RKundnocXjLSNYUQAtIW4ZCmCp/GmvqLeFrxYbhi1jJ91zzsNcv8N72PU9QmfUVjt9RHBh27eR/k13+uWEWpabNHKm8AEj1yKykknY19Cs3im0kby7RhcN0yp4qzGdQuADlIlPtzWR4O020iikZYtsqHB3dq6qk7LYCg0F7g4ul+uwcUhTUET5ZIZCB3BGavgDr1pAAo9PpUgZUuoyRYN1ZyRqP44zuwabaa3Y37GEzL5vQKTgn/wCvWrI4Rc9T2FZ9/otlqMZE9sm9v41UBgfXPWgCW5um08K8h8yEkDPcU9LhrxA0IIQ/xHiudj0yfRLhY3JurXOUDk8e1bklwsALxxuOhZAvBoAuxQrECByT1J70SsE2sxwOlV4NThucqmQ/91hinSo7qTI4QdcdaAJX3SOVAwo65HWlwAGRRjjNBljUAbh6jFMSQtIQqkrjqaAEiQTW5RxkHKkGuSlsn0fW1CuVhdgQw7E12UYCEjueao63YLf2pUJulH3SDgimnYC5DLvG04LAc46VSv8AR7G53SzWqzOfXPJrP0fUJfNeyuDtuoh8rH+NR2963o5RIgYEe49KNgOR/wCFZ6Pc3D3FxarvJyoXjb6V0Gl6NDpVp9mTEkWcgMBwPStADI46Uv3aHJvRsVktSEKI5URF2IB0HA/Kp8fjUEeWuHOcgDHTpU5Axz0pDI5Jo4Rl3VP944ryj4tata6Ne2eoz2kdxbKcNKgBYYPX8K9C1/w/Fr0QWV3UKDgKcZ/GuZn+HVvc27QNp8csZ4InkJzVRdhM5vSfjz4UjudscJgjZRmSNR+op+sfHuy0oC9jRLvSicGSM4ZPqM9awdY+GX/CF3C6glnH9h3kvHGAwAPqKzn+GfhDxHO10pEtrKCzwo2Nh78f0qZJb3OaU5ReiG6t+0cmpfaH0hhqcBUsI7ZwHiHYn0rxzx78QNK8V6HLI9zcSa+rAqhBAjz6k9fp0qH4r/CZPAl6uq6BHepYtjcY2JUAnvjpXAu07yobSBpbkjIIXJOexB61xTnW5rRVzCdZ7WOw+E+jw6trkMt5KEljG5pGJGM9ePoK+ybHxJo+meHhawX8OWjKq4cMSxGM4HvXyh4A8Q393ENG8QeGoo3fIimZdkoPbk9vxrv9L+A98tpd3o1OTS7ZhvjWaTdsP1J6V1RjNazdilOMVZo87+I/gTW5dUvtYt0a7g35aRBhwAScgD6muP8ADviS70G7ll1bRH1/R5BtklWDc0YHByO3XpXoug+O7nRNcOmatraWphcxm8CeZDLgnAJ/hJHeu38UadY2mnv4l0a6twfLLXAhI2SjHJx0z15qZNN6Mdla6PMtQ8S/DW00I33hye903VXQsohUgI3YMOc1xGifFzxJ4fvLi/gu5XDHEkcxysqnue+feuau7k6h4vuJdOENus0m/YwwhJ5P0z+ma3fiBpMdpYwPfwPFPcKNgtJARn1JHauCpNxdkZSa2ZxfiTWZvG3iKaWG03S3BzImOAc/zqabQ9Paz+zajpUtlIOjSx7d+O+T1rn9Mvl0XXZXlRwrLtjZTyCOhzWj4s+IGseJtNhtr+ZZorYnynSPawHue/Suf3pMySOI12//ALKvJbaydXiU8xjjp2rntd1VP7OkKgW7MMlU6v65qtqFybe4kd2DEk/K2SSPrUWqXNle+FXVEYXKtjzCcE+wFdkIGsY9DgLzUnnkkMoLggggdCPpV3RLrbbLuQtE3ygEZwKzJIjJMMKSwG05GK7bwpooeEWzkmEjdtA5B7EVu4WR0ONlcqraXMaPPZGVUGNyxtjH4HrV7TZZbmVA+5iMEDp9au2fhLUTqTCCCWdCOBGCcj6V6J4c+BvivV7hJYrIWyEBvMuFK8fTIrJw6mCTkyt4TuRcW+YYjAynHzDGSK9D0ppGUgx5yByo6n6VvaL8LNM8K2ZfX9ctLaXIYLGQSR3rWPiTwrpEbfYIm1CQYG8dCfx/Gufks7nfTukc/Fol3qLKkMErknA2rkVs2vwk1CVjJqD29rbFSC8kgBAqG++Lepuhi060gsYem8D5xXG3/iS71N5nmu5bqUAk7mIA98dK1i4o2vJnWJ4f8A+DL1y95Lqs4XLBWyoPoCavx/E62uLcxaXYLp8S8KWUZI9c141YatBI0iXEW9hnBXnNdnpqWFxpkbvasgzgHeQR+AqZ1GgsnuQ+P/FN3c6bK89/OhwVAR8Bv/r8V85axqFx5pb7RIxych3JJFeyfE6QWWjSSxjzIlwoBPU1896jLLeXInQkop5Qdq0hJyRyVdHY1UuTKpJOSTk8YzU8KwspUkHHzFQeQfWqmmu1+CyRs5AOVVcnP0FPRzHA0mMlvlJAweOxqnGxznZJ4H1PTfDMvimy1e1nsANskUTlZ0zwQV6EYNcpY3If5VGwkkkDoQfapdPKTJ5vniBThWjZiAfw6fnXZ6L8IdX1zRZ9f0y1W9tLcN5ywSbnVR1Ozv8AgabiOxRh8U+I7jwzL4cS7mu9JkOTbmAy4PYgjkYqHwroQ1G+W2luFtnY4TzG2kMOQD3H41paLdXPhzVrC/06QQXSOHEFymRIM8jFfQeofDqf4w32manqOhRaJAIB5l1ZMCp92A6EYPXB5rWEbbjimzz3w54N1fXz9l1KW9vrSOQRM7Hzdo9j14HIr1vR/wBlGaC7gfTdTafTbkBsqCCTxwVHGa6Dw9feFvg1G9vaaq9xOQu5n5GPUA5/LP8AKvpD4danoniCxtp7S5hhvpYhJHNE2Fl4647H1Fd0akVHY25W+p5JffCDXPhb4Qmu9F0aK6nC72nkYFunXH4niuO+GnjXxh4gjurKeytdYiJZlgul2yxnJyAe+K+p/F/ied9Pl065tGSR8I1xHypB/lmuf0HwVB4RiFxZ6el3LOQY5AQTk+w7daiykndBaSeh8o/E74p6xpmqW2nXdne6fGiCOW3lYlDjjKknn8a5Lwxd+F/EBNlqttFGAWLpOxDupHBQg/KQSD7496+ufjH4CvvGmgSR6v4dWdBtZLi2HzxYOc9zmvHdA+Dvh+2aRJ7I6yjL+6bbtuID3BPemqLkvdHqVtQ0jxL4L+H1zc+FfFba14cZD5mnzHLwRnrgk9sU/wCDn7NHgj4y+B5bx715tSYt5hD4Mb7j29K3tT/ZavZvCGo6h4f1m4txJGzvZSOcOADkEDHvXg3wm+J+q/s/eM4kdphYSSeXdW5BOeeT745NVCUqUHHcj2ak9WS/Er4dX/wbTVPDWrXupx6TOrLbqsuYJ+DgNkdB7HOK+a73dDA0AYBgckjoa/VP4rr4Z+Pnwgnu7Z4J38hpIJdwDIwXkZPSvyu1wR2mo3dk2BLCSjAHOQGIBB/CojeWqLjC2jPo79lb40WXgmxvbPWZbiC3kt2jSW15AbsSO31qjbfAjxP8c9b1LWtLnE8IkZka5HLjJwPb/GvAvDepS26lAGEKclF4JA7V+mH7JfxM8Bp8OotupxWV2Y1WVJThh/nmqU6VOF38QOLctD53+Dvwg0w6nq9h4v0wmG0UhplJHkEdWGORn19K+a/i9DYaV411600y/kv9Nt59sEjvvYj13DrXvf7QXxStfDfijxBZ+HtRWRLokG6gbDFehX0YHPevly3E2p3DXMwwrE53d/cn1rK7l7zYuSzuS6BphJEkzhFIJUEZyfetaeJbVFACksM8jApLFmSUbFGxRnOelN8UXq2sUZAZ3lXI2gHH4UgOf1O4RpW8uTehPPse4rLluJI95QhZCOM9xTri53KuRhs5PGKp3kiZA3MT3wOtCAS5ui6oxK7yMgjoDVZmMpJA+c8DAxn1qNssSAQEXoPSkjL+YFQGQjkMDjFACRs6u7I2NgJJz09q7XwNK0wSSdA7kEDPGB2NYfhzQpdUuJhgCJjuOABn1r0jStFg0yzUDBLcE4xsAqJOwFs2kUMMjktkjPB4FVIf37MVZcAckHOKsXc5aNxE4kjK459fSsmyUW2/CBSR0HrWNxXIbdVmvihiAPTYehPrmrs9tiIxSAgjjg9PpUujWruLieTETgjy1PORnmtCS3QQktuMh6g9AKLjKUds95ZgOwJjBHToO3FcTqVqVkZcbQcnGK9CixGrKApBGCcdfxrC1qzR5yxGF5yMZyfSmmNM4dFWJJU2EknGfSrfhhTDFOHkBwxIB7A9vepLiER5LBgME5xk+1Z8F2lohdyQBnJAzn04qzRK5fLhLyR4/nJOCCeBitKN0eRXwTkjO319q5mG4aa5BJILngDoK6TQ4pZJzGpzzlQRnJqWJo2FuHUxRE78ZB4wcVyF+xXVp23/ADhwQDzgfSuya2WSckkg5456GuW8RW8MfiBCrFnZAW54BqUZnpPw/nD3Kxuqv5iElTwDgdKwL9Hsrm6jJAJZgNgxwe1bPgmJv7R08Ky/MrKGJ4BPY1yWuXgub2UgOQkhXdnrz/KpsxtKxWsQLIImSFUklcfWrt8ftmCgAjUbhk88e3eqUkcRuBKU3RgDapOSW7kmprNlkngjIB3OFC56g9acthJan3P8PLdn+H+gPICB9nAATqB/k10iWQAAAJPajwDYi38AeHhGAEEG05PJxW+LMkk45xXyFZrndjZOxhixOegIpXsiw2k4J6Enpit1rQ5HGD3wOtJ9iJZQFyc9M4rBMdzzfVrcC6lJbPOCcdDWNNANxypBPc9663Vrcf2lPxgbiAD2rFurZAxCk4HUE5INaW5dTaL1scxqsJNlcIib2KNgevFfOv2gTam0yKEjaQ/z6ivpXVIyllckHD4PfHAGT/KvmWQK+rShWdEMrYVFBIXJ7dq9zA2kmRVOqtsxSsQQUYA8DqfXNaVvfSwMCrkrzkZ6+1YOlzjBCys8YBBDgDp3rQikLLgA5xx9a9Vx7mKk0bS68IoyHCgHqoPGB04ot9Yhv5h5O0Nn5gDnHvWRMPNiRAEBzkuxwRXNyC40O9eWBjEsoJGO3qfao9mi1Ukj0yUyqx8qTcvYgZxT4dRniIEqMwJwWA6V5vb+Nb/TUdwwmjjG5lZc5Heul0vx3aai8SXERieWMyRMDkEd+PSodI3VTuddDqEMhK7iHHUEdKtoQ+OcZ6c9a56zvbPUoWe1njcqcMdwGauKLmFQ4JZOBkHgVm42Nk7mu7dSOT0pgc8kjiqaXjcBwA3+yc5qWOZHcgNknsazsaE+8FuuM969G+D8P2qTVsnJ8lRlevDD9K88VFOAOM16b8DbMyS62QxQBY1XHOQSSR9ciuevpFmFR6HdpZM+AxyQMA46Cn/YySAFDDvk44rc+xjghQDjnFOFnznbn6V4TOW5hiy9BmsfxTblNNBUgMjhiG44/wAa7X7GM4AIP0rB8X2gbT4i6bi0oVsdAMcGqQ09Tz+6tyhcFCvGQD6VnXER8t2I5A4z2roLiEqTgZGcHNZdzbj5ieFFJKzOiJ5frDIl5I4OGYkkA5BP9KzxlWJxwRz9a0daBOo3BRFU5wBnt61msDwBgetfRUV7iNbDucjHSl3kY3gEdOe9RF5UKKih8HlW64qccMVJBHUHFa2AFlIwcsgB6Z61Zt9TuIp/nczKegJxt9KrYWQEhtyjoQelNIfccHA7HHWiw9Tdi12AqFJCnOCSe9X4rmOVgpwSRgc9/TFckOSCwyR3qaGV4lBBZmBJBzUjT7nTMgyRnBzgjOcVEynIAI7/AI1n2+osACwLE+hq3HeRyAAgoc8AnOaEh3FDbXBIDDOCe4q+ikA7TtB56c5qr8u3IOSDnp0qYTbiCTk+9S0FyUMQACAR3oOQRk84pm5dxwcD3pwIbpzU2HcVm24OcE8dOlCzFRyee59aRgOSDmosKMA/X/61RYLl4SK0YYNyDgrikclVBI49aqGUKpz06fWoWuQWKgZOMjNNIRLLMeckDsKiF0QcZxxioJJA7Yzgdz6VCu9iAWwemcVotCHck1W6P9lXgIIBibJH04rzP4U3vivQfEN5r3hNJbq7t4WW9ijHyPF3yO5A7jkV6HqqH+x79Cx+aBh068VzvwV+J+n+B9IvdOv7d5LtiWgltlBEwIwI5yeQBnIYZz09qt1alKHPFXZvh8soZpL2VdpLz2OOvtL1XxdrNzqLWt5fTzH999njaQRt2GeOKw57d7ad7aRHSVSQwdSpUjsQeh9q+v8A4NfFzS9C8CeJb26gRbo3jzLbw/IOR1TOQQCMY9q+bvGGuS+KvEuoarJsRrmQNtWMICQSASBwDzXThsRUrQ56isfnFSvLL8wnhIKPs4u10cWEfIIGVPp3FTraE4LElT0HtXSzeEtSt7WS5m0y8hgjUM0jwsAM+vHQ561FZWDz3C21paS3VyV3JDEN5x9OuK7faR7np/2phbN+0WnmYAh+cuBg5xUqRBmJJycdK6zUPBOt6NpH9o3nh+9gsVb5pnUgLnv9KxmjDIH24GMA4xketXGSnrFm1DHUcQr05KS8jL8gMwI4x196mWxLuOMAnqRV62gRIyZQu3JPmE4wO1dv4e+GPiLxJpYvtO0Wa/s3+RZIsHP9RSnUjD4jnxWaUML/ABZqJ559gYc7MjOAcUgtA2AU3gHBAr0fxH8MPEfhTS0vdV0aeytGIRJCMhT/ALRz8v5VykmniJwIhhiNxUcY7VUakZaoeHzPD4hXpzuZdvpNxNPBFAiu0sgijQtjJPT8K9kb9lHxsdGN2smmpIqF/LIbnjOOGNQ/AnwJa+MPEs99cuszaY6sloBy56gg9DX1Edc8VQ62sKaQJdJZMFSwDDj9a5k51ZtQex+V51xLWp4t06Mmox7K+vn5H583enT2r7J4GicEqyg52sCQfwyKiEPIA4PrivZf2hPBVp4e8SRXunq0R1KRxPZSHDW7qeeO6njB+oryeS3EYJUkgD8Ca64qUV7x+g5Dmf8AaGHUpfEtH0KSRgOcnHapfJDKBgAjqB/OpUjxKrlMnHUdqnSMENhSO9VY+ouVktxkEcj1I6UosndCWQuqnAAGSfetKCHIyYwSBhVzgsT0Fet/Dz4AeJPGMUhnj/sNVjDoLiMnzAcYwR0yK56lVQPDzDOaGAsqkveeyW54xHp75AK5IUk8YwP8akS0PCgEE+2ea+nYP2S9TngV/wC2LN2BKndE3Bx0468V4z4t+H+ueDbp4tX0+S2jLFY7vYRA5HYE9PxrGGIjPRHmUeI8NNpTvG+11a5xYsSS4IO8nBJ6U5NPELlHfIxuDIOPpzXsvwW+Dlz8T7bULiTUf7OS1KxKkUIkD55Jy3f6Yq78aPgN/wAK30nT7xNTe9inkZXjmiUYwoI+YepNdEeeesUYT4nw6qOCTsuttPvPNfhn4i1HwP8AEDSNZs4oJAGa3kSUEgrINo5GCCM54r7lv/Ecml+F9Sn8RRWX2QQltkZ++CORz1PNfJvwf+FU/wAQdb+0XPmw6Vb4YTIcHzB93HqBX0tr/wAJR4u0gadf6vdyRxrhSCBzjjPrXHKr73Ko3PzvMscsTjXWw92tnZ6f8E+GdXa3udSuzaQGO28+RkBXA2ZyOO1Zktg7qGUgKRnIHX2rufHfgq+8Batc6Zfg74gXiY8+ao56jjPtXtfwe/Zis/Enhs6r4iaSWa7QSwLazFPLTB4OByeRz7V2Qbn7qR9fheIaGFoQpRvJ9lv5ny4mnhpQjHB6gAU99MkTaxiAViBtzyK9V+LXwkuvhjrJjjuI5dOuld4BIxM0YycBiQAT9K9s+HX7OXgjXfCekX02mCSea3Dys7n52PU/54pTcoO1jR8W0ZWjSi3LttY+PEtHhVgDhwSeRkEelEGlvO6qGUyOPu55C/T0r1H4ufDu18H/ABDutF0SB3gJj+z25YttLA5A9Bk5r2L4afstWsBtr3xBMt6slvh7Z1x5TH/aHOe2etck8Q4q9inxTTmlGmm59tNPVnyfLpRhYh3UFeFJzg46VWksDEUJQlyfmIHAB749K/QOL9nLwSUjLadGxjX5huJ3Y/nXl/xS/ZYW3stR17w7cFGChk06QFhjuAex9qVCu6yvy2OqjxBU5l7SFl5O58hmHazAAMAxUbe5pYLcSMRKnlhTkluMH69xWk1o+53eB4XZtsiMuCMHHTtVnQodPh8R6XLqaNNYQXKs6MpIwfUdx7Hiu6C5nZH1NfFqGGeIhqrXM/8AsV5pw8e5guVICnGaHsgiqhZQO7E4xX6Af8K48H6voMs9hpFg9vc27yRKltgn5Tgg9uRXx74Y8JpL8RLfTBpzTiC9UyRKpYKm7nIPat6tNU1fmTPgocV1EpSrU+VdNdzglskQNKXYqBjOxsADv06Vcg0gTISilwwyGWMlTkdAcda/QjxH4a8J6R4auru60qyjtYYwG2W43DPHT8aofCnRtGfwbp7fYbZk2Flbyhk/Mf1pQoVKkHOD2POq8XYqFeNHlinJXTu/xPz7uIjZsiJh5JHWMxyAgoScA44J5xx+tfXvwF8A6L8MC66/JbN4km/eGIfO8QIzhT1wQc4rzX9pvR7GX4m3sVnb5d1tkRYF2nfjgDHQ5Ar2X4H/AAyv7QDX/E7TXWsMoUCY7mRQMAH8MDmuaXNRqRU0eTmmbYjMlCFNq99VutOp20PjHSNZ0+5iubc7HLROjxMwYc+1fG3xE8K6TB4+vLPwzNLewTgssSxM3luScj8K+8rzxLoOg3Jt76WC0kZcgSMFz714d8JdP0fxF8S/E+oQwpdPbXJe3lTIx8xwQeO3tiu2pXdSHLY8OjKtgMRCpTqKUrtWStb1PlrV/CF7oEMUmoWU0Ky/L5skRVc9uuOTUGnaJca7M9vYW7XtxGATFApbGTxkgHH41+iHxL8G2fjXwZeafc2nmOYS0JyAVkxxg9jnvXz9+yvozaF4v8QpdWjRXENqsci5wch+enXJGc1xqMpL3XqfbVOIsThqkaVSzctn/wAA+ftS8C674XgS91XQLqztXIUXTrlST0HtntXNyWrLKS8YDHkhc8ivvv8Aafu4Lj4SSO1rhftEZG7B6nj3FfDc+7zQy4Dk/MB2FaRpuMOaT1PrsszCrXqSp1JKVle6VhPDnhnU/FmqRadpmnyXlwwLrBnbhR1OeRXX+I/gz4m8L6FLqeo6IYrOIAyNFIHIJ6HH1Ndf+zGGX4myPGGKCzfg/XrXvPxy1eT/AIVZrqGNCPKUA9/vj07159WpyLmk7HyWZ8QYihipwjLljHpa9/mfI3hD4W+IPHtveS6NZ+YLSQRyPI/TIyAB69evpSeNvhT4i8AWunyatbxol6WCNGcncvJz6cEYr3/9lSdrXR9fynmMbtSw7524NRftVuJdH8Pqv7uL7RLyxwVJXp+ZxUQqc3vOR5UOKMS5qrze7e1rHy7b6dPd3kcNtbG7uZnCrHGuSSf8Otev6f8As2+MXWAyzWSbgGIY8jI6EV6b+zh8JItP0+y8RXlsLu8uwTG0YJEBGVJYHjJwORXo/wAQfido/wANkt0vHiuLuSQq0atgxj1IIzj8K0hGpVna9kdOPz3HV4OdGXLFdUrtnzD4y+AviDwvpR1CZLe5jziUW5JKLjrtrzQ2bQqQVZCBggryPr3r9E9I1Kx8V6At5CEvLG4QhmXIBU9QM4NfJXx4+Gtv4A8VzXlti3029QSLGqEAOW6AjPOOuTiu2dONL4WzpyvPMVQalip80H1tZr1PIbTTJLq+gtYIjcahKwWOKMEsc9CQO3vXv3h79l3UZtNtZr3WBZTygsYPKGVP44P/AOsV0H7L/wALLW8sm8Talbie7klZI4bhAAidQQeo9T1BFew/Fv4l6T8O7OOQrHNfMoKR9Q4JI6g5zwOvGOazw0qVaXK7v8jfH47F4yLq0Z8sFtbdnyr8YPgy/wAMbfTJE1Vr6O/donSWMLsYDOQR1Bz39K8zSMAkxklR1Ppjqa9J+Nfxgu/iXHptv9ghsorJ2kLK24sSMHk9K8tG92A8zL53BgcAjuCK0qUoxnywd0fQ5JUxsMNKeJba6X3+Z3/wz+F178SbzbAHTSUYGe7jxv684BwRz3Ga9gT9lfSIcPNqep4ByT9oPT24/WvRf2YzE/wk0xRGjMVcEYGTg8DNWPjNq/iPQbZrzQ4EkghhDyoybiAOvFeNmOCrqLlTkfF4/GVq6lXnUla/wq6t9x4r8XfgFo/hPwFcavp99f8A2m3ZSPPm8xWBOCCCMfjVD4EfCbQPiHoeoyalJdHbc+WkYmwpXHOQOD35xXN+Mfi/4m8ceH7nRLvyrW2mIZgsZR9oPGM9sivVf2T7InwvqEgGA16wBHtkVwYOnV5Uqr/G5w18ViqUIOE24ya0vf8AE4346fBXRvAY0N9Bka3mvJGgkWQ7g2MbeRyMZPTrXongn9m3wvpukwx61ax6pqB/1txM7c+g4xxjHWl/aKgdZfCu9Mt9qY4PP92vX4h9qihRIuv+sOccdvr3/Kvcw0qTWqu0ePLFYiviZ0XNpRs7XZ8W/Gb4VReAfFK2EMolsriMzQHBDp0+XPfrX0N4V+BvhFvC2kTz6NFJM9vG7l8ksSOT/wDWrd+Onw8XxZ4TWe3iiNzaN5m9sblUYyM9ulb3hqJk8L6ejFiy20ack46V1PDqd2XXxVeM/Y1btJXWrPnzS/hn4ef4732nNZRvpsamVbRhmMNj+70r0/4l/DHwva/D3WJIdHszKlqzqUjClSOhyOlc94XtDJ+0HqAL7iYW+92GB+des+PNHnu/AerwKI5ZprdkiWM5LZ9hmvGxGDUZNvR9BZZUxGJo1Kj1te2ux88/soeEtG1bWNYbUbKG6EcEewSpuCfQ16D+0r4I8N2Xwxu3tNNghmMyhXRCCD1HP1FN/Zx8D6n4ZvNRl1CxazaWNFAP3Tj8OK1/2mbszfDSceaij7YsaLwTgBsdq9CjOcYxj0Z7eXy9rSdSqryvo3v+J8SmzkBjBUqznIUDgLnrn1r1T4AfB0/E7Xbi6u8PpGmzKjKMAysehweo9jXAyuu+NifnIwozzx1OK+jP2PdUsbWDxBpxuRDqFxPG6Q4O8qEOTkcfjmvQUIyufcZlWnHDU43sna57jqmi6Do1/ZrfW9pDGuNrmNRkgDIJPGf8ayvFviPwgPD+rkXdgsaW0gUF0yTtPQVv+JPCtl4gsvsVyXPms21gA2CQMkkn2HX9etfI3xJ+DOu+EobzUp0N3pQkZSVcF1GeDtUfLj3NeROjFVlJNnydeWvJyRUX9q12if8AZd0aw1D4oPK8e4LZllJHqxr6X+L1tZ2vw61+A25O2AjGBzmvnj9lQp/wnNxIm7Y1m2045A38V9J/GaRV+G2qyARl3h2ncvzHn16/hXsU41Oj919Dy4exdOtom47P5HEfs5+FLPRPAEV/bDFxcBjIO/B4HtVn49fDtPG/hF5otOik1OECVJCQCqrk9T79q1fgdYfaPh3pKqRCili5fgkd9vGK7TUrSG4glsJpg7FTuTPJQ5HtiuerRcajTV0Z06beBTjpdd+vzPG/2TjLZeHdS+0KIw11yOOMAjn6etQ/tXIJ7Pw2GVdxuyD3GPlFdt4A8NJ4Wm1WJLZraz+0koDkgj16etcf+0bZLHo/hobi0YuzlXB3dVHXArqpVYwcV5Hkw9vPL5RqrVNvX1PYNCjtE8PaepXYRFFgIf8AZAHHpXyN4pgWT9oHzYYyzLrS5z3wOOPrmvr/AEa2tDaI/wBn27bVCCWJIxjAyPrXmzfBbTr7xZJ4jW8kE/2g3BUKNoOc9WI6ev5UTrUcSpLfU78XhMQqdGVOKfpp/kelSwytJGxdFQqdoJwePavzw8dM03inWCSJW+2SjcOABuPav0YngihiiJy+Y2dSy845zznj2A//AF/nb4uj8zxFq7gYU3chAz1yx7VyrC04vngfZYClOGMp8+jt3MvQLufTtdsr+3naOS2lDAgAgEHjg1+hvhvU7vWPCOkX88rET24Z2285bgdO9fnbHvVmRTtBXjjoa+2v2bvFd14s8ALb3jKy2O23yFCk4Gc8ZrTllONkz0M7pxhVjN395W/4c+Y/jp4XXwt8Qruzjne5t7hVmLuMbWPJ/PI/KvMriG5ge1uLaV7W4glEquvJDDofqK+if2iPBeo6t4z1LVrGxkvbCxt1ed1YZUAAnAON2Bk4FeB3WJk3gMRIu4BuD+VYVFa8We5wPmKTUVJc0ZevU9H8PfEHWtZ8GeJdVuLyZ5rNB5bHGR16e/FcXoGnzfFk+J9c1S5lF1pOkKtt0O6TDNyfT5SMf7VXvBU0Efwj8amadIpdhIjdgGYfMAQD15Iqv8EZ4pNN8U2Ut1HZS3ECAGVh0IYZ57AkV4842fun9wYeeHxeDabV3bouyuQ+GfBFr4h8D2OpXFxPBfyamsL+URt8npwPUEGuw1T4S+FmhmsLKfUDq+AUnkJCbgc89sYqCyi07wb4X0/T7jVra6kF8sm9H4xkk/T8a3rzXY729kltfFVtaQlciMxhiOPXj+dc0qVaevM0ZrJMHvGGmutvTyOd8KfDzQD4XFxrljc6lqP2qSORoJDwAcAYHasrRvCHhMaPrGpalpcsiQ3ZSJZJDujXsK2/CGtQ2Nu803iVDAty5eMR4DnOTzV3V/FPhfxR4e1LT1uY7ASSjdPGpYvjvipdOq4aq53wy2hh5NQp31WqW39eRF4ps9P1nRPDFlDpT3umsdyWqtjhelJd/DfQNWgOPC66cbQidpGYnzVXkpkHPIoj8Y+HNMn0O2j1QPFZxtG8gQ5HpWknjLQRFqTR6xLdNJG6rFsOASDiuenCspWkmkaVqdOcUpxva9rq+7/rc4b4maJp+paNo2t+EdGto1jSSO88k7B8xUID6kHPbvTPGGgaH4c8B6FZGwht/FXmIZ5IxmR04JDMPTjt2q18EZn1qyvtEulH2RpfPZmP3SoB256YyAa5zW9fl8XeJ5tUuI1VFHkxLH91VwOffp+tejR9pzJHzmc4XL8FQnOUE7Xa877fqLEgXgDGRk0wwqxJxlzz9KmQhGAJ5Y4BPcUKEE5YtjHI9j617ielj+eKjvNtdSKFEkBBwSCQRXpfwD8SaF4Z+JOnT63aGSMI0cbkAhHPCkE8Lj1NedIinc4K9c89T71P4eSHVfFWn2F1eC1tyC7ErxKRyEz1Ga5sQ17N8x04HAzzCsqVP4me+fta+ONG1yfTdDsFgvdTglE9xfRoAQpXgZHB444OK4P4QBD4ZvwhOBek8jGDg8fSsH4z21hY6ppmpWJTT72YiJ9OjXKtGAT5h7jtW78IpA3hy9cOXLXRJJ75GQcfia8uHLGm2tDtzHKK2VTjCtbXax3HCYxwM9qR2DZ3DPfjimlhgEn8c0B1BByBxjrXP7RHkD8gAHPGKQglSVwT700upwQenWjzl5Adc9Tnt+NL2kX1AUAjBJxz0x0pcjrjJpu8DBLZJxyTnNIXTIJcDJx1p+0XcBwz6AGhiQDke1MMqhcA5P1pPtCHg8DvzUuou40rkh4xkZBpSRyTk5qusyKeDzz17mnrOApyRk0e0j3CxIwO4AgIuOoPWjHQA4wOfeovPHBJzn9KV7gbcYwSOD60nWj3CxI+WxnkgYFMydw4wFqI3QxkcjoTTTcK/BJJHcCp9tERPHnBJOSTnmmu7bCwXcAcYzjNME+FOBk9cmmNcDIJ5H0qvbx7gSFt2COBTEwA2W3ZPp0phuDwQMelR+dySaSrxYE+4k8Dj+dPQAHBwD9aqfaO3QE0LPgjsBT9tFjse1/s8xF9O1t+hMgGSPQV6osfTPPvXm/7OkanQNVYBm/fEcdSK9SEXAI4HUZodpao86XxMriLPJFKYupAqwUPPGadsBPAo5WQVPKPccVjeNkP/CHXwxwRtyOxJFdEYxzxzWH44Q/8Iheg8Zxj6gipcdAPmrxJEv2aIFcnKlQSRgjqPfjNcvO5BYjpnt3rpfGk5itoSvBMg2/ief0zXG3EzggKcD09aqk0lY7KS0JftZPXIJHIz0pwvioKEAH19KoMxRiCcikMgZQQRn2NacxuTXlwk6MHGCOAxrEN4sDlQcnqPerN+7/ZZUQZJ5x1NUb+B4zbCNMFlw+4/ePqP8KvnuZtGtp2orIwQkAn1Na8MqAZZsAHB2881wjTS2shJIGDyAe1WoNVkKh1LKD0JP8ASquxLQ7YTqWAyMHpk09Z0PIIJyQcHpXHJqrrjLEjvz1p41pwCoyVJJ25p/IOY7D7QqkAHg9B6U7z16lhXGHW3Ug7CDwBls4pya4xJDHLA846D8aQcx14nA5JBFKs8eSSdpx0PeuOOsvhsAkE8DNNGtFOSgc54DHpT1DmO1NyiAkuAAMls9BQl1GcEMG7g1xqa3KMkHG7k+9I2tyhgFQH1Of6UrMLo7NrpEUFnA5xknqTQbhNxYOCcdzXHDW5sKTGjE9ck8elJ/bUmUBADkncO2O2KLMLo7NLuPcVBHHIx3qWO6UkgEFgMgetcUNVkALZ69AO1SQa3LuIJIJ6Y7fjQ0wuj6t/Z3jD+FdQkU5DTsM57A16kqHqBg15R+y4C3w7uGJJBmbr3Ga9eVQcU1E4nvcaqAnGcEVIqHOcYNOCnuMU9UGScc9K2UbCGhcketOIyjgjtn6cinBRkcYpSQIpSRzgAH3Jq2tAPkv4rkv8QdVBPAOc/Q1xF0xcEA4PUEnvXV/E+V38e6qQc4cqV9ea5N7Vrk4CkivMnVtKw1IktpXSS2nQAGGRWYrxkZr648Oa7bav4eskDkzBVdl684wOTXzDc+FJdL8J3WpyoSq4VVx6+9d58GfE0k9xaJuMikhGUnoRyK9LDy0uyHqfTfgTJmvWIIyRx6da7AdK5XwYFhnvIs5Y7WA9sf8A166odK9ZbGi2G/e3DrVDUdOi1awktXOAcDOOhHSrcMflbwzZyxbk9AaeMcsvIPX3pjMm803yfD01oZSdsRG49gBn+lY/wyljbQpIkIYpKdx9c1vazdJbWkjM2N6FAoGSSRxxXjnwq8T+R4uvtMNwFSWQ8N1Jz0FV0sB7m8yIMswH41TuVhuJA6QedMv3WIwAfrU/kLEwYKOcksx6UheV5AIxsjHVj3qQOb8RWV7e25+2zrbWKKWkMZxnHavAdJs7ey8cX2sQbYbLlFUtywx/jXT/ALQ3xIk0eePSLS4KRHDTkN1OQAP5DHvXDi1afQLW7uo5IS4zDbpjzJyenHYe9c1asoK3U5K0+U848U3j+KPHlyYIMgcEBRjqec1v6ZpGlaZppfVdQtokRjI8YlwwUe1Z9xA/hq5ur/WRFZTyKUW3ikBOw5IJ9+a4S1S28T6q1pEn2hJD+7VuWJJ4BryJJzdzkk21c9K8P+PNF1PWkttHtAsEfS5lB+ZvTnrVDx7og8SanE0s5jtoQzysvJJPIAH4VmX1lJ8Nbu3ji00XupGI5KqSsRJ4HAyferHhZtV1C1uby9sp4WLEPLKpCsTwAAcZ/AVcactmZc0mrNHmtzdnRIpZSZXXzdtvGwJJTPLEdq2o/iPbXSG2R2ggVPLMhXG4nqMfU17MPhLZw+HrnWtUTzbx4WMMOMkcHBAr5eivYtH+0xyLvnWZuoBCA+3rWkqMYq5tTh1aJfEttLpt/FJBctbwNl3Mq8tx0FU7/TW1NLWSAtL5qZxKcMoz0x2q/ayDxEsBWNZgrbVVwSc+oz3r0Dwr4IRb1Y7iSQkMrFQASo9M9ga5Gx1KnKjiNF8F21nZu2qSb7cEsyt8pHHTjtUWs21owEGnRLDGR8rA8geua9c8e3Wl6d4h0vTpAoRiORjDZGMH161N448IabaeFbi/ighRkUiOUj5g2Og/OsXJtnmynJu7Z89/bDsW2lvWcRkRhS2ck+mO+a3/ABN8LLyPwvaavd3bESkLBaY6Eng7u9crpWnD/hJ7JZkEUbyKzS/woM8jHcn1r2rxZ4rRZ7LTYrKeaxtgHUOhy+Pb0966IJNXKUrnD6dpFpaz2UCWim5SLfLPICCfp7VpalIdXlSOYbo4htjVF4PPU1Db6jc69qt3q+plLWBEKqg+6ijpx9OlcZrPjLU5/MGkvNDbnMcZBwXHQn6GlyXd2K2pszm1h1dYEjZ40OXCj5SP61PfeM/7FtZWhhKKq7UQDqPx6Vd8P6a1poFpcSs0szqRIzHIGetSeIvDEdzo8khMaxtg+ZuHU9qmSsjeLcVcpWOpNqGnI8cpiE4yys3Le2PSuz0zwRo39gq6Xam9kO7ZI2ME/wA6850+SKzhgiAOyEkZxyR3rbtr7+0LuXUI7UIqgLCZeCMd8etcNW8tiJSc9DoU8DQNcrBPcCWZVLMsTZCgdCT0rlfEviKwguU0iwlREhO+ecHJYjqM961tUu00PR2lnvil1dEgRqTuwfcc159P4ahMEt2CVIBZt2QD/jTodmXB20Z6R/b08/g6WbT7m5iQ4CyRjaG9ct2pfB8lv4es01NWzEQScHJZuufXvXE2XiG6Xw3Bpjz+XpykkQBcFyTnr6e1Jd6reXNkYoZVhgRCsaqMY9+e9elBW6nXGmma3iPxnq3j3WIIJixtIpMRwjkn3PtWvfXGoT6kbeIqheIQjyxjAHbPYVzXhEnTNOM0o8yXayrLwC5Pp6ius0KYxzxzOTK6jIY9CfTNc1SolKxE7J2R55ceB7G016Z7u1+0ykkklzwavXmhTapbLCZDBbJhI17AE8gD1Oa9Mn8AXmvM1+0lrYWYIkklmkAJHsK527udMF09lYXRuVHyiVP4D6rUqtNmT5rmFF8NhbyRRJbhAACHc857mvQvB/wzs7maJrmIzyDAAwSQo96h0pra4mggthLK2MNJKDxjriuwubzUNI0lxpjLE+CrSEZI9AK3hJ9TObkiPxT8ItHv9UtoCA7hQzhSEEaj164/rXKaj4c0nSUlis42lcNtBJJAI6V23hSa4svDt7d3Tl7m4UktKRkPngnPYCsjT9c8L+E3kN3cyavq0uWcIMopPbPTiqlUS3Zi3Z3OFtPDN01/9ou7hpSvzBmJAT2A9a6Kz0B9Q1CQRRCOaTBL+o/z2re1C4Piho1tLOOOFDz5fBA9Tjqalj1bTvDdzaLK5cJIDIxHKAf/AFq5JVIy3egvauWjeh9G/DPwlbeEvC0BQYllUO7leSSBXzt+0RfWHizxf/Z8colkt48EqchST/OpPjL+2VZ6Jog0rwzC1xeOnl+fnAQYxxXz34E1q7v7y51XU7l5Li5YsxJznrx1461k25L3djslKChZHXx/DKddQt7iFoPJU5aSaQLn2rrdQu7bToIkAicKo3DcCnucjvXGZ1HxLPJBpds0VsAcYfcc+tZeneCb641d4JbqR1jbJJbCge9ZSjOSOLmtsUfEd1LqeoF4JZI4VYhIwOp7Vu6LHBaWUTaoXYscrGB8xP17Ckks7fTNYaKyn+3CMDzSEBUHuB7+9d3pXh6XxBHCqWOJnPyg87R61MpTS5WHO+xyDa3pt3I8V7A0FhDwu5sEkds10fg/XrSG3fyyVWVyVIboO1ee+OtPFvrlzbNKCsDBWQdM+v0qz4ItptV1q3sbcKBnLkjAA9azile6Kcrqy3PWLi8ghJkuDtQnJbGTk+1R+Gry01XXWcuWtocBVbgEk+g+lV/HNrBZWoQXIDBQhkBz83fnp2ry2y+KQ0rWktLKEG3B3SzsMl8eh9K7YRd02TGDbPoTxFHpaXiyak6wqMeUoXG72ArmtS8faRZRyppUwluQCoRQMA+4ryzx54h1jXLR9RvJ3tLVVwDnAIxwVNQ/Cq2XU9Ie/KZikciOWTq+DjJ712XfQ0lG2qO3sNVvJ5VMxaa5lbCljgKD7dBWL4q+K994N1+2i0ohZ0Ugu2BsJGCfc1v21lcNdmC0ja6vFG5VUZBJ759K898deCrhPON0We6J3SEHBGewNaKTirhTV2Yfjnxve+OraNLhhbrG5Yqpy8rerMfX0FZ/hGVJ7i3tdqiV2wSSMJ6nNKNAZbFEkADjJySRn0H1xVCwj+y3UjohiZQcY71l7RzZs9T1HxR4s07To47bTJZb+7HyqEXO4jqQPTPeoPh94wNxObS8lUXTPuwx+7z61bVdC+FfgKbWNRdNQ8S6nHi3tyM+Sp6Zx3rxiPQPEl7BPrVjbkWpYtLdA4UE9hyCT9K0jRUiFTXVHr37QnjmBdLttFsJR5xIaSeNh8hHUA9zXiNn8QpNHDoQzpjbgZOazroy3xBkuBcOuQSMnDenNZd3pU08iBBkHgn3rZUlDQ0VOK6GF4j1h9f8Qm9bCxudpDDp6Cvvr9lT9nvwpqngGPW9fdSkgLEs21ce4PAr5GHwW1a18OHxDfi3tNKBG1pXIZ2PQKP4jWm3xd12Dw4nh+w1Ce305VCyRpz5p/DoMcY5rvpSUFfqbR5XuenftK+NfD1xqQ8KeEJ2TQrJmWcRHCSP3Oe/PGa85vPC+ieFfAianq88r6pexhrawjJDIpHDNjpx2NcTZapBY3xubsbwhHyP1Ldqr694mvPEt4wmdRGRgLjARR0GfpWjqSluDS6GZe3kD2Xny/OMFY4weVPrXG3Ti5vXMbADbxnoTW9ewiZN8Y3x8qDnGSPb0rd+FGn6VLrQfVIjJFFz5JHMrZ4A/wAahMpHKDRpogpdDCrDcxx1969f8OfAHXtU8NDW0tZBAU/dsmW3g9sAcD3rI+ICvda1GRDFbmTO2GM/Ki9ga+0P2VviBp2peDBpl6Yo4LWMLIGx0HbHXJxWsbMbfRnyF4MvNa8AT3xitmtZ3BjMmPmRfqenXtT7fVjdSSzX4a6uNxYtOS5Ofc819J/tT6Bq+rPY3EGljTtAgctGdu0uSO/86+c9W017GwmuGiKwnAEqgkE54H1+lVUi+XmijGU+V2TOW1/WSboGIlYx1I5C+2K0tMtFvtP+0oSxc4XAwSD1z6VzcunyXEkk06sSDwg4PtxXT+F7R57uAMwSAfwSHHTtiuLmfUOdvRnpWg/BqBNLfUZrlEEeGkK/wf4msTWPiPc3rPodpeTR2ikRlugZR1xXRarrN3PojWYm8mIncwRs7hXlsOliTXhGSRGWznHvWcps15rLQ9m0PTrTTtJg+xKSxXBY8kt3NaVhpYvCn2xwu3OAxxn8utS6NFapYxwxbYURARznnHNU9RF2brbaSq2Rg5GMD1zSb0uHQw/iVOzwpYWaRmXbkGMHgH1zXlWrI8L21i87SPKeUVjgfhXtEmkLPsyA7t/rJs5x7VyOu/D03GoSXMSkBT97Pb0/GstZGclJ7HKf8I2NOEQiLFmGSI8nAH6VTm8QHSrpInjAQchmHOBXY6bepFd/ZFnCS4Kk7cgAdvrXmnxd1CCK7FrEFExHzlOSBTjG7syFFvc6OTxBH4g2RwRbgpxlR/Wum8LeD9RuleWJDDGQQXc8H25rzT4QXqpdTS3IZbWLDZI+/wC36V7JF4k1HxFFtji+x6avyoq8Eis6q5NiKi5She6LHprOslys8mMlVOcf4VJo+li4liRI95YHJPanDToo3KpD5vBJXJ5P1q3BdXml2ZlaDypkPCnkLj+Zrmuc/MddpGhW9guDFyBkBexrU/suTVZI083YueSWwB+JrzW58datIgaEeUCfvEYzUUXiXUbgHz5mKscMqnrTjKxrCfL1PVdTtoLKxliNxvIX7wPJP1r5N+Lsxm1C4eCNmtUJyAclz6k16trvim/vkGno/kwEBd5OXx3ya4D4qXljpmkR2NuVkdlyZG7sR0r0KMtbno05pnhkpBdHLgK3Zedh9DXovwkuZk1qKKEhEZvmY9zXnAhlIzKCh3ZwOgrt/DgudORZYUweCCSRk16M2rG7asfXOlkQac13dTmO3UZJYgDI968U+LXxOutfhl07RCRbLkSTqTyfQGuL8R+LNf1XTIrJryWO258wBsA/hUukxldJiAQsmeWHQntXGtHdmbnbY47w74cvdXvFt442llkbBGeVz3+lfQo+H0Hh3wigjC+ewwzAck46AVzfgXRY9PuVv5XSN2OCzHBA9gK6jxN4tZ7N7KMSyRZ3KRjg+uavm0LhJHMeDWRdQmwhcxnawBxjOa9L0dGljPUoDgEnOT6Vw/gjQHe7uJ3dUQjdknGT/jXoVhEYE2g9TniuWtJWOuJpQoUYAkEjrzWlDCu0EqSx9qzbRVByxLHPHtWzHINoyvI4FcRsitMi5BC4JOAuOTUyYjiJIILDv3pklwXkOBkg4qUyOYyHGQPVelAzOnCnJxmo4wisAowKdcE8gcmoIATMATx/Oto6gQ6sAsLsQT8pAHvXjXiSUw3SvIQFz3Fe2aojSQFAMnGB715T4s0lr7U47WJGCOhJIHII689K0SOKvcp6TFb3ULs0igcAtnp7cVZMKPdAI5CKMkt0P0rIOkNpkBgMhQKRwCMknviuybSIBpEMsWAxj/eF+SffFNM5EzOtpoLOaScHDMMMQMkgdvpVm48TR3CPGTtBAKjoB7Vz0+uQROUCAKpwSTnNUrzUBc4kQLkk5VR27VLnYHOxpyamLi5RfKYljglV6fjWtp9lJK5yDs5wGPSsHRgrSDzZVjQgsMnJz6YrqkaUwIEGVXHIPA+tOMrhGXMRf2aLhghkZWz2OM1v2unBEiUEFB17YqLTZRC6SPtMhyMgcCtIMC4AICj5s9yfStkzRMkEagEEYIGQQcZqRHLsS65XHUHnPoKYrB8qDjPUetSx4XIIwBTuWiwucAkYPpSpnIGTk9qZwVG48fXFSJnBOcDtzTuMWVCoIDAn+8KgAAIDc56e9WDhUyQCM8iopCMDZwO2BRcCJyQwI5HQj0FOBxnIGBzmmPkkc5I7etSAkYBHPtSuBIoJG4HIPbFOwOCTz6U2MEAAnJpRhmJAINMB3PXrTyOASMA0zOBxzTxkgE0ASxDOMnAp6rtY4AwfXtTI/Q9KeTzxwKAHEjjHBoUkk54NR5xnkCn5O33oATB3EkZFLuGeTg04McAk80MAfQGgBpHcijngDgUcAAA8+lJk5JJxQA1nABGMDODjvQwO0AAgD1p3fJFIcHODQA1QRwRmmmMsxIGCKfz0z9aUEjAB4oAZBbrCxKgBvUCpNoZgWAI6EEdRSMCSCOQDSGQkkkEn2oIIltEjcgEvn+8BwPSrgYgAbiBUSkADIwKeccDrQVYmUnnJzTvM6BsAD0qIYJAHWlIBJOcCgpDg+7PcdqQ4BAz34FR7uoU4OevpTgxOOMY7etAh/JyCcClGTnJ4pm8hwCOD39KfIynAHOOaLAG0ZJoAPORnjimmUdMACkEh5JIA9zRYCTB2gHke9NIBOep9aY0wQEk4X1qH7bGScNkUDSLCsDkA5NO4weeB29aotdbQCWO7sgHWo5NWghUtJKqAdcn+lBRpluAelRyTBR7muau/HWkwKWF6gC8Eucc+gHeuYvvi/oUG6M3Idwe5wB+dVYaR6IJhg88ZyfaoZZ8ZOGbA5CjJNeRan8fbCBWS1EYY8Byc5rk779oedwYYnYs2csoH86tRb6DPf5J2bJkGxiM7GI3AfSsy41e3tnZZpVUdjnp9a+Z9W+MupXOQl00RHAYnJrm7z4kahcRuZdQld+7EZyPwo9m2K59U6h400yzG77Sssg7IeB+PrWFF8QbCbVVxIpWQgbSBkmvmC58V3E6IGuJPLAyAmRn8au+EbqW58SWgDklnUAgkk81UaLvqS3ofpJ8OJxeaQZwchgCBnOPp+tdxDEMAnk1wfwmsSvhqJiGjUKoJxgV6FGDsUkZPTimvdZnDa7HqgAAAx7VbsMNcRg4JDDI9s1Ei5AyOatWmFuYgYwecgjsa6Il3PR9KISyQ9cnA9qvbwMckHFZ+nkpaRKTyBmp3mBBAODVaXKTHyzFWBDEAg5IrxX4s6cdQhcnaQ+RuY4wfWvXZJizkA5HSvOPiXAG0u4BXnJIGOuBVJa3NYntPhmO71m7lvBIyBSVVi2QD6Vo63o2seWXluUmhU52pIQ34HFfIvgv4laroqLPpesyxEtueG4bCn8Of5V62P2hda+yIby1spQMZMT5J/CuJ1YsuTXQ9XXStavIQ1sWt0C4PmNuz7818a/tKpPaeMWgmRSyRgO8aYyecfh/jXvDftT2awvG+lXKTAYPlMcHHoK+W/iz4rl8Y+IrrVC8hiOdqyg5Udgc9wAPyrSnyyd7jgm5aHn1uoWQlgSSeV6cV7P8ACDwn4X8T3aWmtaYzFhhXRmA984P8/SvF7G6S4w2MgnjtXtP7PmvCw8TxJKRLDnBHHBzXVdRizrlBzVj2qH9l3w9OzS6fJcW7kEpLGCVA9Ca5DxB8JNb8MM4FlBrNsMkyW/DBfcY5NfUC2Wqzw202mXSSQkBhGQM/TPpW4YLe1tA+oRbbplwRGR8xrmWu5xWaPi6DwN4d8UwPbzPPo16w2mO4BCk+2azvCnwkvdMjurm4s5buCPLKjNtZgP7oP9a+vLrwDpXiWF21GwiaNiQjLHhl9yR3rzfWPhvqvhjxCE0nVWMMoOyO4JZcY6H0oY7pHgujfELRvCWvTWWr6TPLaStuSUNhoAM5GO+KxPjj480bXNS0xNKvo0ggQSmQ8Dk9GHYjH61Z+N/hTXdD1pdR1GxiRBjbNatlSc5OR6+1N0D7F4m0SBbn7IZgwADICQCf5VForUpKNrkHhv4wC2miubdLX7ZGADPBMu2UehHUH3x3r2hP2lvD9r4ame6nji1MRnbB5eCz449eM45rzb4g+APCPg7wol/qehQnzyEW6tZArI5UkHAIyDg9K+bjLJfaiVRTLbhiI3cbvlB45P4Uk+Z3TJcVU0Onu/Et1q+r3t+sMhWRiQiHAHJ4/lWLe3M/2sygFTjlSa1ZUisrcEOUlYdAeBWZFPLf3axW6LJLuAbPTGea6oNdTWMeVWRestUSOEOwOQMsAM4969r+AOn6b4h8QW0l6ZFVdoGUODg+/wCFN+CngLwzquqIdbaKKYMAFkAK5Bz1P0NfW0eh/DzStPjEUttazxr8skBGQQOOBXqOvTpw5YatmMnKL1Olt9KsUgitJLdlRFBiIUEFR05/pWjdapaaVZfvNElMCjmRY8gAd81z2hfEvTt1vpxf7RKhxFKhxu54yCKd4m+IlxIzWLWUkEZwGYAkkd8GuD3pO7Iuaek/EjQC7RmRrZxwElU8Guog1Gwu4xNNdQTK3QEggfnXnmm/8I1f+WjWmyfAJLRkk/jWxL4a0CaRZYLl7Y8AoCQAfXBptLoJXOzSHTZzlPIJP90jmm3NjYiIBoxzwNpPX8DWNa6LFbKq211G7NwABnNa9nozW7LI8xZwc4IyKh6FFqz0+C2RSkYDYzkjmreOnpQRmjjNSBEpCyEYODTwAMkAAnk+9LjvjBp1AHM+I/BdvrLC5gY2t8nKypxkjpmqOj+Kp9NuRpuuL5NwOI7gjCuO2TXZDpkc1leINAtddsXhuFAOPlk6FT65qk+jAVrM2zG7swHLDLIOjD2qWDVoLhSW3RleCCDwfwritO1bUfBEws9TR7jTicJcryFB6c12KPDdot7ZOkyOMkKQQw/xoegGirowyGBB6c0STJGMswFVohb3QJ2AMOo6Yp5s0Q70jDN6MakBY5hNJkDIHQ1MEIcsSTnt6VEk6rhXUxnpz0/OpRIpOAwzQAy4hE8RU8HqD6Gq1vdyRyeVPGQRwHA4NXQ6k4yM0pAPXFAEUtvHP95Rnse4qJozGpVl82P1HUVbpMCgCKBo3UbAOOPcU6UlVyDjHX6VUuZI45kKkq7fKSvb6imeXcMSLp8R9AYu/wBaAEvb2W3KuDEFzjluTSxWtxI6zG5yCMhVGR+dWI7e22CMKrDrg80kcSBymzaB0wxHH0oAydb0XzVF0lwVuIuQx747U/R9UN/AZRhZosCUD+L3rZWJR2z9eaxL7Sm0+7F9ZKST/rIh0YVV7qwG2JCwDJ8ynt6U6RwiFiMgDNZAuN8a3FpJiMnDocfKfp2quBf3N00MirNbA5Dg4I79aVgNaOeO2QmR9pJzg1PDMs6bkyR6kVT23Cusa26mJcDc5BNWoUdR85A7BV4ApAT00DHqaAOKpXmqW1lbyyvKn7tSxBb0oAzPFF/YpYTwzzxJKEIWOZgoYkcA5618d+JrnUNJ8Wbb159H06dyq3Vu2AT6/Sul/aJ+MH29Ta2oiIzjKnkD6/h+Yrw7QtUh8XSw6Vreo3zJGS0ERJIAJ6A/X1rSJi7PU9/n0y5tvCs1xZazPq9pgrJHPiRTnjKnGVPOai+DHw/0zU9SM99GQ6ktgD39KoaFo3iXwl4IuX0q7TU9NXLm3lT5wB1H147VH4P/AGl/DUmj3On6lYx6NqqoyrKEwJGBwMY75xxSU+VWRyxp+/d6n0/f+EdBm0zzNQsoZYIV3K7AhlAHXIwa8n197DxH5thp+syxwxkr5MjcHsAD+leR6/8AtS6roWki0n04X1ncZVjFOA4B6A5zj8j1qT4deOdE8WQI8trdac/mZYBhIHbsCQBx6VUEpL3jqavsL8WPghcwWEWoaDbPchlYXK7wVY8c+3evA76bWfDtpLp15bajpkMvITzGMTc/l+Ffox4e0XTZ9AhYkQ2xIZt0gwRR4r+HWh+KrKPzNPguCnEZkUMjj3A7VhKlCTMpU5dD84fDNrGbkm+ikMLDl4/vr6HHeuxj8NXVxAS73UVgy5WVoTIoB6HkjHbjNfResfstRx6uLi2aK2t2O4W8ZO1R3Az0rotb8MaP4A8LLaAfaySN0BYHPr9BWf1WL21MHS/mPiHVvh3qU1xKlhFLqwUBhLBGQSDnt26VzaaBq2o+bYWtvcKYlJuIfKMjqPUhQSAMgZr6u1G2vX1201DQ7UWMUY5hixIXGecgcVmXKLoXjKXxBDYXT30ilJbcQbVbPUmt44bl0sS6bXU+b/B37O978SY50sdbt7a7twS1rcQHeT27jjr7iuZ1T9nDxTa6k+nT2ivdIxAaJT5TDt1JxX03qXjnTtD8UxXWq6Dd+HEmIA1GGM7Fz0Jx1HPNeOfGr4761Z+Jbu00jxDHcRCMNHf2kYDMCeBk9D6ioalF2sbU4W1uYujfspaqyifXNSs9MQEAgsMlfrn09a62Dwb8MfAmx572fV7yPklGIUEdsDrzmvmnU/iRrfiDUj/aWr3U43ZBeQgE/TpW/wCH9dl+1OHT7WAp2Fz0b1rkqVZLQuUrH0hqPxDtNG8MTat4astNZ4huMV0QJh7jvx1x7V43qnx48U+JLgR3GpGxt3IXzIG4APHT2rBvL59VRbW5gje4kOF2gHB7DPrVBfD0yxSzB4g8B2yWrcOPfHp71z88uxCk76I9Ml02XTrQRXF+dXmZVkSdiGUg8jB/Hp1q9pyRxqQiKgIGVUYxWRpVvcjQUeaUBQQqgjnbV7T2Y7iQCgOAw65rNttnZB9TQlkPJQbgOw71ymtRmDdc2882QwUoFA5NdOWAkyRlQM49653xX5RhUlmLynKqp4GO5P8ASrpu7NTIgnZ7tSSoOcsQOPyrv9PuVGnEBt6MuRj1rzqwQmUgDBGOo613trFFHp0RMhQOBkHsa2nG62Ao+KdPfXtGgtjBOUkYKSi5xk47VJefA63+GK6dqXiTSZPEPhi7G2W4t0I2ZHBPoR6VJca/rPgGe21DTkMyQsCRdQPJA6nqGIGPxzwRXtvgPxne/EDw9qCa3ZRajoNwv7y3sCQqZ7gZyPz7fjXRRV1ZI5andM+OdeudM8F+OZb/AMJGebR1YSW8d+hVlxnKEHkjpg+9J498eW3xF1m01JNKt9IZIRHPDbAASsP4jgDPtX0Rr37Hlp4gvZr/AEjWJLfRjGZY2lGWjH9xiew5wfSvDtL+DV9q2rXNpYCRwkhSOVY/MRxnAPUYrZ0ramWj2OKSA20RcMERsHBHUGvcvghYajqmlXMeiWupWF5LmJpIMC3dTxklv6D1rvfCHwR0LwJpSX/jC9hknjUH7O2MH2wevSub+JP7UkWh2B0rwhZR2kK5Q3MSgbe2cD8azun7tjRJHpzeG/CHw+0+2uPFlxaXepwLlYsDIJ55HQnJFXtW+INlfeFRqWh6kum20A3MYcGIqem4DnAHUfWvgbxD4+8QeIZXa8uTdSFiwErEfrWp4EOpatqEVtpt1NBPOdotxctHE575A4bv25pO9h8tj61034r+DfiBZnSvEWlRWGoOwWDULJTIrN6nH3efUYxXc+GPEWhfDiSDRdUMstyZN1nfWTHaVJyCwzxn2FfHUltrPgzVltLmBtO1S0YXCODkkg5BB6EV758Jfi5aa/4qsLvxLZWuomNViYgiPaOxx9ea6aNlrMys76H3h4Rz4thS6s1228sYSWSTJ3jHoeh5rfXQ18LskmnTfaSOGt3OefUelV/AkVnrGkxXelyRWdgw4itn35992abffEvw94c1GaxuyLe4jJUFyMuRx196cppvQ6oq6LBm1a5upTIZdPt5BkBkDgev+TUfhLw1pEV49yIDLcu5fzGQAE5JzgcCr3hf4i6X4vnkt7MkyKCSDggYq7rGp3GjaK91aQJdGIlnjTg7e/HrQpvZDatuSa7ptsdKvWVBE5jPzIduTj8q8Xb4V+FPiD4NvINW0aEyoWQXKx4ct2OR36Vd+LHxWurv4cTajokLl0JWeLHKkf061ifs2/GCz1jw69ve2lyk5csxKbgT0P4d62hGXI5Ih8r3Pjr43/B7xj8BrSV7HVLiPwxe5IWLOFz0BA4HB5r5Vuik0hm3MSxySeCfc1+sv7bEaal8GruSGFpgDuDDqoPoPYV+T86iYupChEYqDjBHvU7q5Mex1emWFsdBe7S4jEwG0Rq3IJHX616T4T+MVlo/wsu9E1PQFu9TyVhvomC7AQcE5IPUDIHXJrxLSdlpfRQXdyba1lI/fbcgA98dxW94xij064FhbXcd7CYwyzwDCuCOOD0IziuWUU9yWzC+0zazdAXDKhLNliSQOfWrPnLGyBNotkJJZyMEj6dRUewWFsgAzNIMN0yB9Kz7p2aFLVUAkzgHqCT04pLaw73L41YpbGVgBMW+Vf4SM9fpWXrWoG7vERZAgBGck/pUOqzO13bWzxKSo27gcYOKzbVpDraA/OFBXDetMQy+nEstzKq7SOCoOcn1qGYt5aY5UrkkdRWq+i3FxHdyx2ssvlMC5iGQg9T7VmyZBYA5KrnAHWquBUbY7ogOQRgkHoaktLV7mVYUJBU/eHaoCPLjR967ydxI5wK6PwPp5u9VJLs5YghduAaYHfeEvD0UFmAzLEWG4kjr7itWeRYYyFBkVRjGcEe9W57YQQxIhJAGAcYyfSse/mdXMDD94p5A6j2rmbuJlYSlxKzqS7DAUHIHvWVdXZGoW1sr7CXUEjnitHcFyWIAA5zWPpkbXGqvKAFKnAyc5HrUknbSwJa3GxWWVVAxIvIP/wBeiRPOTG8xkHOQMg+1VzKHlCKGKouCx43nucdqGvES1jIJLtJtCgHBJ96l6lk7RKIhwC/94Dv7is7VJre5iIiRo5SNrg8g+4rRjDG/ktZS0cuPl3Lg/TFZl7aFJ2wCCc5UjpTQLU4vUUMYcoxkAyT3IrmL2R4Gd4i0bkZw4+Uiuk17NtqjQSDG75gM4z+NYOp2j+Yyy7iwIIVjnj0rVGqRYtSkxtXQFWAy2Txn2rqLIPasJEBZ3IKbTjFcvp0ZVoyBkg4IPpXTQzBrxAg27VHAP9KGxPU3FUwIS5USuQQCckepzXI6wDNr4BCh1BBYLwR9a6KWcrGCwyT6nFc7qJInSUEc8HB5FQtASPS/hZm61+wi4AVssMZBABJFchr9kz63qAVlK+Y2O2Bntit/4SlrjxVAEkMbhSU/22x0+tZWrRumv3yyIAyzsCuepz0NTcuxi3KCBAASckD1Of8ACtDRrNjPbFUJUSKzEH3qC4gRrsODgZIAz09j7Vr+HZBDqFmCQUaYKR6jPNKbumHKfoj4PsDF4G0RCqqBbq4C+hUHn+dbKWuRwOT3FN8KQgeENFAGQttGpz3IUD+la/2cemAecCvlJr3nYGZotSOT19qBZl2AUEv2ArUNuRyRgU+OHZIrgYIzj8qViTyrV4Q99cnbgFz+FYtzbhTkAZIx0rqtRtsXdyoAz5hJJ9DWNdwY3ZPHNZTTN4q+px2uRCLT7pzyFiJY4zx0/rXyNPKy6tcuhyGlKkKeTzxz6V9k+IoQug6iynLeQy4I9RXxRbTi3eWWQAuXYggZGckfpXt5bd3Mp3R09rclAroAyMdpVh0PfNXdKvH8wuzE4zzngD6VylvdFNro4JwWIYnAOPSt/wAPXkc1rO0uAVTLFRn/APVXutGB01pcRXOQQDGAQWOQc+tZ2raestmIhuYrk7ieo/wqe2jU2pVSQMhg2eo9Ke8jyKA7gjoOOlMm+pxCzqNTFuzMEljZDnoDjiq+naitvoSXQnEj2bGEsoxxup3jLT5NPvEuYG2AncSCSOnNcjDdvFZ3cecJKSzAd6e5fMdfZ6sdM1G3lMhSzvRklRgB/XNdVY+Lbixd4Z5dxY/IxOQw+nrXktvqJudIEFwGaVGzFtPT8KnTVJLuCImUh4SBwO3fmhxuUpNM9zh8d20TlLlMtjGVbGD61btPFem38pRJxvAywLYz+NeKNqjXaFMFTtyJN3X2x61jQ3ctrcFllKDPQHvWTom6qs+o7GZyEKOTGeQSc49K9t/ZzV5Rq8jgkAhG46Hsf1r4e8M+PtR0+5igN2xhDYwwzn05r7b/AGO9Sk8QaFrN5KoIZucdCRnn9K87F07Q1G5KSPbhajgEZNP+y4xgVqLbHAyOe1PFuc8D9K8NQRiZBtQMjHPSuf8AGlrssIDgAb8kfT/9ddv9mBJJGT2rnPG9upsrdWBILHrxSlT7FJ3PNLqEDIIznpx0rKnhDMBghOp710l3GNmQPbisiSDdKCp2nPPHSoUdTpTsjxrWGjTV7lSCSXI59Kpi1TJOfepdcG7xBfHqWYgAHtmmKwVQCTn1J7V7tL4Uax2uH2dd2SAT608RgAkrx6ihMEg4yP51KwLZAGBXQA1YkIIIBHpR5CZwBxTlTv0pp9Qcj60AMW0QMx5GTnrTvsqBTgc5yPalDE98/hS7qAEigSPIA6nNWEVAcjk1XAO4EHipEyMg9D7U7BctfdUkAnNAkwTgkGohIeADmlZgM859aLBcVpCcklmIPc9KkgujHwDgHqKrOxUeg9ahJbqTgCiwGsl0Oh/SjfnnOay/tRTHJznj2p320DOTkn1NRyjTsXpHPQHmqrOVI5yc1Gbsc5ODjgCq8k+58k4JpONh7l2SQYJUhueo6e9ORzxk1SE3QA8VYiLMoLDBpWCwmsll0HUXyyBYCcis34Fad4XvvBWqXGqQ/bLx5Fiu1kAEyDaSrxnuvIyPb61qayjN4e1NgQVW3LEZxkDtmo/gd8FdR+Inh+e5gNvZLMC9u7MeWAwELDhScdDWOInFU7OVjswWKo4apz1o80ex698DPA2ieLvhnrmk3EBubaS8IilEZ3xnBww7jGK81PwWuPDfxg0vSNVszc2MkrOrKCscsfGDz3GDn6V71+zl4Wu/D3hbU9Ov0kjuorv5+TkEZ7/h1FTfESRLr4t+GVeJ3KxsAy8YOT+dbYWdN01Dmvc/mjinES9vVrUrxUpWS9Tv4NGtL7w62mSwZtHj8jZk/dxgDOa+cvhv4C/4Qz47z2a2+2FFmEIJ6IVyMZzX0rFNFpURkuWKRnH3jwOeK5y/8JvcePtP16wiLkxNHLIvKgYOCfzxX0+GoUZ6S0R8XiZVfZ01C7krJpb29DO+OMkkPwl12Jog67VULgfLnp+PSvg6VllZjksVGGUjGMCvvj9oRLgfCXVsOifIpO4DDnPY9jXwk0QQEMXjIPzDGQSR69xWlaEKcVy/gfpPDlSSryg76RW52vwR8HS+O/HNl+6trmz00pPOkvRwccY6Ywe/XNfbnkaZ4Y0hmkhisLYdVgQJ+QA618vfseIkfifxBlQuyNFUHsBj9K+i/iFYpr1vp9q0jLHJcBSR1PBrx6UFVqPmZ8pnGLqe3rVvilF2S6G1quiab4y8PtZ3kH2m3mjziQA4yDz9cGvz/wBf0VbHxnd6BZPlRdiCJ5OdsZ4J49K/Q7UTJ4b8IG6gt2vDaxf6odXAA9AeeM9K+QvhYLbxP8bi9/pwVJPMk8t0z3OPT869Z04Sg1E56mIr4PklF2lKOvRanv3we+FWm/D3QYhHsMzgPPNnIJx1BrRl+K3h2fxUNAS9iS825hmEgZWOOnHXGe56/jVv4q3yeHvhrq95aPJA8cQKkZ4IIH1r4Pv725+2T3tuXS+SYuZhwQScnGO3bFY8kMNG5VOjUleMWk0uaT3v959rfG34a6f8RfCTtORDqtrGZIrlVC7iMna2ByCB2/TivhbULIwXAVtqOCysingEHB68iv0J+HOrPeeENJkvjuaW1QsW5ycfrXxZ8dfs1r8WtYjtoxFE7EhIk4znBPFefCs5S1ej7n1GTY2UMVT5WrS0a/U8/jjPnKUGQTjB6Yq/FboyMzAEKMnFR28ZEg4KjnK4rSG95lAAAwSxziut7aH6zWnyUnJHqH7PXwzg8Za3LrF8rzWVmAYYnT5HOeRn0BxwRX0z4p8X23gLQpL24dIdi4ijA++ccKBWH+zegX4UadIzLsLyZJ4wM8dP8815b+0vv/4TvTrV3BtNiO6FiASWUdPoTWaw/uuTerP5+zGdatXdeTd2/u9DrfAP7QU3jHXo9Je2hsUuGJMocdMEnv1OK5n43/HKzuINR8PWdlBfW7J5L3U0ZbY/cgd8etevWnw+8N2sdtPBpVrFIEUrIqDPQc5rTsfhjoVw8s8ukWh8xSGbYG7Z5GO+a6I4SMYJtrU8unUxFWryRTkl3Z49+x/G0eja23nZLXCDf0HQ4OPyrrf2lNGN/Z+G7GZWuUkuWDqvVs4zio/2fNPtLObxFb2yqYkvF2xtwuMnoT6VrfHy8Euo+F03jYbrA29eo5BH09a9KlQUEl5ClNywNSb0blp950HhrwxB4a8Om2sYBa28MZI9c4zmvOPhb8QtV8ZeOrjSZ5la2hRmwh5OM4yR1zXubyQDRrhZA21YznHcYrz74ceANI03UoNdtYmS4mV94ZuSCSAMY4615Lornduht9UUZ0Ixd099bGZ8ffCtjqXgCS9ubTzLiNgIWZj+7OefTPQ9fWuq+FljPa+BdIiik2/6KhAz6jOM/jVf4523l/DK58okI0iYWQ/MBzn9as/Du1lXw1pDKCsaWkZAzxnaMV30HGcW1ua4qgsHmEYxTs1fT8zF+LfgqPxr4UuIxbxm9t8FJJOWXHJ5Nafw2s2tvB+nRZyI4VUGrPhvxFHr2vavpN0yTy28pURjhthHPTg/zrq7XSLW0g+ywwmOOIDaoY5x2IPGRnOfwpVkvhktWPD4H63U+t0Ze6rpp6anjNv4Ek1/4rXuuzrGYof3SoeTuUAA/wBa1Piv8SB8NPDzqFL3cqERLkADtnJ6n2rpfBsRGra2HXDfbXAPfAAxXjH7WMdzHcaTL5LywJEwO0E/NnivMq01GfJ3ODCUOSk6zb5nJp+l9jlvB3iT4j3uqWepSW+rTaRJIHZgPlaMnnA44x7103xo1zx/4pmEHh3Try30tE2Z5RpgRyDjnt613fw3+LvhxPB2h2b3uy9Nusf2do2Lhhx0r0+ymglsYJEmz5rAiQrxgnp7V1unTpRV191j0KMKjqv2VRK26a/4J+b11o8ukXVxZXNtNaXVuxMsEpJKsTkcntzUDBkgnK4DspBDDOBjrXonx2lVfi74jkU7suE3JyMDIH14IrgVjRpkJJX+HI7j0IrCpHl0P2jLa0sXl/LVVna2mx9/fBXxRp2t/DTQ0tJ45Xjt0STadxVgOQa87srGOP8AaI1WSONUzDyQAM8A5qr+yC6S+EtTi8tgsd0xAEZAAxwBnj8K9N034fJF4wvvEMpIacbYzuyduOc/4Vj7OEFzy6n5FmCxNZxoqF+WVu1kurMX49atbab8O7+GeYW81zGFi3fxkMM8jpwa1PhBYGTwLozDD77fJKsB398c815R+1prdotjodil0j3G6ZmiDDcBs7jnuOh/SvXPg/cRReANCJKPm1QDPv1rXD4iVJNRe5weyp1MfF1VdJf5HlHjHwbD4i/aINpLIXiSJJlxjhlwRnP49K+iL6O6isXFkEF0QPL8zO08eoNeAX+u2ek/tGu9xL9n82Ioh67ieg/WvedY1K7ttIea2T7RLEA5gU4z759cdq66sp1KfNTs5eZ25Z7BV6qqXUb6W/Q+efH37Pvi7xpqst7ca3E8jA7AfnC4yQOc079mWwvtG1jxHZXkqyXEUixOwHXHFdFeftS2mk3U9rc6WsV0uV8szAEE9OtZf7M3iCPXNY8WXssLQyG5Vip54OT1HtivJw3t5S/f6ehniaFCEovDTbTlrfp+p75b6yLMtDeuuHBEeepx/wDrrhPD/hS10f4haheWcTRpdxh2OeGbIzVT4r+JovDS6TqEu2RVuCGjJwpBxyD07gjNehaStrqUFvPA6uCuQynqCM9R1rp1ou6HKUsfWVCbXuNNd2eXftTmSP4ayNndGJ0LEdsevrXxpIQsjygrsY4HrX19+1DdKfhrKNxVjOBtTO04zXyFOQhVQx3hQTgZqnUc0kfe8OSUsRVt0t5nrf7Mcdy3xFmZVGwWMmdvOBX0l4r8IW3ibwzc6dcsYorjaGPcnO7HHfgf1r51/ZXWW7+ImofMuIrFmAb3zX0F8VPFMvhbwXc6la7YpoJYx5bqGBJB7Y56d/Suerh1WpNX1Pnc2w8KmKqynFtev9alL4f/AA6h8A217bQMz+a4kbK5OfX3rkPj/CJZPDEe35ReZAK89q6b4N/Em+8daVd31+FzBP5W5FCjp/8Aqrjv2mvEB0yPw5dwZnkinMoQcBgMEkH8K8WNKdKGvT/M+Tr0aawzjQve+z33PbdNhtLWCFII/swjQhI4gEGMc8AY618OeN9Sn1zxRqUtxO1zJHcSRr5pJ2AHAC56V9ieD9eHibw3p9+oMf2uIOADnZxzzXz18V/g5qWi+IDdaeP7QtL2QuC/BjcnnOO1el9ZhJXgexhMaqCi6691fgdp+yPeXckGuQTOWs7cAmJmJIJPOCeldt+0w0dx8PYHRkMP21FGAD0B4p3wT+G8vgPRJpbti9zdKBMgIZWGRggj8sHoK4P9qLxlcLHZeGrCO2MZxeBw3GRxj35I969nDyVSKb6HTiGqtGUKcXee3z/Q93+H8DjwzpSLsWE2sasAuM5UZ/rXyF+0FOZ/idq0DSEpbyv5SZOFGc/pX0N8GvGk/jjwVYuogjntHW3mjhk6bAATjr+YHSvPfj98HJ9Vv313Rg9zeSHbNbgli5JJyoAwPqTVyhTipSprcrCY5YSNONeL5YvVs+X3Ynghy4PzbhhSOxHvTSpZwR8xB5rc8S+F9Y8MzxLq+nXdkZVzEJo8ZA44OTnn6VjgPFndFIDgkggZAHXiuG/Vn7JhcVQxdHnpSTiezfs+fGST4e3cWjavcbtFuGxFIQf3LE+gyTX1l9rt9WUzmVZEnjAQYGGUjjOTz1r4i8P/AAl8T+IdAt9XttNZ7K4z5e5wvHuOT+gr274LWXi3wlGthrFokumjJjUSBmjJPJz1P0zXT7V16dlFu3W2h+NZ5isJg8XyUppqT1jrp5ok/aK+GEN14cTWdNtxbX9ngObeLhk5LZAyR+PtVr9llJYvBM8qIpRr1iM55Hfj19utep+Ib4xeFtWLyLHCbSbavIAypxyT1zXnP7NcxbwJMYmKq2oP8ynG4Hrz/SvP+rKU1KGnkcUppV4RUrw322I/2iZhNdeEpGyFkumIBGDj5e1er6VdPLbtHsz8o9iOK8T/AGhLtjrHgyN2Zo1uDtYjO75sfyxXuun6duiiljc5IJA7Guaph5Q5tbPTQ56MZTx9SpTu00r/ANM5rwhrUfjHTbmyupRJOjvHMm0Ky/Nx0HsOn/166V9OeJoLZIXgtIVCgg5BI6ZHXH4184/DbxlPoXxXvbCaeGKz1G5ZW8wDAZWPHPTIxX09ueJcsuInk3q6nIIPv6VpTjUpQfVn0GDo+2pNVt11e7R4Z4cCyfHzV2i5KRkZAI7CvZNRvIdE006hfOwSM5QAHCZOOmc8+vFeP+BNt18dfEThgSkbY2nr+Veh/F26f/hW2puschcxqSC3I+bpXbD9/Be2Wr+R5WWqeDhVnB21duqN3QfFWmeKop1sbvIiCliiFTyeepPf6Z/WvN/2oRbp8NlAQqTeRoMADOAeSe+a5z9lqRriz8R3DEsUmEflljkjr17f/Xra/aumMnw8tHbcA19EefQ9q1oYWnBWjse9HHSxFFOolzeh8izhN0ZBHTaQ3YVb0bULvSdYgvLGVoJ42DKyMcE47gdaZMqCRwCAyg5YjOAO9ev/ALO/wisPiLpOpale3M8bQzmKMREYIAOc575H607Nyaifb46tToYKPPHm5lax6R8MfjFcfES2Nrcyx2mqQDDxNjL57gYAHAr1q505tR0e6gupYx9oi8vGAcHGAcf0rzXQP2dtP0bUYtR066uFnicksTg9a9IunTSYJbm7dVt4I8vIRyMdRXFOm6ck5bn5ZhnX9pUc4tRe13oeAfBPw5N4U+K3iDTTMs6wRlFdBgY3DHHtmvWvjQGtPhhqnmP5rED5lOMZPpXmfwl1618TfGTxPeaexa3ZflLKRkZHOK9I+PtwV+Feol8ZAXJUcferup4jkUV5nDg6UvY13LfWwfBjzYvAGioYS8bgliTwAc81m+KPGcXhv4sabZzlGhvrZYwXbAHzHBzXQ/B67tYvh1oUjH5RDkYICsfTmvDP2pZWTx9ZmFlNxHZCSMA4wwbjmuuVeMnLmjv5HS8JVnhKSpSvJNO3Y+pL2ayntEd3zHvxjaThsEA+4FeJftKXMCweFlDFy92xy4x3U5x+FdL8J/iHp3xF8IW1vBKIb62RUngZsuGVTk4HPr1rgf2kfENhc+JPDNjFdJNPHdESRKeYwSOo7dMV5MKVP2jgpas9vNJVauB92n72zPoCwucQQrGoKNgSLtGSMDr6jmvDbX436nefEhNDRIkgF2LV2CYbJPf8K9vtRJvjA2QxqQSd3zPx/L296+StDlQ/tCXKS7Y4xq6gOCODgZHPalHD1cJNqMfd7oxxDljKFKEZNNdtD69vLtJbTEimR1VhuPGOOlfnX4sVjr+quEIAu5MnPP3jX6F6qsSafdsJ1UICSW6D5frXwR4g021VtTne6D3T3LsIUP8ACWPU/ritFU5lZs+hyyFaWYU+Ze6luczAUQEEAhiAC3NfWX7I+t6dH4fv9K83F+Lgv5RB5XHX6V8poy7gAqsoOcE4yK9T+Anj/TfCXjnzr+JxbzxGLzhjarHgZJ6CuijJLQ+oz7DylTjUj9l+uh9QfFHTbFvAXiW7ijRHktmUyLwW4xzzxXwE8Dta2/JAUAkkZ6dq+7/ip4q0qL4b61HZXdrJKYAWCHcSM5PT2r4veSRIwZUjMTZK5XBHp+lc9RxW25zcOUVLF3prddDnJGSFXy5VZAPk5JJHt7VXkhjsrmYo6xXAVd4dP4TyODXofg+ey0jwxqPjAWwe/spTDCsg3R7cYJKnuC1VviiY/Efh/RfFMkQiv75/s8hA2qyDO3AHA6Z/GvIliNWktj+rMs4exsqUKntOVvT8L/kcQNHu9RYuNOunijUt5qxkoRjOc/SpUtS9rG4lcB/l+Ukg47H0r3HWdZ1mDXdJ0yxsd2jTQolxtjG0DGD9OMVwviXwUNO0rxRrFlefZEsrgpDaKMr2yST9eKw+tWlaSPYrZbi6cI8tVtvpdnHWmiX11ILTT7aW5uXbasETjcT9OtV7LSNUuNSv9Ps9LvLrUrcfvYY2C7MdQeea9P8AgVqtjq9qoksov7SsHyboj52JPGT3wK8+vNfv9M+J+tPpshjvLy4a2AXGXJPHJ6c96X1iT1tZHbhskr1G1UrSVknu+vzM+/sNW0SaIalYXukyTqRHJOQAR3Gc8/Sq93I1vC5LvgDqGr1f4gxJo3w5uRrU73uqPGDGzru8tyex7V5P4f05vFOuaTpNwszxSMn2l7c4IXODz6etb08QrNS3R5GKyivCvFUqzcb939/mjpZLHxR4T+HFzLPo0ttpF8wma7Iik2rIVG5sHK54we2RWV4Q8H634nWcaDpIvYrLbFM5u1j25HAAb73Hf869S1D7d4wt77wNNZPDo0MaoLjBywTBHJ4PQVzXwfurzwj4c8RvNE8FzDOuRKvb5QCQfbnmuaNaXNo0e/XyGrjaPJWqt2tZeuibOMK3T6udJa1dNTSVYRbuw+82ABkcdTW34u8Gav4HurFNZtPsiXu4QlJVkBYdclTx16V0t9oOmyeK7bxGwLFIWuDP5n7sygqR7EjnFL8aNWfxF4W8J3zt5ksm6RcjA5UHjFdCr1L2dj5/FcG0KUE4Set/vSvb8Dz5ldW2F8AnjHUVCLQ6hq9rbQhzdySAKAhOOeoA5OKspmU7jgjOSBjg+masaTqF7oGv2+qWshbAMTKoGQh4IBIODjuBXpzTlDTc/O8qVOjj1Gc+VJ7knxB0W60rxXDJqMkl608QjS75ChgDhMnGSB2Fdj8JJP8AimL8rkAXW0HGM4HJrl/iJ4ludfvrG3t3aHS7RvOQOVcmTBBOcZHXoetdP8I5Gbwtdk4yLkg7TwSea8fF80aL5ju4knRliE6VXn09bHZox4AJJ7Z704MTgk4NJtBAJ6g5H1pOCADw4Havlud9z5AXcQTgkEfrThkZ75oJLAEgD39aQ5DYB496XO0Ao4B6k/yoVsHIyDRnnrg00OeQRgn9aPaPuQOXPBIxQVwSQefSk3E47Cl9QBxngUe0fcadhpJIzjPPOaQkblIOSw4Ip+0Dgcg0mxVYDHA54pqb7hcB3BOR7UHIUgsSB69qABkkAAnn607B6GlzNhcRUOCM5780mBnJ445xS43MSDwOMetBGeOcincQ3JIwTz7UFgvJPfFBHzk9M9vSmHIBB5OaLhoBJ5AycHOKYTnIHUc1IxGc55NMIYMQRgdQaLiuNzzgnntinIC2SBgdiR3pn8QBweetPSQEkqcseAPU+lUpag20fQv7NsZPgy9kIyXmOSPpXqSqMAEYFec/s5xhPh/KQMhpTyPoK9MVehPWveow91HBJ3ZFsGfajZyQam25yME0m3kgAAVvykEO3qQOtYXj9ceD7nHUkZ/Ouj24wMZrA+IQEfhCcnglhk+p5qJRsgPlz4gbUt7ZiAMMWJwT0WuKODkZ5Izg12nxIOyHTREAyOzbm9cCuKlIbBUEnHWuLm7HfS1iROBuOTntTQoPJUHPQ+lSALtwwDccE9qaeBwc9qOY3K1yG2HacMejDtUd+iSXNuFGOM/jjrUtyyqFJPGQPpSyKFnQ8EAY4q4u5LOY1dhHdkg4LHGB3qNCcjD4P93FP8QoTMSEyD+h9aowyYxg5A4J967obHOzQLkEgnJB49qEcqoOSSTkg1GWBXjAPUn1NKXPmqAAPl5+tWTckLEkBsE+o7UnIzgnHoe1IznGAQSOcE4zSLmQhgRkdQx6igZISemc0iuNwDYJPSmrKGBPXnBx2ND4Ykg4IHpS0AsCUAAAd8GnAqGJ4BbB+uKrZA4/KnKTjJGD0wO1MFqWg4JIzk/WgMOBgE9s1WUnJ+bBIwMU9GAYNnOOh9KB3LSkcA8ipoiPmJOCAeaphz1GT6Vajx5TlgQNpNJhdH2H+zJAYvhgpAwTKxHvzXq6L6jBrzj9nKML8LLQnqzE/rXpqqOwxVQXc5WNC4Gc98UoU8jPWn7ckEDJ/lSqpxyADW6RI0Z9AD70kozbyZORlf0NSleT2qK4Oy1lJOeaHswPj/x3G1z461UgEgznOe4z+h/xq14e8PmWQFlzk5wRnFaOvacZfF2ouV3K07EZPoa6PRbLy9hCk54OB0r5ucb1GxXM74nQG1+FtwgLI3nqoDHGQeP5n9K5v9n/AFGJdfeJyGPG3aMAtnGa6b46FofhzGEIV2uAAW6DH+TXmfw+1Q6P4rsrhQjxBsZQ4DcZz7817eDWlmJeR9y+DQW1K8YkEKoQE9T0/wAK7AdK4L4Saqdb0u6u3A3O4yV6dK70dK9tKxothGUOMEZFV3s9zgrIyL/dFWqKYzlPE2uQ6RC0FtA13d7SeOdg7kmvnXwzdSan8Q576zBXa+4xISD16D3r2H40+Mo/CegTWtnHm/uVIZ1HKA9ya85/Z80RYrTWfEN3MqxxKw3N1zjOQT9P1p3sYVJW0R22pfEzV49bFolkFRAMq5zjH49a2l8fTPp9/LdyrBLHEzJBGRk4B5z2rxLRJLzx94we2tLk+SJC0kpbG7ngZruvipFp3ws8B383mLNqV2nlRknJOR0Ht/jUXsrkRqSZ8wXt1qPjrxLqt6XadopC57hFB4z75rqvEnxTvdF8gxQSG9MY3zyR8RIQMBR0Fcn4e0W70y3nu4zJbvc/M20kZBPTPpXX+NvD9pqnh/RpLTeLuRkjuWznJ659+h5rzJRVV6s5pz5jyTWINV8R/adTluZZXlY7WkbLAeuK6T9nXSpbfxpBJeSho7dWmkkmGFOD69OM13XxF+HFj4F8JLrJDW0kgCxWhb5pCf4m9PXArmLvxbo1zo8UdzxdQxgQwwR4BA65I9CenvWclGjZEwVtWz3sav4X8Q3813K6G1hb5Agy9xJ6+uB0FUfFdk/ijUbe3slOn6daDzCZPlUvjgH1rz7S7qPwja6ZfrcW81wwDRWZTJBI6se2PpRqut6z41uRDPOscXJKwEqAfr/U10wrKxv7SKNm6k1mztdY1XUvENuXS2eKCBTwMg8hR3J4Bwa+U7rQNUNxczvFLIZnZg+M4z3+te+P4YQ28qxXHm+X8zlzvPsMntUOmeOtM0nVf7NFvFe3Eg2tIcEIuOgFEp82liJ1XLRHBfCbw6+n2zTyRtLLbsUVW5IY8gke1ddN4gj8NymB2E05bM7g55J6VLqPiuy0u6e00zTzZxSSbpJmPUnvnscmuO8Uz20k8hsGW5PWWYjCk+me9cc4K97HBOLvdmD8T/Eo13xrBcwM0dnaqAABjBGMAAdc9aXxN8WLnxLp1lprnybOA5YA8u3vjoKwtXs3t9Plvrlj5Qzsx0B9B61wUVxLNeSlIvNQDaRuIPPtWXImUoXR7F4Jv9A07XW1fVyLiK0XfBarz5zjoD7fWujl+IGmf8I1rGsXri78S6szwwWkQ4tohwOPTHIx6/n5ZpGkXL2ANyrwQyn925Byq+hPQ13l9P4Y8CeApYtPA1bxDeLsN0xyI8jGAPYVvFWViuXl0sebPqtw+mRWMuYkeQK25uSoPI/Kush062ult0iby4VAUbVyRXldtqJt9XeW6YzTwqQqE5wT7VPD49v9OUwMXjSUYMinHBOO1JQD2avdns8mvada2Z01SLmRfmKg4A/GsO41WS9BjKskQyAqnIJrze51kKxS2mXcqgmRcsznPTFepeBdJ1DxZEI3h8mJVDSTlcAD6evtXPWahG8noa8qaMlLYZjCylQpHygAhh6Z6itTWXTSrdJywiO3IGeAT0wPSn63Z6ZoWqmwilJYAFpmOWJJ6VW8V6Y97HasschhOFjEi4L+oGa4oyjJXWxhy2ZU8OQwa1PPqN+zXk0fyxRg4A98d62/F+lJYPYGBwBIAzhjnGeRx6VoaL4IitNAvdQNxHbpEQsUEh5diBnkdPpVK3bTCbq61QmUoAkYZsAYHHFS5JPQpmfNbQW1wb29gE4Vd+EIUY9hj+VX10hPEVgLm2iWztjhd05wX9cDrilv4GvNGW+AVYmbbECccDvioLF5LsYIYRKpHmRngH0xWc60+W0dxc8krI6fw94AuvFms21jEkSwxKGbBAAXtk+9dX42+FGp2kcL6abd0jG0pG2cEV5I2s6r4ehnFlevZJINxYMCX92PUfSn6L438RoUM93cNaAZY5IBB9z1rmpQq3vJmcIJu82Xdcsb2S3ltFaS5u3OwmST5IsdeDwKztsXhSKy8pA7lSXlZep7kf0r0i70fTNUsFksJ0uJJFDSnPUnrXm/ivS2nmjsIHlnlZgTFGMKgHv712RnrZmrlZaG5b3SPowvopXhcthXJxkfSkuvFeo63b22mWLSRozASSL/ABknA/GlTwpIsUC6tdi3hRMlXbAQD2FdH4a8S+F/D97bzmJriytiWZhGSXYdAo75OKtPXVnK221qReIfAniuy0ONXilh0wAs0s8hZn9c44Ue1cNoekStOIkQywsxViwwSc8DmvTvGH7RB8eabJpthpr2VurlXkYdR2H1rj/BV9Lc+MbCJ5DIjzrHHGw4GMkn+VZSrx5uVFOEJNJM9n0nwZrPh7wVc6ikCWrvGAgIyy56H64r5/8AEl3Id4aUyyysTKS+SWHevrT4v+M9MHg5tFg1e0tb0xgGMuNxAHNfGF6saWs8rShrpSQqg5L89fpVSXtLI2qYdcqaOV1Lw8ski3cgwhJAJPf+lX9J2WzCOBNiKMnJwKQ6rJI/2edhGGGfLA5J9z6Vv6XFZWtmLvUpVSHoseASce1axg9EY8ulj0n4Ta7Zafpt7alESac7Qy9ceme34VJ450O5hsprizJjSQcSAcO2OQPUisz4a33h28v2u7seVZQ/6tQNpc+pP5V6L428VaN/YQEUMiQbDsDkDGR1Fd0YR5bNkqK6s88+E+n2VvpFxeamjLLksCRkYHUke9VLr9oS407U7ix0WzUQEkM5TrjsMfyrl4dYudQEsUUht7I5DKpwGXPf1FO8I6Gde16W10SMXTggNcNH8kXqc9DisKkU1ZI0SUVcztX1u98RX9zdzwMJJiGKFADjsBjpXU+CPBlzLp9/qk93JZQWyEnYMF+OBnvW/b+GYIpbiCwMl7MCUecgbQw64NaMb3I0e70aKNp4Wy0/lAEZ9Ca4uWz0Ofmuzxm81q5vVKCWdo2XiOVicE+1XNC8J3eow3F7Hb7IrePc8gHH0rqLjwsgmjdkZIkHGMEg+hq8v9onSZrGJkttOX5iqcFz6mnez1KU7HjPiTUtb8Tf8S2KFhZ2wBKknoe5ArtvBOvXng/SYrYxxrIEJjVgSPc81FLok4lZkiYKT98cZ/HvWlpvhG4vwSCBEvDbgc4+tR7aVxqrd2Cz8f6rpM1zcxMXup1KqyDox9B2wKZb6pda2Cmq3Qs0zlp5mLPk9yBXZ2emaL4N0Oe/lgF5qLArBG/Co3qc9a8s8KXE+teOraJ2jE80hLu5+RB1J+gFd9K1TS51x5bGh4i1HS9KvIora7e+QK26VVPLemO2a5mK7NozySRrEWYthjkgV3PxG1Pw9p+rmC0uTeygFWnYAAkdwB2ryPVrg3l7lX2x52gDIya7I04o0vHoaXiO9bVZ4mJZ4kXlmbJHsPSvTvC3iS0i+Gkujtay6jqFyDHDBGMBc9z6Ada47wH8MbnxrFMv22LStPhBae8lPAx1Az/OvQPCGiRaDoGs6lY3u9Apt7S5kUFn4wWUdsnODW8YW2NIq55npPh6wtZ7iK8fE0QZRFGPvP6E9gKo2ENt+/EhUiMl8DHQHpmqfnyy6lJZWxEdzJI295GwSc4JJPrVDxGU0MPbxXKTuQRJLGcqD3HvWMotsTRJ8QPiBeeMjBbT3DRadZLtgtwcKO2QPX3rkotVhtQHhyPL5BPUH1rJmvHUsgYsBk+m6sad5gWZtzHkkKeSM9K6KasiFoaV9etdzM7srl2zwOp9c1XkuJEV8BiD1Cnk0otxDHHlgS2CAe2adeSWGxYwJEYMCWJ4yD0rUepJbOHtSXPlEHIDHkj0p9vemCUSxvtI6EcVRvbnz8GNQEjGAAOR9TVdS8gUIcHv7igo6DSL4XOtI+oSyG2YgjGSQB1Ga988AeLl1Hxdp9t4e0xYLO1KeZGgy0oB6n16d6+aIoJZJ8KjKAMj3r0PwB4z1LwhBcrZREXN18rXYGCijsDVpyWxXMmrM+9Pjh8StN8YeEbawS1xIu0EOQNp4yM815GfD2leNdLlOoahBoHhrTByseA7uB6n/PNfPk/xA1lkYOPtK55DuQW96r2fibUNScRSpIUMmfLDHaD646Ej1NTeq9jGUIb3NTxFbad9suH0sSyWRbETTj5yPU+ma49tYlsrrYhCorDOa7DW50sZkHlOolH7wyHLD3A9/euI8Q2sN1cobWNwc8nPU1jySv7xGlz1Xwjq1trkCWQK/aHPzyMei1bvfAV/Nqj/AGCaMgDc8qjPH07GvHdObUtLuFeJ2gAGdy8k+1eneHPibf6RpktqhhLzEb5c/MR6H2pKMbmkXFs6TSA9pHLFcSyCfO1NuMYHf3ru9BSDywhHmuVJPHfHU15CNUuNZ1eCSKQOwByFPGc16Z4dvHESwM7CRBlge3tTasdC7G0baNFKqgHpx0qC6gimtZLZhzIRlh29easSSjb157VRubpLOGSaaQJFGCxB7+lJLU0SPBfjGzeD9Vja2mETMmUWM4JPrXkgae9uBeyzLLPI3KuTnGenpXU/Ey4n8V+J5r8ykwRZQKx6ehzXOeGrN59ZtlcF4opMtz1Ga6IpJDaVz3b4e/C2fUNPguZwILRwHORyQOelejzWtlbW6W9qFlRMgMDjn6VkW3jnydKiiiiWG3iXaiucDIFVbPxNZxXMW+6SS5uj80YA2qP6Vw1o81zkqw5jobHSCkKmUCN5CSQhBJXPHXpUHihYoo4IowQmfukYwO/1NbsLwWlkbqciOPbuBbv9K5fUJW1HzJ1BEZPyjOcCvKbfNZHmSWuhkw2KXiyMg8xlONrnGV9BVhtAlicPEgReCBtJ471Gl+LS5jiIRyRk8nI966W1nkmjADlt4wxY9QfSovJE2Z5/4jtoIllkJKuSANnX/wCtXmXimG0lffKhcqAFLc7fwr0rxFGPtb20Qyd2SG7+9cvqugu5wjoBn5gwya9GhJ21O2nJpWOC0+PTvOZXt2eU4IBOB/KtOzjNxfKDGEg5yCc4+lbUXhy1t5C5JJHXaMZP41Vu7JIm3puVScbg2Nv4d66+dm/MaH2GwdxE4QjGQ5HSoNQu0sYAtqQXI2gBRgj6etY0tzsk2uTuzxkdRVa8dm3SK+cYwvQU7i5jb0q/uQNkpIDtjaR1H1rXmulnjIRsADA781yVpctLG5eIRc/6onJB9c1O8zrKiRS+YCMsAOn40XHFu56T4YfdGglBjkB5Gc8fSu1tGRsFCXXONxrzjw5LI6wCNAWPUr0I9Sa9G0mJ5IkLgKQdpC8D61zVmetTvbU17eTawG3I6dK0kmKYAAz61Rig3MAXIweqjpVxbckEBhj3rj1NlKwxJg0+AuTnnjrW05PlghcjH8XOKxEi2ygB+RyfpWwikwqpPJ6YPWtYW6hcy7sJuIIGaqxxJuyBzmnXxHnsARwcEUsGMgAZPvW6RZDqbRpASwwdpHNecajOY7kMjkqoOdvU/jXdeKptlo4UqoIwWPUewrzG9V1QjJcLypB5FNto8/EStocZq/iFH1sKULjdz2xiuhPiC6k09khOGIzyM4FY50FZL4TuCFJ3c9Tmuv0zQIb3ckbbRgck4wayucF7s5zSfDlzqryySRgKBuJJxn8KujQI55xHGSCpwSwwAa7FLfT/AA3bTRzOHkIAzvBBP1FZT6pEgWVkDOpyN3QenFZu5N2izc+Fma0jCLBFKV2rtHL+5rOvGl0W0RSSJG4YngcU9NbeYtI7ymQHaEcYB9wawdQae/u905kMY4+bOAaHIFKxe0/xLIJELOXUHbx0BrsLDUReyJEpQSfeLMDyPSuZ0vSYJoNqsC4Oc9/yrettI/s1XdVcuAGGRkkfSrg2XGTOhtyGfGQCtSqQzAEgMSfyrCXXFikRJ1VSw4XpgepNa2n6hBcphCEQHkjvXSpHRGRfEYIGRkinLkYJOc0xX+Ukk4HpTPPCYJBJo5i7lp87OarhSpxvyTyBVK81+NMqEBCkKSp6n6mlg1GK62mIgsRgNj5c/WpVRN2FzpstKeSDgH2qQYYg4prRmFQX4c85p0bBgT1IrVO47kgzzgZPtTlzyCMGkQFecdaUt2IwPWmtAHc5AHJpwABJJzmo14IwSaeMZAJwatalXJgABkkEdeKGlUDJGBTAwBI6Go5mHJJyPSkMkEoYAkYHY0/cDggk1Tt1lklb5kSIDJyDk/SrYAyMH/69AD87cZ5NKG3H0ppAyR070D3OKAHH64pNgGeM0jdc5yKbvC43HAoFcfkduaaxGSe9RO4HIzimPOpwA4BPQHigZMWINNLnOSf0qFptuTnIpj3AJABw1AkWWYcYOaMk4I696pG8VWIDgvnGKd9sPKjJYDJPYUXGXVfjA4NPDnJB5NZgvQEZ2IGBk+1U5/F2nWUZeW+hQgHIYE4oWoHRo5wQCCTxx2pNxO4g8KMt7VwF58W9EtkdkvY5pRgbYRjNc1q3x+0q1JMBZww+YSev1HatFG5SSPYhOgAIOQ3IOOD+NJLcBQSCMAZJPQV88Xv7Sq26GNImC8kNGM4H9K568/aA1a+jBhlZB0RjzkfSq5H2HZH1DLqMEKkGUMQOcdqqXfiG0skDyXMRJGQBICQPwr5E1f4v6xdAh7ljNnGYxj9BxXM3PjTUZSz/AGmQuepyRimqbE2fZV78RdGtYxvvQJCeMcgfU+tYGq/GzRrMiSJxOIxwocZb1OO1fI5165G3960hY8hmJAqjcagzM5XIJOAUJFUqT6gkfTWr/tH25jLWyKp7xvzXLal+0bfTohgEJc9hHjH5YrwoyFlwSwb+dRsHwMkgg5yDWipoZ6zf/GrV7wExzSI44J6CsG8+IOp3UDSSXsjjOMbzkfhXCg5bAYkYyWB60Kwcl85U8A+tUoJAbN14muriYO08hI/iZicD2HrVOfUppASGLhjnc461RUAPkkkdBkdTU5GEySGB4wO1VypDuK94/nhgACRjA4H1qJZ3R2KNtJ6kjrQMK5DOM+wzgUgwSWBwegz3q+WwXF852IO4sSfTpSOzspUHBJ59x6U5EEhKk89cA4xTYwQHBJIBwOMUWEPBMgJYFCOAPWus+HKl/FVkiEJIxAAx3yOfyzXLohyBnmu6+EVkbzxvYoSqQxHzCzj7xGeM98+lUtCZbH6U/Dm2MfhS1QgghRknvxXWxJgDAzWL4IRB4eteCTtHGPbrXRogAzjiuN/FcmL0EQDjIye9XbNAJFI5bOAfSqwA4JGat2AH2hM8g9BWsWao7aFtsaAdAoH1qKacKxyTj+VNmuUtoxuYAADv0rGn1y2diBIpHc5xg0KWuoNWNI3QGATiuO+IF3FHZSu6lginC4zmtg6tACD58S455PSuN8caul9ptwkMhkkl+UMoyCK0c4lQdmeAaVa3MaJGqMUHGT2rpLS6eyZGERdgeVlU4P413ieEYdCjaVrm0cxklkYnqD6VzniLxckMDpA9qQQQU2A4HfFebKFupRH4v1OxHhtL4WVol3ggrbg8eh68mvE9Q1p76IiJ8Ak+YrHkH6Vq+OdUuf7Kee3EVsM9EJDOPXH515rY3lyZC7K0QY5yecn1rWmrbnTSR12miURFQgCA53Dk13nw+0O7vtajFsLq2YHcs0AJ2keo9DxXB+Flm+0PvTKtz14+tfRHw80zWdPtbeXTUEkrMCSCAxX0/wA+ldLatqbOVkdf4O+OHinwjqUNlfpLNApK71gPAHHPGK+mvB+vad4yiivTfpLMQAYGOCD9DXn2k6xFc6ckevaCUvWAxN5Q+Y/Wuu0nwtp2sWqj7FJp0q8ieA7T9f8AIqbW2OZyuejyQnyyihlQjGF7V438X9K1bToxe216ViDEiRjyh/wrsZrPxJ4Ztw+n3Z1eBTzDMuWA+vWvJPjx8Wo7Hwfe2WpwS6TqDRlo1ljJV2AOACOOenPHNK93ZojqeM/EzRfEWv2stzqeoRT6RChcyQPwxHTI9sH6V43a3ukWWn3DTyk3LIVQK2CCO4qHWfiXqF1oR06KVGikyXBJDEfXOMY7Yrz9ZjO4QjJJ+6ecUezsafCaV3q994iAS5vLiaKIbFSZyeO3t2q5aXgs7QQlUQD5V28E1Z0fw+92RFBHm7UbvLLBcjt1rtdH+BHirXwbpLc2cOCcuARx781fJZBdI4FNMbUJlEm4s3CqO3411Wk+GXtnjFvEWn6FdpBP596vrolxoN5LaXIEU0Sn95GA4OPSvffCt0+oeDoJLzTE1i2YYM9vHsnjcdiMfQ5967IUuWPNYmcna8Web6F8PfGeqwPDZ21tFanrvBVznnOfX3rvLL9nLxGNJN7J4jFvMnJR3JAx781p6D8V5dPSXQ9XsxHbsSsFzdLscDsCehx61113qMos7eCKZrpH+bzYXyuD2I9q0hKV1dHNzSe5zngr4SeMtavYvM19EmtSNoAA3Y98AmverCDxtotktvd2NtqqqAA4+9+lWfhTBI9mksyRyAcLIOCCP516LLcRwDLuAKmtU5naxVn1PEtZ8d6/oM/n3PhKVkj5LIOg79ulQwftK+HJ4yt3pj2tyg5DKOD+Vew3aDV4THlYkPGW5JHsK4nXPgn4f1lZFe0EUx6T4BDn3Haso8rfvArrzGeCfjN4W8XXKpDKsFyDtAYYyfrXpisHCkYKnkGvIPDXwe8OWk0tnPaRxXiklJo8gkZ7e9ei6HodzoYEAunuLYcLvPKiiooL4WO9+hvUnOaAQRkUtZDEz+NA6UdBRx1oACPaobld8YBXIyCRnFTH6UyWISoVbOD6UAVpIIrlJbW4QSxODlWGQQe1cjc+EdS8OzNc+Hrj93yzWcpyD7CurnEluEcqJFQ8EdQKspcxugcNgdxTTsBxEHxCgt5Yl1Wzn0y8BCsWXKMO5zXaWd/b38Ky28yTRkZDKc0y/wBMtNThMV1bxzxkYw65rgtd8CT6JL9t0O/nsEYgNGrkqMn09Kas9BXPSCAeCM0gRTglRn2FcPu8X6XZpIjw6rGFDHgB8f1qXT/HVyE3X9kIgDhsOFYH/dPNKwJ3Oz2LwMDjmnYAOaq2GoW+pW6z28gkjPOQelLJIZ32RsQBwxHakMfLcCPIHzt2AqPbcT4DERoeoHWpkiSIEjv1J5qWgCBLZI1IABz1JFME6wkRudh7Z5zVqq15GJUVSdpJ4OM4NACyWqP8yfI/UMtZl9qIsTtulY45EkXXH0rSSUxYSXg9AwHBouoVnhYNEso/unv+NAGOmuLdTKILwImPmEqAEfhU8t62wj+0LfJ6HIB9qwtc8P3WoKUSzWIAYWVWwQPfHWqeg+G3tpgd63irncucEfh3qrALd6tc6bfyuRHPAxCyiJSQR649ee1dHoN1CkSRJOJo35RiMEex9av29payW7RCMDIIZWHIz1rlDbt4f1NreUbIJjmKTPCt2+lPR6C1R28pKjcATjsKqpqUMgcRsokAztfjJo0+7FzDsY5lQYYH+dOnsILxGEiLnkZXgioGcdrfjzU9BldptMEtsDkSITyPb1rwD9oH4pWt3p4vdBv2iusqJ7NwRkZGSfbjtX0xqHhbTNX057S9PmR8jJbBH4V4Vr/wrttKubu60jVLScrndaXuCHX296uKuZTbR8n6j4g0jxPbJvT7BqOcSSbiwk/Poa6/wb4FXW7Ww1AOEis5QryodrhSD19TnFbni74S6f4nlS/tIl0a+yPMhVd8T4PUY6Gug8L/AAm12ztSEvLq5tWUZjgURggevrVKM6auZR11kfRnhPwQknhdLeK7W6srmL/WldrgkYzxwT/hXx58Yvh/D8NPFV3bT6VD4gtbos0atHh4m9QRyByPyr06f43a58HrM2UsEk8CglVYhintwc15H4p/aWvte1oahPp9sjg5jYkk9OPbg1EPeeqFJJe8mcNH4K8VeIruJ7TSTKqkeW0jbWVQcgHOAcdOfSvbPDFlqejx2t5d6RBo15CALiISIYbhR0OAcAjJ9eteQaz8Z/FerTEWl1sVxg+SpOB7gc10/gvwD4t8U2sOp35vL/SjIBLtkwwA6gDPP41p7KUVzMFOK3PrfSPjHpOq+HBajT/Nn8sKVtyCCQOox0rnNJ8R+LbJ5msop0smbcEnwNgz157V4F4502P4Y3lprvheLWLeAH/SLeQnAYYIOR2OT+VWfHf7ZYu9JtdN0+2uY5TGolldMFCRycjtmueU+V8tio1FL4T3K9+JlvfarHZ3viiKK8yFaBSVxk8jPA713KeH/DdjaR3ep34ui2Co3Zzn6da+MdO8Fy/EC5XW/D9/DrUSpunhmbbMrDBIIByPY+1dcvjPwVqvh9oYdfutB1yzIWS0vJcKGBAIGeSODj8Kr2yi7XM5VJKSXLc+xvD3hrQZ7hdR0kIIyMPGFGOnBwelbKeFNPLzPcW0U7ynJLKOBXkPwn+MWgaRoVvBq2sWIVkBW6WUc+xxVL4sftjeDfA9nPFY38d/fbTsEJByfb/PetFKVSXus6rK17FP9rrX/C3hz4c3NheWkE02weVGMAqc8Y/I1+V2tXokBckKGLEBhg4zwCa7342/HDVPil4i+13tyyWqsWW3c5yOMEjn0/SvLLuRdUvRE43ofmAHAB9aupy0lyvVkWS1L/hg6deRzxXg3SspCqQCAfStGzsTpTO9u+AARyc4FEHhJ47mNbZ1kVgG3jjB9MV19/4WurXSRFLAzF1yJFH3T9RXiVJJvQ5JPscnZahc215DLbBRKjiVcAkgg5zivSvHfxHHjuw0i2bRbSy1GInz7mCMK7jaRg45IJIPOelea2ck9hfIUTdNCMkkdCOma1F1FtUvRqd6otbkYXy7bhSB3APrXPcUXqdxpkLweHxGx4VyQAeg7VoafHtjJLOQ5wVHQe/1qQ2i3OgqYw7BlDbiME+hqpZBkcBJXCHGcngH0q2d0dDVlU7AQTgDnHeuH8Qme2uCpJMTkEAnoK7pTLDhzEJk9AetcV4jE93fOklk8BGWLMcgqO4qqTszW5l2moiDUCSryAYAVcc+9dheaqs1tBtJWRgGIUYwB1+lcXagO4IwSDgGuihd3gERGAehIxn8a6ppsTZ9HfBTVLHxL4O1fSGe2v5TE2y1nUl1JXGR6g8flXiHgR/FvgfxHqelaWNQsJ5JmH2ZEDoPmPZvb3rX8A2kem6vBfzaq+kywENHPE4BYdSCO49q7Hxt+0jYWl1HDpKW8+okiFbtwASTx17cmqpz1MJRXQ9VtNU1iL4bJp+tXC2105IlWBcSyJ3yB2xwceteXx/HfwL4J1BdGks7rT1wc3gX5gTnJI61563xZ8e+CfFMWt6vp7alCo3NFwUCnkcg4x/hXLeOfiXo3xb8bwarq+gRabZBfKP2cFXUH+IEHkg5OPeuyykZxi4u1tDp/jjoukeL/CT+LfDnjOfU4UBDWcpKlffB5PT0r5s0LTb+/wBYitIQZ7uX7plO1Xz2z6V9CWfi/TLvwtc+GLTwcuuOrHyb2xGJpF5wXX1xgH6V5DZaRey+MDpKO2hagBugS6Bj2knABJHcnH49qqMUlqatWWjO1n/Zg8d6ppJuU8IyRyldwETk547V4wRfeF9ZMTQXGn3trIUZZOHiYdeOxr7Nv/F3x38H+ENO8P3dvG0bxlYry02EyLjGATk5AOetfOHjXwBr9hdy3es6VewPcEyPcTRkZJ96FCe7WhnF2dmylN8QtVvr611K4uxfy26bFW5jBwPQ+or6D+Gvx18I+L/Cd7oXiDw7a6XrJRlt7+KNUR2xwcgDbz69q+V20C42s1lFe3Lk52RQmTA+gBNVItcuvD+rIUc208Tf6uSNlIYc4IYDH41DjYppNXZ9zeCvj9oXwt0O0Gja7eS6wARJZAGSLeBkgjoAfUZpniv4zeJfH/inTtem0hNNswQshltzPBL2Jzj0z0x06188eA/jULbxTBqN3pltPHPGYp7baNrkjG5QeAfavvH9l+xtvEmjEXDhLMszxW9xEDEVbsM/dxj9a3hTSjzNaEybt7p5P4n8X678OvEmk61pep2ulrfgq5tSRCy/LglMkjqc/SvTPDvxZ8bya3aW5ube5sboAm6sgZEJPXcOqn2ru/iZ+yh4d8S2N1eGKCObBaPyQVC+4561keAfgjb+ErK50KLWmgvpUEnyMeg6cHofpQowWqM+apFe8drJ4dN/oV5YrdWkNzdKzyMuCGyD0HbGelfO/wAL/wBodfgx4o1LQddsY7y0SYqtxbpnHJwf0Nen3Xwu1zQ7DURbBtWO1gLj7cYzE2OoABOfwr49iubXRdbubq6gm1HUIbsx3NlJ8yyjPQHGMgHg45yacVzXQQnJu7Z9dfGv9oXwX4v+EWqxRCXz5Ii0cUkRBJx0z071+WNxNHdtI8YYI8jFcHpkmvv6Xxofih4dn8MeEfD9tplw0Gx1vAEIyORjAHPevgm5tJbC/ntJoUjmt5WikRSCAQSDjHas43Xus1Tu9hbHTnRXkukcxAY8w8g+g5qW1KPciZnBjj52DgkduaXVLsCJUU7xgDaT1NWLXQ7+500Ja2cly7fMILdC7lR1IA69axcWJ6lVrlLyea7dSAuTkDIFY2mXSy6pLcO7eUoJAk7HsK1ktbu0s7kFHiAJEkUqlWBHZlYAg1zdjxcOHAJZuB1JPpip2GiSG6kuNQ3uAIwxOCOQc1BlrfxHliURiQATwSaseQVnKOpR8liCMU3UIy13FKg+c4VieeKaYyJLm9tbiYJdSxRyMfNjQ4DDsD6ilnlRZnkTKAptIAzj3q20aMJJAVBOCQRnkVms6szANiQ+1AFYQBRjqOvFekfDmGOCFHZQr5yHI6V51dYMsUCOAzDO4d8V6D4VnK26BGwFAB470SfQg7e8vEdCUkZ3XuARj3GawiElc3Lqz7CTknqe1Mn1B50MAOJWOCzHqDUGozOJobONwQoBJxjIrnAqazqJt7JzGmZmByD0NReHow1gs6xuXLBSxOAPwqlrcpucIiBFB2naTyPY+tbcMT6fpunRIquJGzjPzAds+verKua4+RZHUqSFwSvTpWfrkqW+h2DlnQtNgbemRyKvyuY7K8KKEdFOc9Aa5nxfcTQ+FrCdSN7SYyATgD2rNq4zsbxkjv7C5kDhnjBEpk6k9qn1K3EE4ChlX725jkjPQ1z/AIllM3gfRdSgYl1wkm4YwwOeo+tdPI4vNLsr1GwJYgsnfB+lIDyTxrGLfVfMnZn8w/eHPPanWtsmqwM4cu7fKGI4UjsT2q18QLd0jjkIEimTG7bjp04/GszS76eCKIK+cMFdQPvLWiNEWrGERhlkijdF+62SRkVc09CJJZSTjqFzkKPQGrGpQKB5kBARhwo5IPfNVopTFasehPXAz+FMZcnnLIilwxAJB74rI1EEpGVwAD2HUVaguGdyu1SNp+8OQaoXk6fYZCG2yg8DGc1L0LO8+Esy2/iaykLhCHAOR0555o8ZxCLxdragB1F2+wg8Eeue9VPhm4GtWIdMPIw+Q9xnmtb4kxJD4y1cINkQmJRQMYUngYqL2NYo5t4ElQj+IfNkH9Kv+GoBFqNkgGSLhXAIzgZ/xxVKF0OADke/rXR+GbRbjVrAqckyrkZxnBHFTOWjBqx+k3hq2I8LaWhGGECHA7fLWoluMjPWmeG4Gj8O6aHwW+zpkDt8vFaKxHOSPyr55xu2c5V8gDpQtuG4YcEHFXBH2xxRsC7iQAMHGRS5QPLL6MG6nYjJLNk/jWPdwg5BGRiuhuoz504IwdxrKu7crnI561hO1jaLsjj/ABJEn9ham7KAEgYjH0618B6kxW6uULkSLIWPOMnPX8a/QXxXGI/DWqkjINu4OT2PH9c1+d+vEJfyASB8ll3KPvEHivVyvdkTY2PVH/eKWIYgMR6V0nhbU2WC5KMA+ArZwMjP61xYAYAEAE9ickirVk6+WpUh2zkKSRtINfR2MbnsGiaioF3EZQ+5QwBOMGtDTpUu4yHOSwO1QepHvXnGl6mEvC6ttlVQBuGVJ9DW3p2tSvGspYgLLtbBAUVg9CJLqja1K2bUrSW0lVQVy0bAAktjpXkE++1luoZY2R4yc7uARnpivStQ1E287kk4yGBHIxXLeLYILqQ3MBLo4BYvyQe9VFgjkASMsMgEdaIGbeS4yMYAz196mER3KFZSAckH07jFQuu9WJ7nge1alIuCdo4iA2XHIIPU0+abzlgJQIVOGbuR71SUEsQEChOw7ip0kE0RRVKrnByOtBRpWbBboqDvVcEMDyc9MGv0G/YTgY+BtVDDBLrkd+jV+fWiRKtwrckDggd/wr9FP2GLVovAOoOSTI0xUlj0xnPH415mNtyF20PoeOAKoAHHanmLGCKsJGeAw5/nThGMgYzmvDsTYqeRu5zXM+PIv9HsxjIJJGO1dkUHYVzHjuPbFZDAzk/lSa00Gtzzi5hCqTg1lyxFJxgEH39f8K6C6iIBAHAGBmsiVAGJAJwCTnntXJJ22Ohanz3rSSprV+7qMxTyRuVIIyGOOR1qitykpYqwJUcgcYrU1uMRanfRgAr57MAPc5/rXK6iGW5LsCTntxnjivYozulc3WiNoXsajlwCPx/lT0v4lcAsGHGcdq4m71GS3cgMST2NV21eUAnODjIxXoxjcXMd9/acLkhZVIBwCDSm+g5AfJ9K86k1e5wWKoSCGA6U0eILvJyygN0B6g+lXyMnmPQv7TjDlcke9PXU4doIOSe2DmvOX1+4RVDEMB0A5xS/8JDLGxIO8uDk56UlAnnPRW1SKNXYkKACSDT01m3aJTvAOMnB615i2v3AgMeFkAGAz5yfXmhfEUiIFEKOxGBIxIKe4/8Ar0cocx6cdYtwSgOCMEkdqhbX7Xz3XzVAAGATzXnLa3I+SMEnjB6GoWvRuBJ2kjGM9qfIHOenLrFtNIB5qgAZJJo/tSB9wDEgdMHrXmT6pKgwhABGACO9I2p3QIKzYA5244BpuI+Y9Hm1e0idVa4VA3HzHHNVJtSMoYQBJQQVBJrz+XW7qTDO4LjjhQAR9K0vDt/Pc3yI7KUAJ+UY57VLgNSudhDcXoiQNAofaAPnznFWg00qAhAZB1UGki+YAk5br9KsLkAEHA6VzuSRqmQHz+AEKtwc54HtVu2kmLFCMjtzTORggZOelPQ/MQRg5xUXKeoatNIdHuVPCCM7mPcVofs1+N/Enhex1pdIsZ9X0J8tPBHkmM/3gfY9xWLr2YtCv3BBURkHJ9etehfsr/GDRvBuizaRrKRadLbhpbW9EeVlU8sjeuR261lVhOcbQjzHm4nZq9j2/wCBXiK61zwvf6pqEjC5uLlo2DHJGBx9ev6VD40nVfir4aJG4bGXKj5hnPWtn4S67pHivRdS1PSbdIIZb+RhGp4B4zgY4HXtXL+OtXtbL4yeHLa4mSAuvG5gOuR1Nd+EpONGzj73Y/nHPI1XVcE+b3v1PQfiMyx/D7U50w0kUYYEj0YevpUHwh8Xw+J/Cllfl0faCsoi6BhkYI9+tQfFC4s0+GWvILiJn+zllwwznI7A8n+dfPX7P3xYtfBery6FqzKmnajMGhnAJ2t6Ejpya9bDLkhy1FZl/Vqv1iGJpK6Ss7Ht37SmpsfhZq/2MrJFtAkQrzHyPyr4dmjZipJY5OW2twvoMGvsL9o/xxpOk+CNV0kTm4vdSTMMcWGOOM5A5wAK+R4diqgJDPgE8dvpXXWXuJXPq8hhVniqlRx0tue0fsl6dFJ4p1+R5GScIvyHuDXuPxvnvNA0bS73S5T9qS4G1AoIbI968V/ZTuNLtPE3iFbrUIrW5MCSIrybCVB568GvY/GXjTQBqfh+M6xaCJrhgQZQy4I/i9/r615FGjU9o5xXU+RzjDyjKvFw96T03O08Darqt14cgbVrdResuXVSAG/LjkV8/eO9S0z4WfHi11C1tUSC4UGZM8KW4JHpya9s8QfE/wANeFtGluDqdpL5abhFFMuW+nv7V8VfEzxbcfETxTd38zyRxbPLQdHVQeCe3pXsxqRi3zGdDKsVjadOjHVx6v8AzPurxLo1r488KXemm4KxXsHyMD6gEH3HSvj+P4K67J4vfRJYz9mjmIluhwrKD1z9O1dr+z18c4bGGHw14suhAtupNlqEmcOoP3SeecY6/wCFfQeo+N/CSxwXMmpQJG//AC1JIB/HFRWpe1h7rMcXQxFCThKShLZ36ryItOg/4RnwykT4eCzgwpkIGdo4r4u8Ty6j8R/HWsahpWmS3LqzK0cAztBOM5GR1FeqfHj4wrrF9JoejTA6fHjfNG3EnXoRW/8AskeF721t9R1x4Ea1vlMa/OOCrAYPoTgn8a8mSjRa59j08Dhq+EcK0d1pG+vz9D5yvPDmqaIsA1OxurYTNhZZo9oz6Z9ahW1ZmnkAwsQ24zzg+1fQf7W2pSpq+naQjmO1IWYxnBGcc49K8EbAJIGSwAJx1rsai0nDr3P1DK61fF05LEWuu2x9J/so+Mre80e/8K6hPC8lqfNgQfK7o3ORnqa3/jr8H08exnVNOWQ3tuoXyZMgTLgcA/gPyr5X0vU7vQtTg1DTpDb30TBkkUDJwc4+ntX0X4J/ahtL+3lh8TWR06VFAV4MsJDjnitIQc7JyPiM5yqtS5lTheN7prdMh+Efwz8Qm+M2u3d4scIAS1mZiAn+ywzz6AivV/iV4wtvh/4LvLpLj7Nd+X/o7P8AN5pAGRyCM445xk1xB/aM8G28T3Eb3XmgHEYi5J7Cvnv4gfEfUPiDrck9w+23HKQgFRwMcjp0Fd1SEKaVpHg5VluKqOSdP3nvJ6aHu37MOpTX9h4kuGCtI96MN04yeMenNW/jvHMmreE4nbZGtwBuXHHzdc9q8p+A/wAYNO+G9vrFlqun3E8U84mjlhXIPHTP1qT4w/HKy8WajoV1omn3BXT5t0gmIG4ZzwOv6Vz0qylU95P9DXE5Hi1hZYenC7vp9/c+pbguNJucDdsgbGep4/8ArV4N8CPGut6140u9ImvGWztIZJFjznneyj8OM1dk/av0W4sZQdCvWWSIxn5iBkjB5AwPrmvFfhp8Tbr4eeNrnWW01ru0uVeKWBZB8mXZhz3H0rkxlKc1JUpWb/IdHJMVOUJSg7w+R9X/AB2vlPw2vPMYqfMTBU5U8dvQdat/DuSRvCeleXuA+zRgoeSRgcivn34ofH//AITjwxLpFlopsWkYMJZZcgYJPAFT+Ev2nZvD/hzT7O40Hzbq1URmZX+VgO49Kww0auFjZ2l6GuKynG4rExrODSSt5kup+NbjwV+0Fd77kQWM9wsEpkAYKHzzzwOnWvqW2UyyRSoxkhaLCOjZ+XsT68n8q/P3xl4oPjzxLquq3Fr9mW7kUrFnkEZ59jkk16b8Pv2jtZ8JeEn0O+g/tAhWigvmYkqNuACByCDXpxq86vPRnoYXIMXhU+RXUt12O2b4oQeAvjXrNvqDOdPnl2MytkI/GCR9K9k8R6PpPxB8PvDdBLq0njLRSoeVJHbHUV8Gaxqs+tapd3V5M09xdkM5LHjHv1rpfA/xZ8ReArhfs9z/AGpZBSi2t3IcDPp2rXmo1J809DFcN4zDUZKklLmu2n5nvvgf4Fab4W8RLeyzm8lABi8xWUxjPBBz7Y5rp/ir4/0/wJoF9HNLuuZ1ZEthlW2spXcrYwSDnjPr0IOPGD+1P4hjk846LZxRrjdls8du/wCleVeOPHt94z1u41C6kkCyuXWL7qDJzjAJH41OJjRbThZ/ff8AyMcn4fxim41oON3u7bHO3rtfXjXlwjJNIeu44b3P+eKhQHeSCCQcgr2PbBpDlGcgghjkgHODTBJtdSWIBPHt7V571Z+0YfCwoUlTitEe+fsl63dad4nvdIS8ke2nha4+zzzcM/QgA19X33lpaefKn2eKGPzd0XJIXJIIPT296/OfRb+fRdVi1KxuTb3cBG2UHkAnkCvW7j9p7xRcabNE13GfNiMLb4wRyCOcH3rKfO2kkrerPjsTlE1Wm4K6l+Byfxt8Q2viPx7r1zaF57RV2xOy4IPJOB75A+or65+FVqIvAWhtCMA2UX3h32jNfCMskkpnSdjJJISsjnjJPUj05NeiaD8ePF+haBa6Xa6pmG3URRM9uruqjgAkkZ+uKU6bb5onhV+GqvuyprVX8tzT/aAur3TvijPe27RC5tijx+xHOMD1r6C+C3xftviZpHlSlItUiUCa0farN7heTjjqa+Mtf8Rah4k1e7v9RlW9vJzl5CNnPTO0ZANHhvxFqPhfUBf6VfT6feouwSwkAsD2P94deK3ptpe8XT4YqUqacHaV9fM+5fEfwd8NeKtZuLrUNMWSXgNIrFASV4ICjqOOSe1eafsuaYlpd+LrVZMQx3SqVb5iANw5yMnjHNeIf8Lp8bzM8j+Ip8vgFVyAw/Pg/Sua0XxVq3hmW7l02/ntnvfmuEVztc5JBPc4ye9aU7Qb8zCpw3XqzjPlUbO9k9z6j/aptjYeENNURh42uXxu5XGMj8Pas/8AZr+KljfaHB4cv5BBqVvkQlmIEy56AnuPSvnPWPHWs+JdNW21O8ku0iYPGpkOARkDg+xrHt52spYZo3kikjO4OjEFT7Gs5rnsmdceFZNusnyz6dT6t/ao1qyTwtFYyXax3TzKzQd9pGM18nqSowxyRwPUitDWdevNf8s31xNO4AG6d9xx2+lZUrMoLDBI5BPYVkocp9Rk+T/UOac3eUtz2n9k+aKL4j6tvlEZFhkB2ABO7GOfqK9f/aHvYl+Gl+5mthHFdQ52uM4GQT78kV8e2X+izR3MUksEq5HmQtsbnrz3HFS3mpTXsAjuXlnQkMweQuGIPBIPce1ZWqxfuvQ4MVw869aU+bSTv5n0n+y5rWmReFNatLq+t4ZRf7yJJApKlcjGSKx/2oryydPD8Vtew3kJDrmKUMQe4OD1xXgEc3lSNJCvlCQbmCgBifqecYFMuLqS7jQy4JDYXKgEe2R1/Gs3TqOfxe72svzOePDFFVFNu9n5/wDDHqfwR+Kx+Huqw6bfTNJ4dnO0bjn7M5PXnnb/ACr62h8TeH7mPcb60nUDdmOZWwPwNfnxCXEgCIpBO7a7YA/OvpX9laW11DR/EC3VtFNLHcKo/djCqV6DHaspYJT0g7fkeNneWwy5e2pJWb1TV0ekfEr406P4N8NSvYXUN5ezKVhigkUsDjg454HHWvjnWdbude1SfU7+USXcpLM2MA85AAHAFSeLL6ObxFq6pGsSee4UAYyAen6VgyyllG4gEjGfWuihTdJWk7nt5JlsK0I4qrq2tNNF6HZ/D34hX/w68Qrqent/o7E/a7YkhJV6kkDq3AFfU1p8cPBWpWdpeS6sLaSQKz27khkPcEdK+J0clw4JBC7Rzwc96sNOFKKUVicg57j1rdqTVkz0Mbw9QxU+aL5X6XR7R+0n418PeLtV0b+ybtLsQxPvZeiHOQMeteGmUlHyPNJBHJIz+NSzXTcgIAeQCAOKiWTZjADHuT3pcl48stT0cDlVPBU3Ti7336H0x8KPjP4a0n4Z6Zp2oPPb3tupVohHkEZ6n/69ampfH7wvYywLbJc3ity5jQAqPavlhJSAADgnnI6mnSO64K42MMEAdTW9Gf1en7GmrRPmcZwZhcZiPbzk7ntHxa+OR8YrDpGkJJb6Wqh5jIMM7YI2nHbBqb4KfHKw+HPha50rUNPuHP2xpY2hxtKEDA9cgg14dtkaRXDsjhdpIOcj1qZpXAJG3ZkKAAc59c1wVKSqJptq/Y9anwzhacUop3XXr/wx6/8AFr4z2njHXPDl/pVjKkNkwaVZGBxhsk49cEn8K9Ttv2rNGkido9MkklSP9184JJIOSB35r5NNwckk4IIzzwAaWSeVIiC4MDNkKByD2OaSoxSSbbt5nRHIaEHzR0b9DoL7VX1O+nv5lW3ked5Y2GcxEtkfjXr/AIY/aV1TSvCkmmajZyX94UKRXKvwQBgcdq+fzcuQpDFDwQDzSjUJd/LMw7Z4/wAivQhU5S55Lh5xUXG1uqPTvh/8UdR8G+M7vXZ41vpLqMiSLOPmPTkcce+K7D4h/tF33irwjPo8emR2slyAryrIG2856Zz+NeAvdyl2ZTgEdB2qOC5dEcKFJYfMMcn8ac6jnuc0OHsLB2iml2voem/DX4u6n8N01OKztYL1L0qXQsFZCBjucEH8+Ku/Ej446x8StGttOktILK3t7hJTu+ZiVHAGOCPr6V5RI5aMhgUB9M80LOckgHIHpWV0nc9CGR4eLTjH5dPuL8sgRC4YE8gnHGfpXafDr4r+IPhvpt7Y6Z9leC5l88ibKshI5xjqDxzXnoDMQAMBucepo+ZXBCMGI5Pt9auFXkd0zuxOX0sRTVKpHQ9pb9qDxkqbSbRV7hRkn8xj9awfHXx21/xvYxade3A8r7xQRBMnHTKnORXmgtXniEqFwAcEAHA9KknsZYkRhKjn+IKeVNVUquprK33HlU8hwlF6J/Nto6HwR4z1TwJqVzqOmXXkyzReUQ0YcEH8QQffmtrxP8W/Evi/R5NL1LVd1q4BYQfI2RyM8EEf5zXAMSu842AdPapre2eXbIDhCQCT2NZqyd0bzyfCTd3BHZ+H/ipr+g6HDpMWp3hgjJEZjkCBATkDGOa5/wAR+JtR8RasNR1C5lvb7Z5StIckKD3PT8cZ+tRXmkS2vIPzgBip4yD3z6VSI8wBlXjJBOevtWjqSkrNm1HKMPSlzU6aT7nT+Atcn0vVr4W11LZzXFo5Bjztd15AIXqT78VnXl9LrV493qW+8mkZFd5mIIxyBknOBgcZq58O4g3jzRFluBbx+eASeA5IOAfxq5rfhaWPxhKL+eOfS01MpOznAeMMPMCr14B4NZaLU65ZdTlrKCv6EMXjTXo5kkGv3zxRtj5ZACvHQZzn0qGzn0y0gN1qDzRGeUzb0O64L9AcnpjPb8Kkbwmr+PNQ0nThi0ivDHbmU4xGRlQx7k9s+tRLpEt1eXE904UQMYzE5AJwcAD2HrVutKWjZywyrDU22oJX8ixq3iLVry2VVu57mDP7vy5HUxjsWwfmPvXKvpcnmkxRPJK5LEHJLE9ckV6Ppuj3UmmvqFvbxRWIJHm3YJDY7gcZ71qWWnu+g3t4DGLmQqtukQAIyeT6cVi5Xd2dNKhQofDFI80tfDN1kxywtAwGQCckD6+vtWzpngy8nmEUWnyXco+YCSREwPXDYz9K2LManaNK63ixnoJJMEZ7nPc1nXWoWdlMVuZri9vXO4iNSQB3PHIqXM9OFGNZWtc35bKfT9NKRaLqs080TKfscpZDjqGBbkdiBmuO1SOV0XztLvLZAOssRVSR2B74qzqHi+S1UNaW6pFGAoXzj83PHHY+1Sah4l1NjHYajHcWlxtVxE5I2A8jg9iO9Yykd+DwKw8lUhG1vIf4atW8QfDrU9BsI2GpSyNMlvN8oKbuu44GSQeKyfimo0nwP4d8PXErLq9tOZZYFOAikNg7+gHIwc102l30llbR36md4ELK8ixHapPGCw7HI/Oq11pWn+O7+K1htJ7y/uCqxrEchQMAH6DPTNeLNpNu+h+3YPimlClCE91r87WNzw5oniLRtQN/4i1GI2cEQkX7NNngDJ3AgcDnpXP6+lnrvhjxHrMF7dRRPdMUiEgWORcjBKk8+vFQ6x4Ol1FXhiuxNOi7Gjd/mVQMAEMfQYrEj8Hm2tJG8uQwqdrRy2+/bn+6wyFByfzq6dGNVXvc2xfGGCo2lUu27LRJKx2PwF0qHw7bXt/e3doBe4KIzgMoBPXPSuO17wNNqXxJvfsurWFtE4N2srsSQxboMVoR6RBraR2OnRtBcsCYrcwlssOvXkVz1zostrK0ouI1uEBSRyACFHUEdgPSuhUIcqV9R0eMcsdRuMnzSVraafidR4puU8PeAL/RtQvk1rUL9gYpIX8wRAHvnkVkfBG9j0QeIri5uYLe4jtcxeaQC5HQLnqeOgrNbwvrWo6TLr5soJdNt28rJk2ykHuqbcsPpWdoNrdeIdRg0/SVj8+4IUtNmNIlzyWYgkD8M0Rp0bay2CrnFWdRSpUW791qzo7D4r63JqNuXnWJLiZUdwmNoLAEn2A5rpvEXiLS/wCxvHUf22CSeXylgCnJlO0D5R3wa821e1n8Na7NpV7bK1/G4EKWau8U4yAChIBPJHau18UfCvX/AAhoel63rNsrW+pqJswqS1uQRgONuQeRycDr9aznKg2ouSFiOKalCP72g4y6WVtmmr/ccnc+Iru3+GZ0MwD7YbhZftQfJMZ6rj+92xW7461i31Twr4BtbSXzpI7ctOqj/VfKowffOa1/h98IPEXxQ0rUtT0qKBLCyjeUySKQr45ATH3ifT179a4dLqZ5ms54JlvbVhbm2ZCGVyOE2kdeRxXRCFK6SZ8rieNqkqE/aR0u3ftdWIw7HchG0AAcd8d63/BPhPUPHWtJpVnEDghppC20JGerZ7EDmrfib4e654T8M6Xrep23l2t8GJRFPmwEHoy9ce44qx8M9f1HwdrsWr6cs1zZ3bpDKqwEiUDqoOMEnOMV60VdH4HmedRq06lTC1FzepjfErwXe+AvESWEu++s5Mm1utoXzQOpx7etdP8ACQB/C105PP2o8fQdKxPjL4ru/G/jOS8uFa0gtiVgspXAMCkfdOOh9q2/hCu3wjIM5DXJYMPpyK8XMk1SsdORYjEV6KliZJy8jtAQAAD060bjkA8D19aOCCCMk8UvOAAQQORmvjD7ARmIycZAzkjvSjngDjvScgkkgZPagkgkDknofQUECrGOD0xSnJI5xzSckg9sc0pAJGDk0AAwCcDBBzSZ5AAOfX0pehAIwe3vSLkgggjnJzQAvGQQc0Yxg4GDnv0pOM4GRmhRuycYAHT19qAF4zwO9KckY6CkUjA4x9aO4IPHegA3BSecjHNNBzg5JAJIpQxUkYGcdqTIOCBzWlyAPUk9KazAjI+nSlyBkk4HvSHHP04pAM3DcRnnrSNkng8UpYliSc+vvTGIxg9/SgBrKMjPJFSREKcgZIOQfQioudxAOV7ULLtIOcEHkeoq4rUGfT37OsRj+GyMOAZMkeg2ivSUQAADnvXB/s/wmD4Y2rYALtz78LivQFXJAPAxX09FXgjzxmwjoaCh6kcVLjGMDj1pNvXI5rewEZQnoOK5v4jY/wCENY/3pB+PWun2njPArmfiWAvhNQMYMoH86ymvdYHy38UJiiaVGDtUlgT6gVwc75yCcDp9RXcfGCQQPpQKjDAncTxjPXNcC7l2BIyo64PWvIO6i9LkisFBAJJPWjIJJLH2qHeASAcjtQZcZyMU1ob3GXDEshGcBhkYzmpbhQLsgA7Riq7SFZUJOQWAx0/HNSu4+0zOTkjacHoRVrRknP6wf9JdQcrzkdhWWxOWAPJAxx+laWtFTdlkIBfAwoPB+tZ10VRlAOSB1rupy0OZkkcmRgnBzg5qZZACOpJ6/Sst53SNyAGbghTSx6iAuHHAOSR19xXRYLmm5IUkDcM8E8Uu4yAYUBgPzrP/ALUDyMqjKdB6+9KNTAyCCBkYx2FFh6F4PtBBOAOmO1KJOgByeOf51Sa7DhsKQMZyec+1CXIbLAMAAM5qLAXyQxC5AOepPWgyOHJBAGPTvVXzUPJIOOme1KtwJSfm2DPLYzgUwLiyHORyB14p24AsScAHByaqieMPsSTcpOcgYINSeaBgkAgn86BMuK5YAA7T/Kpy5MEoxgbSOvUms+OQFiASxJzgfyq2rA28yEAkqc/lSYI+6P2fI/L+Fen4GAwzz25r0UYwMgk+1cN8CYQnwp0g4wCu7jvya71QMA5Oa2hsco0AcYOPanqBkHtRjPXmlyOeOa1SuAYycA1W1EH7C+BkE4/LmrPI57VU1jK6RMx4HX69eaJbMD55uYDLrF25Az5zMDjrzW/pduFYEg57EHAx6VRSMPd3DDnMh/nW7YR8AgZHrXzzT53cVjg/2inK+ArMAAN9oAGK8ZsboRWttLA6qIACVBzkjvn617F+0gwXwdpiZwTOSBjOeleH6WQ7ToQDHjKrjGDjivWworWPu79n5mbwazkYJYdO/FeqA5ryH9m+5Nz4BQk4cYJHp/nBr11ema9v1Lja2g6o3dYlyzBR6k1XursKuxH3SE4AXrWDq/iqKCOWJ7R5FjBLtuwBj3obsNuxynxhs9L1HwreSLEXuWYL5mMkfj6Vz/hnwXaDwJY6f9ra2snUzXR3EFj6Z9PasT4mfFhNX03+zNNtREGbDsDngfSuEtvGErR41LUWNtEoCW6/KDj1ryq2PjSlyx1PPrzg2jr/AAndeFvCDaxexzmSfzzHBEpwxA6HA/njHFcf8WvEI8X6PPqOouTLFGVtod3Q9iR3NcdIra7rs89qqskkg2gvhYhjrn3o1t7fS/MS7uVmjiGWUNnBHqTXLPFVKqutEc6nLZbGVoOheKPEsaSsxtrMgKARjCit7UGv9D1LTpY42eG1kVlDDh2Ht3rjNT+K1/drEts4hto9qqVYjPPJI78dhXWz6/L4hljeCKVI1TMTO45OME4zkfSjni9nqaQcOhB418dDxKUfXbneUJEFsi5T6kdQR+NcXZadZ6lOJoZwiow3tgkBc5OO3SrureGImvrCxjmxc38o8y5l4WNSfX8DXRavpGjP4n0fwd4VVJiMLdXIxukY9QSOw5qYUXVleTIfNKVjVj8C3es6KmrWVvKthuCea/3nA4z7DFd1ZXnhyCG3toraCGG3gzPLOACzDsfYGvevCPh3TfDfg6HTrwRKFBU55BPYgV8tfEXwWnif4pW+h6Y7RW8khWXBxkE88V7caMIxstzWVGSV0cV8Uvi/BcxSaR4cSKKDJEl0uAD649a4iNoNA8Lm5iUS3k7EtcHBOccjPY19V6v8Hfhv8OLcNfWwuJQm5YcbmbA6n6184ePRcfFXxHElikGiaJY7jErAIAuMEkd+B0qKlOMFe9zLla1ZV+I/ie2ufBOkW2nEWyJiWUgZllfHc/WuK8J3pvTKb24WIRjaVXsOo4/rWzZ+Gkks0hWWSeJSVRmHL4PBx0APas5vCEsd28MKB57klF7bMDJz6dOprilruJq6Od8Za0NUiNlEGFojhQ7cAnI5H1xXN6lbJpEIzcxoCVIABJP41ra3oA07URFM7AbgCwOcY64PrSeNXGuQwQ2Vk1vp1ouwSKMh2IGST0JNCiWtEQX3ibXrzSoyLnfAvAUr8oXHTH0rFfxDf6ZAhkUSiQ5VcfdFdNo9zb6b4KksJIRLqs8n3sE7IwOAB0Fcjf2E1/dG3iDGVSBjB4NUkFzKtLpJbu5kmdtzHllHIPp712mgeEX8RTpcyutvYxR8sTyxFZlr8OLnYZriMLPjJYE8/hXafDDQ9U1DxhpWh3cAubRt0ixGTapAHV/YHGfUVaS2GrMo63qukeHojFY2a3E+0BZnHAPsfWvddOuF8L/D6xfY32me2EzlT3IyPzBFeM/FLRo7b4jyWPn21yUIZvsS7YkAxwB2r1jw7rCeM4o7MPmK2jRW4xwgwB9OK8bMIOSSQpvlV0U/Afw/gNxJ4i18b5HJlWOU5CL2J98Vn6jqkvj3xgRYx4gtsrAqjCoPWt/4narLa6c2mWzKkkihZGHG1RVr4P8AhkxWInDLmcbxJjqPXn2FedCMnZHlylNyNez8IW9tpCPdSMLeMF5TJ1dvYV51qaWguZLmGKFBJKEjVhnI9SP8a7jxVq1z4z8SJ4X0KXEFuN13dDkKB1A964jxL8L9VOoo1ldCCyztJmJLP7gV0cqb5Tqg9PeY290GIWa3T3hkIGSqsQo9gOgFZkGqNYacbaORVLNls98ngV3l18O73SdOhmubndZlASmOXPcH0rm2utNtLhTewJFbxtuSPaBnHQZ7/jWbVnZEucb2RDp3hpNYJnvysFpHhtp4Ln8a3tQii12AaLplkJwuNzqMEEerelcfrPjC8vJjJFZKkBO0LnGF9qpWusavDpdyulXP2RZAfMAPzr7Z/LpXRCDGo3dzX0CzHhbXpNPu7pwpIYiOQNgHqB6/SvSPO06ytzc6dpc0OBgXU4+8fXB9K8c8AaBd6n4hsxO0spEgmllbkgDPU+pPavpG2s7fU9SaKWYtbRIWIxwAOwrzsViOSSjHcTfLoeI+MIr/AFJpLhw0rsOMjqPpWDp3nw2nk3BC5J+XGMgdK9Y1S2njlwbJ7m0LYBjXkZ7ZrzjxQyW2oyweW0bINwVh0GfXuatXlBM52na5Tu7gooCKoJ+6B3xUGmare6LcvqEE6wywBmjbGSpIxkD6Gk07Q9T8RXyx6dCzxR4MkhB2gemfWugufCltCYlul80Iw3Kh6n0qqdFbsqCs7nk95ql5qWpTXV4biWdiWeaZyVP4VuaPbS38LOSFXqNoJAHp61Y+KFlbWixQabIFZSHlKrlT/sDuSPWm/DbUobazmW4bDSliATnLf/Wr1ItJHbKV4lL+xoJLyeW5uFt0QYDyN1xXO6je2Wo3witpXnWMYLnO047D2r0TW/DEEsBAKTB8udw6Vy66DbKzG2h8p+mRzgD2ouuhjzXN/wAKavFoksEkwDx8A5HA/Cpvil8Q0uEitrILKAu4EHKoT1FczqkyWcUUMSSSycZBGfqT6CtjTtA8208ySNfNcZyy5AXHb3q1Z6kuz1OY0HXLrW7kW0zANjgA7AB/WvdLPx/4f+HXguPStECXmpXC7rqeMDhj1GfSvI5rKCZ2syyEk5mkJwwUduOfwpsllo2nCOMzGJdw8skkbz9P8aObSw+aysa+p/FXUZ4V0+yX7DA74kYH5jk9vrXonhHU73UNLTT7UmysowZbiXOXmI6D1x7epryN9JSe6SaNVlG4EEZwDmvYNHubLT9KgtRgXswA3FsVhOPVHPNW2Oh8OaBHrUk88o2Iittx1LAcVkxaeNau7uC3BMcR8slTjJ6H61b8a+PdO8A+Gxpdo63erXI5jQ/cB7k+vtUPw+jli0+2kYgvcHexU5ySTmsuWyuzKTta5bf4Wm1tojJesrhQxjjAwoPbnPPuBWPr+iHwvYTziWRwy7kLEAA4/WvR9ZuFtbbcTlt23BNcL8TbaW40GMKQVYFiT2FZVFHSwrqJxNl4ustStxbSEPJnJHcVV1LwdHNKbvTiVumQqXBxxjp9fevOzDHY6g0ss5SQHI2fex9O1ei+FfF1o+wzXCgPhQrkcH3FUqUo+9E0alujyK/8NX0OozJOGDFsCR8nFRfZzBfpBGBJcMuRuPAxXtXxLvLGy08ypsV2TOFUZ57j2r5ziv3TUZblnYDdtLMeQAfSvWpSbjqd1Jq12bl74k1O2U2c120NuGLNBFnBbtkdxXVeH/F+q2Xh+e5QmYxqVjaQfLHnoQPWsCMWmrWl1dAqu1MBpCASewrrvBulRXWhG3J3hgWIBwAQDXQpPudKaWp5fp1vdvdXd3eys8kjF954xk9PaqGp3Ks8gDgBRnLHr+Fel6xosSw7QFchsFFH6mvPPFOiJYqXJBLcFU5YfhSQmzirueRp2cSbmJAzjoK7bwJ8OdR8YzsUVILKMbpLqQ4VVxyST39q5uDSQwJdiBg43Drn1HrXTDWdRtdJg05btrewB+aMZUMfUkcmtFIE+51WkfA/TfEV7cKdbWzsLbO64UAMcdxnjBrh7zwBbXmtXNnokrXNlA5UXExHzEDk9h1zzUkvieaCzNtDcy+WcqwU8H6nrSWDS28AaNniWUEbgcZpqbQ7oxxoLQ30lorpOoO1pE5/KvWNK/Z7vNf8PR3tomcDe0k37tVUds4yTWL8PpbSDxVpr6ngafFIXl7ZABOP0r3XxD8QdT+JsslloUA0jw9ZxbQUIBdR1Pqa1jOw1JW1PEPA/wAM5fFXiyPQrdwkolMRlU7sYOO/WvpfxV+x54f8D+CLjU73xK0l4sZx5WCu7HAA+tedfC/wpoV9rVzJJqbWUUSlpLgPtIYHt61v6z8QtH1nxZb6Ol/dy6DAwSSeXLbgMZIHbNdMJpamd4vSSJfgt+ylJ8Tb/wC0X96bDS7f5SxI+b8+9e63X7A3g6HTZ7i38Q3CLGpZnLAgADk9eOlZ03xL8GW+gmPS7mewjjXaPJbJJA4yOprN1P46XGi/C67MVhdXEt0rKssylUUYwD711wqtO8PyJVOCd3qeM2/7LOreKNe1W00HUTc6ZbSFft97ggKOgAPXvz7VyPiD4Py+Cbm4srieK+lBLNNGD9ABnoOO1fVn7PPiW4uPCzhdKuNRnuWLSbchAT29wP8AGrfjbwTb6vPPda3YQaewBGwsANvbPTmlVqe0fvRKVFSd0fBniaNNOIUhS5XGF4x7VwcWqs9y8ZOzBwM96938a+CINc8V3dvo0IuxGNplQ5VTnoPU1zniz4Cz+HdJGo3Mp3yD/VBcBD7nrmvNaine5UafKcd4e8QyaI4ckCPOcnqTXsvgbxnp2pxu7sxucD5twwfbHWvEIfD024xOC6L0BHSn29k+g6ixglBYYIVcnNRePctSsfSura5b2cJlJwMZA6815N478SXupWMlxLdm0tVyoiiADOR3PtWPa+ML26jaS8iYhPlWN84I9c1yPibW57t3WSTII2qoGAgP8zWSkP2lzk7rWZr2ZmibEchxtYYyM9frWxpUkemASIAHJDHvk1n2oW1QxgAjqCwrf8LaHHrF8ImnCLuBLDkH1H1qnIVx99rdzqICiWQoDuABIA9eKfpmoXFjcRyriQqRkE8getd5480HTPDtlaQ2MQM7BVJzkliR2/Guu8J/BUXeiJe6imA43ABuTxwSBWbVws2crp/i288T3Vrp89wwtUIbywcZx2zXsA0u2khES7ookQHKDPAHcmvKdO8D3ll4qijEG3MhIz0Kg9Qa7jxb8SdM0OJNMgkE11EAsrIOD6jNcVWk73ic1Sm29Di9Sknm15ngJS0ifBnIGOOxrstC1iC8cLFOhUcbzwOK5DxBpV/4g0Rbu1tlsbLIIGcBgapRaPd+F7FIw4WSXBbcCSAew9KUqXMhOCtY0PE+sQf2o5kUOI2OCpxnmq0M8d8CEiADnB5zkVgaikVvctI6NOduRkkYP403R9TL6igZ8IfvAHp7VcI8qsJKxBrc72cpCEEZwO5ApZ7cXWno7or4y2QMED3reu9X0qzvQZXQoBu8plB3fia4/wAUeLUvRLHaILW3YhQ0ZOa1RV7HP3O++1JniJ2qCuc4A9qms7eS6nEJZ8dlHGTXReDvBkuvTOo3iMLuLIOCfc+lWtR8PjS7w7Qdq/KXU9x1FXqUtdTKvLI21uQVJORkA5IH1qPSdHeSUvIWjhP3SDkk+h9vert/dhFJQsGHoBgim6drEE2YiollPBycY/CmXHc7/QtkUaIiBQAAcdM+ua7yxb/R1JwQ3Occn8a810yS4ihiEKgopAILYzXottMv2dEQhiByR0zWNZHrU5aFppSWGDx6VYjncKxDkcYJrKuZzECQCxzwB3qaK9RVHDEngg1ylN3LHmCSbAbJ6E1sowSEEuCcetceLoQ3jg/KGPBAzitRbzcFCFmGOSauO5S1H3pLSNtOCDnNMaQqocBiQOAtJK2QC5wQM9afHJkAgZHqa6orQtaKxzvji7e20tmKFyACAOOvqTWDoun/AG3SBcuo8oggAcgHuc/jWv8AEqVYPDksrkAnIw3QgV5pp/xBji0cW5QCRDmNQcfif8Kp26nn4hK92ac9vaJ57uWVI2wpVck89cVYEF/PEggQJagcsJAGPocHn8qoaV4ggnLSXU8SORuIbjNZuu/ENH2W9uqqwJUEDk++aysuh57RcvvKWQGZjKyngljhPf3NSNes8YQIhA74OawdFnvNXv1jBVjjkuOB6c12EeixxTYnQs6jBVGHX1zUNWJtbcx7aV57hRLKQqjJGMZ/Gu9sNOivNLMbRYUkHzMciufjtktpAgQE7s5YZOO1dVp+rwWkJCwG5mxglieD61lewr2KZ0i3tpC+4sEA2nGP5da21uMBZVVlbaCrfSsWS9SZyxPJJ4HQe1U7nF0hQu4iJ5JJBH09qSkClrqZHiNhdzO7cBsggHkn1rV8OSxvZxpucHHCMpwMe5p2n6fBLI8hgLrEMFmbB+vNaU2oW9jAciGMKvygnLH8BWiqGyqJGtbTI7JEXUyex6CmXcUs8rWyyKCoJ3k1n+HbyOZJpQmCRyzDAwKoa54gyXWAbHPBK9qbki3VVjI1yG5huCsbgIflOThR6kDua1/Bqva5d5SwByATkAj2rn1in1FhJJIUCsME87/wrovMSOMoxyOPbmseX7RjzXZ1hvft8ryytyR3AAH0rR0qzhndCxyM9CeD+NcvGjrahyxKkdzwB6VQtfGUdpdGBC7ODgjtVwqvqCqM9Xl0e0jiZoxEAVxkckVzF1GIZAqcjoTnNYb+Mru5YQRIFGcAMcZq7bTu0KeaSGJJwfX61tCrdm0KhbD88cfWl80BgWIBPAqo9yI3bkHb156VXuNXhikVGdFJ7seBXUmrXOpNbmuT8pOarSyHjHIB5+lZ7avGikvMo7ZHeqOo+IIYViKli4Ochuv4d6OZBzI6JGCrwePSplckAjiuRHi+2RS5RtyjBJOcevArPuPivplmhcyKwycAnFVe47pnfGQZIzz9aY94icHOe2Oa81m+NeilQIFd7jvu4AHtWdefFuVIDc21sHBOARzj8KL2C6R64J8yFAcsBnA5qvNfJExMoKoDgknGDXzrrPxt1hZXEEIRzwQF5x7VgXnxZ194iJWuXRjxEfug+tF7E88UfTN34hsbPl7uPIP8JyMeprKm+IWl26SCO7gmLHG4dQPbPNfNy63qGrcySOZCPuq2AB/Ws8ozGVpXacqCAC2CPpUcxHtOx9OW3jPTboziOVnfGA5PCn1x61kXnxACMY4kLbRgyOcH68V8/WXiGbSUVCxjh6Dkkk1qTeKJJ5kRUABHVSTk1EnLoQ5s9OvPGt5w0Tu5kbCjb/Wui0zWLhLJHuA8bsctnqfx9K8q0jXIllBJDCPg5OcHvXUf8JVBcAOHYkKQATke3FZXkjJ1Gupo/ED4mW2iaS8Mc0ZnkGAIzkk+/pivn3VfFWp3cpkeY7QcgAnn/GvSbbQLLV9VM93EJDI3Q8Ac+lZfj3wtLsItIEkKgKojHAHtXRSmk9Rxq9zzK51meaRghInIycHtTLeCbUJliDjc3c54q7beEr281ARJAyuOvYE/WvVdG+Fw07TFluQomcZDjtXc5wibe1ieK3EJs7iWAEK4PUHNETyeaWJLEDBra8WaUdN1eZQgVieXP8XviovDdil9qcccoJRiCxA6VfMrXKU7lS10K9vJZLiOAvGBxtJ4NRNpsiEp5TeaTyCpr6l0Lw7Y/wBiRQpFHgjO4LjJ9Sau2nw9sjaSyJAsz4LB3HB/CuZ4hJmXt9bHyJKoiYpggj+8MYpgBJKOMjqCB0ruPGmlm4124gtoEDKxUryAMHqKjHgKa3s0nuT5ZxuABzmt41E9zZVF1OKYDgMSSOmO9OAJyAMHHr0rQntX+1uhUqQMgEYyPWq4gIcqQwbsFFbrXU0UkysQVAJIJx0HFOIZsAnDEZAArRTSJXlUhMFumR1rVtfBmpXhGy2klYDI2qeadg5jmhAZGJMhVh14qdovLUDBkB5HpXb2fwo1+5kUjTnAbghjg/Wuusv2edfuPLZxsQjBAAOPapbS3HqeLC2G4gHDYztHapEsbhiGWIuhH3h2/CvpvSP2WHd0muZ/LDAAq3f8etdZYfsw6JbuHeMTN3BYkH8MUc8R6s+O209zIfkIB4BA5zWjZeFr+6ZXhgklB45GMH8a+27b4FaLH5RFlEPL4Vgmdv0rptO+Gul6eCFs4nOMbmXJrN1F0HZnxDpPws13Ujh7F0jP8X/169c+F3we1LS9Ttbi5QJErArgcAZ5/Gvpc+F7SyiQJDGgIzyueaqWtoBqaA5QqwIQcA89aSqsTTasex+HrdbbT7WNCQBEoYEd62h90HGKztKxJbIwOBgYzWoqZ461Dd2ZxXKRgEknGfx61o6TEJZQJARzkY6iqyRetaelKi3Kgkk9cY681SLRe8RWTXNsxjQKZAMt34rhLjwuY+S8qEknO4jP4V6Xqk6xWxkcAJ1A9K5G/wBb09MvdX0MQ6BSwzSepqo3OXOkkkoAXA4ySeab/ZErMCjtEF6BeAfrWhd+O/DNopxervHfcCPyrnb/AONPhe2YokrTuvXCnA/EcVndIVjh9RXUJxOwNxdqckkRONx+hFcl/wAI7PdTF3gurYg/8tIyP19K+gfCX7UPhy/b7HrPhto3A/1kUe8A+men616Bb/G74U3sSQ3iLZzHgCWEAfma1koT2NZQktz4Y8e6Rc2OwTk4bAGDnA7Z9BXDQ200Vxh7dimcBgePrXvn7SGo+HtV8Rwz+GZoJYTguYMYwc5GOmeleQwqFulQElXzyT0pciSOmktNTpPBlnJJdQrsEsZYblzyBX0v4eniszZyREwKqgHHJz614B4K0q5u76OK0kjWQDBDnAIr6D8DWMT6nbQXN3Ak8BBKOwGcfWj3Y7m2mx7Pp3izUNQs7eKyg86RcBt8Ywf8K6SK/wBWmBtohDYXJGSDIMkkdQMEelR6b4n0DQbMi71C0ikCglQwH5D0r5s+Mv7RKWfjCCbwzdwSlSFLMSVJAxzjp3FSm5/Cjjl8Wh9K6he614f0uSa51+3iIBJ85QAPxr4P/aE+KOr+KPEtxYXF3BcRwNjdB86n16djxWH8S/jX4h+IV7KlxPJbQAkGOCQlR6Y7/nXCaXaqgkn3GcY53knJrWEWtWNEUUkUzkEqHXkHHAHpTpJrNHEhACDq3p71BcqPL8wIIgCSCuSMUadp82qOYoI2u3IzsjjJDf5xW8aU5/CJytudr4D8QWtrLK91ZRajbPwsobDJjoRXp2hftCav4JilstOT+0dMlDAwXQAZM+hHp2rzrwr8HfG+qoXsdBuBGTxuAwPQ4HP6V6DY/st/EK9gFwbOAAAg8NkD6ZGa7YYV/akl8zOVSLVmrnBv4rudS8Q3Oph2gFzuDxEYCZHIH8q+g/2bPibdaRevpdzax3VmWAyByM9D9eK47S/2R/E0oWfUfMWzH3mtAQRjrx06V9D/AAj+BOjeFpoHi1MXQwC6zcS59MGvTaw9Oi4yleXkZRnfRKyPRPGfw20jx5o6XEdlCZNu9RsAJ46E+tc94Z+E2hX1rstfM03Ubf5ZEBJ5HHIPavY4/Lt41RFwoGAAK5PxPYvpN/HrNmSPmxMo6H3rw1UfwofKkZtroWr+HlMMsQurLIO+0bay474I5NdDpN5pl6RH5shnH8FwcMfw71sadqEWp2UdzCdyOM/T2qG60uz1Ef6Rbxuc8NgA/n1rNu+5ZdSJEwFQAeoqT6dqxF0W4subG7ZVByI5SSoHpUMuvXmmY/tGwYxjjzrchgffHUVIEviLTlliW7j+WaLncDjIqxZ30i2scsp8yFgP3g6j6iqEl3pfiW3ZYNQaMYIaNH2n3BFc3ot1ZQ3V5p39rCKWM5VC4+YEehqtxXO9WcAGRHEkXU4OSKmimScZRgw9u1c1ZWx1OJja3L21zEdpdRlW9MjpVebRvEUcvmwXcJcZH3ANwpWGdjnPWkJAwDxmudgu/EEMR82zinkA6Bwufxp9vrmotKIp9NMDngMX3AfkKLAdBkdKPaqu+7A+5GT7E0nm3Q/5YKfowpAWjg8VXi2xTum0LnkYPX8KaZrkgAQBSe5bIFIwunYHy4wezZ5FAFwY7Vk6wov2WzBOCctt6ipbsXqQMwniQAZJK1V0zTZxm4N4xMnJXYOPxPNOwE0YOhoiM5e26Bm6rS6hZaXqUQa5SKRSOGHX8xU0mmpKhWeZ3QjBUtgGsy408aIDPABNCDkxsen40gOYu9BvtBumuPDUs7IfvwS/MjfT0rc0rX9XhjI1LRZEfqXtxkflTn8c6SrrDLI9qzYOSAAfxGatyeNtHjHN4rfTvV2b6Cv5lgeJdPEeZpTbnusqEEfpU9vrVhdLmK8hcdPvj+VchqHxI0y5ZoBaPOhOCSucisqS60G5DiHRLiaRj2ymPfIJpckuwXR6hHKkn3WVvoc0lxkbCBkA8ivE7XR/EMeoO+jm/gTrteTjH0xXbRHxi+nlTHE7hSP3hAY/yqnTt1Emdu4LOAVDIRzntVW7k+wxb1lVFH8MhwPzryiO58Z3d35FxOLIoTtMuRnn1Fb8XhS71BVOr39wwbjdGSyj05puny7sE7nTt4giVA9+fssR6MHBB/LmopNe0JUM0V4iN/eiPP5Vn2/gHS4ogZbia5iOAACSCfwzVpPCmlw7PI0rzAMHc5xk+471NogrlGfx9YLMI3EtyP4ZoEII+orB174jW01pNaXthNIMHy5NuD7HH/167q1s44rgBdKihA6OFHH41NqmkafqNoY7yCPYe5ABB+opXigdz53u/j1qfhW5ihML+W3yoZVGHAPHJ6GtrwZ8Sda+I+oNFBK1osjbTwcD8vesr40fA6yv9CvdRg1lrVIAZFikbOcc9T9O1eO/AL9pjQ/hxJd6ZrtvIVgkZFvIl3KSCe9dKlTjC/Ldglzbs+s4vAmpfaGF/fTXUJ5BgYjBz3B/GpJPCPhiwuRDeSOJZOjStj8M14p4m/bp8ONp9zDpkMslyR+6lQHAP4ivDPEf7XPibxJbz209ta3EXPluXCTR88HIxk1hzyexSp3PvHU/D2jaPpQaKxilQkLnGTg981eaDTLLQ/JeSO2QxkklgCCRk/zr83l/al8eR6VLai/byVBUeavAHoSP51w/iH4++LNYgEN7rspU/wAMDEfr1FJOUtyeRdUe/ftMx+GdAuUvdI1SO4vCT5tskgbdzyMdv/r18+eJvFPgm/0iCbSo7yHXNy/aLeY/uVA5OzjrkAY9Ca8x1XW5765eWWd2ds7ZNxLD6k5NZs07HaWcueST602lujN04n2D+z58Y/hlpFgsHiGwNrfKxIZo8hh67v6GvYdV/ay+HHgKUSaEwuYpwS9mB39QPzr83U1iWOMCKTCg8Lio5dVluyWfqo4bPP0qGm92ONGmfYXxX/bij8T6VeaZpnh6JLWdSvmSKARnjpkfWvk248X3t1DPBcNGYpCQMgHYM5AHpXPXmoFwSWOAOvqayWvS7KSzIR6c021aw1ThD4TqNF8Y6n4buHudMv7mwnHys9vLjeO2R3rK1PxBPqt3Jc3bvNLKSWec5LE9TnsTWSmoNLIXIAycHI61De3URjZCSrZyNozk1mopDN+HxDJaQhBPMsYHyqHJAPrzWff6+13IQXyVG4Ox6H61zsl47ZKlkcDac9CPpUO58E9R0IrRaFKRdvtQaR0ZJCXPLHOSa0/DDvcXhiNwIW6gvyD7Vzio4kDlQAeA7dvapo9QNqRIpIZTnOOtTUTkrESV1Y9fg1iXi3EvkqhyZEXkmt3SPinrGh3qvsivoQvlMs44kTGMEdAfevMNH12K6tWaR9s6gMFzjIroLTUDcbkCLKCu4eorx5QlBnC4uLNm7uY7vUZ7mIRQic7hEpyFz2qG1Lag7Rlh5i5wAM8D6VBZWFtfhw0q25UZAZup9OKzLzWW0O+ja3Ox1PDE8ce9Z8smJbnsfhl7ibw3Kk7F3iIVdx5A7D6UiRoQBKMHqRimeEtVl8QeHJb+aIRyyAhQBgHHemrqbxW4imtlk2kkMMkn603od8djZihcoNrgIcY2nPFYni67vG08tOA1ohAVkAyD6HuK19O1VJcPLbKQykk5xj8KwPFF/a3mnyxxM6yDIMZHB9/enT3NDkbIOs0hJAJYEEdCp6fjXRpqc1quJWWR1GVLDgjsKwLQ7BGSgY9MNVzUXY2ysAWZTnKjgj0NdliLGdr/AIknur+IxrkYwYsjn2GaztV8P6xHaC7udJuobNsusrIDER9QcVT12Q28ocDAYbsMMEfjVz/hPddvvDD+GRe/atMLhxbuxDRnOeD6Z7Gi9jCUiDTfFWp2ME1k87NZXChWtyxIIHTBPTFd3YWvhnQvBEGsajYT6iblvJkty2Wtjg4kQjqMgZBrzdXDyxxsxAztwexruvBvge98Wavb6PBfwW1zcEBLa6kKrLwe/IB+vvWkZPoTz2N74ZfHrSfAGmXiHw4l3qB3C1v45MFQegYEEkc85PauejNp8XrrVdR1bUrW2v4oyYhK2wnuAD7Vi/FzwFe/D/xW+l3NmLC5t1UyeTcCaJwQCCCBwcEfKRTvDZ8CavotxHrs+p2OvwqTbtbgfZp+MgMeSpzwatSl1FzXZs/Cr4sHwn4n0yDxLLq99YWrgBopTIYxkAbckDjHevvKx+Mng/4ofDnUYLi3F7NaQsytc2vzOoBIyDnBIHTOM1+aXyLblZ4hknAkU4AHrXe/CL43a78MdXDW6DV9MceVLauAd657EkcjHer57vVievQ9L8d+IfhppdjpWpeGC+j+IIrlVnYKSpHOSQeMdB+NafjrTtf1mzh1HU/CGneMdGvrUhtW0aEF4QMcuF5BAJ5+uM4rwX4meNYPFXiTU7qDSfsFjdsJFtJEA2MM56cdT2r1v9lPxHbNa3OmxeMToNzJ8xsLiT9zKORhQx64A4odRdWOKsvdPnLxJ4aOh60W0y4kltM70GzG329QR0xX0f8As+fts678KdAl0zV7SLVdOT/VkpteMDjBHfjHNanx8+Fnh7QoLTULDVPseuzyIz2FwwjSVmYZeMtwQSc4zxmvnfxtFfatcul7FHBdxHayxKACPX5eKaq6bmsWmtUfXFp/wUNg1rXYra+jk0rRZZBv8sF8AkZIHYd69L8cfEfwdr4tvF+k+OgnkgLItuSjlfTA5PevzGfSr+wmAlheIAZRmGAw9jV+y14TSpb6gzhI2wGjbBHt6Ue07BKz2P0bf4yaTr/h+XUPC3ie7fVwpWa2lXczgZ6r/EceleG/BWC58X/Fm9tdVuzbzyXhaQSqBuYN1x1HTnFeFeF/Ger+CNVTU9JuLe8t1IYxzoC2Pr1H1r1X4Y6r4c8beLr++1rU5/DWvXB86C7jOIQ/Ubj0UcdfrW9KrKKbiTyRsfo54r+Duk3Phpr0xppurW0RK31ifLbp1yMV+RPxQ0xND+Ius25uGuP9IbLgdST1P1r7A1n9of4i6L8OtWjtL608RWFruhkubeUNLGo/ixn5h06Zr4RudaudX1e+1C8czTzyGZmB6E+g7DHalGV03MpJdDo/A2m2PirxfDpV45gikZFEmcYJJzjPXtX1V4k0y7/ZJ1S0FlPD4j0zUYxMsdwqo8R6HBUdsde9fD76nLHqVvdxSeVKrB1aM4IIORXqOt/FvVPiDZ6WPFN7PcC0QwwyrGNwUjuM81jKfmOST0ZD8QfE8niDWdV1aVRFJqEhlMeQdmR0yOwxXmMUha/SVcIF5BBxmuk1+QmFBEhIB27wPvD1x2NZc+nSWaI7qF43AZ5we9Z8wloMkuC9wFcM5IJB64+tRzqZ4zGh2BjwfWnRMJVEvQk4644FbGi6RBqc7QvcxQORlZZP4Qev4UXAz3igFmdsoMwwCuDyayvs8gk3uQBjt0rS1ey+w6gYUlWdYm2tIhyre4NQ3aiNGLuUH8I2k76pMDngS+qByjF0OODwPevQfCE8TrPHlwNpO4LkA+h9q4C3TbPJKXDAnqOgrq/CBLzSoWygPJXjIokJHSfbbXT5xO7Fjt25252n0qfSbZr5J7x/kJBIOc8DpWFr8gkmYRDZH+VblvfeVotskQABUq5xyR61iFijpMRu7lIpApUMWBbpjNdDe2QXVrORABAoJUZ6f4Vy8ebdpDExRQpCqDyT7mug0DUHn0RopHjEyOMCTIYj0BobCxa17Fp4c1OVDueRgpwe3euM8TXAm8LachZkAG0EdyD6VveJiw0mePewBbcQBwRXFzWbX/hyWSN2fyjkRg89e3vSRcVc620v1f4cSwSSjYhDLHtywOOufSr/AIU1+SfwoLUjcY2Zg+MED0xXOabHL/wjDIAyFl28jrVrwpdPFZTIwwSduMZJ/wAKbRdkVvFl0b21KMFDqd3HGa5vTAUid1cliTnnI+gra8RZEjxg5BHX0rE09x5BA5AO3AHQ01oWlpY3ra6EtukT5BK8ZqVo3SIAEBhzx0NU4A3kiQDBXjnrViGXzcAHOeR70iuUjkQsrFj8x6sOKpRkLuAOMHqa0pkLICoBUnBweazVCfapogCdvIOegoGonW+BnMfiXSnHIEoB/wA/XFb/AMUh5fjK/OMKWDD8RmuX8IymPXtMBGVMqkkHoD3Fdj8a1A8fXcRAiDQROG6A5X/61S1dmy0RwLygzDAIHQEdzXYeBQX12wD8sJgQDxgjmuQEGMgHIPAI7V2/gGBm8Q6MucutwrHd3Xp/WpqL3TN7XP1C0eNl0Sw4y5t4yw9wtXVQEDjFJYQqmm2RAIJiUYzntVgR9QO9eIc9yDZ3HFBiBVmPUDOKsBQQcil8oFWOegJ+tTYDzG7gY3EzEfIWJB9T3rLu4xzgZNbtxGPtNyn8Ibj6Gsu6iAyCMcVxTVmaxZw/jdCPCWtAqSfszEHt0z+fAr85dZkMkxAAIUscjsSa/SD4igL4G11icBbSQ8dSQtfm7rbGO4iiztITcSRx1OOa9nLY2uyZamahImLAEkDn2qa3bdIwAaQkZCrxj3+lV45iockgZBGevFPtECMCg2g8dele89DnL0crR3EbqWBBweeCK07fUtkboz4DHIUnq3aswqTweDnGR3p8UZDknBcE4PcVN7gdPqmpst3pjuCiyYVgBx06+1ZxMkiSwM+cbiWZhzz2qiJf3IiQMpXksWJJPrUsEp3gA5J555NSkBkNFsmeMDc+Ny5OMjvT0jE6ggYYDJXPpUmpIqkSD76tycZx6j2qSKE7A4UgHp757Zq7jRTRA6lxnLdM1NaxFYm3HDZzjtUojeCcQSxNGR/C/BGattZmHJAygzj6VVyiTQ0ZbsyBjhBuKgdcV+j/AOw9AyfDy5IBwZTy3evzk0KVo7tXAGzr7kjtX6XfsYxpH8M5pBnDSAj2Brysbql6mnQ932HPpSmMd6lAPIIANO2DOM815iiQiHbweMVzHjuMKLMHkYJNdYUOCCOa5vx2uWtRnB2EfTkUpJJFLexwF3EcEnrWS8ILMGIG5SME4zkVu3KnoRkd6z3iG4A4AzkMR3x0rz7XkbW0PmjVgRqeokjBFww/KuW1GMeZKCSSeRk5rptTOdRvyzcm4kH0+Yj+lc5fAiZiDn0r0aRovhOR168FgiSsivGMqVJ6msN9fgZipYoxGdp5A+ldbf6GPEMbwrdQ2Rj+cvLyCR2rxvxfqkb6lOkCKjxjy5DGflcjuPY17dH3kZN2O+g1GKVAwcMDwRmrG6JlQhwWPb0rxi1166twSkuFByF610+m+P1ghH2tCIyONgBJP09K6ORk8x3DknK4zt6Ad6rpnJLjCjODVXTdftb1FYOoOBx0J/A1fby5QGDjGMcGpcbDuQbmZSMkAc89xULylWOMAEYBzU7W54AbIHp6VCISHAIwB2pWFcaZmBUE49x3pxnIJG7I7VXkIWQqRnHNM4ZgSMEfN9KLBcuif5QCMjvg9anWcHAOAOnJ6Cs15PmAAxnnNL5hQggZ/pUhc0PMBJJ55re8KRhtSBRwCVwUx1HrXKQ3ABIAyCa6zwM//E7BJUYjYAkYwT0oexUXqd6kRDKQxAHUetTKCgJPzHOeKiTKgA43Y5x0NOLNkBVOTycdq8uW51EpfbgEZNSR4IB6DHAI6VDkFQx4xzUqMCAV6EfnU3ApeImJ0K9UAFiuFPXB7celV/hN8KdX8e+G7rU1ZdM0qKVljlYiQzzgHCBDkHqpyemenFHijf8A8I/fohId48Ag9D2NP+BfjnxL4Q0/VV8OW8mq6ZKpe7gUbhFKRgSJn7p/niu/D3fWx8jnsq8ad8PJJ+ZXFzqPgzVbzTZzPplzCSZ1gnI3sehwDgfSqd1rDX8sVxcyzXc0eGDzSFinPAyelZl9Jc3mo3VzevKbyZi0hl5Lc9z61CsW4gnEYlG5WkGN+CQTg4JGQRnpXraLY4cLQpSpRliFFztqzbvPEk9wzCW5llhcAFC7YHGPXmqE6htuwBo+AUI4I/DkH3qipSMsoLIVI+YISmSemRwD9a2LK0nvLqK1tbSe8uZAdsFuNz8AnOPTjk1LqW3Z7GGwtGfu0kvkQvM0jbTPLKhAwZG3FCM9CeQOemaezkAqBncME45NSJCn2xLURFL1jtWBuGLemD706eN7C5mt7uJ7a6j4aOVSpT86h1o9Wen9QdLaFvkMgc20odAA4GASM/SmySTGZSUjZ4xuDsCT9MVp3Hh69sIbe5u4LmCCdS0TPEdsoHUqRkED65qxD4Y1efQjrcVjPJpgYoboLnbg45A5A9zWX1ylH7ZxywUJ6yhf5GTNeS3DKXQbMZwwBwPrVcoVI8tdvUkk5yatyuQFVFaWSb5Y4oxuZ2PTA70s8b2U7wXMElvPGAZIpl2sMj0rdS5lc42qFB2VkUMyJmUbsqMAsASD3x7V9TeP9QSy/Z6tDLB5crwQhJNgBz1HT6V80Xel3cEJS9s5bIP8ymVSA6kdRmtuG+8TeJvAl3FbPe6l4Z0tkEqiYERg5IYKRuKjafmGQMHtmrWIhRu5HzmO4drZ9XhPDS23SV7mDdXAe5cIoO4nd9CK9r+BHx40z4feDRpWp6fIZluGYMkqgOD0Jz9K8c8MaPdeLtQjs9HgW5m8ozESSiNT3wDggnGOKILC/udY/smK1KXrPtMDdEPQknriuSrXoS1qWa8z6epwxVlRjCpFrl6robHjzxS3irxZeaiYnEbMwgErZO0nPYkflXNJcsEKk5GTz6V0HivwVq/g2/FnqdjIl2wDxhMus4IGNh78npVrX/hj4h8JaNa6vqNps0+7JMU8YPycZAYHp1xnocGsFmOHm+WMl95thcAsLT5IrQ5dL4w7gYw47EHofUUq6lIrMCQT7jpVjQfDt/4hvZbbSLeTUZwpkcJjCgdcntVW1t31LVYNOtrdRfTSiFod23a2cZJPYEiu5Turo5KmMwlOThOaTRONSd1IIwGHBA6GoVZi5OMsfbPFXPFHh/UfA2p3Ola3Z/Z76JVYiJ96y5xjb6E5HHUZrfvvhprOm+EotbZ/NkKmS403ADWyZ4JY4OT1xWVXERp/G7HtYDBf2lHmwseZeRzkUpUF8kk9SKR55FOQoYYI5OOa6HwZ4GvPF+i32oyXP9lxJkWibFk+0kZzjuDnin/Dz4ea18QvEkujhRY29q4W9uxhvLBJAGOxJHJ7c1zyx1OCvKR69XhzGUaftZ02kc0ZHaEoCQCckZ71EN6kBRgY556V2PiH4TeJfDPi+Pw3cWfnXUpCwTpyJB13Y9MelaXxH+D+qfDqzsbu4kF7Y3KjEyqcK+OQcdPoeaIY2nUdoyPFq4b2TtJWPOjIxYHzMgjHWmly4CkZ7AHvXV+CfhxrPxB+1tp0cKrbxsYzOhT7Q4xlIyeCQDyCfyrN8LeFb/xN4jfR1hltHgbyb2V4CVtmyR83IKgHgtjAz19exTufPTzHC05uMpK6MhSfKILBeeOO3pTViBAIDMue7Yq/480TUfAOp3OkXcYiuQ6JHPOPkkViAJAemDn/ABrpvFfw5sNF8IQX0dyTq1vEJL1pJP3EvHVR6+mKyqYiNJ8sj7fJcprZ3S9thFzR2vc4vYFDkEnBxn0NKxO4uCCAOwzyf611PgTwNpviXwtJqmqXczajcD/Q3tZcRQYznevc8Dr2rb+C3w0bx/4j1Cy1IpJp2ngG7Fm3zyAsQGA64BXJIrjnj4Q3uevi+F8Zg6Tq1I2SPP5N7oQ5IBGDmo2gLYypKkZB7V6n4g+A+paX8TbbwrFcxSWl1iS1lLAPLGckcdCccfhWv8bvgQvw80+w1HS5XuLKQCOWKV+YpAORj+H6Uo4+MmopP7j5mph5U9ZI8KbCHnoOMkd6JoCyhkCuBzweR+Fen/DX4NXvxG0W9vrmd9PhyyWRSQFZJlOMMw5GfQjBrP8AAvwu1DxJ4svdG1OHyF05gdRaBgJTGG2kqOvGeoP4V2qsnofJVs+wlCcoSeq8jg4Iid5XLOoJwQABj36/pUkMbrCzfLliVZVYHI966X4teDZvh54mksVlM+mTIJ7W6ZxJIIC4XJbuRk9uNtbPiTwL4f0vwEs9pJFbXkcZCaxEuWvMgHYR3GRjPtWU8QobH3vD+V1OIqTrYa3KtNdDhooh0ChiepJ5pZInEeIgDJn+I44rrfht4a0PWfCMt5qQXVprmPdK7DY1kw6FcfQcd62v2b/Alj8QPiNeWd5qEN7b6eheO0kXAukJIJ9cgDjFYSxbSvZn0ON4TxWDourK1lvqebJHKwYLEVQDLbuCDSBUZiAQSAAcc8/WvdPi58G9C8H/ABC0Wxg1UWWjarKFdJTl4AG5GD1GSOa3vj98IPDvhTwbDqOmTQWV3pyIJIi2IrmNsDenuTjjnvShi3KXKos+Jq0VSdpHzYsR3shYDIJB7AgdKcEZwdxyxHTH516D8GvBGk+L7bVL++db5beSS3lsEyZYYyABMmPvEEnIIPFZ2n+BNLh+KA8M3eqwPZgbrRywaOc8FUkwcqSOCMjB/X2IwnJJnyVfOKFCrKm07ryONXEiMVB2gZDY61WkvImdY2uI453GFRyASfQep9hXo3x38J6b4RKXmiCKye7VoZdPZ/mgkC9Vz1B7Go/CN54ah+GMsQiiXTpFX7asrB5/tJHVSclWz3GK5a9SVOXLY/ReF8vjxJSlOnNQ5e+/3HASyJBCXd9p+7gqTkdzwDj69Kl+TbyCxQfwHOc/zrofgdqljZ61qbjP9tHcsE17JvU25XBTaeCCCcnrmrPgtfCl78a7WC6Y2vh6WcxkiQGITFV2kH+6DkgdOtcksVNPSJ9Vj+E54ChOs6kWo9mcy1o9uwjYMidSH4IyMg89sflS7SLdLkxSi1dtqziM7GYHkA9zX0t+13onhex0vTb2NIYdYUrGyW4GLqHr5mB0OAQT71rySeAr/wCBJJkRdNMHygAGW2nI+5jqQT3rhq46vTdlC58Hy00ryPkyWVElZDuPmH5SBkk+gx3qUoYpASAQBht/BB9weldH8I30B/iBYxaxceTbE7oGlOIxMD8ofPQGt/4/f8I9J49tbhQ63JkA1OK0YYwCCCgxggiu6OIlK3u7nxuNzaeGrOlGm5LueeFD8hESsGO4BwQWA7jsRXU/DjxT4n8Oa5ep4WkmknuVDy20IByo64B7gV6F8Z77wYnw10h9OUH5ANHSyIBCAguZWPU9flznP6eb/DDxzp+gS3sNy5tRIC8d3sIcZ5Kk9QMdaTrykrKJ7vDcKPEdZ0cZH2cV1l1Ob1PUDJPcXLSie5klZtuMncWOVA9jV3WNCvvC+pNpus25s7wxLKI253K4BGPwP4UyLxva2fj+HXm022ltlPleW9sXwOfnUDA3gYwCecVq/FjxxZ+Ibmyjgia7S3Yyme6iYzy7sZDkcgYGAOw/KuedevTXuxP1NcM4HD0ZclaLUb7NdCrJ4R1ix0G21q406SPSJ2McVwMFCQe5HQn0NT6J4R1jxVHfPpGlG8Syj82WQMQyr/sj+LjnivoXWfjL4Km+DDpDbwTRzW4hOlOwJt5duMqO4z6cj9K579nr4xeGfB/hu90vUoI9Ov4maeG4jAJlU/wDI4PbB4ryJ4/GpNxgfCTjSWzPn6RAqFnJCDJO4FWH51avtGutLSykvbG4tIruMyQGRMeYg6lTyCPcmpfFPjG0vPHt5r1hpkcVpJfC6FoTyVB5BB4yeeOnNehfFr4x+G/EngS203S4I7tbvbLFblMf2e4OSqHAxnB4r2KGJrThFzjZ9T5DMcZisPUUcPT5k+p51Bot/d6VdavZ2LXGnWjBZ7gH5Uz0wRncfbiqsEc9/dxWtlB9quJvmUQRs2xB1ZgMnA6k1658Jvjp4f0L4dXthfafb2up2aFHgC/JeqSeXA6EAnmvEbHxy+heJ11iyV7fe7qtvHwBEzDIx3rvlOXLdbnfw7ia+Mxyo5jDkp/zbnUeLdAvPBOoxwag5uIZFBhvLcboJDtzhSO/Xg88Vfk8BatD4Ot/ELyqGkkIk0lYj5yRDP7wk+mMkYAwRzXL/ED4iP4ouIbOCGS10qEs624fKliuN/seT9Oa25PjHeXXg+106SMteRW4tpL8v+8lixjYR0xjgn2ric67StY/ZJ5bk0G0q10bnwz+Ger/ABQa6k0yQW9vAjMJJI8iQgZxg9z7Vn2fgrW9Y8Ux+G7W3lOpGQpMCoAiUHlsEcjFdP8As9ftBQfD7T7nQtVj820d2ubW4jALRSY4GR26cGqcHxsvrX4qv4yheIvI7LJAECrIhAz9DxXl1Z4+8uWx+eVOSFeSSvFPQzvib8MdV+Fuuw2t4xu7K4Tda3S/dbA5HuR71V8IeAdX8YWV5e6fbmWG3jMiq4IacDqIyeGIPUV0/wAZPjfb/Ey+tbSzRYNNsj5kaKPmEhGDuJ7D2rK+Hnxrl8DeHL3Rbp0niQtNp84wPKlJyct6e1dGEqYtQ/fWvc8LN6uIUL4KKv5nN+EvDt94v14aVaRNBMJAtzPKh22y5wSc+h7Vd+I3gq++HmszafqKm5iZS8F3Cm1J1AySPQjPSovBXxPufDnjaTXfNinW6J+1xuQFdSckEdB7GrHxK+IcvxG12O4LyrplqCLSDOQilQGBx16DnNe+qkeTzPnsDPNni4e3S9n1NDQfhpcaj4Znvry9kt9UukVtPt0kHkNHnOZD24I49axPAGhzeKNfuIrtFj03TCFuwHwzklgFjA5PIz9MVBpHiuTR/DtxpkdzBEkiFopGO7YSTnp69MUzw+YPBl/Ya4l9JK0qs00cKFw4IIHJ6dc5xXnPnvpI/o/Dvh+NOHNfm66fmbE/gfVU8bW3h23WO9e9ZZLSWMjGxs4B7gjBBH0r0v4rfAKf4ceGrTWrVvtaxxrHdozZ2SY5H0z/ADryew17U5tYi12CTybiOYzwznMbJz8vHcc8jvXoXj/4w618StNs9NuLmAwoNskFqpxI/d2B5U+5z+Nc7p1nL49D4nOHhXiX9UXunX+C/wBnZPEfw/e9vLhhrN9GLmylgJ8uJTg7SO/XBrxrSfB2o6z4gXRIti38lw0IJPA2k5J+mK9S8C/ETxd4f8LT6CZGkiyBa3O8AxJnkEdTisSOKK21mO+laW0uIpTIt3CwLFz1JPf3ropQqwfvSufL4yMqlNxpaPuVPiR8KT4WhgvNOuJLrS2IgaafAYygZcIPQHua39H+CRu/A08iX/l6vKgubeNnBidQMkZ9cdqt6/f2Ws2yC71u71NGbzCBGFiBxyQB3pLDXRFG8EBEumFQpiYEFCOAykfdNdiU7bnzEMFjbWnU19Dz/wALXFjqfiS00nVna3QIXCTjG5gcbM9wT2q38V9CtbS88zTo/sk2w5tYxkAD+Kux1C302/eB9RgWZYGBhkGEdD/vck1l6v4dh1DVBe2F35W5S0rtIJjycYYngA/pUzhNu6Z+vZPjMvoYVUsTT5p9+5d8JeHNKh8FwwF4LqNmS7OrSDEizAZ2qOoAyea9M8JaLoHi2+ivLuwW5NxA6tGMHZIBy4HoR3rz7QLW00y2u4ZIFivFZZYySfKfBGeeh47Y5q94T1FdFnkQzyxI0rhVik2EI4+YBucc8gViqMrNc25GcYzC4iEY4eHLYktvhJBd/Ee5uF1lTpcd2rHnoFUYyejAEYrpfi58M9NvLyHVLR1gmWSNZYFYAGIDBYjtnA/OqLywxeF7owMGv7SOS73O2FMaknOM8Hv71g6TeztANQ1ISXRuoPtEpL7d0Y5A5Jx0HJpxouGsnc+S3Vmi/ZSWWqTyXBaOWC0H2eGKUbIIOPvlT97GeKxIre2t/EbeHLu6ZYXdpIrpFwAccD6HninTX1zIsF8lsILcvvhgJGHIOQPfHFVrydihmu4gdQluDMPJlEm0nrzjAx2FauzWh5FXBSlflla5p/EfwdFpdvpBtXS0vpGCz6cgBEoI4kUdQT1IpvgvTNK0qK+yjQatIhDXFyQEZCMFPb61WluJ7md7hZZPtsoCtdTHdKF9Aeg/AVFJoSTzEvexHjIEuW5+nrWbi5R5bnsZGp5c/wB8+f1Ma+svD0Wqwb9NgeAMCQHJG4d8/XmtL4kHTdamtYWig1C/iXL3kMnITaQqZ7/0qNdGtreQmeUR8/eYYUe4FTvpGmKALa9ty7DO0MFJ9wD1rGVBS3Z93HOIKjKnyLU9b0iTwdZfCRbOWBDZiMho3++LjbwHxzgn+Vcv+y1HoGmX+p2xiNlqszB7WeXlUQBiRz06kVgTafG1nAheB5lIBneTYQvOAR0YjJ59KpHTHtmBgmw65bzIGIweuf8A9dcksPBR5ZI+aXNe5U+NGu6Xr3xE1SXQEhi062gW2Msa7VMmTnBHXnJrrhrHhqz+Es7GUXFrFKsTQocTz3BXAdj1Vc9q4q50aLVIpbaURLEzF2ZV2OXPUnHHXmq0XgJUYpBcG4hxuEWCCT1J9DRQrQw2ltDxMywDzBJObVuzOp+Bev6Ot9NLqISw1ByVt7if5hEAvIx6E964H4wC08VeI7+bSrBbeARCFmiA2uw6sMep5q2/gQQESW91MHkOSp52Ef41ZXQmEwE8hiBT7yrhSfcD1qqmNpSVkjmwOUfVcTHE8zbjbqQaX45mtPCMbRxY1O0RbaBmXEYXGCx964PQPEc/hTWri4v5Eu7W+b/SfJwM5bOQfWu7uPBFheXRuYBJazqMFA2VYd+O5NUJ/AloyuUBVhzzzj3xXHGrRi2z9cfE+JVnTSTXkc8/i2TVPiHo+twAPaaRKPJtJRgyrkHJI74x19K96+NPx80m8+HsWkaYgmv9ThDXay5/0YhhheOh4PFeML8PLXzDJ50hc4JIJGCPpUv/AAr3T7pZVuTNOZCMt5hDAjpzWLeGnLne581mWaYrHz55Ox7J8Df2i9E8L/DUadrUafa9IUm3jjcx+exyfmUHAAJxk+oOPT5zvfiJdap8Q5fGdzaw3Esuorfm1Y4QqABs/EDgn1rpH+FOmjBKP5YzgSOScVDdfCPRGt7jyY5EuWjIV2Ykqex9K9GOOoK1lsfJ1cNUqwlTk9JbnZfFf9pLTfEvhKaw0m2ZLzVYRFcwXBJFqAQfvLgZyCMYxjnuaz/hJ8edK8K+C30fxDafaxpoNxYyW0By0pOQGOQF5wM56CvLrX4RXUEiJJE8g8xWkZnypXuMGvRk+HHh5FAOnK4UAhXJIz64rtWbU6Wq1PknwnhuVxs1c4z4xeP9F+JGvaRqel2TQag9ux1DnYHmJ/u5OcD+IV1Pwltzb+DmLkrJ57fKR1HYitFfAPhxAAdGtTg5GAevr1rYsLGDTbUxQRCOEHIReg/CvHx2YQxC0R9LluXQy+n7OGxY2kZIOTQueSOmetKAQBhsDqfelOcAjrXzlz3LiDqQTn6U0knBGQcZ5p+3Oc4z0pr/ALvJJAXHOaLiuBGDkHI7U8AHJBxTVJOCBj2NOOd3y5BpCGl8HHUfyoIL5JJIx2oJyCQAMHtS4AB2nBoAFVsAkEAdjQQqkgEhfQnOKTknJOCRSbQXGeW6/UU7gLtyAMgjrinHCgjHNIMjPGTnjHpQRhSx5Hc0xMb9Tik4XBHU9DjpSkjIwAAe/rTXAGATgA9AelBI1mJJBAJPHNIWxkEYNL6kDPv60wg8kdKpANfIIwck01iSSOlI+Tgg/WmPIADzVpXAacrkE5/GopJAEIJJGQDj602SQFs4z71EzEhgRnHzAjtitVB3E9j7G+BaiL4XaZlSCw59jgf0Fd2q4AyMDtXH/Bq2KfDHSAG2/IGIHf2rsgpxknn1r6agrQRwDSo6EZFKB0AFPAHcZOKTGOK2AjIPII4xiuW+KAA8MWyAYJlBP611u0YB6CuR+KeRoNmgPPmZ6fWoqfCwPlH4zSGO70EAKCVkyCM5AJx1rzx5wpAzkV6D8cI3l1nRo0BYLAWyO3zNn+debPBK7HCNj3GK8lROynoiYzjoOKQSk5Iwe3NVxFMGICEj1zUhgkK4UEH1PaixtcXzN08KEgFjkfSrbMGd8nIzg+9ZgkU6hEjACQDoowcepq85GWIAUHsKaQzC1ElpHBIDZJHHQelU9ittQjbHjHA6mrl9kztkKSORt5Aqm2Tk54Fbxdkck9ygMJK6nIIJUCuX17XTp15FbRRgvK2MMe30FdNPghy3UkEc964DxVIq+KLUhiGXAXjqe5rupu6JbOn+0TQRKQgdiAfm4x7VsQN/oxdxhzhvoK5prsM0SFsnIz710Ni5kjcZwSNu08gVq0NMnjYkAcgY4HrUkYaTAAAA4OaljACoQccYPHSglUclQCD6jrWT0NByRqAyEt5mOGxwfamraFypEoiA6qwOT9KUzI2Gzx2+tPBaUkjHTP0pWAhEIWQgk8nHHJNTRROsfDYTJC88n3PvTNwiJcDkdx1NKuSWOW3E7jnqM1IMnwSwCEgdTjuRV2F9qPIQASAoyOhNV4wyqQ42kjoR0FXbRgYCj8AkYBHU5otzaE6dT9AfgzEIvhfoi5IJi5/M12YBBxnJ9a5j4URiL4Z6KoOQIgcD6mupwRjPJNbwVkcwYHIzRgZAB5xS4PGBmgKRx1NaLQAODwaoa+WGjSgEBc4Ixzir2OhPQfrWd4kI/saXJ5B3DHbFKXwsDxm2UGeTAyC5B/Ot2zQoo6BR+tZtqmSSRklic/ia2bZeBkc5xXz+82wPKv2k2KeHdGQD5mlbA/AGvB4JCl0EcnGQODwTXt/7T9w0dloEY5JlbOOo6D+VeFpcolwp6nNeph9EB9c/sq+IJZtPvdKeTYQDICDzgEkAfgf0r6SeZYowCO3T0HqfSvgj4UeKZvDXiSC5SRkjmIjbaccH/Jr7ATxlPEyx3m2WOVQfk42jv+NeuqkbasLqO50QjuL2YCFfJgA27x355IPvXNfFW4j0TwddJAFDv8rHuSamu/H0ty6W2lWjNuAHmsOF9/SuH+IenX91b24uZWMclwqlicgk9SPb3olO6tEic0keZ6V8P7+bR31FrzyUkDM5K/dX0z3NR3vhHTL1bKz012mk3FZZHA+fPc+1ezeNHsNI0DTvDsEoa5uNqnZgYU9zXX6D4B0bw3axN9nV5VQBmcZ5PXj61xxwVO95HEsM3K58n/FLT10OzstJ0kxQyCRXlmwB0HI98+leVfEKwms/CGElIM0h3SKcsT3Br6Y/aPfSXu7axtbfy7qVlDyhegJ7D1rxbxH4ZfV9Qn0qwVYNPtUXzJpsl5WPJORnHYYHFcmKhGElGIpxUXZHIfD3wGNW0fRbmeVXmv7hYYoW6qAeWPtXo3ijSrnSvGc13pkcZt9NjVCrJlQCME4Hvmsj4c6c+qeJbO4hWWPQNGyv2hRhHcdQPX8K7G48W/a7jW7e2iitrS7IVp5Dgqig5wD1J5qYwcVdolKS1OD8d2Qe2ZbQy6jdsquzW8ZbBPUYAIGB6Vz3wy1s+FvGMk8qNFdqNnlyoQyuRwDnkEV6LpvxGuNI0Y2GiWVv9oYENeMcnJ7gVwdhoED+JDf6veSGSIiebaDlzkntyelOei916mc5NNWPeofFklxrWlaZPcSy3cxWa4yx2hc88fTtWl4i17Q/Ad1eeJpXQ3rgx20BPzFh/OvJ9O8Rz6jqUtzpGlS3mpSsBbNKcBEHfnoK4jxHa6/f3kmr+IQWghlKIofKsQeQoHUZ7ippyrx1ZalJe9c9Li8ZSz6dqnifXLlEumjZkMp+SNSCOM9SBj+XvXnXwv8AF3gy307WdY8Szm6uWZmggcHEoPTA754rm9YkvfG2r2Vlqpaz0gDK244UgcjI9OK8o8T68YdWu7eKAJFGxVUUZx6c9q6Y1JS+ITUpK7PadG8a6Vq81ykEP9m27FmMSnIQEkgD9K5LWvEAXUEjtyzuWKxlecA8ZNcL4N8Ia7rmpRJpltcRPKN0hJJBA7+gGK9SfwhZeDGMuo3aT3xG4wqdxUjtn1qWnuJOxt6vb+CpLC0tI4LldVkjUSOYspuPU5PTnPNZHxo13w7Z6fovhjw06TWmnAzXUsSgq8pUAjP8R6+3as3TPFdqdQmuby2M8IXcsfTJ7DPYUDwtqcmmXXiObRrl7cktGPKJiX0JPcCtIKc1oTzX2OBls7uaQSi2e2gyNrMQCSfatNPI8LBJ5UF2xAYlMMc9cc1S0ybUdU1yMSje0shxjAVVB9OxpPGMsOq62NOtH2rDjcynGT3qGmtGB2Fh4n0/Xd+IWticNtYZ6dc46Vj+Kb25sb2GXRJpY55V2eZFkAKexPpWNNZvoyF45gkjqFBY5CjucV0Phrw9L4pjljn1HCW6eZJJnAK/7IFZJNMSOeaUafcKbmdDPJ9+ReTnucmvTvgjfW0cGs6tK4EFupjDA5Mmc8+x/SvnvV7uE+LL6Mu0tomYopWbGW78V03grWJxfnSIpWSKcbmVThcCs6y5o2CV5I7TXvFU3iXXJfs5bDE7mIPIz0+vvXe6X4o1Gy8OwaLZRiC8uCI1lXkhMckVx1/bJo+nRnTvIe4OTISMnH19cVH8L/iNomh6zqes+J7nZBbDZbxs4Bc98Z98VwwSekUYxpts978IeHLLwrobkbbaMjzLu9l4LnqRn+lcwPiNY+MfEKWunO72VtJtEhOd5Hp7V4L8R/j9rPxT1F9O0yL+z9DQ7Y4I5AWcerEcGp/Curv8P5ba5muESY4UxIMnB5HHrV/V5tdhzg7WPqP4k3sWnWOkWpId5iFEeecnHOO9eL/GmO10hNO06LL6jcgMYscrnpWN4v8Ai3c+JdXtNTKPFFaoI4woz8w7n0+lefXPiS/1jVjdSvJNcy5xPKfmAz+lOFCSd5GUafvano28SqunNJGZYVDy7Rk5x0z7elZMOpwza1Bp0OAZGJbd2UdTjuelQWxTw1odxKkjSXdyN0srjdtHt6k+lcVp+piw11NQl3xBVIPmDDAH2rq5Fax16JWPprw7pUXhxZ7ksATGCASCQO+cV2Pg2Q3NhqF28gZWiYh8EAAdue9eI+HPEtzrltbIgZImYM0jHBK+9emal470fwb4adGuBeXJG5bWIggsfU+ntXytXDv2/OzjluTz+NbTSNCnvNSlWCJsiBAMMx7HBrxS71afxBNe6pOyxJGCIjIcZyeBgVgeINTv/El9LqOpuSckw24PyRA9OO5rZ8P6dLcaTI8qRSyqMxjd098dzXpQelhJmrpni/UYtMWwtZY7e2XqUQoXbuSep+tadnfm1tXnmcyzFejMCQe1OsfD+pSafHLDZvcCXkCNc5XvW5Npkps7bTX0yOymmk3NPMMFQF6EenvWmor63PLdc0u61Em6w8budvXIAz2HrV7TfCcdlaxlAEZiSDnPJ74rW8WW9/pNykc8tsbZMiNIGyzn1PoKjOpW2gx2V3dgyyy4YQbshF98d60TZrzSZetdIcQG3nO2MgEyOcAA9s9q4vx7cWWgX9slhMLhiQHkiO5PoD3+tbuo65e+M71soYrJCdsMQxn0JrPm8ER3FzHcXjOojACRKoCsB6+laxkl8Q9Fuauh3em6Tp9vqFykclxKwCxyKHLZ9jWvqGrI+n3jR20f2i4wEwAFi+gHfpxUVppdhHaI08aPPjCksMRD/GsC7ji0+/luYZWlKqcQluCe3FHNd6Ec19iC28GzYF5czpAZDzuHLn/PetFvCdnJYC4lljuJo2BjhTk/Umuc1R9b1W3M7mUF1wigYAHoK9B+HPhqWbRId8QVgoMkmSckdf1qottk8xDo6WemWcsl5AZBkBYlGQ31FZeu297qdwZbdDbSyf6pcYwO2M9K7680+DTohPLGsrrkJECMk+/oK4W98R3Om6jLPeRsxALLEvAAHQZrdK409TjtT8G67Zyo95E5uG48wuHyT79+1e3fDeMRafZWkjA3CqAWJxk9680m8YRajBHPKHRixYdTt9BjuKgXx3JHI720xWUZySCCKJRurDlHmPXfFHi+3ufE0WkQFdkYBkkPOTU/j62T/hFnnkGYbRSxbkZJwBxx3rwLSPE5/wCEilvbqR2O3AB6Zz1J9a0/HHxgk1/S00tFZLZCN2xvvkdsd65JUnzXM/Z3PPoPDV3qN7JdPcSBmLEx9QeeDVqfw7Fp0WSWeZGDDnir0evR6PZNd3qbGJ/dxEHJ9OBWpoVwL9HlvAEa5BIWMZx6AjtXXFJG6jY4zX/EN1eWkq3byTx4CxuxxsHoPUVzcdjPqCiK3UlyRhmXgiuk8ThI9We3jhYgDkscLn2FbPhkWduDMTHJcnCiLGFHvXSkjZIyNH+H1zIqC7IDKSSEGeK7jQ9IuNMs5ILSBUixueVieCK6f+zhbaMJo5IEWQ8uXwz+wHXFYfinU4NM0xUmlMCFeSp5Of607JAr3OONtdRX5nkuVmRWLGNQRnnvnrXIas1xcalLKT5Sq2VA7Y969G024tbyzVII3eVgAHbnIPeuW8U2sOmXG2RFBJ4VSQAe/vzSViuVnISAwuHZxEB825ucH1xVK4vLm9YuWYLghUcDJHrx0Bq7qMRuxIXG1snCryMVlW90LWVEMjGQcDBxz6ZqiSvJpzkggBQcFiTnHtW5pSKsiQsQYe8jHke1Vrt2WCN0IViclRyox3z6ms5vtTOxClyeRjgE+goA7G3SKe7MEMsUqA4YqCCvvk16vovw08W3uhQzW8D22kTyLGs08gj84swA2jqQc9cV4j4a1iXRLyCee2UvG6s0THg4OcE16h40+Pmt/ECaxJnezs7MqY7a2wqgjoc9yCOK2hKKd2h2TPafEvwN8H/DjwhFe61q8l1rsi/u7W1cAAkcDHcAkfWvO4vh1qIt49TeLyLORgqsrAE5PTHXNc3JrV1f6adQv7qW4kCggyyF2UjpjNfS3w88DaVq3hSx1TxBrDAYDwWu/Cg9uPU966lJT0IS1szv/A/7N2keKvB9i1hbeXduoaa4bnB/x/wrzv4/fC/xFpF7pfhu1u2urJBlYlHU56HHbOa+xvh3r2iaJ4MjeKdYrSJdxY8Dp61yHgIWvxF8b3uv3BjmsrVisZY8E54/l+ld9CrGm9dTu9jFx03Mz4GR634Z8LQaW+jRwSxIP9WuM8V45+0HY+J/FevPZxQPChLbnVuEX3r7gjigjhd4I0AK9VA5wOK+cPiFK8mu3WFJchjgng89OKfNGbbaNVRcI6M+L10298G3xtYpnLq24shA5HesLxv4+nvontrmVpXJ2hWbOffHrXq3xZfR/BtnPIhFzrlxuKmU8RA+34185W2k3F1qJnmDTu5LM2cBFrwMRNRbscVS9MWO5gjiVkcBicHnkVNFJpixvuQuxI5AHB710VvoFjDboyQrI+dzSsMkD2FYmtaSkVzuQAuw3AAAZH0riVRs51JsguIbK7VxHKo44DEDArzzxfbw2qGSPc+CBx05NdvNpyOAxQRSY6HnNZlzoIvJUFzuWJjxgZGfpW8JPqbRkebJPLMXDtvAAC5ycD0HtWvoF7LYX8UsZCBANoJwMmuwl8L2QV1iAwDjKgVl3egfYXBABKsCAw6Vs5GiZ6bpngO/17S11u8uMBQGWLHXuDU2kfF2fQEntiguJIiVCMcAkdie1Lo/xFuLrQ00eCBmaNNpdEJJ/HtXmfiVLjSJzEbba85JZ2P3ATycetWnY15rLQ9is/iVeeJrWV3S1sYY1YhYQSTxyNxweeK8R1fxMINae5ltt4DErGTw2D1NdtpHhXUovB7TwtIPNGFVRkketcN/wguoarqSwRAYAOSwPB7/AEqWuYWstToNG8c33iq9VpJ5Ps8R+SNThFI6DH4V2WpXV0wW7v8A/VsoAOMAfQmsXwD4QtNL1Ai/uVt4kYFnYZVvbivQPihZWmteH0j08ALHHhGU8EDvSsCizxvxH4qgeQpaksAMBj3NVNDuXuAXZsk9exNc3qK+XO6jL7eCR2NWND1YwMkhXOflAB6GhWMGje1ZAyq0hUkHaCRkj0BNdDofhLT7doZ9XngWB13CMMAQT0461zcuoSXFwIIiSfvNuHFaCXDy3EFlDb5UjdJNKoJ5PPJ7UPQm1jrH1q204yW2kSy26Y2swJG8f4cVxutajdrMxd5HDchRyGPYV0tzDHEwRH83auS2MH6VmzPaQO0agyu3IZux96LjuZ0Fw7W8aTKiSZywPJX2NSO9rZKGikVnJyXXnHtT5LVDI8kxCIAMhRj9aoCW0kykIOSuBkDOfXipRUFdmpaanKt7ACepwFyfzr13RAxsUdzgMOB/WvF9NiEd9byyvgqQDk4Fe0aXua2iCvlMZIByD6VNV6HrQVkW2iMjEMOAcgip0hXaSWAA44qCVmwACVOeSO4pRKkakuSRjoK4GyzPmRUlKqzMxPU1sWKxiFSTgj14rG89HlLICQejEda0rHY+CwPHPPQ1tDcpCXbiaVkQ7HBwC3AP/wBarEDP8oblwOdvTNPeJGYP1x046UDKqdoBOOM9q7DW5xvxZlMulx2wTBIOT169q8Hi0aa382RizgksVz0Fe9eOX8uwzcsjkAkhB0BrxLV9RSa6EERKKQQSOeKGzzcS7HNzzSTyuQclTtG41Z06xYTGZxgscbsZwPXFatrpPmZYAqgH3mGOfTFalpp91OoMUakDqWIFK553M0b+jaxZ6RYRRskbuxJZ3OOPpWja+IIGyZJQIiSd3X/IrjZtMlVmBIL9OTkAn+dalj8P72/sjKJSIwwGSMcn0H4VjJXM22bOj+II9R1J4w7IiHG9R0FdZqVyun2Ylt2SZZFONnJU+/vXB2Xgy60ufeWdlJwecZFemabo1s+iCJCEKjJDHqT9a52RzHGaRqs09yqF8AttPsa7e70mJ7QOXMrHDAKMk1y1z4Vu4ZGe2jBiX5iwONua2dE1VNM2wTXDeYykEKdzAH+VZXE5Fh7pfs6RFCzkbcKACBVvQfCsU9ysl2AQBwWGT+NR6Pp5uLsXCncG4A6gg115tRZxoFADYOdvGDS5rbkOTLz6BZtYuIhC6qMZIwf/AK9eUa9ZW6atIJFYRxHjBxketdHrGrXCrLsYhwCFUnGa4251hkLm7iQgqdx64q1K5UXc0mvLK2QCFxKpXncvQ1Qt9QivdVhtVGY2I+YHqc9K5fUdSjjjMcTgZyRt7VW8P3z2+oRyu+3bnKg8HPf61o2je59Av4ai/sIFG3yucZ7CuOsvBkiXkpuYgEPQg/1rV0Xxu4ht4i37peVVuQa27zxZZzqXncFyMALgCuZcyZJV0u0skbZ9nWaUHbl+cD1qPXNXtdNlZQixdgCdwrPGspfSNHYyNEGG0lhjFMk8BrqBVP7VhOBl1lJ+b2zTvJE3adznPE/i5Wt9ltGrzNySoxx+Fec3fiu7jmMrxAjPQt/KvWZ/AQsg7xlmBGAqgEGuR1LwlErMZ5UQDJKEfN/k1tTm2aqpfqc7L40d7QGNxnuc5x7VX0nxMl1eh7mXfGp+UDqDWH4xCw27fZ4hGqZAUDk+9cVYX06zwgrJEpOQcE5+tdsVzI1j7yPTfH/ieK3sUSwMk8ko+dY15Unsa8S1G4vZ3ywZ2VjiJjwM16eWD2qgEecT1HJIPasa+8GsQ9zLxFnJUnBz610Qko7m8ZKJw0ElxHMju7BwOVzwfYV6L4S1l7iJbSKBju+8Xwc/hWUnh+38oSMAIgerHGPxrY0XU4tIkMsUYMighQo5PpzVTkmtBykmar6Paef58iqxQ9GOCKu+VpksEgUKDj5RjNcd4i8TanqMYjjjWKQn95lcYH171n2t61oC7zuFC8AncC3esDLU0mspLaSU9ULHAHGBTo2jVxtiRTnIOMn86ltZVurUu8zZYYLKuMg9qqzQBcpbvhE4JJ5NPUCK5gh3uS/mA84ZehrNMIiZZi7FgcbRwBWsLOYKS6MQe5FU7mzdbV97BUY+vzfhSA2fD9pHeyZEALtw7D1rrH8LMIGIkSMgDlTjAqn4F0L7RFC5KomMDJwTXQa0INKuGSWXLjgrnIFc8m2YT1H+H9BMcoaR96LyGHOa7mz0O21KIOQDu+Ugjk1weleO7XTUaOIeYmcElcjNdXpfiqW72FIhIspGXBwwHoPSsnJowMzxJo9npUwVVVZScnA5A+lAM1xaKBASijhycEenFbH/AAi811rAnnBAJDAFs8dq6q50uK3i8lQMuMYx1xSVRgpNHzD430a41rVSZFPmrwSeCB2rL0rR5dH1BCiPKi88DrX0Ff8AhvTIJZZXijknPBDLk4z2rOt/Dtlc3IKwCIFsZJzn/CumNdqNjeNS2hm+FNae6dLeKOQtwCH4UfnXrXiGb+xPCkUFshl1BlydowBkevoM1i6R4UjtbgyRwohUAbs5B9DntXYw6Y91EjzOpQfLk8gCuaVRXMpSR85yeEp7SaS6u0UyzEsQoyRz0xXUeHfA3/CRoi3AY2ijByvQV68/gSy1S5LhlEuNpYnt7D8ai1Xw1e6NatHpw2LgrgDr+NUqtwU7HlfiH4IaMkYkW7SMqQVjxkEfXrUmgfBbQIp8PL9sZjnATAB9uc0t7Z6mbmRLmWSCQHJAOfw5rqfDEY06a2nYNI6LkSk9z6irjXqN2uXCq7nR6J8JNBh8o/ZcqRhneMDaR6Gumj8JadawiNbVGIPEgUA49zisZfHkdjE6yvLnONiqSMeuelYWt/F+wtwYzMxbGVAOCB6Yr0ITk1oz1ITUkdgdOtLaVVEQznIZQMCteGWGGFdiqjKc5PU+/tXz/efHhkkcQxBwp5Yn5gfpWFe/Hi+nDrFKyMRnkdKtqTNz6h+2wOwYyZ2nPJz0q/HqsSsJd8CkjGSygfzr4+m+N+ozQ7GucHGNwAH6AVgXvxSvX8tvtUjueMM2cChRY0rH2fe+MLCFijXUQYdcEED8azp/ihoNioaecsTxuWQEZ/pXxVceOb25MgEwjjByfmwGP9axZ/FMxVznYSeSrYB/CrVNsR9ja18btJAKxOsrZwAj5qp4E+IX/CSa2YoYsMrgBWOcjNfHDeKJViUK4RV6knpXvf7LMp1XxLHcAl41ycj+Js8fkM1rGFlqRJux946US1nbhgBIUBOOlaqAYBIwazrNGSCIMgVyA2FzwD0FaEQOcHOaziru5MVZXHEsxGACB74rQ0tM3SEAnjBPpVNU2sARkGtTRk3Xa5Hy5A571szREPxDDx+H5fLcxyFQoI7def518M/E241dtQulN/dO4OVRZCoA/CvvHxpbLdaeUYZKg4GOtfKvxD0GGKechMSZK7mHJPf8OtFOS6nQknE+ZLvUdShUM8kuQeVaQkGufu/GN7BNLGkskA7tnrXpPiLw+biOWYARbc5z3ry/xDoVyRkQZVh1J5+uKnkuzGTjE+vZvgJ420u4M8EyXqbtwQEITj6kVe8Z+BNb1vR0K6RPHqUYAddikMRwcEV3cd7aaNZGXU9W1RAoG6RGzn1OCa808Y/GXV9MvSvhjxLczWzdBeQKSB3FSpxkdN53OUj+HHihI/KPh29QqcsyKCv6DNPT4e+JIwWHh++nTpkQMSP0rTT42eOfKEv9uoVJwcwIMH0xipLf4z+O7kgJrUbMTgZiHJ/CqUkNc5h3Hh7xdpq77Xw/qiHONoiKk+hBNUtRm8b6gkaX2laojJgiQQkP7ZKnmvQ4/HHxbnhEkDoFAzvniwp/EHmsfU/2gPiP4cm8q5uNOllwDtEP4dSaqNpdBXmcS48Ruc3MWsBsYw6yc5/nVGK21RJSH0vUpGJyNtuevqSa9Ltf2k/GNzGBIbKWQjOw24I+mTWtpnx68W6hMkbaZpyMWAysIJI+oPFdtKi5bRM3OTPKRYuo81rS8imyD80ZANdX4Z8A694zAi0+3IMhChimAO3NfTHw703xX43nR5bG2tYD/FHACMfVge1evwfBvULWWNoNQhibO792mzDd+laNwpadSdep8w+HP2P/ABeJIJL6SAWhwWWOPJI9OvHNfTPhn4O6H4U0m2E+l2kl0oGSsQDfy5xW+PAvie3Uoutqw9cn/Cs/UPCnipJEil1UBCflYHr+Nccqk5PcabPSNOtoILKMW0EUSbRgEAEe1Wbe4mCOgUBycAAV52PAXicw5GtKQRwWJ5pbLwn4ne5WL+1Y/l9GORj2ohFvdiZ61EgSMDA6c8Vn3+gWOoktJCFlP/LWPhh+Nct/wj3i1AoXVVIXjAOMipE0DxXuOdVQD1JJqreZCfkbQ07VNMAFrdi7iXgRXAwQP94cmmTeJoY0aHVbV7RXypZxmM/jWOdB8WFt39qRAjjj/wDVQ3h3xNcRNFNfxPGRyHUEGnyruO4aFfwaLqxtIrlJrG5O6NlOQrEnj0/yK7Oa3iuIijgbTzxxXj+sfCfW0V7u1vYvNX5tiZBJH6ZpbLT/ABjd6WJbLUVmKfKY+QwxwR1quTmV0yOa3Q7fU9C1CB2NjqjwoxyEYk4pF8O6xd2pV9bwxGDtXOPzrhrDR7zVJmTU9VaxuQcbbjIyfYmtuHwBqFo4kGussBwWZSTgevp+tPlSVuYd7nHeKPg9rkuqNPFrGFYklozsJz6gVz1x8Dr601KG5fX9juch2kIBP1r1c+BTcsQfE0rDGMBwM/rWPrnwxFrZGdtXaaFTuKE9aa5e5Oq2OYTUPEHgO/S3n1BktWIxcRYkUjHXHUV3un+Jbi5tVll8SwKhHHyAHvWJc+G/CF7o4kk1GRyq8qZCCPXis/R/BngjVoGtotUdJm4AeQjB/Sp5Y+gKTZ1N98Rv7KXCataXjAcqxAP4etP0r4wW95EVmtWZhwSp4Nc5YfAptOu/Ot7iK+gJyFmOePr1rq9Ls7Xw6fK1HRVQDn7RGoZcdulU1SS3uNNvcvL8S7RmG2zmI9QP/rUSfEMkgQ6dO3P8QNbmn3Ok6hGDbfZ5ecYCgEH6HmtQKoAAUADoKyvHsaWZxh8Z6vOoaDRnAPRmyQakfXPFEsJaPSol9Dk/412IUr0wB6AVFd3At4Sx4Y8Ae9LmXYVjz6R/FuvA27olqV5IOBmtKDw94ma1EcmqxrgYxznH1FdTp1uY4zI4JdzkknNXOfrVOfZEqPmcb/wg+oTxBZ9YlOeqjOP509fhzbtGBNe3DnGD83WuxqKSZEUlnCjvk1PMyrHFQ/DLS/OEgkkl2HOyTkZ9K1T4P0UKBJpiKQeCCT/WteC5gij3GUHJ5IOaSfUgoAhjaY9MgcCm5yfULLsVrPQ9JsuYbeND06dKvKLeM5VUB9QKar71DtbHcRntTh5pBCRBB6n/AAqbthaxMHAUkAY/KojK8x2oML3bNOEJYgyPu9h0qUAAYAH4UhkbwRyqFkUSYGMsM1VfTIgCIzJD7RscH8OlXx055prOqjkhfqcUAczPomo28jy2FwyE87XIwfwqhJe+IWZomZYJxwVI4b3U9Pwrrpr23tuJJ0Q4zyQM15j8XvinZeE9HuS5VHSPekhYA57Y+vAprV2QmdSkt5YwmfV9UWGNRnCsF/wr54+Ov7Q+h+HhLY6RdyXmojgeXLkAjr+NfN3j748+JvGUs6Pqzw2IYhY0JJYdOvbj0ryubUAS4Qu5Y5JJLEn1JPNaqCj8Q1Fs7Dxb8afFHiS2lhudXuPJbO2DcQAPQn/9VeZbpnEjAAbiWZewNW713mwSpGBg+9JFAZwAikqerAdKq7eiRW2pnLeTIwxJsK5AHrULFxIZ0JEpOCSTz+FdLpvhh7lJHnIRQflyMZqS58IxSMd4KspBByQD+NSqUnsg9pY50aheSQGIzs6n7y1iXeS+ACCDkn1ruW0CGA4MmGI6YyCfrVBvCs00mYopJ8n7sak/pW8MLVntExlXS3ONlVUy46H19aqs0juQ5BP+yMcV6nb/AAo1bUZEMGk39w2OiQ4U/Xditiy/Zt8ZahueHw5cKvcyHP6Ctvqc4/Foc7rdjwqRCjnaDjPQVWuJmt4y4BOTggDpX1Vof7FPjjVYSRYJE55PmAnGenArqov+CeHi28s3e4u7aJyuVULwT7g81FWgoK/MvvHGpN9D4VmnliAEkTKjEsB2f3zWcZXZyFwpGSFJ6+1e9+OP2b9f8F+Kf7C1WSC0lZwqygHYQT15J7HpUPiD9nS48FQxXurvbXls5yrWpznj2ryp1Iw3K9qlueFw+Y21ipLHqAM4rVstCutT2GKCSTe2MBTx/hXrWk+FNLhmSeytWKN/DcYIBrpxJa+FIGu54isLHG6DkDPqPyrmliF9kh1ux4+PhXqslq8zQlYPuk9SPwqq/wAOmtwCZlQgYKuSCx9hXt39r2U2i3Mds7PFMdweVsFc9fqK47VkMyIyATFOQSOv496xVabM/aSPJdQ0S7sWEbw4jGTuPasWRDbuxzkHgg9PrXtNzcQ3ukulzYBXPyliTgkf1rktY8HwXwFxYEglcSIw4B9B7120p82kjaNS+5wMRKuVBYg9HJxg1raVqdwkypJllJwSvcfWuk8OfCrWvFN6sOnafNPISFMTIR9DnGMGvoHwd+x1LBZLeeL9RttDtOGaNJCHx2znpniuhqml7xXxHgukK1/dpHZgzuDjykyxJ9wOlel+GP2aPFPjU/aruBdJsSd3m3LYOPYdB36+lenal8UvhF8EozbaFp663qoGFmMe/Dc8k/jXjHxC/af8UeL5o4BqP9nWUjbBawKcBSeATxjrXM43+FCjCx63J4Ltfh9oTaZb6p/aYUks4x8pxyBjtWBpUsttsZMGQtkhwCQPpUfgp5ZPA8l5LIznzQhLDOcg96tWELLOsqMoIGMk8ivPqKzOhI11jjnJLxKT/ECowa4zxzpS2zwXNsgjQna0ajgV3UJWTAJwO5A5rmPFyMbcgyoApJVTkE5qaXxF2OKt1CuSRk5yM1emvEWEhiIwRk54BqlbZDFWGTngCnySoY5VaLzh0A7iu8lnLeIZ3uCJUAcKcbicjA/pWDDZTwymcMfLl+8VGdg9a6e71PTIbSWynRYpySyyA4BX0I7n3zXN3dxZxRqkEzO+c53ZAHpisJI46i1JJrhIhGSSSzY3Af5xUv2gx4Kli6nKvuIZT6g9QfpWekhnJA4Of1qRoyQCT+uKNehmWtY1WfVZYxdXUt1MAVEkzEuRnIGT1xmsuC+dFDOjhRwQoAzQWDTBgctEcq2OhqVyWjIJySdx96q7Hcto8s6LFG7CNhlVYg5PoRV5litLOWC7gaO5IDJIDt2ntx3FV4J9IXQZZnmu4dTiY+XEI8oR657Vo6ZPrPxCtLLTpUgkuYlKQrLhGI5wC3c/WrirlLUwZpNRnngaRzdDgRoSMn0GajWB4r8Je2zW0oOVDJh0PsR0PuDWtp3h6/0nxGmh3dv9nvd21YZDjJzwAe+T0rvvHnwu8X6Bplrf6xp++2nG2CRiBMmMcMD254arUJWuGq2OM1PV9R1G2RNR1a6vI4gBEt3KZNgHpknFc1earKJS8k8jsRtWQnOPSvXPA/w8k8WWV3A8ERnjj3EzyGNoyBnOCMMD3IPapPEP7L3iPRLMX9/aG00vAZtQtGEkQB6E+x4/OqcJFas81Hjq9ufDraZerFfoQVV3QB4h6g1w13A0WXiLBAcAscnPua6PxBpEOi6xc21tejUYYwAt1GuBIe/HYispwWt2wPnAwCex+lFmhq5r6D4st7bRbuyv7DzWfHlXEZAeJvX3HqK+gf2bPijoWmeIk0LxD4ci1mwuYh5dxtBYMRyMEZyD2zXy0kVzsDRwOzA4Yj+eKsaZ4o1Xw/cRXNlL5E8EgkjbuGHPX3xW0HbcJRurHvnx+0m38LeNdSk0S3vtE0y7XcisTGhBGSOePwrwZ4ns7OUqjRlgTknJOe9e9fFb9q+6+M/wosdD1Pw1Bb63AyiTUGIIZRgHbg5BPXmvEdK1L7VqlpbSCMiSRYz5vC4789q0dpMmCklaRUltHljtggwRhhjv616F4S8A6n4isZpNPt2uBEoaQKcFR689uDWxe/D601Pxpa6Bppt4DNGrRl5wwdiOeQcDFfUfwW/ZZ8b+AdW+222tWN2rIM27kmJh+AB7nr703TXLc02Pj1tClvmNtuBK53ENnBHXHvxWRrNm0qSIkf2kRKAJecjHXivevj/8JvEXgXWtT166TT4raaXc62jgHceuEHT1r581G/lQShJmhZjhj0zXNbTQXQqiBYdNhGzDsSWY9s9sU7TL82N0gC7h0ywzx6UXB3CJFdnDAElSMA/WmRoftAUkqARk46ZNRqxlq+hjZwQ4hQsCxAAyM+h6/hU3iayskjifT7mS7Qx5dmXG046Yr0Twytz8Pr601PxP4SOseE7pSomkjyjEjgBuinvyQa43xhf2F1q9/LpVs1tpsp3W1uTzEO4z357+lO1idb2PPoGMVnMoO8McEAYyK6/4fWhjlaWSJvK2nK9D7EGufstPlmJJVgNxJHXIr0LQ4xBp5KJjC/N2pNlHP34El/KgYIeQrN39q1beNo7VMjO0c+1ZmteWlxExQkMdwzx+Iro0sHk0NZd4Ib5twHIB9qi41qZ1rAJSwYDY2cHOCCKuafEIoEZC24Md2cc/hWZqNwLW9tI0JcsADjj8cVsRwkywDOxyDkZ680iivrjyzxeUTlcEgnj8K5XR7oReZGwAiZirKRiur1HMsLK7MAhxjFccUWOaeMhiMnJbrTRUVc2oYGsrC4hLFCxLD5s8duKqeHpzHGZAMKHLEE55q1Fcyy6KInO8LkBwOg7DNZ2kyGEyqRlGHB9aZooi+IXEt4jZJRgTx61kq6xW+1AFBbBx3Na+rhWMO0n5lyQfWsW9U4VAc85wO1UjRI0bK4cwOCcJjBz3pILkJKYwMEHg+1VIJ/KiBDYC88jg0t07MIpwhQEn5hyDRYqxsiVG2p905/M1lx3C/b5Q5wF6AD71NhujtcuAoBAHPeomuEEhJGT1J/8Ar0WKSOq8P3H/ABNLQqmSrrgHuM9K9S+PGg/aPHNk9tPHM91pUUxgYhWjKrjAz944HQc149o1xGt1EzklkIYBTjuK9/8AjN4Sn1jwtb+JbaW3MljbosyNKRcAAAACP0PrT0B+R4dpsh3IHGAcgBv6iu5+G0Zk8XaK4fANyqnjqM9MVxKXFpNDAojkivSMhh9yQdvoa7/4TkX3jjSFfIdZVyg9QaiqvdZg5dD9RrFQNNs1A4EYx9MCpwo5IGTRap5djaKRgiIDHpxTwp5weK8HoZDcegpMYRgOMgj9KkxnGRSlQUfHI2nH1wakDzudB5spIOSzD8iazLmLJOeTWzMPnmGcnzCf1NZ1wAcgcHpxXJV3NI6nnXxZUL8OdfYLkm2lUgjggqa/Nu8/eEI5Lsq85HH0r9LvixBv+HHiFFBYraSMoPPJGD+GM1+bN/CXmeJCpYgMCTgcnpmvay7RMGYe0JGFIAODwvYVYtiN4X+Hbww9adewskrIxBIGPlp9ugVkRRkkA/SvYZkyzhkAAwznsalkjKhNy4bqRntUUZKkhiA6nFSPIVUFuQeDkVLRLQ1pIgXQB3fBwqjpSQyDylAIDgkAjv8AjTdubtZBlAy4IFNsEdjcRAhDncc9qYrE5BkaQk7jJy245yafBNcyWz2qMAEbccjO09jVG4R4SUc4B5DKf61v+EZ7R9SL3AYwSJ5RXqQ397Pce1K7RQ3XNFv7AWk960bPcR7opA2dyjvx71DZTFImRwXkY7hITnA9MeldFqtlvguhIFNvCNkbKMceorlHnRNvlEgY2knvQncDS0+VJpirNtOcKFXAI7mv01/Y4g2fCZSDnc4OQOuMV+XtmzuzHeFYjAx3r9S/2Oo/L+C1sCfnDYI644XmvPxWtkNPQ9rCHJJPfOKXHzE5yaeoPccUpXHPbvXClYaGbBnP9a5rxzGWmtRngx5A9DXUFRwQeK53xqgMtkScgowqZrQa3OFuEByCMc4rNaANcICSSc/L2zjitm6UhiO1ZVzuVXeM7ZEVmyfSvMtqdEddz5a1MCTU9SLA48+TII7liSa5fUmQzBEcq4BIPYj6V1d5nfcNySZDknqea5TVPvsx5Y9eOAK7aeli+hxHj68OnaXcNE+SVyXjOMn6V4tM5dyXBMjgnPpXsfxEVRo7FmztPHGARXj0Me91JOQRnOelfRYZpxOeWrK0Fi8spycA9scions2UkAZcHaMithbkQLjZvlBJLZ6CqN3ebmD4IGckKMk/hXbdk2LmnM6oBkiRSDnPX2rcTXZrS6Hls3lOoBVufm+tZVtCCqMCSDycjmpmVQ24jKjoSKhq4zcj8VPG4WWPABySTWtb63bXALLJy33cjk/hXA3EpJcn5iDgEelIs7HDBypX5sA4J9s9qhxQHpLBZMA8MOv41FLbOuWAGOmM1xNlrd1C5RmJDHOc5yPet218VKjEyrlQM7mPAx7VFgNRowwBIORwD6U1lCg8hRnPPem2urQahGkwcEsT8pGPoKnJjZgCpByVPfHtUMCKPK4ycD+Vdf4Hw2oAkZbAxnjIrmPKw23GRiuo8FSFL91GQoXdnOMVnNaFR3O/LjzCAcDNMklOSFyDnOTxxUEshR2JwCTjA9O1Qmbh1Y4BBzzXnclzrRotKOTnJAJGO9SQScAE4PuelZK3YxwM5GBngipxcAEEnkjGDS5WFxPFE4/sK9JDEAbcr1B/wAiux/ZD8XaRp19J4d1U21jcM7PbXbgBJo3OTDL9T0YmuHu2jvIZIZFYIepzgGsVfC1rDO8kBKSDlXHJHvXQknHlZ5eMwlPFJRmro7z9pE+F9A8du+gholPNxZou9UIZS+w/wASkE4Heu38Z3Xw3k+CNtNbXqPAo3aRg5uonJ+ZM5JwTng//q8D1Xwu97PHIk5n3ndJK5OSfX26Cs+40GWymS2RF+xysrSbQSqkd/TP0rqhKCja7Pm8fkf1lxUJuNux9E/DnXvAD/BXUEuH2Io3apARm6MhOFbPULyORXmHwn+JOl+E9UvEu0MUVwuyG+iVnlhYM2BnuhBAJrNTwfaHYoleI7cmROCe4B5GR7GpYvA1mHWQEsxAG4EgD8M4rCUaT6s9jhvL3keK+s8zm+0ti5ceP7GH4kwapJp1ncWTAW8vmpkAH+Nccqe4NX/ij8QbDXtS02Wytob/AOwsrCeZNssyKwJRiDyAM4JH5g85sPgSwkkAMR4IJYHr/hUj/C+xlYkSygZJUA4xn19a5Jqj1ufquK4meIjJOjFXVtj3zxn8Y/AmrfBuMQJDObpBt08DH2SYHkDjK8546Vf+EXxu8JSfDLUIr1IIL+GIrdafKRulXGA0YPDE+lfPsPwq04YP2qcFuWQng1Kvws0mPIE90x/2mHH09K8ytQwtVJO+h8FJ1JXtoVPCXxA8NaJ8RYNRv7MDRGkZd4bMtoS2UkXHcccc9+Dit34x/Ebw/qPirTb2xhg1qa1ANzOjZiu4gRjIXlXI4IxxWcPhTojZXbN833iZSD+Y6U5fhB4eiUYe9kcHcSZ2GD6E55/Gvfw+NpUaSprZHyWMyGGKq+0m3fyZ0/xh+LXg/wATeBtKstJtluZggeBZMiewOeUJ/iQ54ya5Hwx8Yn0zwe2myjdc2OYbOYbQTGQCVbswJJ4PrV+L4X6IrMUWZATkrvJU4747U9vhloPObQuehJbFZVsVRqq0kfV8NOpw7OUqGt/5tTm/h18TY/CGoakLq0E1leEziKPCYlxgHPYD0FX/AA98XE0v4l2niW5iW7QyBbqJhgtF049x+ta0Xwx8OxbClmSB0+Yn+dSL8NfDyYK2TMMn78hOa8+rLDVYOEk7M+wxXEGIxVOVOSS5t7I7j4+ftGaRrb6CPDiQX5tZkuVu2Q4Q4B8ojGRwRn6evFWfil+1RonjHwENNtrVY7+6txFLZTpj7OR/HGTwR7ZB/lXBD4a+HWY7tPVyQAxLHOB75zU4+H2hBGjFkGTgbHOVx9DXNRpYKjpGJ8f+8s0mZ/wL+Mml+DL67sNatStncETQ3tvHma2kA7EfeU9x/OqMnxpFr8Vj4lTSLOWwmby7u2jTCTxkbS2DyG6H2IroYPh94bjzs0iJFPXYT/kVKPAfhyMLjTIymCAXJyuQcmvfp5nThHkS0PkMTw3hsTVdWad35nOfHL4o2XjzUbKLTM3NhbKJI7iQkTAEBvKZj97acgGsy6+Lesaj4Ut9JmAZgCst2pw0idlfscetd8fgnHfWMSxRqkCksjbSR7fWoV/Z9t1QgidVY7iFJIJ9QOcD2rOti6NfWSPsMjrVOH6bp4V2T+Z5z4O8a33hTTb/AEyIrJbzZaEysd0LE87fqK2PhH8VNS+FXjdNbhT7VbXKNHfW0oyJ4yxIOT3BJ5rt4/gFaHJkhlmY4JclwSR05GMD2qU/AiyWAxm1lZAS20sxwfUZzXM6uHlo0fQ4niLHYql7KpL3WZfxY/aA1DxX4v0vVdJf7HFpr+ZaiQqxQdQu9SQRk9DzT/ix+0Rq3xE0S0002ZsRKqyXTR4KSuO6g8qT3IPNZms/DCXTVKCIPExwoUYIFYTebosiRTWodMbdxjyRj0rSLop3ij5qcpVN2W/hr8WtZ8D2Wq2Zjl1CwuyXWMkqLeXbw6nqDnHI49ayNF+KuueHfHMnilRLPdXLEXUbpuFxGeSrADBycHNdhoN7YajKIoY4hKAPlYAkjuMV0y2kEe4JBHGuegQH+dXPMXB2aPFlkeFrTdSUU29zybxv4i1H4hX0l5LaSR2r5FvBy4gUnO0Z7e1RTXuvahodno87yXEFrkIXQ7SD0BPfHvXrwtYVYuI1DnjIUAflSGFdhjCgJnOO2fpXJPMOd3aPqMrlWymn7PCTcY9kzyDQpNe0TS72zsEliiuMrLEQQitn7yZ9c9RWn8N9f8S/DPxTBr2lSNFcBRHLEoyJYxk7GDcdTnnn3FenrIVdQXwcYAXgADsBTlXY7OpAdjksRkmsZYxSWsUenXzTG4inyVajce1zzjxT408X+MPFKa66/YruCQS2qQs5SLBJAUnBUc9M+vvWt8Qfid41+JdnaW9/bGJI0An8tyPOYdCwHBA9cZrszECpBAIPJBHWk25AUABPQAc1KxlndRPIlzyVnI878CeLPFfw/j1Czt3MllqEbLJBIpdWYjGRj7p/2hzVPQbnxP4b8SprtpLcRaqW3tMpJDL/AHGJ6g8ZHfFepLIyAhAATxjAqLAGQAAOuB3rX+0Wuh4ssnw05OcoK78jyjxRbeIfF2t3up3iFZbhiQsYOxMksQo/hHPTpUD+HtbbS7ewlWZra2UiJZGJABOSAO1ewZIDADJYYIA60nzKADwMY2+lZPMJS6Ht4Lny+PJh5OC8tDyG18I67ZQ3KWazRRXQAkgichSB04q74Z8P+K/CmvWus6QJLPULc5jnRSSBnkEdCD6GvUXUOADyB09qYyAYAGBnk56Unj5djvq4zE14ezqVG16s4Hxha+K/Heu3Gra0TcXkxAKqm3aBxlR/Cfof1puvW3i7xPZWWn6rqU97aWOFgWQsCoH94ZwxAxyRmvQ1BiwQMjOKeGLYIODnr6VP1+ojy3RT3PKdH8KeI9C1CW+0qe5065lXY01uxUOPQ9s+9QL4C117h53lZrlnEguDIDLu9Sa9bJPK5I9fcVGY8YOAAeB71p/atZaHI8BRm7uJ5tq/hfxL4kvRd6rcm+nRQiliSEA44Hb8Kox/DbUyzpgCAkMVU4JYe39a9aClcbWIGMDBpNpLoXJwTgnqQKzlmNWWrZ6OGisIrUtPQ8wg+F19BcRSwskMqghv3nzAHrUlv8LXjiKZUPuDZVsf5NemYGOOx6UmOpI47fWpePqG861WouWUnb1PKfGTara3ED6tPdXEiL5MBmcyEKAMD6cVQ0u3e8vbLTLeeaCO6f543JCRnrkAdPxr2C4sba+XFzbrLj7pYcg+oqlF4c0+O8juVtwLhOkgODj0rWOP01Wpxeyucq3wqjimMrXRkk3ZDAZIP1qKT4VGTftvDuLFizgtj8zXoxYt1PHpSY25ORgcn3rkeOqvZkewp3u0eaj4Rgk+ZfzMBkqBgBPcL0z+GfWpYfg7EpUNrc7DsTEvP1OP5V6IpyAVPBPWlYDcV6FTyMUvr1VdTSFKNP4Dzz/hUMB80S61dqqnGAgIJP8AKkT4P2gbL6nckEcEnBPtxXom0AACnBOgIAA55FN42q+pveRwFv8AB/TYUKC+uyhbdjjg+tTt8J9MZMG4ugMk8SEEn613ZUcnOQPSmFSQRjH9Kz+uVf5jJ04s4Q/CHRpHLSpLKCApLSHJ/LvTk+EegqCixzxpnJCyYP5125UjB3sMdcd6ACVXAIAJ5I60LGVf5ifYxOMX4UaCHDLFOMdcyEkj3Pepx8LfD+Dm2fPOG3HIz1xXWlsDIJI6UAAAe3UZp/W6r+0NUkuhyw+GmhBgosyYlwMPIST+NSj4c+HSctpxDA8YlIAA6cV04xgHOQeKMfMc8mp+sVe5aijnl8AaEIzGNOhMZIYqw6n6irDeDdEVQF06MHGPmbcD+FbUZWJlLKSikZUcZHcUkyx/a5TEnlxA5QZ6D0zS9tUf2hqC7GVH4O0jyhGthbbBztEYwPwpjeFNHUAHTLZ8fwmMc1sxEgkgYPbmkYKdpBIJOPpVqrU7hyJ9DIfwtpD/ACjSrQIRyvlDH5Vct9HsokRYrSJEXhUCjAx7VfRVdiCxJ7Y7GpI4FZ1JJG05IHQj0qlKpJ2uChFdCnFpduIyEtLRACWAitkAyepwB1rctvh2l5CszwABxkYXke3HT6VBBG0m9VidEIwZT05zjmurvfGJ8N+D9OshGstzGoWNomG9mBP3vT1z6V20oVLbhLTY5nUfBFloUMUt2jIszeXGBH95j0Bz0HviiDwxJZMxHkaUh5MvmKHA9gOc1laz4pnuI/NluhHPIMqobdgj0B7ZrnL3V3upS8sjicKAWAzk/SvWo0ZPViex097fxabOYbaQvIw3GSTByueTxwT7VmXN5FI8hZQCfmyo6+9czNqBSYHZPcgDJMYxjNZ9x4haJ3LLdOsfK7MYBNelCnbc55Ox1v29WcFoS5HAwDg/lTxfDcSAsRHHBPSuL/4SS9CSkJgAbt5bHHoRUcusSeWhkLoWXcGHIOa15URzHdT6iZYjEjBwMMNwBxVWXVRbNJcQiMTkAAEkRsRx8wHBFctoWsSXlrfWls63l+QGiQcMVB5AHfisybWXeQWyEm4DEhE557/XFJxQ02d1/wAJesSBJ4vILDAWNsqD6AntVubVIryxYOoUtGVLBskN1B/z6V5Jr2sSy2xEhCyrx0xk9sD1qe2+IlvZeF7DTBERfJcGSedhxLngKo9cflUcquUnc9WHjhYtN0+N28+OO3NtOQQDKpGCD6Z9OnNNtfEcWm6DfacIFM85/d3EkmWAIGUHqABXhw1+4fVZoI9zLkuqg9MnkH2rpbDV3vJ0nuQVeNdg28hPX8T60NJhY9F03VLu+EoeXZaxYQOWAZB3CD37mrj3MFszpE67VP8AeBJ+p9a8+h1y0DGJwzIRhQpxlj7+tXrJkdGV7YhMkhSfvehzSVOLKOzbXraGAk5kDHbgtjB+npUKasnkyiENEifNhGAB9hnnNcquo6ddZhAuYnBwwlXA/A09oorcFYCzheQGOcGqVNIpHUweLPKUNeWhlhP3/NJyF+o71Fd3mk3glFhCin7y7CMr7+tc6dXuYYVRsFM4dWGQBUi3EKqZY9iSN+FDgikzblkiuYFVZ5I3wFBMpwCOxBpBqNyriMSCQAZyrEcj2rMlsWuLaQyESPgMAOh9qqR6kUSWWIb3iPlsCCMEdRio5Isu7Opl8VAqZ9VQIkcYQG3XBVR0J/vH1rSs9V+0RJLAyzWzcgq3Jx3wegriV8QLqEXkzjnacBhjI6Vfs44i8BspmRiu10ZvlyTxj0FcVbDQmhpu52zXUM6CKSTY/G3AJz+I6fjTZIJYgAsjSoeTuGMfQ1ywnubW43xORKOGUnIYA9PpXR6fqYuFDmVEZjxk/LuHpXg4jByh70dTspsfEwkBKkEA4PrmkkRJEORtbP3gOvtUzKlwu8ZRzyQDgGopEKLgjA9c15DTRuVpoymCgBPAOT2p3JySADT1fBAAOR0JPUelJI2JDwFbrjPSs2YNDMgkgDAAzinN8vYkGkOACSQT15pwIADEgEDqe1SZsjwGUJjKgkjnoadtxg5wOvNOIBAwMfTvTSp3MDggHAwc5qXoZsCTjOMZoUEEgDBxmlx0znilO8qowCvrQFgySex9aAwfIzjilBHGSB9O1HGSSfp7UCEXHbjtzRgBjgZHvSrndzyPSlyRgjgmgBASSCR9BRzuJ6dqAQBnBBHb1pwzgEkH6elACEZJOMCmkDOcnH86eOOtIcdMcdKAEYMCTwfSgEkdMc0uDwSDt6Z96OhJIJ7YFQAds5xTSB1Bz+NG7JODk9D7UgwpGTzVk2AHByTk0wMTnIAbkc0/YOec4pg4zkYNUOw1jtHTJ9qjJJUgk5z2pxOc5Bz2NROWHIGQKtIGrDX46HHrUZGeAR7UrYJBzkHrxQFJfjpXRTV2SMFk5UEsAc+nWpTZMISAdxxg8YzViRkiUhmBYAEDvSm6h8tQHAcsMjPQV6Sgrakvax9j/C2Mw/DvR1IwDEBiuoOcEZ5rB+HYA8B6RgcGEEYroMcEd69ekrQRwiYPGeTScggEU72647+tIMHJ5/KtAEIDcHpXG/FUhdMsc9C2DXZ8HjrXFfFXmysI+3JrKp8IHzR8S4Vl8Qabv2uwiIJx0X5iB+tcu+nICcnIB4B5xXXfEp0t9WtLiVgkSQncxHfJFef3vjfRbNikt4Vk4wpTGR69a44+8jqpxcti69jGucICeucd6ryWsZBLRqAOcjqTVE+ONF2Am7YE5BO3j6VpafewataGa3O6FTtyVxg0NHVyOKuzitZR7XXrYxAK4BcEjqucEe/Wryk/MxOQDUWvq39qQ8AFQRhemKVSGQA4x3qGjJsx9QAEpwcNnjnpVJz94g478VduwVnfOCc4wRmqboQSccHqaLnNPcp3UZ3HAAOAc9ee9ed+MFWPXYJgxcjJB64zXotwdivzyBng4rzzxBK7+JBCDGECgnIznP1rpoXvdgOs7kPOkgUgcZVjnFdPZX6AEgkN39AK5+wjZ8IgUjOc45HtXTabZqFAKKy+/euqbSQkmi/DeRsoBkAJHBY9aZJdBcl22qOnvUnloFKiNVPY4zinBAF+ZATjuM9a5udF3KTXaLIAZBt+9nNadndL8+4YBUkEnpikXCoF2KVXkAqDT1ZSHIChThSMAYpc4XFFyki5CgZ6io4pz5jENkkcAipkXIDFVGSR15xUmwcDaCOvSlzhcYL0RsFKsrHnPJzWjaXqSqFjbeQwDMBwCSO9QRqGGFBwSc7upzWpYWqfuVQBAJFwvTI3dKFU1DdH6F/DGPb8OtFGD/qVPH0PNdKqjgYz3zWF4AjEXgTRgBj9wowOOMVvcZIzz6V2x2OcUZz1xQc8gcmlHQHHNL3JxVAN7k81leKG26NgnBySfetUnpzmsfxeSujg9Bk5+lTN+6wPMLZQsQJIAySSe3JrVtx8qkdPWqFmBkgDIDHGe9aUQBwQeK8NfED2PEv2ogS+hAOUIYnKnqDjNeKWmhi4uFA3gnG5geo+nrXuP7Rlsb3VtGQkEKpyufeuX0LQkDoGIiDcglMke341XtnB8qJvYdp1nBb+HxDBBKNRDK0ckhAAUHn8x3rvIviJLewW1tLKYLmNQjAHKg9uayL3Sh9pt1hiYsEKl1GSD9Ks+G7HTL22lRdOeK+UhZHLHBweeO5Pv0pznKdjkqSue0pqrnwyJG1AHCgnyVA/M1n6z4kk8RWemWlhYS3ltG6ksxJ3sP5CuD1n4gRa7LY+GdNtJrWF2CSMANxXPPSvetDn0nwzbWmlWcUaXHl5aRxyuB1Pv7V7+FXNFM0gudaHnWqWOoXl5JezRbJoJFMkhxiJRjCj0r0+08WFtLScLBbJtA866kBL474rlrGI+JPDusW9tE13eTTszEcAZHH9a5hPDtv4S0h5dcumu7ggrFaKchfrXXNtK5pzcp5x41ub3xTrl/qqz+fDA+0NjgEHqP0rjdUke4s7u3huPJnlADyg8gHqPxrY8R+IY0totON0LWCaVpGityC788Zx07Cui8KfAO48QQW+qzvNHbMQ6xF8iT6nt+VeE8PPEVLrQ8+dOU5XRF8ObqQ2djoVokS20UYR5CucsRy3Hc9a9Dtv2ddL8QPPNd3chtQN2GG0se5x2Fa3gDSYPD3iO7c2EUNtCoiRohuVT6Z9eDmvR/Fl40WjSyQQPLI0ZXcBgKD1OK9mnQ9kuV6nZGn7vvHyhd+CBNq+oabokkaiNzFFIFBAGcZ+vtTL74P6j4QMF3cSzX97OwAaRcAN2Cj0r6P+HfgnS9Lg/tOaRZbraZpEwCEJJOfyFeH/ABC+PiXnxPt7cQNJpVjKNwjIJOG54PU8U5wpw1kZTp07Xbsd/wCFvhPP4c0GTUdQUyXc8ZyqnBUEdM9vwrxPXdAl8ZazcWAvI9Kjsgd0igFUQE5IB4BGevf869s1743Wd5owmvoXt7OZSIhn5l4xkgfoK+d7wabrV9eyabMyxzEqqSP8znnJI9ya5as4ONkTP2cY6HD6naWNr4wiOmXd1qVnaqyySTjJlfpnA7eleS+KNJez1qcModZ5TIxbjBxxk+gr10aTe+HNSLIkgkYFQI2GQc81R8R/Dq/8TvZXFjZSSgkCaV2AiBJAwWJHPtzXDCTvaxkql1ZC/DHxBe6V4Ue2sYNu7cJ748ED0B9K5PV/EFrqM1zHK4MqZDMWwcZ657mul8YfbtC0yLRJhFYW0a5C27g+dnvng/pXlbaXI0V1M6vBAx27mXB9iM1pyt6sEm9z0zwjZWn2W0d0E1uZY2kYnIChgTnueB0616P8ff2p7LU/CQ8JeD4Et7ZYhFNc7QCBjBAHrXj1l4vSDRo9LtALaIJtBAyzsRySaw7iHTLezneeIy3YB2ZPBPYkf0rSM5RXKOKcdjlLXUL2NkBnaNFABKjBOK6PQtMOoKl2gZHySAT94Z5qvqekPZ6TaXVwv2d52B2kZLDucDoK67wmBD5bJEEtjHuBY9R9K46kmtTOSe5k6zpc+tXKB4/KRCDsDZ/M1HHr2oeF9OvYIIGR7j92skikADuR616H4TvPDa393e62DNbwgGO0Vcmd88D2HHNcr8Sb7U9clbU5dMh06wZsQREhMIOgAHasoSlIxi22cYPCzTaINsSpPJl2uHUFufr0rk7SLUdC1BbqINKqkhnJycZ5PHSvRn1C2j0yJBeCWdxl0BOEHpzXNajYm4jlCNsUckE9a3Ub7m8X3N7Q/Gcd5bXEUpVJWUqshPA46fU+teVa5b3NytyChdN5JfqCM/zrodB8L3RuvtMg2RjvnPynqcf1rYbTLS41CKwWWOKBgRuY5yPX3JrSMKcNUjS6jsZfwv8ACs96012AYoosASkdR3x64rqLzTxqmsRadpVrNfzswVnjBZyxrb/sm50fRUggXbarkAr95s/0r6G/Yv8ADuk241G+uYY31MNgORkgH0z0qJ14Iyb9o7I8f074D+ONTWOODQpYICoBE/Bz656Vr2n7Pl5oi3V7q93HapajzHijAcg+hOcenSvtDx94/sPCGjymaeITuMRRqBkk8DivFNavXvfCuoSSZLzgyPnng/8A6815GJxvJpExnT5dbniF34Pt/Hegyf2ZP5M8AJCsOnvjvXl1t4CuV1mWLUZVSIEKSVzvI9M9K9M8FeJbWC+CBlUZIMasATz3rV+K+i2l9plhc2reXO77SIzgjI4+tYxxU4Nc73MFJ3944+S8t9OjSCyBCqoUgn060zT9Ia+vRPduqxBd4il43eh+lSN4VOkWaztL5Tum7c5yxPt9a42W5v1kZGnMwZiWQsWOPr6e1dUVTqao60oSV0dfr2krp9kt5JKgd2xHFGc5HY47VS0WK7VJiBiM/wAA4JB61z5bU59SiMsRRHJwGYtgdh6Ct23tb97hLaIyZkBUsTnA7Vuqceg+SB6l4b+M2p+H9LitVtraVYl8qICM7jjoABxUfiDxBdz251jxJKftsikW+nwcEA929BXHWou/B00Us6RyXBBKNJjKj1ArWkhupLcXd6jTSSgkyPwCewye1JtIwlZbHFz3F1qJkuUtCoBJCEk4H1rNuI9RmtXZLSVFbgMGDE/TPQV3dlqN3qObSJY7e1J/ePsHzH0z2FdLo+hRSQOZXgitVO3ex+Yn0UelYuqk9iPa2drHmnh281HSLeVVhdzjJKgMTn6VettB8RX063TXi2kBO4rICWI9BnivSbS68J6dDdNboj3CjHmgnLHPIAHU1TtrqXxZLEllbtEyttVZhgnsT6gVMqy7Gc6xyU2gSy4QNK7k8bCRg/hXZeHvC8Bs4iwge5XChZOWyfUc5/Guk1+50zwDaw6fbJHda5d/LgnIiB6mk1jw22leHTrcd4tvNCMuwHVsZOPzoi29zK8mZfjXwzJpfhRr67EUCKpULEMEY5JJ7V5jYfGC402zjhtABbRDhdv3gP51H4v8fa18QNLWwmuWe0iO4gADfj1riNM05orxEwWyCDuAAAr0KcbLU6oKyud2nxK1DX9cglvIo4rZY/MCxADPPek+JOuLqmmi5SWF3IA8qBdhH1x1rDNiVQkxgk/KJRnAH1HaoIrKO1R4i6SICQxDZBPsa20RpYveEtDH9jqfnlaTkleSoPXJPTFVtV0e3tN7FmVsHbzwa7H4f39vc6a1tuAVzzzgjHv6VwfxMZpNXjtLZnVIySSDkHn1FRzK9rCS1MKaSP7HKCrGUHIAIx9frUGnaIZZ1unj2REhgAwJJ9cCs6LUPspeBxkjg8da24NVSK1MrqpKjCKDjH4UNdzXQ0b3S31i4AlkyqgBVYdK0bLw/c26yDiIgBdrHrnuPaqug6hBqkSh3EEwBYl24wO2Otcf4z16/wBMupFiuSI2bna2Sg7celFiLK5a8aaYdGKSG6jllkP3c7ioPU5rk7DW5YbxDJLvVAQFxgkf1qzp0kupPuuJ2mLEYDdhWld+G4sCaN9zgZyBgD2qr+Q0yTQviC82ro13IXiX5VBPQDpVXx94tk1nXIIwM2gIJIPTHauXurCWCaV4wGYn5cDBHPP1rqPBHwz1Dxeryuji2Hy+a3GT6D1pSkkrtjUrmxZ+PLXSrMi2UG4ChVHcD1rlvEF5d6vtupWyQSFwT8xP9a2dZ8NWWkXYtLaVZZE4YkZzXR6X8Nn8Q6cZba6OxBkoy4BPoKn2kbXuU5WVmeaW+opCiwO7FGOMHnDe5qu+lCSYuxARm4JOOe2K9f8ADPwF1fxVrH2K1tHmeMbpJAAEUemTgfia9G+Ffwx0uz1+/i1HSTf3dplI4W7OD0x0+prqpwdRXROr1R85HQZYokicPvYAqDyMe59eas6forSTxhgXTcFKEYA9ya9h+K3hK98La0sV7bIlxe5YRRnPlr2GP4foK4yytnspQ622S5GBIpGMdzTnHk3B6bmPceFUnuXYACHAAUjOTWvN4DXSNOguJGiR5TlbdHG4DsSO30roZLZr2CR0VFnxkEHgVzuo6fe2cSNdTmYyA7VHOD2rFSBNFHUbgWWmFmdFAJBXqQfTFdD4K8QXN3PblLpgIsMyuxwFHbHSuTjtnvpHSSFndSAEx3q7Fpl1paBiVQNk7YzyB7nsan2j6ML3Pa/EHxg1SXS30641Ex6eOFijbZn0yO49s16d+z/8W9M0GzhtdV1ForFWLSBD99s8D6Y/rXx06PqVwYndgoIPzNmuy0y2e3SOJSGjA3EAZ59a2hiHA0U3B6H6VXv7TfhW300m0uEdtu2Nc5JPbivnj4u/Fi50mynvxaMbu4DNF8wAAz39Ouc18+WGrPpt5byxBJJgwVQ2QCe3BrutT+GPjH4qBJ9X1MaZpzAfKoAJUentVfWJVHpojqhXlNWPILnW5dakuNV1K6FzcSkkNnIAHYewqzpXhm7a2TU5EIjlYlIxzvB7k9vpWr4w+Hmk6DcjRtCFzqNyP9ZOWyCR1wOmKyPFdl4h8J6VazXzm1tiQI7bJBPocVlKnGRzyV3qbyaW4BVsEsMhQfu+xrg/F2qCLWigZSIxsTHc10+neNrabTh5oBmkXau4dTWGnh2ya9M9wZSGJbIOcE9hmuVx5TnasZ9ldtKqySEAoPvMMgetc/qutxG7kWI4iQZMpOFY+grtrvQLZrZJYHlEWcMCOn4CuTXRo7i9JBKQK3Qjrj2qoysJMpW2pEQGeOIlFI3MBnntW/i0vtMee5cLKSNsQGWJ7cV2nh/w7pdzAEKRoMDMjDqfpUXibwfFbxk2cJhB4LL1I9a1jOJcZDfgxpUr3t1iAuGO0qy/rn0roPiL8ORf3EcsEYSXIUlVzkE81Q8Dao+gRCGNwzAhWKnr9a78+OLUuqXOoRmduREAMAeuatVVfQ7Izi0XtI8Jpp3hm3t41y6xBcEYANeY/Em2tvA2lvNZEG7vFLSTMMYPf6CvVLHU4r2Yul2QoG5ixwuP9n1PtXFfEfwfP4hVAhNyWOFAHQH2rSL1uadNDx2w8O6lr2nPeI7lAcsqPhWPqPWqOoarqtjZyaaZZSVG4nGcD0r6J8E+DLPwt4eXTpECknczkZwT1+gFMufA2iXVwZ5BHOVbcpQEh/x/xp6CULnyHf6Zcxwmd4JIlkOd0i4zWSsnlq20AP8AXvXsnx/1S1kvLewtFjU2+cbOMDuP5flXjcGmXN6xOTDGDyQMk0nZbGM48uh0XhjUEtbzDbHdhh9wyPwroby4NpcCSOZWLD7qnkk9K5SHRLuRf3ZJJOA+3BP5UaZpl5Y6kn2gFxE6gE/X0oaItc7tbPUbto2lt5C8i4GRgADpWdcWFzaTkvFgHggAkmvdPDs1la6NFcSLGXMXLtgAHvwa4P4g+MLW8jNnpyJyCGlVQM+oz6UNF+zilqzz2S6e8BgySmcE+gFNj0dxKGhOEJ5wOCKk0u0KyYOGDfeJroWj/dqgjwR1buaiwRWpkxacUvYY5Ys7iDg9PrXtOl2n2ewgDBYztACL2FeSSQvFe2quNoJyADzjPUntXsWmwINMgYtmUAKBnOFx61FXY9OG1h0kS7SScVn3BEeWZsIOp9q0pWUggHis2RgxIxnsciuKxbKzyhpgQfkH3Qa1LXCEKEZgRnd2FZjFI5VIZM5ABc4Fb1pKhIQMA2OcGtqaswiOOMEEEGo2OAQAQAKsJGsjYByasHT3kCFSM/xEnH6V1mh5n8XGGmaA04O9pkIwvHPavnqG9CXkT5LHuSelfQvx0tWt9FBZsKuASO2a+aodomYI5IHALdaSVzgrq7O+tpA6oQ2d3QE9a39G06/v4pDGhS2U4Jx09frXJ+HubyEORKQAAHOAM9x716teXltp2k28QKqWGcq33j2GKio+U82poY0Xh+LTpTIXNy3DfvRj64r0rRvIfSoghDuQPlUZx+NeT3Uup3pIZ2tY85EY5BHpzWpY6jqttZNFYFjcsCobGQo+lcfOc3MbfjTWE023mgVlNy33VJ6f/Xqh4E8QvPdi2uSWLjAyMgVyEmkaq+pu9+rz8f6xuMnvVfW9Qn0C3EsJZZcFQBwV96ajzD3Pdr/UrSFdqAAquCCQP/11y076RaymeSdUkJycd/bNeH6f46vvJlMsjSyZIVZG6n61o6Ve3N83nXLZLHOAScUezsHKfRHh3VLO5BaEERKOCO/vW5DqFrdFo3kYHsQAa818JNIIQmMjG4ljjArZuGW0uRcvL9nQDdljgED3Nc7iTKBqa9AsLSsUMgwdpPGT2rldQ09NTiKrC0UoXBLDqea6a38UaXqKo16MuTgHOFAHf61rXWraAFKQXMaxGMlfMGCT35pxVhK6PnTV9GubPU2LBjGpyT6j6VJZRi6uQYgVz1IB4Fdjq2v6VFqDwhxdO5IGzkA9qZvtkiDwQFpQDuWMZzRc0TM6DUbmxu0RRvQA/hU813qd2FSzty56lz2Ht71kXurmzlVrhGQs20BjyBXqvgTVtGayWAMIpCuckgkn/CrTFfseeTQ6xbx72cWqkElmPJqLw74yuNM1bypbgSuRkvKMgYr03xd4Tk1ZGFq6gBSc9cD2968Uu/AF5DdM8odGDHaxOcgHr6VSaYXPqfwtfW2taTG5GNy5U9cn+grzb4uyJo0Zd4SJCccDoM1D8PfE76SYrJmLuoAXd1PHau08deGrbxTo7PI7cjJZWywOKxTUJhGNmfO1/c6dfRJh0eUjpnn6VgXiwQzKBFsOcFuwFatr4GOlaxci4hJdWPllmJJGadrXhSeSMsil3I4wfumvRi77HSrljS7O2IEkX7xhzhqXxFDLqMCxWw8vaMyE9x6Cqfh/w9qFiiPcB9hOCzZ612A0U3kajeIwevGSR9BTa1KSPKryU2qFCN5YEBSKy5ZLueMRx5hIOcgZr1288E2sTuzu0g6qCvSuc1LQo7IllTAOdu7jOKtSNUctZpc3CBJSSWwGOM5pl34fLzGKAsEOG5HJNdt4f01L2WMMoXafmAGSRUvieK00O5UIrI38Mh/iPoKdxnHWml3stkqxR7YgfmBPJ/DtVjR9CltZ3aaPfETnDE1qQ+I0tCCygFzyxHFa83iSwltsvhHxgED731ouBg3KB1VAdgY4BYdOaguNJgs5A14fnYZVccn3qdJI9QuCqBivXeD0FZfiZ4I5SqSO4Q4MhPJNCZOhdh8RyWQMMKAjHy46itvQ/D0viVxJc3Du7HHlsM9e3FefaXch5C0jFSp+X/a9zXqXgjxElndxOXCOoAJHeplboZNHb2HwostMsHmdRK6DO0jgD/GuGk1j+xNZlGdsA4CEdOa9W8Q+P9Kg0ENPdoLiRThQQSxxwM9q+dvEdxPq+qC5Q+WobJUHjFYWTeply9z6J8Ma2mpWQJiUIoHzbgTip9ZvTPJ5cDgHH3sj5R614HZ+LLvSYQIADI3yg5JIHc+1W28Y38igRysJccuahwQcqPXrPUdLsopTfXDPcjIBXBDD3HY9arnXrOGTzba2iWJepPJPvXkdtLeXrvICx3nOQScn6dq7fQdEl1BYIbk+UBxvkIFZ2Jseg6F4hsHYC5u1hhzuPP8ASm6x4htr25RIJCIVJ+YE8+nSsC+8N2NjZok92swDcccCs2LTpb+YLYyoYwSvAIHvScSeU6208dwaXKkUs53n7vcnFbS+N31GLeSXhPAAPWvONQ8A3JUzCaMzg5AkkAyPasC7utY0OYxwRswUZyDnH40ezvsLkvsepX2mieVJ2PySfOoxyD6EVBB4otNLnaJjGGHLmReFHrXm83jnxMbAB9PlCRncDIvJ9/WuH1XxhdTSvLdQy2qZwxk4BP8AWnGlJjjTbZ638QPFWkW+lyzm72hwSGQ4z7187ax4tN7M7xfOq5IbPJFO8Y+Ko7iFLWFxPkZ3ryAPeuEMrTOQCwPr0yK9jDUZL4j0aS5Ub82ulyJQGBxyc9apTa55sm6SWRcjAweDVA2rlDgkD0PenR2hkTKRMCDgMSSK9HlOnmJG1KTaQrZPXk1IurSoSFRXyOcnpT7LQrq6fy0tnlfPVUJJ/Ct2y+GPia9crFol2IjyHaM8/lRyg5nNtdzSYcqSh4IXsajcOwwWZc+2a9U0f9nvxhqO100wrGR/y1BUD3rttB/ZE8T6mUe6ljijByRgDA/HrVqK3uTzvsfPaQOYSoIJbgHOa+rf2MdNeCUEoSVJy3oS2cfjWhpn7HsdlL5/2mONhgMGwQT69TXs/wAGfhda+Br11BLOW3Eg8Njp0+lDcbbivJ9D3eAnCjHykDkCrkQJI45qPYFYqpAAqxGuMHvXIlY1Q7B69BWppAyyEAkKeg71nKhbAzW34cQG4cHoCB+lW9i0Zvjm4u3geOxiaRyvBAxgkV4jd/CvxLrdwz3gMSE8d8fia+n9RtSiox5LdcdBisC8WPzCAATjkY4/KlEtnz2/7PSXiFbycAHjAYY/Sqv/AAyd4cuJAblpp8DJ2yAAV79JAgAYJhc4GB1pNoGMoQD32nFac9iOVM+EJtV1CLfEdQuLqNxjbKxNZJD4BcgtnsMYq9bQNKmBy2cgLyRU9zYTafbpLPAx3cqQOD9fSuOx2xsioAZVBLAJjkEck1PplwLR1ZhwGyAD2BqKWUvESAFHfA6UKsX2Ul2O4nGR0FEdXY11SPVNc+PSL4USwsUO/aIyXUqykdeo5GR1rx68+16tvvrndKQcFgeme2Ka9iZZgSwaIdDnJzXaeCPh/qfie5jgtUEplbaNpPA9xXr4XDqWuyOaTtsZ3hHw7c6lJFBZ27TSOQcEc4NfWnwW/ZwlnuIL7UbZlUYb5h0/Dv6V2/wN+AFt4caGXUbPExG7LL0OORmvpC2gi0+IQRIEQDA29q6a9eMf3dP7yY6asyNJ0vTvDlgtvaIsW0dxyfqarwFrrVBITvRQW68GtydBKpDoHB4+buKprZR26v5SBM8nB6mvJe9wepOriYj5QQe2azNdsWvjEkZDKDghTkiqGo+JYNOgeWeVII1yp8w7cfnXlUvx20nRL+dfME7EkKY8k/T/APVScyD3e3toobWNJQ52gDAyaqPe6fpupRv5yxs42nzGAzmvljxZ+0Vrd2ZRpsbWkZGAXOCR/OuAXXvFvi29jK3U55yWyQB9PWtqFOdV9kWtT79t9TtryZoop1Mg5Kgg8VbeQIM8n2FeCfB7wxrLywPe3ErGPBaTce1e9Im1Rk5OMEnvVzhyO17ktWE+eRcsNg9jzTkTYMBifrVPVtTTSrcyuhYDsOP1rK0/xpbahJsS3kEmcAdf1qLXJudGwBBB6HiuLm3eGvEgfBWxuiSfQEnkY/GuttrgzsQ0LxEc/N3rP8SaUNV02RVGZkBZD3BoXYZcu7C11OLZcQxzoem4A4+hrl9R+G9rdZNrdz2RxgBSWH5Z6UvhzxnCts9teho57f5ScE5Apbz4maZazFV3yDuwXgUK99BOxgx+CbrRJ991Ab+AD/WQOQw57g9fwq5P4c0LXLV4Uu5beZlKiORyCD9KlvvitZNbBrQSGYdVZAR/OuN174gya5DIjaKJ3HIljQiQEdOa094h2FsPhFZBpltb/fdxkk20rYB+ntWva+A9KuUe2udKazuwMiS3fJyPfOK8Ln8V+I9J1tmhldAM4t7nOQD2B/GvUPA3i+O6jF1qttdRAHazxS7sH1x2HNXJTauxJRSNy207xNobNBaPfS2y8Ag9P/rVoXK+I7rTG2pembHAZQQT71rQanby4Oj62JGYZ8mYgsT+IroNP1YQWg+2s0U2cEOOv09qy0XQ0R5vp1jdzujajp17bXCnHm2oxn0PtXVQyazZqrafLcXaDkw3aAsfxFbsfiqye4MAWUSZwRsx/Orw1VDIq+VKATjJXGKH6DMdPF01pbGTUtMubYL951QlfzqtH4rg16+jjsozcxrhmDMEP5HmujvrlEtGJAIbgKw6/hWXB4YsbmASyQCKdiW8yM7WH4ikrdQNQXFwQAlttP8AtHgUBL2RTlkjJ6Y5xVL+z9QsQPst2JoweIrhc8fUc0q6xPbKRfWbxAdZYwWX/GlYC2LCR8ebcOx/2eP1qKTT7Zcbg7uTxknJp1tq1pdFTDdRvn+EsAw/A81PgzXCsFIVf4vWkA+K1ihACRqPwqUKF7AfSnU3J54oAdSc9+KBnvS0AN44GeaXik7nilx60AAyKr3RhWJ2uCqxgElm4AH1rB8Y+P8ASPA9r52qT+QpBIJHFfGvxo/ar1PxBNcWXh26VLUZXzMkZHt71pCDmHoe3/HD46eGvBGnTJaSrNqWCEKNnBr4f8beNdb8fX8819dTSHJZVJ4AJ64rKlm1HWLp7q7k864PzF3ycH2z0qaCCRZFkcgSEYIUYBre0Y6R3NI0+sjn10+SParglM5ye9SLo5aZ5Q58s/wYAA/GujupEWIRMAAegA7/AFrq/Afwg8Q+Op0S2i8m1Yj52Ukkd+O31ruo4Oclzz0j3Yp1IwVjzi20x7xxHFCZnPCpGhJJ+gr1b4d/sx+JfGEiyPA1lbkggqCGxnuDwDX1X8Jv2YNO8IpHcX6rJMQCQ3Jz9fzr3iy0220yFYbaJYo1GAFFa1MVh6C5aMbvuzmalPd2PmHwz+xHpVvFE+p3ck0gGSrNn9Bx+ldvafsh+BbZsvamUkgncOte5DvzkUvXNeZPFVZdRqEF0PMLH9nTwNp2PL0eNgMfeAP9K6Cz+FPhSwIMGjwJj0WuqlmSFcu4QdMmlR1lUMrBl9QcisnXqveTKUIroZdr4U0i0YPDp1uhHQrGBV0xWtjEZPLjhUdWCgfyq0AD1rC8Q69Ho1vI9zCr24HzZcA4Psazcm92VZIwfGPxAfw3GLy1jS/sx94R8lfU0/SfiRpvi7Q3m0u5jF2VIELMMhvQj0rxzx14usLK8lvdAu2jlALG3lX5X9Rn/Gvm/wAS+PrvWvET3tkh0IMcSrbyYDt3YemfSuetWhSRlKfLudh+1p8OdTgUeI7nVreVw3/Htk78YPQ9+lfP+n6m1xZJFdXUxRlBEcrFlXPseldj4i17UNZ3DUdWlu4VAxFL82ffNcRrkQuJQguWiZgCpRcZHfnpXC6qr2scVS0ndHW6Rb+H7qA2d6ka3JXMdxGcYYevtXHeKbS505XiaWK4tiSBHjOfrWpKi6XpcErTrI5IC4Ayfakl8La14ulSKxtZwZMKdkZIHufSkqWt2ZqDvc4Gy8Qpp8hU2yTxEjdE656elWv7ZlvbtGs9KWW1z/qjjGT1GOtevaH+yq8KrqHifWF06IHcRE4BIHJyDn36GujPjH4a/Cy3eHSLT+2LsdZVXeSR3J98VtaCOqMU0eX6D8CfEvi+6eWGxSDTpTuCysVVBnk8jkgGvSbH4PeAvhxZR3HibU4r64TDCASA5PoAO/5VxuvfHfxn43uJbPSbcWFoQQI4MBiPXA/CvMLmDVLu9M95519dxsS3nqeeeRz3rWEG/IrlS1se2eIv2ktM8O7rDwhpFvbELgSSR4IPQZPrxXzp8SfFnjrxmzz6jqEs9qSSI7WbIx3DD8B09K+g/DfinwPc+A2stW8MJp/iMqIIpmhyH5+9uPI6frU97+zld6LoqeIzJGNPkVWkImDBQe4Xv9KHHkdzP23K9j4Unlljd45FYEEkFsgg9+a6b4cfDrWvibqItNEW3u72MeaLWWcRsVB5ILEA444617D8Wvgppfh6aP7XrtpcTzqXiOlgur9+SRwfbtXleheG0sNciNu2whwwkQ7WGPccitZVko2N41OY+gdF0uXw34Rm0y9RhJE4ErRnIVgPXocZxkVmWV0krcHcpONwPpXSRvb3PhPMQkSUqVdmJIc46155aK1tcZUkITkgHvXmt8zN0eh2UsUkwWNNhxzg9ayfGemx3FqZ2lKBQVGD0P0qOya4YiRQDkcnpms3xVNcRxRiSLarEglj19KIK0gTObjbymBB3MOQaqXN35mTGgVhyVB6+/1p8gYgkZz2xVMwlHQOwiLHALA4z/Su5g2c14ito7uYEoChXG5u57j61gyaBFG0csDyRsoySCDn25rc1iynuL+SFEYyMcDBzyKS20xnvEtZplgcgAGb5FJ7cnisuW7OSe+pSggZAWWRjITkt61XvI3UsiSO4bqcYxWhdI9hdNbSEF0OCQRx/iKybu9ktp5QANv8JByM0WJsTRWk9r5aucx43DPfPvVmOEyuURWZm52jrisqPxBKoVpYxKoONucE/jV1r6NClyrlXJwIgCTg0WJ23JltpTIYGO3JyGx2r1z4a/DfxP4ltmTTNCnmgcgC8CbhCwPDBlPy9D17A15jDNFqKERBI548MDkknFe/fs++PfFXg7QLmDQrKa7ubklLdo8SIxHVCvUEZBBHvW0LIWr2POvHng3WrXUTb6sW1aWLG3ULJWcKQc4zjIII719A/AHxbo3ju1fwh44kW7k2qlrLfcMOMAZbofSvLrG/+IGleINevLi5/sW980vdpdQA7CeQShxgHPBHXNVtK8J6t8XdcV28R6TFrEoIjdYTEspHQAqw2ngc/pWt5SVomqR73rHw70jQtYvfCd5qdrpELoZtLv55AhBPVM/xDBPBNeZal8RrPS9fHg7xHrs0Wj2uUe4tJHCXC8YDLuIAxnBH/wCryv4seFvE2hXiDxNDOLm3URYuLhpFZR0KbicdOMGsi117w5b6HHJBb/brx1KyxTk/uz0BB7ikoyW7BWXUyvizaaCviCeXwg94+lEBs3GSwbnP4cDFcIk7rEASXJ6k969V8I/DrX/iIksPh8CRySskZJCgHgAnsD0rmfFvw21fwZqU2l6pZCwu4zgL5gkUjsQRVSjJFKV9jN0RWmcqxABAG4ngA8cnsK9Jsv2fra/t45dd8QW/hrz4y0TSgSRSkjIGexrzSay1nwk8SXthNZrcKTG8q5WZO5U9D16V6L8MvjRoGnXX9m+PPDB8RaEE2RSRzsr27fQEZHt2qbtFp9zyHWbKXw1q9zpzSCZI3ZUnTIWVR0ZaoTXgZgyAHackkdT/AI13fxk1HwVq+rpN4J0290i0yfOtLuQyKT2aMkkgeorzppdkIUkbjnKgj/OaE7l2O38Aa3Z2viC3uNQnkto4WVxLGCWXByRj86/Q28/aE8L+B/hrbXeleI7bU9SMahHMmTzgHIByD7dq/La1kKS7wzCQkEDca6a2lk2h1RULcFlAyfWiabE13PcPHPjbVPifrTvf6lFIbh8RNK+FHsR0z715brcY03UpIJdrvGdrnGVJ9vWtLwvoWlataO1zrMen3qt8tvc8K+B2btWfr1jGsvliX7QQwIMTZ4HfPeoV9iPJFWW2NuyFgDGy7gAw/lT9OtzHOj+aTI3JQdCPqa9C8KfATxZ400I6roemx6jZxoWMglAIweQQe+BmovDvwrvfEVrqNzaTiCbTYXkmgdCSNoJIyPoeelPls7j3dj0nVNXa8/ZzfTrjxMpdJg6aXKg80AE4G7rtHUdua+dNRQpIJQ7E4AKdcVvP4gubm0thdBZ7eIERqyjcozyMjkj61papaeF5NPtb3Q9TvZblyRd6dexAGBucGNwBuXPGCciplqTazMDS7dY1ZxIFOMkDOTmugs8RWzqGIiZcnJzk/X09qyNOlkuLx43YFRggr0J9CK371o7K3UkqEwSCvUNj0rNlLU4XUZjd6vHbqfnUhsHuM16DaXRg08h2VIDgYYZOfauD0hPO1OUh3Lbiy55zz29BXcyzO9kzKoBUA8jOcenvSHY47UwX14BiXAOEDDFdJahgYpgCXDBevA96yNXjS4vra+LBQSFkUZJBPQ8VtwafKnyykKeqtGQQR2PvQMZ4hnF3OZRA3lbQshiBIPbPHTk9a5OaxkW5YkF0YZMmM17L8OBrdhrkF3pFkdTFsxa4tVAJljIIIwfY9K5rx29rqPie4n0q0awNzJtFkwAwxzlcdjkdK0Ueo07HCWjtFA4xuBPAxmqsZC788OCcdgBXV/2df+DTcprujSpBdITFFIPLcHs6E+npXLXrwSKrRKysSS+TnPp9DSasaxdx2oY+ywSFdz8DC9vesq+K+bGCck9fpVuWcNCAoIA5x6Vl3cpJBOWABJC9jTRqkL5JeGUlcoCR9adp9yL22ltzKzCMblyOAcdKbFK32QgEsD820d6g0VjHdTFgAW446AVdyiG3kZ90b7mcMSGHQinTuNzEAk8DjpVia1eC6ZjgozZAXtVdsid1IJRmzg9RRYDX0m6US4dQQCMKB05r6E+Jmj3GqX2gTWMc073WlCRhBksQoAO4DrjPvXzpYRBLkbBgsRnvmvorx5r13oeheBdTsruS2mezeLevBbDdCe/Wpeg9zgL2604eGFjGnWT6mkhUXGHEq49QeB/Ot74NxuPHGjyAmRp51ZnBPB3DjPrXGalqRivHuZgMysXbIwCT1P5133wSRbzx1oEeMo9ypIxjAJrOo/cZyyTUj9S1AaztyDkEA9O2BQFAOCeKftCW9sowPkGMDHagDOCRj1rwkQhhGckjihgEjlJOAFJ/SpNmOQMCkIKQzOccKRTGcDLGN0pzuyxIPtWfcpjPFazDl+R941QuUGTn9K5KiLR598V9Rk0T4ea5dxKryJASEYZBBBBr81L1t85uWVS7EvgDGCT0xX6QfH7KfCTxAFbZ+6JDe3+ANfmu8cty2xw6uAoUgZ8zIHA/OvXy96MbdjPuZh5py2Sx/L2qzbgHBJwTwB3qK7t3juGQwPAFIBDjBBqeEkIykgk9yOhr2TMWJcykZIPXPp7VYlTKuFOSBwW6A1BYRvP5gUgIoz16VcEBZGAG7cM/WpArPI4s45UdS6nkbcc0+4lDXKyhslwCwXGR7EVTlcKzBiQAcDPr9KI1CyIWGW4+b2oAm1oLvttpOSu7aT0HuO341P4aYperkYUnO4jg1HemOYl0J7AqR1/GqtpK6XATcVKngDvQ9Qtc7/xFcxWmnb4nZElY7kByDXDEiaRymAi9Mnkmtm5iS8tQsjyLLgspY8EDtj196wo9wCggBgfvAggjsaUUJI1tKZVmZ3DR7cEhh1B9K/VL9kBCPg3aHaQTgk/UD/Cvy4tLaS9CxqoUgqxYdxuHWv1b/Zag+z/BnSlAAG3acd/euLFK6VhJ3PVFBwMjJ9qftz1pQvAAORjFAGMflXHy2KGHqDkcdRXOeNzumssAg4JIrp8DjIweuPSuZ8Zgm8tCOcR5P5n/AArOeiA5C6U8k9KzJ1+Sck8iNiABnt6VtXCnJrKuAUSc5wPKYenavLlozfofKF2f9Lu4yQCJ3B9vmNcpfsDI2TjBIK56iupuATdXROXYzuxJ7/Mf6Vyt6QLxzgEZ78gH0rqhrsWtjgPiUpXw2VIAPmBsqc8eleSr5YRiCVIOeOcCvZfG0cbafsmKiHLAg/pXjWpiMu4hYlAchSec17+G0iYtakcjNlsgbCOCDyPqKr27AXAcEh1O0Edj60skhOExtK9cHrT9PCu6kkgM2AAMkmu+4jVtjsdYsbnOWAp7ANbSqjEsSTgHJB7mqql49UiBBVBk7xzjHamwNKqylAUCsWBYZyD1pFIjMoU5BIzx9TTWUOwJOB0+tV3bdMgBwjZOT2xVhMMMgEBjkemaBk6EKQxGPr2qKWQvkFgAfl49KV8EDAxjggeneoLgSSTfMVKKM4HGAPUUrAWrWYgKQxAU4IzjJro9Ia+vMIoaUEbgAOcf1rmbELLIQDgMCR3BNeq/Ba2S61K7SRPNCKCM9VHqKzlpqCV2aNl4WnufDMupeeyXkDhXsWTJkUnAKn19Qav+DrO5h1CYy28iKQVUsOCO/Nekx6fFGzYHBGDx1FSrZRhcBQBknIFcjqaFqGpzEkbuSCpAHRh3qt9mlEjRNGUYjcAe+e/412BtBgAKMDpxTktF2gkDJ7Y5H41zmpxht7sPEDFgMdrNnpUv2a52svlEkMRknqPWuw+yJwSAakSyjJwcHv0oBanFm2nVWBGCeNxHANSC0u/3ahQSOdw6kV2wtEXJ2Aj1IzStCh52gE9cCpbDQ46O0uI3lUBkXoCp4YVJJFc2duCoBiPLBjkAdzXYJArEABST2Izmia0VonDIhGOBjrUsVkcbFdZwoOQRkHHStC2mLZGcnvUs+npvJBACjAUDpUMaGJyAAFA6561i2upcVY0YLgRghuT6CtiJgVQgEZHGRXIXqyS39oIn8sg7mweorroSCQQc1x13oDZZGDgE81IuOCQScYP1qLHXBxmpcjaOck+lcArDwoGMDknrTsg54yaYAdxGRTwoBLHJPTFAWE46kHI9alVTx60nJJI5FSAZAA69aBjCucknj+VOGMDOB/WgEYIJz608gEcgEdhipuC1EAAxk4B4o6HjJGacFHBABHoaNgGeMZ7UXFYQxhlJzgDnIonjMluApwSQo/EgU9Qcgg8dcVLEN95aJgkNKAR+NWtyWj6b0LwfC2g6cZFAJhXgjHar48IwISwiwT/EBnP411+m2wOi2C9QIVIBP+yKsC2xgdMDsehr14UE43OK1ziT4UgwcjYRycjoKjfwlFMgCjC5yCQBXc/Zs8mk+xrwCMD/AGR0q/q6J5Txfx/4JhtNGFwkSmTftZhzkV4VrGhROxEkfmEAkZHTnqDX1x8SLJH8OwKCwBlHHqcGvnvxFpo3sQNoIJJA5ya4q1P2bumaQstzyqz8M2Wn6sl/bw+VOFKhs5PPetk9xjBB5PrVq8tTE5LHAzwPaq5HQ4wO4rgnOUviZ2Rta40ADGBnAyM0mASTn8KcwCnPrwBSYGCMYJqLlDQB3AznjjpQWOAcYJOMUuMc5yRSt90ZHNFwHKc5AGBTcklgQQR36AimkEFSCfehvlUA5IJwcGpuApGMcZGeeeopDwOBg1IwHBwB9O9MzyKCkrCH5sHoKXlVyRk+maBheeueg9KB0BI57n1pXGH8IJxk8kentSY6EZHPPFOGMA96Q55HQnv607gDAc5PPTNIVATOMhRkkdqU5GSeR6UpwVIPGPSi4DeSoYEYPrTGBYkg4A9R1qUklcgd+maTjBJBBA444NSKw3JxkEg46UYBAJJx14FJg+uTRuIIIBP0oJHKQykYIB9adgkYyMHjkUzcdwHbGcUoy2Tk49KVwHLwADyelIQDnB9sUvBwMEEHFKchfQetFwAbeRnB9MdaT5sEgjcDgfSgHcMgf/Xp3A6AA+1SA0ZOS2Cc9u49aNwYgg5OcU5gTwDg96a2eMAgA9qAHYxyT0py4BAJyTSDuDxR3xjkGnoAdNwzgUnJAwCTjnilYEHBGD3GKQqcEAkcdu9IpWYADoeDS4OcZyO1ImAACCRS/UY75poegoPXIGc4/ClKjnABIpuBnJOKl8oKg3OFc8hc849fpVBoRbOBk8A5p3Hc9elGQeOo9acoBBOCD796aQ7CblAIVSWHIJ6VDu2zMTyT1B7VK2eCCMGkjQmSZ3G4NgnA6Yq0ikrEkUZIBDAjrmo5ZFDKgbLnJIx0FSqyIpVQQoGRuGKqG4ijmEsgAC9Vzya1jFt2Q0i3pMUmp+a4cx20ZK7iuAT3qSee0sW84k3KoccnAJx0+lZWpa+Xt44rcFFkYsEU9O2SK43X9et47NreWc5QkEKeTnqa9bD4Vy3G0krnXy+OQQ8cURlbJYkZCKB0FcpquuQXUsk1zchJ1HKoxwQeorm5ru/uTJbWEc0ELqFEjYAPfOOtXtP8AC5thPqUvnjcGKAYYNjrxyRXu06EYHNJ3I/+EvFxN5Nlb+fLGNwlHOB6e1VWbW7+4XMrQoxBIhGSc+prsLPRrWwjiiihSKMcYx83/wCo1sW+nK7lYRtA6yHgAeufSutJI52+pykfh2eNBNPevAiDcdz459fepFk0q0mJZnnlZQwEXOSe+K09c1XStHaC1jnhv7gZ8zy4zJz79q53UfE0t/NDBGiQQgkNHbx5d/x7U0rmZfnhN5EptlWMHJfzEyR74qi9tcw24EhNyoyu7bgAVGkV4EeW4lbTYQflV8FiO3HenQeGLvxPKGS7vp7NThin7uJD68dfeqswK+hXpt/FmlubKIpEWXzVypQEEHJFR+FtEsrPxCJh56OZ28kStlcEnOSewz1rck0aLQvMuLj7Q0cBDYsyCWI9Sc4Fdj4V0a01O+SaEm2tr0rMLaSLPUcspPB6HOKHoWlc5lvBUGua3DYXESiSf5VZj8okByDkdM9K6HwZ+z5BdahqcGo2vlSwr5kTT9FY5xg9s4PNejeG9IivZpZY4VW1hkZoXYYIYdSB2OR1qpqmoS3Mmo6kj/LOUVbpGOQCAMKBxnPAz6nisOd3sjoUUjzYfDTTLLU7qaS3lsx9lE7QBc4UHBYH+LmrWp2WhS2pksbbfbvEqxysu0iTuSPQ9jW1qSXumyGXa6FohBMkwIxHnODnnnriuSvobYBisn2Z2yUy5K47Yq1fqS9Fczm063iG1oYW75C9D6ih7OVQHjkyu3IANQSW9/CIzLhkIJL5+8PUCootaSIsJVNsoGdyrwfYk8c+1aWM7ko1KSKJHuIDdojbXtwQCV9c0Q3GnXkxaxLx5yPJZvukfXrVmHU4LsEqVYAEngc1Pc6JY38MUikW0mMloj82fXnoanYq5Ult47w5E7QuASQRkOewxVSaNo8AorEDPB4I9verl3o9xcOPss0SygHJnU4kA9x3PtWfbAxxsGBjnLErDIcAY9CevtSuCdw/4SIWcamF0uJAf9VuIPXkexFatrr9nqYKPbrFdFgGfPLn696x7zTESdYri0+yXbjcsqHiTI6A+vtWcu+yWSC5hlkXKjzEX5kOeCf/AK1S0WrnRXlhbXUxeAhLo5UFzhQPTFYGoa9rPh+4Rr2wWK3BwZYzuRxn07YGD+NXLzVGFuLoMJxGpUyxjAA9x6joTUtjqyvBDBdASQueRncDntzUFWZueHvFFlqaiV2DwD5XYMBjNb8H2bzojbHAjBYDGQQa8o8QeHnsyL/TIwG3Z8iLgEfTpmtPSPFNzEGF6htNzARsORjHIOOhzWFSndaHTSlbRnq0OqWzYVpWDxnLLtzkVqJLbzxK6BihOQGGD+VcJBrREcUkwW5THE0ZwAO2R3xXQ2WoLLGksBE8TDkoeFPpXzmKw/VI7bXV0aM8ETEsgYHoQx6VWdhvCkfMRn8Ku71bDEheOCR1qCeNHywciQHhccH6mvEnGxhJdyI43HjIx3oIO4jHFBBkjIb5G9R2oKnAA46fjWRiKH2EggnthaSTG0OA2R1ANOfJAYjA6Z96ZkgHJoCw4FTkAkn0AoBVcYOAOe/NNTLgkDginAZ4B470rkighmHYHuaU4BAxyaRgduWOT70p6E5yTSTATBOMYyTjmhxk7SDx15xikz8oJGOe1P4JOOfY0iBgJJBIwKdycheSKCDkkcjso7Uoy2eMEcn2oAFBGMnk0pHT1oAB5Bo578iquA0Yxwdwzkj3oyc5Awf5044HAUD6cU3kHJ6elMBNo5IPuTSEDIGM07dkgAYJOKQqeQBgj3oAY/OSDg1G65B7jOetS5IGMZNMZSASBk9QKaAjYnaSOtRGRlyBwSOvpT+OcEnHXI6VE4AY5JJPqa0jqJkJfAO7JwcZ9aSNiZRg5Oe/ehlUAjkAnIyabAN1wmAThhkg4wK7KejCw2+Rpb5ySQCo+70zSbPK8stt+eQA+oqzesjalO6EJDwTjoo7/rXHav4rF5q62lqQYlkQMynkHcBge1epCLZEmkrH6KeBFEfgfRwOAYFI/KtsDOecmsfwQu3wTooPUWyH/wAdFbPpxXqwWmpwCBRzxnmhhggDgGnYxQDxnGRVWAjwQCAMH2riviqMQWAxg9ee9dvjnrzXE/FQmX7AMY+XOPSsaq91gfNPxOszqd/LblQwVBhSeM5zXA3XhO8nfeYLV2GMecuCox0z9a9L8YDzNbLnG3aBwe9ZcqhlJIBOOa4qcmkdtGfIjz6DwhdRMWlSAAnG0KDjmtnRtHGjWVygcSmRtwB7D2Hat6OJTJgnBOahlABY4yBnA9atts3lUctGeZeLHMWr2yrggscsTgj6DvUqIdoAJIxxmqHjzK6zYMpKmOTcSPetDGxQM8kDpziosczZk3TCW4kC8sMAgdjWfM7OcKMAHpnrVO+1F7DXJonb91Iw2kccj3q9OwDBl2kNyCOh96ixlLVlS4TqCBknHNecaiBJ4quBwVRcYPc16JdQ7mYB88ZyDwTXnEgN14puwSEVRjce+M1vSdgN/SLYqwlKABhtKqeR6V0sEIiBcsGYjgAcCuf0Ha6KVXDHOVJ5/wAmukiJ24bkAfkKipJ3JuKiElQoJLdh2NSODuUltzMOo/QUgYBcc7jwFx29c0/uAOCBXPcLgCVweGB4wDyKVSpbII4PWlVRkkYBHUAU7JVcIiggYz6/WlzBcHAJyCCR79qlXsQCc4HNRAFVJPzHGDipxtcDaGAwB81O7Hcnj4J5AAPNa2nEPcW4BBJlQA9eSwrJRM4AP4+ta+jRA31lwABPGQPUlhmnHWSBvQ/RTwZH5fgvRhg5+zoefdRWxgdhkGqHhpSnhPRhnA+zxn/x0Vocnoea9mK0Mg68UbSM96XPGOg/nSjpjHFaAMYdARk+vpWJ41bZosSHkuSP61uMQMk8nHaue8dkppVuAc5JwPQms6nwsb1OFt02qAR0q2g+UHHFVociJCeCQCQe1XI/mwCeteKtxHlPxltkm8R6dnkiPlSOhrK0K0MbkgMo6kZ6/Sug+KCNP4lsnIAIjDEdcdf/AK1Q6RDjZkZGScelY298l72O18FfDybxOVI3Q28Z3PID1Hpmus0j4f2GjafrOowJ5rxqyQk84wDz7nNb/wAP2mi8CzeWqxkuV3g5OCFB49eau+JIk0bwjNaLPtJ+YhOWIJ5Jr6alThGK0JUI3PL/AIefC99G8Q6ZrMzxvc3RkcIwzsUZ/wAa9O8M6FaanNqGo3avLKXZc8gbR2ArndX1W2t18OTQTiIKhLEtnCgDP8jTtJ8R6jremXtxZg22lRhiXxguPr710RdtENLldiGzuLyxvLufQBsieYxtBjO0djz0/Osf4gRyQaM8O5L3UbsEExgEITwTmpfCl5quuhbBIRZWTMx8wAjefc16fc+ELafRIrfyoxcxoNsijGWA9fertf4ibc2x866J8Dbnw1q2n6te6cL+IoS0ZGeSM5Pv0/KvX/CU13olxNpM1sUilQtFFjOwkcAV22galHd2wtZiBcxDa6N3A71T1azEmp28mnkC5jJLMeVAHarTSVrDjT5TNsvD1mmg7w7JcK+WO7+In0qt4mvtV0/QnsYnS6nkQhI4wSwX1J9qW4t9YsDd3c9vFcwMdwjQ9SOhI9K8b8c/tB3OkWV/Bb2JbUZCYQ4PCdsY9qyqVFTV5FTcYK7KsXxU1WLTNU0m0RbSeNGjZicsSc5/rXygl5c3mpPJLKwlluWLSNwxG48ivVtI1FND0e71fWJSz3DFtobDSE9h7e9edtpczavNfyEeXK26MKRhVPQAe3c14Nev7V6HiVZubPSRrVh4jjt7RSbe3s4dsktyxw7dj+dZWleFNMhvZ9bv9UWG2tc7Ut3yHI7e+aZJaLZaRHLqBCAruEeOWHbA71zVl4ysnM9o6p9nC4KDjH4etc6bZHK3uT618TrD7U80cD21qpKRSMMls9z6V1PgzxrD4q0q20yWYWGhWrGV5FYkzNngZHqe1edaz4etNc8oQ3OxWOVAIyM+oPFQa/pp8NaYY0vMxxqDHHAMb27nP9a0V+h2U1ynpWoW/gbwwxvtXhk1/W3YyQxtnCKPuggHAGMGvA/iF4pl8QaxI8pWGJuUgh4RMdAB7Cnw6nrF7I5t4nuLuTAEhJwo/HvUth4LiuXE97cAu7bdqjOSeuPWumm5LRhJpM5Pw1qoi16NFhN1KuQOc5Pbiut1TR5Lq4tzJcqslzKB5AAwjDkEn2rqdI+CvizR786nb+HvMgMZkjkupRGqrxyw6jrXL6vpGovfIIoDqOrHcRb2rEhR65/qa6JRdgi7lnxT4dutCkje9u0v5XXCqh4jXHFY0WuSfYgsRxJuK7icYA/pVoHUb6eGy1OLymDCNo423lB3BPrW5YeF2s7yd4YN0CkKiyDJI7nFcVRJbkTaKlhOZLcsDyoDEgcP/wDqrL8SX17rWZ7tmeJT5cSk8AD2rrdR8jTNP824URTHJC5AAFcHqWuwXcc7S3EauuFjhRcZ9Cazg0Ypq9yvaaVDI4aWWQHgbQmVJ+tT608Gk2ICIzXMpwHbJz+HaltvEi+F9NSW5jWSeVSFjIyQPX2rmNa1+91yJGlRYomORg4JH0roizREUmt3f2eWJZC0pyuTxgemK6Lwn4RGoGLUdRYhUACKuQX/APrVi6docbsCVAkwAWY9BXpnhODUprGaV082JCIUjjUbsdeh7cdqzrNuNojeqsi3PFPcqvkxMEX5VDHhAPUd6t6J4v1jw8jRaXdtalm2uYVwWPTr/hUh1cPKkNqhCqAGR8Ek9ycfyq9p91ZfblicKlyw4iAxk+ted7JtakqDRp6TYanrep219ql7PeOz/KJWJI+voPevUvFzNH4ZmiR1EzRFdqnBJxxXnujavpksk9rczNuiIbbEcEkdjjtVPUvGUV3qDwvcCOA926AfhXnVqSbVxX7nnllpdpomvoZb2JXmJYQqpJUDqSfc1b17xeUlK+YSiH5c54HY47Uuqajp1pqE11BEL27kG2EcHFUrH4b+JPFl6LmODywSNysPl5rqhQjUjZsxnBJXIG8TvclBKDKCcAOD1PTFbVpALdfOishNcyAEkRHag78+td5on7PU8Ijmv9RAJAIjhAH6npXSy+BIdJ0+a1jvTGXG0lSGYD3PNbQoRp9TBNI8ej8S6c9yLTygLndhlA4z7egroFtXl8h7RAZ3JB2EDZ+FXF+Bkybr+3cyJklQWGWPqT0rMudP17QLkIYFlBOC0RzsXvzTaf2WW5Ed94Dv77UIri9uQ8aHcFjyc/U9K0vEGnXGvFLSK7xFEgVUgyQgHb61sXHxAtNM0h7aOMyagVGI16MexPtXnNx8WNZ0aZ7G1tIrS9lJdpIsFgD3AwMCs/Z1Z7Mlc0tjoF8Py+HLWJIiZWjyQT3J55H1qpa2eu6xPIBKYXf5SpGAB7VF4Vl17xUJDdLM7uTlgQC3vj1rtB8PtWtbV5YJTEIxuczMQV96rk5dJE3tozX8HfDUmNBcxgsfmDMRz6kntXU32mWHhLSprvzYzIillEXLD8a8z0/VvEj3aWVsJrjcwDSISFZfeu2v9P1bVrGW2vHSO0ZQrfIQSBjv3GfalGKWqIXLc8U8SS3cmrjWVneadjuEbEnC5/nVH4k/HW48UaDbeHLTNpGCBdT4+YkdlHv3Nel674b0XSbPyn1OFXkG0swJKjHIBxXzd4m0zS4demFhdvdlCcEDdlvTFddOPN8R2RSauaNlfmxszBbDzQSMyO21sH27n6VPpM11FDNIYihbIUyjoPXmk0PSra3jVrljcTZDHngZ7Yro9WvZr9Y4jEBCqhFUKMkDvnvVynYG7FLT4JtSCLPJJFbryYoCfnP1960tTtUjmW2ieKWXaAscYJ2D3FZV0+r6LFt0wKu8bTK4zgfQ1JourQQStLctvuCfnkjOSSOoAqXUfQhyfQ34rJ9O0cvaOp1IscwxqclcdfwrzHWNVv4ruU3BkEzEqQeSRmvYYPi9bWVsbPTdFaSRuTLJ3IHT2615d4t0zX9V1KfVn0tooGO4FR8qD1JFXTnrqOMu5zNpb3eoM5KFTnIPcD0ruPD/AIXjh0p57kl3ZgR5hAAH41zek310soH2ZVOQBjP9a69tKvNVsVgYMyMCTk/n9K6W0Xfucxql5Z2txKkGC+QBjr/+qua1HT5dbvmyxI6kjnNdXqHgG4kWT7EzvEBtDHJJHfJ71as9BOgiBiqMygBsnjPpjvSTjcV7s5aw8O/2SEu5BmIfNtJ+97Yrcsmn1Yokds4HZEGMCr+qRLdIVhwSSSxA6H6VW8P6sLC6MLgnb8zADotKXkNrsa2hfDa71y5aJkUWhOfMx09QfSvYZ9Ei0PRIrSyIg8tQokTjYcdqytG+IEVpp4FpbRFCoLEjg++BXGeLviHe3s5toCBuJI8uuOpeW5n7yNjwz8L9BudVkur2+Ms27IViQGJPJx/jXbeMRYeFLS2W2MSqWC5XBBz9K8a0HXbslghCSEnJkJOfWt1VvPEEZDGQJGRh24UY5OB+dZckpKzZPvPc9rHjqXw94AmTSmhhnk3GS5Iy3I/nipP2cta0Hw/Z6tr3iC6Ml6p3ASDJORnI9TkmvEda1yKDToLC4u1EAYsTChyfYjnvVC08SxSqYkm8mIH5VIyX7Ae1ddCcqOlzWDa3PTGax+MPxb1G7uZ2stOTMpaQ7SqD0z0yK4v4qa5peo64dJ8F6fJNaW/El0ASHI4OD6cVFZ+azPAXWGK4OZNp+Yr7mt7xX8U9P0fRIPC/h7SVt0KhrvUHjHmynuA3XH1//X3e19orMtrmZxulwTeTEryKZJFLEIM4P0qnrdrPbKk8yh1zlV3YI96k8JaX4g8Y6w9toduCVHzs5KhV9SccVmfEHU7nRtTTR7xrY/ZR80sBJyx7ZPp0xWThLewlFodZOdRcw27kFsgsoxg1gXyTx3TQyygJGxDkjOTVnwbr8C6i0RjDv1DZwFJ9R610/iPwnFq2JYSxL/MSDxn3rnasWl2PN7vVRBMsVoXlYkA8DNb2m+NJ7NkhRgCwwyt3HcVzk+gNBdSiANKSxVi3GcHn8K0PDuhNLds17KyopGMY4HpSt1Brueo+C/EmnNr1tPeophiJby2HBPGP5VvfEb4+al4kvBpmiuYbdcIRGuC3bA9q4ZvCttexOtlMQrY24OCK6vwV4Im8Nyx3UsCTTqCQZSOT2NXGcV0HGTjoj0XwHZ23w/8ADb+JfFToLuRd0MUmCzegwe9eXeK73U/ihrz6leuYrTnyLYjChex+tS+NrPU9Z1ZbrVb5Z1jw0cAb5Qo7ACtrQtLuNQjVyDBDjJCgkYA4GT0rCpWf2SKlZ2tE4eD4f2cMwkuJ3KAFioPGccAelZ+o2vlqxjYskZ28tyB9O9dhfW+oSX0tvp1k0uMAHOeT1PNR6l4ZvrWySXUxFCzNliozXN7WTWpyc8upiaTrunSRrbT+c8ifewMAVqC0sJQSBHFGc4LAZP8AjWEPs0ZYFVDlsqT3ArX01TrWoxGdVSBBtCnAHHf+dZqrdhzNst6ZGPMAgiIA4wVx+PNdH4kmRNGh82LKhduVHX6mmWWq6Fb3Jja9V3U4xHg4/GqnjDxFZRWiRwvmEtt2sck57kelbRm2dEb2MHShLNGRGjRoM4woAI9/Wq/9nxG/LOyPKpwDg4A+laFl4ktIoAUC4Hy7s4BP0qC2cXc8sluCxZsnAzz9a0VydUdDpN01gyHzQIlOAxHGK68+J4LJEklkBlwSoHcV5VcazcWV2IZURFU7gC2efXFTHWEu8CVmBHO5Ritoyl0NY1JR2IvH3ivU9SglME7WloCd5Q8keleR2fiPUVndYLu5SHknMzDP4Cu58R3Q1AjymKxZ27CMbgOtR6T4O06KwutTuCEtoVJWPfjc3p79K6IO+5tGbe7PKrmWfVtWS3Ql5S4BMhJ6nnk9K62PRkscRkoccMc5GaoaIbaTWJrqMqQW+VCDla6qZnwGYIWcE5x+XFbtjbMqCVYx5ZRWRckHGMUku1gZQADnoahv1ZYJpXLKU5Jx1PpmsCy1m4v74WwQBWHJLYxTSuhK50V5q13qUccD3TiJMgKh4Iql5YijAIJHOM96uMsVrbkCJSACCfWuUfXRFcvC05fnBLHO0eg9KdrlJNnaeGREWnJKxArkMxHJ/Gny6rbLdCJJhI54PPSvMtU15lJS2mkCgkg7jz+dUvCGoXE2riMlixbc5Zsken4U+U6YQ7ns1hbQyarbtNcYIPAb+L0r1iyKfZQMYPAA6ZFeZ6BFGbiBWOJThmZ+hH19a9XtIYI4lbKuxAw2ckD0rmq7HfFWIJgEQYTIAzz3rKwVWQscgkkHPQV0FwYhbkghiBwPWsqKNGkUkALnJzXGtymZGIriYAxlsYyGPBrWhAQjagAI7HpTDFALjkgEnIBHSr8UcWAScHtXVTVySazUqclsZPStOIMoYg5z0qlHEq4AOSeavwhXwCSCp4NbyNo7WPL/AI72zDSwhclsBjjkDI549hXzLdwJaMUiGXOT8x619QfG0GHTy6OSzHBHQdK+bdQtC8pEqlWJwQRgY7HNEdFY86vudP8AC7Rp9UYSzncRkoMfdx3969Qj0SCSZDICZSdoPXJ9a8n0PxK3hjTjDEBMWyofpgH/AAr0X4QXknifVUe4d5reMkAbsAGuaunujzqqurnc/wDCChdPV3BeUjcAw6CuctQumam9sSQOpIBGD6Zr2K6gMkBSI7uwLHgCvJ/igRpoQoQkowdynoe/NefFuTsjiV27I6SDSYrqIERiUMAS3XB7mvMPiT4YYTu6HAPyjPQV1/gLxlFeQJG7nfnGCfv46kmn/FmaOz0+KUkEzg7cdMd66IxlF6mkYyTPB7jRYraEMg3ygYIPGK2tEja1VSGHIxwazB59/KQASqkn2FTwzvasm0bCpOeOp+lW22anVvrU2nwSMGySAoDZGK6jwLKPEhH26czSZwEJ+VRXl17qUtywVnJDdeO/1rtPh7pt0L6MFsowyc9AKy13FI9J1jwpYaahljO1mGWJ7j0+lcZq1k09qyRAFACF3dvpXaeIbaW8tokfdIiZXKjOSBwPpVLRb2KHck1osvljaVxnFZuWpjc4HR9EiS+USLhxhiQM5rv0jgtrOR1G6Ur90Dp/9et1NN0vUVW5AhiZ/lCqOh/pW3D4cjltkiSMIQpJJxgj1pXsLmseFeJNAOoAXJGDk9TyPwrC0a2u7G8ISVo9pAJHUj0xXtuq+H0TeCgI5A56V5l4hhXR9ZRYkPmFTh1PT2q4yZUXc66216+aySMSbM4UBuBjvxVuKR79BCYgY1zjPJJ781wNtrUs04EhO8Djcc13Xg7VYJLiFGYM+4ZwM5oktLo0exQn8OXDklImgBOA54xXS6TJf6dZmAjzI9u3dzkn1r0iXSYbnSL28jMMccQACsoyR65riLbUbmAO6RB4FJAkIBJ/CsFqZqRwUulB9QmnlDhySTuBOaraxq9npZEcoVJCM4YcivTYRY6spcNun7KAOtebfEDwZKty7tI3mlcjAHyj0rqpztoaQmYjeI4ru3CA5APG48D8Kv6bcQGMhrlBKw+VAcE15nqU0mnsEKuQTjI7YqxpMw1O2EJGCTgMeGBrrWqOhTuej32r2tkDEt2HnABMY547nNcZruq2MhcG5V3I3BTx19q5nXnltyEZ8FTtyrH5q5y9unihchC75yXODgegrSMb7mkHc7HSvE8WnXLzynYnQKDVPXfFcN/NJIQXJHG7t9K4iKZ7mRhLLhjyQpz9KftSG4jeS5VAnJ3c/gPetlTsb8mhMZJteuVhRmKhuFjOCPrXeaL8ObnUQFkdjsIJBIAHt71xmkazp+iXM0zqZXdgwzwQK9Z8H/EXTpIBGpjjjJyzMckVjUTWqRhNO10V7vwmNIjZc7SvAYcD868616EyzlCpAzkkHqB716NrXiiLUjOkCtMBkBiMAD1xXD3zlm3AkE/LgjtWUG+pkm+pzjRCNgSCCOjDoPrVyDVH80lZNgUYBXpmi8tJZFUIMjJPJ61UsrbNwyMApxk5PQ1oXuWxePNhXTcpbJUDqfWtayuUCKhTeFbc4ZsYX61RiWB1ZFAM6j5ecAVRlupLZwh2o7cEE8tSsS0dSNLBhM6uSjngHgKPrVK/meyZUhAd94AZef8AIrU0u+jGkQo4IkkOTvGcY7VHdWz3lyoigYKOeFwKlmbZ23ggpq21JCA45JVQMV2l5ovlgSwxYUdZHYE59hXm/hxLnTGJQAODnDHAP416NoNzL4kvYYhKsCEAyR5zjHXn3rFkXHJPFYkmVhLIykAEZC++PWm2VyyzoFDMpPSNBuHPX0rT8R2llpcxlRl3oOGAyAfeuSHiOKCYktsGcsQcZP1rPYLnR6nd3F2whKEFeAxGM/8A16l0+wup2SOCzAVeXdjk/hWVBrEPlqREXdjncWrvfCl2i25IdSFXGGOSTTuFyvZpaXs4tphEDgh5JlwB+Irm/FHwts/EkMqRW4JBOHA4H4V12qWbh1lgjUMxyWYcH8K6rwLHHIAbyEXAzjB4ArelLU1hqz5qk/Znu5m2m1LKfugnAPpwKtaH+xxrGoTF7m7hs1B4iWIyHGeO4xX2TFawowMUYRR0A5AFXIwUyEBQE5OO5+texGrKx6MYaHzjpf7G+mxQIbm8jnuV+UxsMc/Q12Xhz9mHwnpzgXiA3CDPC5GfTHT8q9ZYIXLNy2cnPehrmKNsF1DnsT0q3VbNOVHN2Hws8OacuINMtQ//AD0MWDW/ZeHbC0IWKKFBjGTGDU39o22MG5jZh2B6f0qlN4q0y0Z1lvYldRkqrA/qOKz5/MpKxofY442ykUIOeWEYBoKHptBPbIrmr34n6JZqAZ0LA9N4yfwrBv8A48aJaMAsJZjwAcDn65p847HcXuAhBCjucCjwxIJLwSAMu0lfmGM814/q/wC0PBKZI4beBExjcACc/XrXVfCDxPceJ7gNIRsc/KEHvUKRLsj3iFQeT35Ge9WQuB60xf4QD8oAAyMEcVKAOh6VcdRIMHadvBxW/wCFwEdSRk7sn3NYigg461t6E3luoByc1b1LTH+MvFkGiROHRpAcgbRnBFeUat8aLcFlSKQAcEiPk13nxEsBPGXBIPJI9yeK8C17RhE0h8pUYksWU4yTTUbrQ0OjuvjJKSBEVCDn52II/DBrKvPi5dtGxS7KA8YU8/nXm+oLJZSMQN4ORn0rzvxj4mm0+3aNjgOSR5YwR7ZrmcZMajc7vw54ZS9R7mSdIIlG8DO0kDsPrVLxRewXMyC3JMS8EE9D34rjL/xzd6+Uij/cwAgkpx+BxW3aWzzW6D7xA5OKdu5ootu5TmRTgKqgE8GqV5EzwFYwQR0HYGtC6hkTacbQGxg967XwN4Ii8RXoSYB4RhmAPQmriknc6NjjPCHhW91S6UPG5hyGMg6Y7/1r7F+CHgm18PyWksaq0rOrhgOuQOfxFY154NsPDGl2kEFuu0xgA468dMivQfAMYgOnAAoFAYAnlfY/TNegqz5OVMz3PoNyVubEE4AA6cZ4rVkI8wkDj+VYd4xS8sgTlQeQK0tT1CLToHklIx1AJxmuS5iWHBIBxgDvWJruqafZ2siS3QiLAjAPIrCudc1XxFcGGwDQwHgsBjj1zTrTwDbSyEX92Z58Z2A9qenUlnz/APETwT4n8Z6rKNKvZ7iyBOBnbkHp19qj8H/s5S24WbVL1rSdhxtkIOT/AIV9KR+FdNtOI/OQDsDjn1rM13w5p1oInlluCjnGXfIH+FTUm5KyWgjxnUPg3qugTJLEv9q2qnccrvJHoe9bWjppl4scCWUWm3MbLhSuAa9UXSRawxDT9VKE9ElbcCPpTLjwpbXsTy3wt5JlGd0Xyk/hU0ly7MNVsbWgCOxt0ggdMsAfNUgjP0qaSwv5ZnM2qgRdTtOMD6VzkXgW01S2Waw1WW1kAwVV88jsRxVaLwnBYzgXF+ZXHVjJgD3roXmyG2zq4L+GKU2lzfR3cDjAdiCQa5fxFpeo6fOZLC9iS2Zt2QAGHPFO1XxX4R8KWW+5uYZnI4CsCSfz4rzS8+JbeJNVSLSNLN5bqeFLEcZ65B4NUk5bCudzrHirUdJgWQ6/bPLHjKEhc/hUWl/HNmHlzwJdtjG+HI5+mK5TU7dtQkRH8OPG7DJ83J+uDW9oU2jaVBEkvh2cyKBuMaA5x+OaLRS1Hq9jK1vxtf2fiOLUYLERWs5CSBuQc9/biuwm1OzW1hmubCNUdd2FAK5PsKqav4n8L6rZTWkemXEVyVICmMghu3f1rB8GeOLAq+kajCyT27ldkh+8AeRk1olzLQaVzs9C1HQrm4iSDTomk3DDAYwfxrornSHvLqIwIdOdckFVBDfWnaPNoElsJreKKPJwRtyQfwrWkNlMgInKjqCpPFRJjscj4m+HdpqkX2m7ud93GuVJUYPtirnhXwzpUulKDbIJBlZNoxnrVzUdUexCxlkv4c8rj5gP8aof29Z6XqKToWSKX/WKykbSe/vS5na1xJJkerfDe0kBksiIlHzYOQQfUGqCeHvENrAFtdTF5bscGOfkj8T2ruIpY7lWdb1GifJG1geDVa/ezhtmMADS44C85PvQmO1jl7bxHqnh6SOLWtM8y36C5gw5A9SBzXV2HiXS9Rt/Nt72J1A5BbDD8DzXEz2uq6hcstnayQo5w7AnB/P8alm+GlrGqzmKcXZOW2sCrHv06U2l1YJnU/bv7Vv4omiaODlgScZ963uFAA6dOK8x1Lw/c2jR3FhqFwCpA+z3TE49s+lbena/PpcYF/Y3FsDwZUy6E+tJoE7nacKvoKgN3GuMOW9gM1S06/ttTUNHeLODzsBwfy61pJEkZO1AD6gVAzKu9EtNWYtNbBO4deGJ+opItGutPjxY3rbByI5xuH59a2RnvQME570AYw1S9tOLyyJHQywHI/LrVuDVrS4IVZgjE4CvwT+Bq9jHSqlxp9vdE+bAjE/xYGfz60AWhkdelKMY9KxZdBlhRjYXstsTztb5lzXCeLPjRD8OGZNf8mVRxugcbgPUina+wHqLFUUljgDnJPSvMviv8cNH+HWnyt9pimugCBGDnJx047184fFj9sm51pJ7PwxE6Q4IErDAH1PXNfNeq69qviCY32pXMs8xJyS2Qo9APxraEFvILNnd/Fb41678S7hmnna3sgxKxqeTj19M+leVvK7S7Wy0meSDzj1p321SHBGCB0PGajtZA97EFIdAckHqPx9K6VCVX3YIaagdFpilgHLEEDBAHB960oNJutYu4rWwg8x2OOAeD/StnwL4E1Lxrdxw21u6RA4ZwMgj2PrX2d8Iv2f7HwraRXN7FumIDEN1z/Su9U6eEjz1NZdjJ1HU0ieR/CD9lU38sWpatHyQCSxO0jr0719Y+GvB+meFrNILK3RSoAMm0ZNbMMKW8axxoERRgKBgAVLjnqa8zEYypXer07BGCiLk+lIM5PpSjpSdPpXGaCnPalppPpWR4k1e40XT2u4Lf7SqcsvfFG4FvUbeC8spYp2CxsDls4x75rxTVfEw+HWsB7bXYr+yJO6BpRkDv3q3r3ijTviBYXC6fctp2sRqwEEjYDkdvr718xaxf282pzQX9ld3V9FIySRAkgj1BqJvlXmY1J8qPpDU/wBoa00m6iv1na40tyFYheIz3z+fWvN/if8AtF6R4lURQRMISdv2iME5/D6fyrx+98QxaTaXMItJ9OhKkNBdE8j1GeCPpXDaZqWra1qCwadFLNbjONnOea5FOo+hz+2bNy61y8nurswTzXNkWJUOSuR3ODyO9cklwq3E8k84QuSAhXofrXqVl8KfEusqSSunRYG4zjGAa1D4L8E+B7cS+I9Xj1GUdUUArn8Bn071lJKfxGTTmeNbX1q2NjY6dcXsuTulhOcZNdD4Y+APivV0ia/C6ZbD5i0zchfp9DXY3Xxw8O6APK8MaFZgkEfaCoDDkdOM/nXlnxA+MPiPV3IOqXVvAx2lFG0An0P+elJcsdhxjE9ObwT8Nvh8iy6xqD63eR/MIAxKg9SAPqO9Y/iX9oqSwgS28KWFnp9uVKiVgNwx0OK+f9Rv9Wjj3TSmcuSS5b5gPesG61SUgqACwONuOAPXPem6l9CnJI9H1/xd4i8SMbi/urq8TJLGHIUA9sVw2o3UtvdkmNjERlgpIY1Sg8RajaApBdvEuQCoPBH0rqtOt9G17TLy6uNce21OFc/YJocicY6o/Az14NZ35hJmDZeN5dPvohpplhkbAOT8w9816f4F+O//AAhfiINquiL4gtLj5ZkkAV1bucEEn8K4fQYdJa+Nvq8E5tSBg2o+cn69hXVt4gtfA17EdN8O3WqadKMqt+hIYj1c9+TVQlKOg1Lue6fEb4heEvHvh2wGleGJ0KsrSxtbEYGOm5eQOa4nxrL4ettDt4LXV9Y0qUMFlsbskxRA8YBPJHI6k8VS8J/tMDwZfXBuvCA+z3EQK20DKyIccEsT09cA+1ZFj42sPiR4nuG8Txia0nDFY1U429gCMYI4/KtXUjKNjO7v5HM6hqEHhfxEj3kEet2W3LLEQSVPdCeM1Hc+LPhlNYahnQNQs9ZALW0iHEUhIyA3dSDwcemRXO+JxHp2oXENq5W1hkYQhxklM8A1xDMsl+okDb2O4YJ24rJSNU9T3rw25PgQPJEJFA+aQsc5wcjHvzzXHwxx3EzunyITwo6Cuw8LQlPBUqMzCJSGG7q3B7+nWsGVFVCSAAOmKzTszsirIntcxgGKd9mMMOxql4nmkZY1lZioGRz2rT0u4SFglxbCeI8gLwQPWqnjO40y4sYnhneNskYZTge2a0i9SrHNWkUNwwAkAOeAT1pNcsljtAwljZydoTcOv1qPT/KaVFwpQnBKcA+9VtZeO2mIVQSARjHWulAzDh1pLHUYjNbmWGNxvjzhiuecH1xXpT/HaLTNHuNF0jRIL3S7qBlC34BeKQgglfboceorw3VJZpb2VQhRcFsg9KzhfTs0cRDBRkncOQPXNDszkkr/ABF28stRZ3kubWbygSGnjiZ1TnoSAQAM96iezKCdJHQuo3KrH7w/DsfWu++GHxb8Z+Bra80/wxexz290Tus7uBZASeCV3DIJ9Ku+I/EPhu+8ETadrng6fSvFKnbBqMEexH5/AAY5xT9ClG6PHmtZJbVZUQELy209/pWhpML3OYmbbIuCFxxj61HYatJYtJAYllhK7SrDnPqDXpfwKu/DX/CZWlp4gs47nSbpwksUzcoSeufxyDXRCMJfExct9jmotCmUowhnLkbh5EZcnHqBzipNOvr/AEi8R7bU9Q0m5VwytazPCyntwf5EV+pPw1/Zi8L+HLiDVvDyWmpabcKrm3mwSikDOP8APavnH9vL4X+HfD2oWmr6PFbWV9IQJbYEA5Hfj/PStfZ038DuZKLi/eR53qPgzxF8WPDen+JJvHFvcSRxrbSC+UCUk9BIw+9zjBNWNA+DXiTwJr2lvc20Y1BnWW2aKZTBcLnkZzwenB61yfw5+LOleH/Cmo6Fq3hI3styCItUWb5VOOAy+x6H3rotK+E3jzxZollrema7HqOmKR5FnHclXgyegBPTP9KVuQ0V0z6b/aH0a/8AFvwQmfUPC0Qv7eIAyMyuQADkgjpj2Nfmr/wj1/BHDKsDLEV3PwSD7Zr628SfFn4u+BvCcmh+J9OkOjyqbcX92hZTlSANw4z6fSvnq28YSaXcSxQXashJDQyqGGD6A1F7IVrdD1b9ljxV4n8I+IJr/StKt9b0uKPbfQmZIyoPQfMRnp065FegftKfFn4S+PfClysPhyfTvFIO0M0TKQ3OQGBx174PWvnDQPEp0W+nvdOu5LO7k4kEDFQw9wOD1rc8H+Nm8PeIJ9RlEGrfaABNDdRhgD3IB7+9Cmt2HMzjbu713xFpNhp19qc0mmRELCbkZWE+5xkfnVN/hnrSWF5qUKxahpVuwWW5gcHYScAsOoBJHPvXvVpq+jeHtUstb0FYbtbiQNdaHOofJ9UVuOvIr174r+N/hL4k+HE0Wo+GX0DXWjAVWj8rLfgAPpx2pylBdAs5M/PfW7KfT7hYpeWIyuCCMVgzojeYQgTnnB6n1rt/HlnHpuqWwR1ktJIiY2U7sDPQn1xXFXDBpCFGApwCT1FCsdEVYjtXIZABkLycDOa6PQZTNIIX4YncpBzgVz06GyKbXUswypjPJ+tXtLvWiuElyQFxk+hoYPU9ri8Ca4ugx3lzBZT6OWUrqlu4JiBIHzDAIweoz1rS8SfAbVdBl053vbS7ivyI4Lm1nBUsRkA88ZPArlNM+Lt5Y+CrnwxdaXZ3VjK++K7VmWaE5yQRjDAn3Brl01w6VcQSWcrxpGd0YDHajewJwKjTcy2Ppf4Xv4ytNKufh3BqMHhy9mUmKO7YxlznJAYZzkEkY/MVwvi7S/FPwzu7rRtWieylY4a5t2IWdSeSDn5hXnN38T9S1TVrae+nkuZ4VxHcMx82PBGMH8K77UvjzeeNPBs+jeJEj1N1AFre7cTQkdCfX8+aTsUrHn+pGKOTbGclTjPTioJrplsZIgAWYEAnjFSoUvI48hgejSNjDH1GOlUr3y7m8igT5lXgZ71iBreFYW8mJypLyMVxnuPc1F4x1p0u7e0QhACQ2Dkgiti3gjtIwVxGI13YPc+lcLqiPfag8xlZQ7FgAPuj0JoA3fDG9b4yFQWGSOexrrIy0cUkSkHdk8nOCaxPDUCJYFnwZMDDkYIFdEhVobUsuE37SFwCcmpbLOY0JxfT3WnNIwkVi2F4Of6itiGc2rpvJYq23nsfSucRXsPFxIRlZpcEk4wPQmuh163iRrqVgynduGDwaPMdj0f4IeNIvB3xHsri8kaC1mk8qZ1XKhSO/ar+tR6Hpvx61OyS3h8SaVdP567nKEM2GwpHcEkcHtXGeAbB9W1KwSyVTPKeIpOVcjtj3r1L4Y/D238V/GExa7ozxWTkIykkeQw4BBXoM966qbVrsGif9q+/0XxV8O/DWp6U0aXelkpPbs4M4XhQG7nGMHPtXybdTxLc5iDLHId2D1Bx6V6X+0T4ZfwD8RNa0pXaa3WUmGSVt5MRPy5Pc4xzXk6EXDhlOXAABYZ47DNTLUunFLYtMYxlWJ3tyBjgj61RulRMJHkBjyxPX2q2VZkDgEAAg1FNGjlQAdoGTkd6g6VoNKqEQYO3HRe/vWYZfKkkRThzyPX2rcSLzEUIpLHgAH8zisG8cRX0qICVU7WJ9aBpXNAT+ZZpI6kOSFIHIokQKxIAcnuOwp2nqDaFAxVicg+9SpGFJJJ56ketAWLmmxpbm3kjAQgguScke9e9eOIV1X4U+DGJDGLzMN7bjg14bYYR4woJJOBkda9mvbt5vhJooEKiOCcqpU4JJz27Dtimn0ZRleCPADePb1LFp5EZIzIwgUF2XJ+6GGG+nWu7+FXw11nwz8TNOW5srg2Ud1tjlljMZYAjBx27079nXxb4d0LxjFe+Irg6Y4XdBL0TI/hJ7E4r3fQfjhafFHxyum2MEECJdbvOLDMyqcAgnjoOgqp8rg7I4qjlzH1TtYRwgjjy1x9KVVPOTk1NNgeWACRtHOKYMcHNeByiG4PAI49aJFBtZwTgFafj3x60kuRDOQcAISeM0mgOG5YOcAYOOP51SnUcgkH6CtMIRECcEkZ4FU7hRg45Ncs9dC0eT/tC5X4Qa6ygFjHtAY9CWA/rXwV4L07wvrz3Fpr2qzaDqMcZ+yXKkiKTHQEetff3x/sLm/8AhNrcdtE0rqA7YGcAEHPt0r82tRYxSZaAMVBADY4I7/hXp4FWiyJGbdeabx1lmM8qFkZx0YA4B/EUnyJuYqWOOcdvwqFZJZldwuFztJXPFSthEKEYIGCTXrJkJmjoVi95dGGEh3mG0Fc8/Qf0rqdY8H3/AIe0eKeeJNh+QpISsqkdCVPY1h+BPEEnhzxTpF/5K3RtrqOXYehAPQ+1faH7RcWgeN/g/H4oi0aTTtTijWQzLASCBjOSOPetFy21C7ufDV1Ys84HmxwEjcRIeM49TUKJ++VCS5xk7f51d8pZZo3JErsoZVYZDDuSO1VEPlXhkIAUkKAO1Syx18ixfIMq+NxBGMVkrHmd5UON/BJJPTv7VrarMz3AVHDgDp1BxWdCOQFPHoO1IC2jXOIykoOeAAc5qGFY8sAMoTyoPU960LGITxyggCRVwrDoD9KdBp0qliFUg84UEAUA2avh26m8wMUyNwURryduRz74r9Zf2alCfCDTCBjIIxjHXFfk/o0QhukIXBGCQBwOfWv1m/ZxiMfwh0klSAw3cn1FcWIW1zOG7PSAuQAaUAkA5+tKD0JGDS49TkVzpGg0gZBI59a5vxiGW9gT5WGzB74545rpjjoDnvz3rmPF+G1KEDBJXOAOlY1NEUjmp0G0k8isjUIg1rdAnCmJ8/Taea2514I7YrK1AFbG9IIGIH6/7prypmh8iSMWErgkEu2CO4BOK5a/wskoJLODznqc966t8xrKhACKxAI+pzxXK6ioa5chsbhtx7e/51tRNFseffEbL6dEisCuc7sYI9s15JdsUlkdgCFPykV638QQkemEAgODlYv7x7nPYV45PKXRweDuyCK+iw60MmVJpSW+UYJJDcdPStHSQYpkY5JA7dveqLQlpHIJJUAt3/GrtovnzKxfBxzg4OPWu0ksXTgXXyMQFJJPrmlE+IMAADJ6nrVa5LLLsU5GMAmliCrbHjO08k/0FAFW55lAQgkdcDpzyKtI4kAKEqg6AHg1URCod8kBjkFeDVmNdqgdSecYx+NA0x5LZMoGSOPrVZFD3hLjCOMAZ61dtEEzB9uVUHg96pSR/wCmEAZLHhgelAXNCzZYJkQjBxgY6DNeu/BaOSDVL+UgsRFghOcfX0rxoZWZhhiMgBvQivbfgwhkj1ZkbY6xBnJPUA/rWNTYqL1PTV1MuhYjA4AJPWnrezeQ7FACDgfN1rOkMUULMVABGSueCPX8a4bxD42OWt7fKgnbx1GK41G5s5WO/fxMse9JCqFRkgkcGki8TRTOpjmhc4wQG5/KvFpdRuLmQvJMxLDbj1pwmdYSFYq3YjggfWtVRQuZHuqakZACoDDsPWnf2jKI92RhSSAB0Pp715D4b8VXem3EaSOZ7bPzh25APoa9Q068gv7dXhbcpHPt7VhODiWpJmzcXr/2JNcZCOq7ix6A1ykviHVmdRbXNkU7HJyRgZBHrXa2kSS2KROoZMYOR1+opBoFgu4rYwKxIJYJgisL2NE0tziZfEusWpSaSSCSPIDbW+YZPQD1r0FUMlhBISEZo8kEZwfSqy6PZqxzaQt9UFX5FxakkhVQYApNpg2nscpqSSNOoSUK5BOCOD78VDdkQGMMwZyMnAxzTtTkEWqxEsArgqG7Z9KramzxTwMRgEY9c8/pWDRL0J48y3trkqGUkjI6/X2rq4lZVwQFb2PFcjDj+0YVYfMRkDPWuxgBKgsOMDBzmuKvoS9SYAcEnIp6DJ4GBTFxkgEke9ShRweQOvWuC4ChQTk5H0qTaPXNJyQMDinopwSRg9smi5QbeoxgkU4cYB5GOtByQccnPelcZUhSVPtRckNgDE9OaevJIIHIpoJOQTk9PrSqO560h6giYAAOQB1p5BOCTxTQMZ5we1PwdwIIAxQMAAHGSTntVuxi3alp5Bx+/UY9QTgVWUZbBPA5NXdKYHW9OjXkidCfbniqirtGc2fbGnoU0mwBBBECAg/7oqcKCc4ogjMdtbAjJEYB5zzS9jx+VfS01aCRxiFe/U0hPXjB74p3HBxg/wAqDhiAeg5rWwHN+P0L6PbAcHzcD64NeI+I7LargjJXAA9a9x8dFk0+zUAEGUk5/wA+9eVeILQkEYBOOQeM15GK3KR5JrVv5asQuSD2FYJBBJzxXZeKIRDBI5VoQSFG05J+lchtG0AjI75ryZbnXB3I+cP3JGB7UgBwCSCe9PbryeKZxuJAye1Sa2QjgZ4GfpSkAAkjmkUkkknH1pcEHrkdeKBjQM4PQe9BHJGMjrSkggEc0p6DHX0NSAmQAew701iOoOQPTvTlYD5cg+woZRxk5zQA0YJzn6U7kjHXt9KaScEAZBOD7UYIwAelK47C+WcAE4PY0rA4ABwR1PtQ2SCCcCjB+opiEJyRg5B70pwpGADnriheM5GT3pO+ScAjigBQM5JpqYZTySM8U5QcBeh/nSbstjBJ9qBbjVyTyMD1pRycAZ9Pc0HnAJyaNmMYBBP6UPUkHU4Azx3p+7pgc0AcA0AEA4GaVgBs4yDk+/engYAzTMHk5yM0oIyOc1ICsQoJI6cHjoaR1VQCRkjkn0oyDu5Kt/I03g8ZyfegBdwOCDSgnknk4poAGBnJFHQHPNAD+mM9TRtXBwoy3OfWkGQCAc/Wk3HIwQfWnYCQMcAEEgdzTdxGQeBSEnkA4J6E0pJI55I6nHWqATAYA5wPahsjJHJ7CjcPwprOMkEEEUFXH7yoBJAx1NO3CTBbJboGPXHpn0qBSGwMEgnpmnu5AKjhhTRSJJVKqdvUdj3pDIeDjJ6YXtSRys/DJgd8HNSph8lTgjirRokIpbchUAkdc1MCZTI4YBQPujtURib7TbjKq6uGJboMe9U/E3iM2epzGOL7VKQC/kqAme2BXTTpubsaRiOu3W2Q3MswRgPkjZup9cd65DVvEUYbzZ5fIjQHLADJ9/eqWo3up6reSXTmMScKI2HIz0AA/nVltFg0eCG71OKGK5kG9YpDlvy/xr26GGUdWim1ExX/ALV1+2abToJYogdzXE5I+Ueg7Zp9n4bihYOYZL28nkGZGQnYPQe3HNdTpd3qviYNHbxeTZxkYkICr7k+uAOBUt5qkltazpbu88/KpL2GD/jXtQgkjjnJvYup4XuVgS4uooNOgIyNzAs3r15FSajPpumwwtbExoVAZgcl27nNUJ1Gg6QkupXDXOpTguInORED0GPQ1Q0u4fxFqMEc6oltbsGdgMBQcnH1rZK5yvQv3NxZ21it/ej7PAWyhYkvI3YAe9cpfeLr7xBMLezBhjTKqvA4HUmofEuqHVbllaUNb27MI4wcnrjgVd0XSn063ZFtGF/cqPKMjZwp9vWtEtbGbILPQbjUWL3oMUSYVViJVnPr9K076C7s8raPHaRMNgESguh9ST1Fa9yh8IrZ2koW51O6B3KSSYx3OO1aGn6LGLeW+vJFit4yCqN/GT0q1Gxnc5Oz8DS6nPFPf3tzFbKN0jTnmb/cHYGu8h0aeyjjC3Kw2UoWOKzjYAEdt59e9UdQv3vGhiKjbENwBOenT8KneQraPKQXeT5Qo7E9wO2KqwXGP5UUl8FnV7BGEMVtFjbM/fPsDXW6Lb/2FoljcOSbmRwqSBQTCp68dgM/lXP6VptrbS2TTORa2SNM0BGS7AEkn1ya17LUpLnQre6u4il7czNII2PCRHAGB9Kxk9LG0Lmja6rPo1rqkQzMJ7lUtkU8MCOWB7A+9Gn5sI5jDcAQSQ4jAGGikBz/APWrMkmSS5VoyBFGDhc5w3H+FFlqTXl9qtkAoa2t0uoSowHUkBgfQgmsUrG3Mc54qXUdZ0NdR+1yNOJWSW3LclVxznuPauXlLzxRW4kWKdyAA2MMvcH3967HXSjW1lewBkgXLSZ53A9CMdRWFq/hpNVt0ubCIkxEybQ2CcDnn3rRGbdzDeSSJvKjfY44zjOQO1VmvXtHV3QSRAnKFc496k8JTxPqOpDUVeOGK2c/vF5ibOA3uATTWW7t1tjLEs0bAkSYwGHY0yTOuxatI08bmJSch4uoP0qe11SdUSKSUXmCQsqLtJHuKdFDaXwcgNaTA/d2ZA54Oe2aLrS7mwc3CRLd4AVWgPOfUDvUvQ0Vi1puqK8jhbnc6nJDcFD6Vd1DTbbWFDSkmfqCvr6/WuZ1AyTQsZI/LlQkttXDk+9WNG1BpJVQSFQse4h2wwI9DWbdi0i+7zWKPZys9zaYBHmruIYdCD1Bq5DpdreQh45xc25ADJkh0J6jPUj69KtvIbqBpYUDTnllzjIxyaz1soSsk8BaC5JKvGvAJ7H60my0jIvdKvNAuwxJa2lyrAcq6egxkKR39aqiSwv7WSMbonjbGwcAjsQfUeorq7LVT9nktp5VjSTlt33R2ySenpXPa54Zt5ljntpDY3MZLrK3KkEcg+xqbmi8xll4hh0y4gs74M9tIwXzc9CTj8q0tc0ez0rVWUhrKInbHIQGSZSMjBzwa5d2ms7BbS/iR7dwW80EHHPUEdAK6nR7601PTRaXsq6nZKu0sOWAHQ+xFDKsUrUXmih3F7FLDj7knAK54GPX3rf8P38EMwuLaRYWk+9bkEqffBrF1fTZdBiH2icS6ZIP3F0EyST0DHt6VQtCA6SjaGjPU91Poa5qsFLQ6qU7HrllqEdzG6GWMyxLuKg4z7c1ejSOeBZQwIxyAckH0+tef6LqaXqus7ql30Q4A3Dtk+tdJbXrEi3JUSKA2QMHHrnoRXzlbCWdzolT5vhNd4ctgncD0Yn9KawKEA4BPAzQLmCZF8wusy/dZDx+VW3RJYgx3FwOCvcV5MqfLocso2IJ0MdtGpOWJZsZ6dKq5ChQw5xj61clSPAKlmwABk9KieYICwjyccH0rnkZsZCDhWBAyOT6U9dqZzliDxjsKaGLIASDxzx1pdp4IOB9KkkRs9znnFPPseRwfahAFyOn9aU56YAFBL1G4HI646+9KAvOD0pxAJAzg0u0L14FBAzGDkDoeKXaA5OOvBPrS8YJB3D6UpByCOeMY9KaAQqBjHXNIMckc07aGbOTj0Hel2kYJI49KdhXG7QTuDDHWmkBsgDB7VNwSSOB16U3aMk4LHHbtQkF0M2kEAZ/AU05zz0qTBwACQPfmkwMjnIxTC5ESMHBAHtTGXoSSfWpSFYkgHI7kY//AF00AEEjkmqsFyu6jJAOQahdBwCMkdParEgOQynAB5461G6llOeCTnihaElKXIccjFLaDF2gIPJwR60sqhgR90ngH0p2mgm+gBO8g8kjrXoUtWizB8farJpFvqEquRIyhU2gAAY54rzvwi73N7HKclXuIgQwAJ+Yc8V03xmcx36WwJCB8n6kd/auf8CgtqkCE5/0iEHI6fOP/rV9HRilC5yyfc/Unwopj8K6OmMD7LHx6fKK08HJqpoa48P6UAelumR/wEVdHORnJraOxzCbe/ejBxgnilIOMngUYI461QDAACQBz6+lcL8VMmeyUdPL4/Ou8IxyABxjFcJ8UXA1GxQAgrEGyOe5/wAKxq/CxrQ+fPGADeJrhFAAWNVGBjOB1rJYAjaOCK1fFyg+JbxcklQo+oxWcFHQjIrhhtqdEHoVyo5yc55PFQSr8jHOMdM+tWp05xkgdeOtRsg2ncAw2tnI68VoavU8X+JauLu3cAgiQbmz2zWhYksin7/Aqr8U4xFZO4DFg6gAqcEbuoP51a0uN2toAOA4B+opS7GJ5l4i1JX1y7gQcwSbS3ocZrW8P3hu0aBiFMY3AZ6//rrmPEsoXxHqhGE3Skhe/TrTdI1Bo7hHQgK+FJJx061o46GbetjtLlWAwpCMeBnsa80jUyeJbsDmVHIGD19ee9eizypdWoeJgDnay53YGOtefW6xnxBdlUJCkgbeCT61EVYRv6EGjm3KMksMn05rq1zGCCATyB/jXOeHoyrs0jfMR6YzzXSA71AI+b1rCotQFGFwAMn09KdGCm0Mck8ZpGyqkjnPFKnzMACWOMgAVz2AcyDaTgjHTnr704MdpJwQ3UjvikAIypG3nv3NOUAIABjnuO9FgHDGQRw3XJ9alVScAjB+8RnrUSqFwTnPepgxAI4GeBRsBJAwbGFIz6mug8PxiXWNPQDgzKSfoeKwYANwJ6jiuj8Jr5ms2B6D7SgPqQDW0H7yL6H6KaImzw3pIAGBboP/AB0VcwelQaSCuhacuMgQL+PyirIwc9q9qOxiIFPIxxSgHHOKXA6g5oHpjFUAwjgjGR29q5rx6wGnWyk4Ayc/iK6Zj1yMCuX8fY+zWyEAjBJrKppBgcemGA9OKsIORn6VCgwAM5IAH1qdCcgnrmvGA89+IERl8UxMDkCIA+3Wk02IBSRwcZ4qx4uHmeJXA5xGP50thGFQknIIJ47cVhDWpYnqeladrk9j4JgtbZi1xLIDsUZIHGM/lVv+yby9s7oatJOtzcgblQ8BewJ7D/CtzwlYRQeBWuIogZyGYsRknFWNGtNS1a3vJ7tGCyJsjXpngjNfW04LlVyWm2cPq/gyw0/wnK0moedOxEaBHztUnkCu01dbPwp8MxFFhI/IVQSeSTyfr3qnN4LsbywjtjIFuFkAODkZ71N8SLOxv/CMmmRTebcRqFjjTkk4wK3VkOKsbfhBbXUvC1i0aBVCYBAAII6mtuGQW2IWcSOB8qjrivE/Aura7o08fhy6naArwuxd2Ae2fWu6lS5025c3V6IolXczg5d/b1pPcpNLQ3bjwxBdX7X08rRN12xnAH1NYviXxdpui6dcwQs8fykCVATubsM9a4q38f6r4h1h7DZKIAdsaAEbx6k11GueBRrlpFFqEvkQAZW1g6k+pNS+Z7Ck9PdPPte+L11ZaNJZo6Su6kBgwJTPqOua8C8RWOoarpmoXNvA0ssZM0nPQgdz2HFeuXfwbv8AWr2WG3jktrCBi3OVLHJ79eaofEHRYvB3hCfQbEtcarfDawXqxPAHsMeteTPDVpSbnLQ8ypGrN+89D428S69qmtTQNc3LFkwBCudq47AUunarcC4BMsjTrwoIxtA5zzXq2reD9N8ExxwSQf2rrbfNcMB+5iY9EXH3sUSfA/X20KXX7qOKwt3+aOKUHe47AAetL6u0tEZK9rWObs52u2ee/vHAEWRLOSwHsBWPeeB0YxXEM5eWYbzsOMqeh/Guo1rw5qOlLp66jdiytpOY42TbuUHHfrW89r/Yd5De3NyscUkWxQpyXGPT04rjnFwdhc1zgbfw7qWiXaT+QCrKQkhOQCe+PWpf+EGu9XuYLY3gVWbe5kJwCe2O1dPo17ZS6HqeqarcSKkcrJbxRjLSnsehwBnrUGj2q64FltoZHjzlgCSST2x2rPmktiXNo5/XfBd1pd5b2iTPHbty8kXIIH+NdDa39lHqug2+hWH2qe0be0l2fLSSQ9BgjPGO9eweEPhDeeL/AA/Nqd1eJbRQgrHCQD8oHcnrXl//AAhkg8RywJOvkrMFd1bGWroUaiXMyo8z1Ze1/WPHvju7XQZ9WisoZ5MzLGQAiAg4J7gY6VieJtC0rwdaTR6Ff/bdXt133uo+ZhEX+6APvE16Zb/A9/EFleXzao8c8atHFBbOQXPbce4z2rxT4i+Br/wJJHp2ooiXdwhmSONycDcR83bPGeM9RzW0pz5bs6eb3bGX4S1S10qym1Oe1+13cshMbSDpnvj1zV3VfEur3COUdYowNxCKCRnsSK5zXoZtN8MxXwAGSFWInBY+1S6PqR0bwo2o3yNJMykrEex9/WuH4jiabZyniLWrnVdWigvXCBmChY8gAentUnivw9BokdsSSnmKGUAgnNclqlxNc3rzsWneV95VQW2jPHTp9as22pPeBkv3kEpICryxA9s1rGFi1Ae1tLqWJHlWWQgEmTjiqdjphvNRDOSFX5UAJyT/AIV0p0R4bOK8kgUpI21VkOHPvj0q1L4eH2Y3aHymTGMnrntQ5WE3Yxr23vdAaJ0RpjcNtWMDJJ9fp7109h4y8QWOhzWMFt5CSKVaWMZYg9Rn3rHW71S5umkEZVYx5aF0Lbh7HtXoHhOBLWxFzqLefKF+WFV+XPcml7RAp2ON8L6lqCykSlraBn3FwvzgegNbXie4u9Fhg1cjYJMpAG5Zh0z61cjsz4j1YEWradZxZZpWyA59QKqatAviBWtbecyiJiBIwJPHp7Vad9zZVO5h+FtYvY5pwZi8s5LM4HIJ7fSus07RWvonnuHwqctk46e9R6F4RaxAAjDE4OQeuO/PNdBIHmvbLSIsG4vblImQDlF6k4HtXmV0nK6OWo+aWhs/Dv4a2l3PL4k1dG+xqfLtLRRzK3rjv2r1D+0YdEkgihEVk748qDhpSPU8YAql438XWPhGOy0WwVZrmNAiIoBKnucdqwIWaz866uX33bfMHc5x7D6ZrhTm3oYVHy6I7fRJRruoTJelmQhjtU4JPbkfQ1m+L7I6PpT3FoBlieCc4A9T3zVfwddNLfhi4DPwCenQ54rd8VGI6W0ZXLvgL3wSepHeumClJaszV5I4/wAI/E603Cz1TdCgUhpGHygDrVi21+w8Q6tPK4jg07OyNpFIDD1xXL+L9Ig0zTkvjGHLSBAuOrenvXN6z4iXT9KKkGJ2PO0Yxkdfau6NFTjuawipaFrxPd6Ra+Pbg2k1vLbCNUV1OSDznHuK4S+0fTLrxLLfvqgN1kKYs8lc9CO1JZi1vt0kLOHVixZurH2rotM0WKW1F3LZRxRKCxd4wGY9cE9xVxoyjszoVPlWh6/4H0m3msIvsqAxsgPmYwNo6nNcp8TfijaPfx+FtDk887h9quE6cdRmuR8QfFXUdP8ACkeg6PataK4KzXKZOxSSSEzz36+9ec+FrpJ/G1jAZhEpBbyiDl/cnvyf1pxoa3kZ+x5dWz6Y8J6/BaLBb7FQjAGRgnj1r0lLIalYjZhkl4YA9BXhOv6fMkSXFuGidQCDnGT6/Sq+hfF288M7ori4SdUyGjY4OPqMmuKpSkneJhZ3IfijpceialKFQzDO4SEZwD1Feb+G/DmlXOrT3ahTOxLKQfuE967jxj4th8XeH73UWPls2UUL1A9hXj3hsvZ36o8hiJUruzkgduPU10QjJR1N4XijW1vTJ9I1i5IzLGfmDIOG9wB2rW8N3EWRLcxSGMKSFIOWPYD0FPtdNuJYpnlXcSoG4kkgV13hm50YwrbuVklOFCuRgY9+tIq6uYenJJ4p1TylLRsuARjAVc9F/qa0PHl3oXgTTVgS3ju9XlG2KBAPkJ4yT6+9SeNdVt/AmrRzQmPz54dyxxEnBPQ464rybVLW61DVRqN3LJPLKwY5B4Gen0qow5tWVbn1eh6J4OlsbWKM6ggSVyHMoHQn+Yr2uwGjaxpiwPcxRoy4VduAQfWvK49F/tbRormOMMNg+Ze3Hf3rlL/W59DVLVJmBLEbCSSP/rU5Uk9mZyhc6Hx14RttMeeXTkWQxk8A4zXF6F4gnE5gmia3JbaFQ5JHuTWxp2qz6haTBy2wnaxY5B+npXLa0XOsvHDJsjChSFXqfrVpStqxpNLU9e0e7sroPEm2KIqARxkkCuN+INhKqK1pAQSSAxHf1rm9MvrrSYw4BdCQDvPSuvg8QSzWEm9DOcHaGBOD6jFZt8ruTpFnLWuk3NrpolkBdwMEjqSevHtWLfWI2yMCUcjoDgn2rspINRfTUFyjQgksRGOT6D2rESz8+7WNztDHJBGeh4p+0uXz3HeHYby9ljt1kEESL82OgHvWlf6fZ2LNKCkrk7FJ43n2rVl0ODTdIluI7l0eX5WVW5J7cd6zjCwRLl4AyQ/NvccA9qrnKvcZpOhiK2nkl2pLglUJwcntWpc339h6LFBKWlkc8qgOFz05/GqMDPdTied2IyGKqp59MV0Wp2Vre2KPE7PLtDHI+62OmfWkmUkmcss9hcRb5WjIAyzM2Mge1cvp2ny6tLcXVs22JZCqjPAwetUPF2nXcMDuInhmdiM9SR/QVrfDWO53jzRtgTlmIyvvkmqZGzN19P1W1TbbQT3krAAR265Yn1yewrT8IfCfxH428QQ6ddwyaRFJGZZp5xgqgIzjPc5xXUeDPHMeg6hLetZNewQcR4HDn1+lYus/FPUPFPiG7luZZbQupQLETHhT/CCuDjpThUjDVjjNJ6nex+FNH8AWWq2XhbU57uZlEcjFy5aQZ5z+J4FfNviXQ71dTlNyGM8jFsTgh2OevPQDNeqeHvHw8H3BeytxI6AkNIdygn65JNcvrf8AbPiXVJ9Xv2E89xyzRgAAE5Ax27V0vEqSsdHtedWsZ3w/8LRJKZnKm43YO4ZGfp3FejX0N1bRLbQRRzbzgZOMnuT6CuZ0OCW3hkyAk4B5U9B9a6e10DUb9UdCIo1AJJOCT2OTXE58zMHOzOdXwFfy3rsxgilILeUgyoB5z7mqF38PjZTFpHYykbgAeD+Hau4h8PazLMEivURycBs/41rjwoqRbNRvxLM2FIRsY/H1rNyd9TOU+x49ZJq+iy7IlkndWODGuSv+ArRj1i5aYXN/PIIwRmBHIY+telT+BhYwTw2F5KDIo8wEgkDt8x559K5H/hX9m523VxIhBLMTk4A689AK25odxc6OZXxlYC9H2a1kVt21muJC469q9B0rVrrVIEaOUxRkjOzjisaz0OwubtILWJWt4vuuBwB9e9dcmkW9vASlyIwvTYAST6YrlrOMvhJd5Bca9H4chJCKWbnefvD/APXXnnibxVd63MxZXSNSSFU5BHriutvPDMmruZ7m5WNE+Yh3Az6DB5NVI/D0cCm4EfmKDtVWH3j7D0rkUH3I5WefQI00gG1gRyA4wR+FXJTci3lKtsKjJ9x6cV3Nn4UNwd0qADliFOMD0zWTdiKWZ7O0SMNHwWIJJ/HvVqmxcttzAFw9vpTBLQmUkMsxXOD6CuPvDqNxMRKRuJ3MCTyPYV6rpNyLWVIp1BhzkhiMY+naqXiyG1uFKWsY82Q/wAYArsotR3RvTlY4Ow0yS4eLe7GNWDbB0zXo2gXUkRBjjwQCoBHXjFZ/hzwjd2tsN8hEBOcyAcZ/WuvtYrTTnCRkyEAEsV4Lf4VVWqk/dFUnd6HM6l4MfUt9080gkB3KAMKK5q/1CLTr1Lady0pHJB6ivQ/Ect2+nu0MmxuoAGBj6V5C2gatrV/JIYpHb++mBkfjRSqc25MJdya41yyt70qJd7MdpEmDge3pUusMb3TJYgSI4x0BBB/Kqk3wf1Eh7wuUmRd21juBX3I4FQDTp7aJYpCwEgyuQefpXbFp7M6ad5aI4K41xNP1hIIdoUgs3tithvHltiOFIzvJwZDk4qhDoNvdX8r3IYbiQVUZOB2z2rZg0fTIbhGMQS2UDJYdMdvetOh18jIfFWrhfDxCu/muN0YUdfT61ynhRpY7syyoAXHXOTmu4182l7E8kcAcIAI0z0A9q4GV7mwuWJQjcSygDgCrjK2gWSOy17VV07TJCxZS2MDGRXmckwDSzqATI2TxyK1b+7udUYRvNI4A4jOMVlvbSROxZAAPvEnrW0NAjZEMkm6MsPnGM46Zrb8HwPLqCmLEZPJY8msi5jLSoI4iykYb6V2ngjRhJPENnkrkdBjiqk9LG8HdncaPCU1CMPOQTgsc5x9BXtGlm3ms4Y0k3OAASRgkfSvJ7XS4IdVRGclwwyG4I/CvXrNYoIIpCQSAAAPSuWqegtguUjjyAM4HWqmEUZI4HXJqe4uY2RiRg9QuOtZLXoIIJGDxyc4NcajcGWY44fPZgcAnoea0YEiYEsSOeMd659LhxMCEwo55PWteGUqFbAy3IHtXTTXKSjUjiVQMEkdsnpUsH72UorZ7nFNjKNECATxzuGMVGjEE7OK1NbHA/G22F7p0KqGdiwOD6jH+Arwm9gdpXgEQlZlK7GGQfwr6H8dWsVzboZpCiKeOe/qa8vudR8P6Msp81ZbhjyQM4/GmonHWjc8r1WVrSJENuVPQqvYV7Z+z0lpsVABEzMGIHU98V5F4p1Ea3qCrZRBbUDlifmPvXU/DvxLH4UuEaRhsB+Zj1PtWNVNxaPNnF2Z9VatcIA0pVPKZSdijAAFfO/xZ15dU1IQ2z7IFGPqR1rau/iTd+KJHggTyrQA4yTwK8u8VSltQ8kHeRkk+lcFGDT95HHTpuL1JNK1ptFZGtxgg5bLZya0r/WJ/HMqRzXJjhQYALcD6VyNukkpKAEuSVORjbW5pWnFJ0RwQG6mu6x2HQXn2HSLOO2tx9plA+Yxr0/GsaWzMmCUYAnvXU+I/EuleHNPhghsle4CgNjnk9yK5CHxXJqLkyIIox0CcUNIbSJbSxka4ERWRFODkjg19FeA/D9vZ6FFKkeWdQx3DkLXg+k6ik13EFBV1YcjkGvV3+I50rSXgVGMoj2szHIHHUf4VlODexhOF9ja8S3lvZI6CQoZDhQCMj3rS0Dw0l1apKpDNKOcDBNeR6L4hGuasJpXLhOR5hwTz6V7p4Pv45bbI+Rgvykda5JxcNTlnFxRxWuF9I1O2tgJZUZiNoGAgrvNDUPbgEkAAdOcCsbxdpj3NwSrkkfNhR/WtDQtYgstLeWRlRohkknOSKxbUloZrX1KHiHUoLe9lVCCYhyWAOPfFeR+JNSsLzWyiOrtHy0mfXNc98RviTPqfiy6bTWkLOxUlCQp7dO49q80uTfS3UshkZSTlpC2CT9K7aVKyuzrhBRR6fr+s2WmQDBiDg8EHOc//AKqh8D+KUbUd89wYkUkgBetedxRtqE0au5kK4HzHpXXWumLZwicFmKgZZTjiuhxsi2j3+f4j2z+HhawEGRgQWJ+8PpVrw68N7bCJiQWAAAHTr614ZoGuWxBwVlIOMHtXovhHxCr3iKUErZACA4wPWuOcNLoxcex2msaLNpsJlhTvkADuPpXF3eoT64ZIGUI6nBZwTmvbbOO2vdOKtOCSB8qjOCfeuN1jwza6Tdm5LKhPIAHSuelJN2ZmnrY8U8YeGIorGVnQPMwIBTjHviuB0vT57SRTnIXJPqRXvvizSYdQjHlODjnAH3j7mvN9V0lbNHBYmUD7y8Ae1einZbnRG5xep2TXURcJknLVyN9pckq5KMSTgqOgxXqg1C0hs1gVBLIcFj3+npWe9pBO5KQ4JPKZzWsZ2N4ux5S+lSwSszIQCRu2jGB9azLmV4JhiJmUnah2559a9WvbS2e3QOXD7ipXPA9K7Dwj8NrG/hDSRqJDjLEZyD6eldUKsWdEJ82h82T6Zd3CmR45N7nAYKTxWzpWl3VnLGQJFXb1JwCfpX2Fa/DLSYLdAbWN2X+EkDNZNz8KrC6vhI6RxRd1IBGK1clY2lB2PKPDels1kZdzCQDDY7iq8/ha5urjcnlomeCzAfz6V7xH4X06ygMMEkTgDkcAD/8AVXJ6p4KN3AYLSeOSVmJ5YcDNcvKmzH2SPNV8LJC22aUNgHKg55x6isgaHHPemNCFYHJOeg/yK9dj+FVzZaU91eXqoyj5YwBk15/Lpbw6jIm4RkNywAJIzQ0kZyhYl0zwS95KgETOW4BUCvTNN+ENlY6eLu4tVe4K5TIB59/StjwDa2stsjgICAAWZgMY9q3/ABb4wstOsPIikTzyCoKnv24qdi4wSVzwbxBpBtLtwABEWOFiHGR1q14IsZbzUgioWU/Lhh0rV1S1853uLg7XxkA9D+FT6LcppEUksUWyZhwQc/jWbsc0ty5f+Hkt5TFJLErucYLAke+BWzo2hQ6JButndr6ToCeCPb864WGzfUNSF0xYSMSHcN0/Cuys9Sl03fNLGXkjGInYYB96zSRGjZk+IodRjvyl7KRC7DKAYBrUi8Di9QSxIDCAAxbA5x6Vzl/r1zql5LLdSGVi25Qx4GK6vTPG0FhZhLhwDtIJAyDx0pWQmkUb6yj0pPKcKWX7pHIFS2viWPRArkAsxCkqByDxnFY194li1GWQoAig8AVwmsarPJqYCTYhBwB3NKyaJsfRWma7HqcAy4AAzuJ/TFbuhasNPnLM4EfUENnH+FeSfD/WBMivMd2xgCmcZHrmrfiPxU2kzy+UoILEhQaxu1KyGk07o9g1P4zWulxlUtmlYcbyQBXLXv7REvmlIIhAhXOS4OT9MAivnXx98TDOyJAuHPUjgZ715ne+LdVnu8IVC4yCTj9a9mjFyV2evSleOp9Y3f7R2uozqtzFEhBy0IwR+dcbqnx31SeYu+qSOh/ibG4H618z3OvagZ3K3OCc7hmqUuqXU2d8oPpjOBXSqSZsfRGpfGWWYAG/kdieSzdR6cYrn734pW0rMZGZypyoZsgH1rw176VgUdzhR+ZqNrlnIJyXHGR2FUqKA9cuPimHuXl3iSVhtL45IHTmqF38UHlIWMFmHdjxXmKM2CCQSeQBU0TbgAVOR1Iq1SA7ifx1dupBYKzHjBzX2x+yJc/bLK0d3ZyhVXY84yefzNfn3ESzqplKAc4xy2O1foD+xtCW0K2lKYEnzAZ9AcfkK0dFcrMamtj6rVhuIz0J49KnU5GAcGolJZE38kAAn1qeNSBnrWMFoWkPQZxntzmtvRUKyYI+U9D71jKpz61uaIMgEHBzjn1q3oMj8UQiW3J2h2YEHjpXjPifTh5pLAZ+7nt/+uvdNbQvHydxxzxXl/imzVpAjYIIDA04miPDvEumBd7IMKTgKTyDXhHxYtioMQcMACSy9/b9a+o9esU2SHapBBHIzj3r5w+NlsbSwd0VV5IJPelvI0Rx9jIQ0aAcswGM4wPWvR4tTls7ZYYZYyMcsw6+wrHtvCY0OSKW/TyJCOEcYIP0rF1aZhfOVlYRAcAdD74rKyZtFHYxal9tZIXjQK3BYHJBr174P2cum6zAXG61lA+YjoR2rwjw1FK5WVSAoIIZuec+lfVfhywFr4RtbiCMzXEY3EgckYGDiqlH3SpNrU7DxorHUbSJjtA2qAT1X1Fdf4NYme0YjBBCnjqK4GPXIvE8sMqoYniUK6N1DDuK7Pw5dGG8s8nJ3qB7kHilBWViU9D2zUblLK4guHmIUKDisu2+0+MNTwWItlPIzwBVbxJdC7NtAhBdgOPQ12/hjS10jSkGwGSQZJHvWnwox6l61sodNt1igQKRwcd65b4gB7fSZbyNik0PzAqccf55rqwTwQOc8+1c147jEui3CngEc571Cjd6ks828J/GC/8AOEN9Gs8OdoJPI59a7fxbqek6lpcLyTBEYZIVwSARyMciuZ0XwVpc9vHK8Y3MCxZBg+4rav8AwXo1gkErrK0bEAqzZH5Upxs9GNnkvivS7BZo57XWbiKLOSFYkgVb8L+H21ksR4hZIv70shBI+nevVNS0bwnDpxLpFExGAeTg/Q15Fq3gy0vrh20O53gZ3MM9foKmMX0I2O50fw7aabM8A8RyLI/R1cFSfT2rE8VfCu/1COaW118seTkk9fWvNdc+GPiqDZc2UtwUHzMyyEZ/T+dD/Efxz4DsVjm0tr22IO1mQE4+o61unLsSOi8C6xo0zDWNOGrwE5E3mdRnpXa+DZLWaVodNng0qdDzE5BOfqe9cRofje68YsF1e9m0e3mOMIDhWPY+ldFefDl7BYb3Tr+K8gzuMzEjPfBxmtLyQJ9z3C10nxLLbxOl7a3I7EBelQalb+K7eMlEtnccEYAI9/euZ+F9zFdxyxy6ksV1GdvkFiMYPUc/UV6bLpAvZFmScuUAyWfOPxoTsNo87h0fXdSu8zWAivMHE8JAA9CQciki+Hkula3Bea3DHdrI3zSqMHPviuv/AOEzGjXDweQHAJBLNgn8atT+K9L8R2j2kzNaTnBUS8c9iD3rSNRrYErbG9YeHtMtI1MEC7SBgnnitIQRRIQsagDnGKxfCepi7sjbSOGntztOPTsa2rlxHCxJIGMcDNYu99SjLhlQXUk4aOIYxgLyawfFl9JLaiAxJcxyg4JXBB9q623gT7MCRgsMk4wabaWqhjIsjuvQBzmhOwHnOkG90GVDc2BmsG6SMCCuexruo9QtbaBHkREBG4FBnA+v9auTy2sUTJMY0jIOVYjp34rkdT8SWHh+4WNZI7yzk/5Z9Sh+vpVN8zFqjrLfWbO7wEnXdn7pODVsMHB2tn3BrzjWLQ6vBDc6RbPEWBJ2SZx0xx271zOu6/4v8MWIZ7gJAOAZGG4fh1NQM9jubSK9QrMAr8jIIzisSPVm0GcWl8d9qxIjmxkD2rxey8X3+qM813rwQLwCuQT+HFdLoev3uoRSWb2h1W3YZ8xJCc+/PQ/SnsJnqM2kaVdQ/aVRUAG7zoDgn8RXOv4ihsnK2WuRTkHAguFI49M15T4iudV0iK53WuoW9mCSrKCQg98VzWheJ9LvGJ1EqVJAFwsnKN6EHn9KV11Fe2x9Cad4+WUlL2xltmA5kjG5T+X+NdJZavZ6hgW9wjsRnaCMj8K8qtvFv9h+Hi+mX8OoptO0qRlP8+9efaj8VridXub6yiAhJLSQ4RyO/TAJrNzihKVz6lxxzzVPUNQttKt5Li5mEUSjJLHAFfKdv+1jp2laXJLY6/HezxfKbK++RgO2CeM14T8Vf2mvE3j26eCJJdPsnGHaKQHj2wSPXtVQkpM0Sb2Pf/jl+1lBoHm2Hh+UPccruU5A+uOnI/WvjzxT421Xxlete6vfzTTyEkKCdqj6fhXP3Nw01w7EtIW5aVmJJPvmq2p3TwwgbCqkZ47+9dqnGKtFFeztuOm1RYyEM0YcnqFwB9a1NOu1eBi5BZuN2etcxptoL3LsFIY4CNxz+PavSvA3wh1vxhfwLbQMIBgFlGVA7Yruw+DnUXPLSPdmM6qgYS6U2qSh4oJ5pcgJ5UeQfqa9d+FXwFv9YvorzV7GeytmwWYrkYJyOR0Br6X+EH7MFj4atYLnU90kowdr8k+3sK9+sdKtNOthbwW6RwgY2hRiqliaWGvGlq+5naVT4ji/hx8PdB8MabCbERTyIB84A4P09a7/AAe2AKzpdAspJDIsIhk/vxfL/Km/Yb+3JMF6ZR/dnGf1rx5zlUlzSZsklojWpucjjmsmTVLqz/4+rGQr08yAh8/hwasWusWl1jbNtc8bX4P5VAy/29KBgYGaTIbkEEeooZgi5YgAdzQBzHi/xfP4ZQGOwkuAedwBI/SuGuPjm1qzJeaLM9vg7nRSQB3yMdK7Pxb41h0SMxwiOeQglieQB+H4V4j4u+MOnQRzQandwNFJ/wAu8SAsSe3HSghuxzniDWbTxX4oN54astjht5GdhJHUY9DXO/8ACvbrXdeudTd5NEnckyCYlomYDB5PI6VuaB4kbXJjbeG9Oiglb/loy5OfXtzXn3xav/Eeha/Bpms620CTAMTbjCj2NYVHLc55yXU7/wASWvhQ6JHFr08d7LagZ8lS2R9QP515/dfGDQPDETweHdFhhx92R4wMnGM/pXm+v6nb6VDJHFOmoOR/rYiSc+hFcjLriDBnjktGYABWTIYeua82VWTZzymtkdr4n+L2s66Wd794EBy0UbArjvxXPQ+KbO/ieC5IRJcKbh1LgZ74HPFZfie2tILayk0yS3SWVf3kQGS5J6nPSuYs9duNK1ICeNQBkZU9vp+NR7z3MuZs6fXtG0yK3BtL5b1wMiWKMp+GDXFapdTNam1kkedE6KeSKvNdTS3U9zEQIlO5VY4Bo+xzeI7geWqLdOcFYjjd/hU2Kuc7PdsYlBDSoq4JzyPas+G3SSEMrhWJzscdBmu2vfhfraammnNZSW2oOoaKFjkSg+h6Gsm68MXGk6odOvYmttTUBjbycYU+p7UXsTdnO6haxRAlRwBkkHIqfR/LcKxYFs4AI7eua7V/CmnW0EUmprMsbf6zyBk4PcH29Ku+LfhPpXhiC1vPD+vT6vYXUZYkoAYsY4IXHPsRTT5g5rMTwPevPrVtZS2sM6TNsYBgCoPf/wDVXb6t4guPCLal4Zl1OHVtIvFO23J/e2x9d2ODwD+XvXmHh3SbK+kuEv4LoSoN0FxA20kjufasq8cRtKshlVwx/eMdxI+tWpM0XmbD6VDJcSzSXISIlVMpGcLnBP4CusOgWPhexjv9L1qPU1mXBWNA4Q+vByDya4HSLI6xdeUl0FVlwI9xLE59K76A2XgjydIv9MW5eeMPHvXBQkZDAjvyKd0NWR5h4ps9X+0S3kkEqWzHd5sseFZf6GsrxHrNhq2j2Nvptg1reRkb7gk7X9hXp2o3d7rnhfVdKlC2iopIklYDI9APpXj8zFTBaFsCIhdw+6T61SkWtD33wctx/wAIHCJkLgYAbqCcdDWfHFJbligUgnq65ArS8LK6+F4RJgMFG4KeBjvUCo7hQr4GSSCOtYt2Z3R2IbC2iv7ox3AIA6kHGfyrn/GEEFooAVjEGIAHOR64rsbKxMLySs4dscbRjFYPjMF9LLGDa/IEhBGPr7VpB6gtDkNNXcCUAODkZHSqevWxlljlVgpLYcY6CremeYGAAXaRztPU1PrMEhjMoiIQjr6n1rqvoN7HnV4ZLS/nZGAYEqSRnIrImXcCSwJPGQOtbUypfaqlvJL9nZ3A3SoRkE9ecZ/CtbQ/A02ueJBpFrPHcOHCiZfukH09anmtucU3Z3OTtpprJlmiZkdMFWQ4II6c12Fp8R9fuNMks72WTV4mUqsd1htgPYccDio/iF4JPw711dMuroXT43SDbjAPTHqOv5VesPFlldaImk2wtGED+cJpFCTgjqjE/eFNTvqgjK6vc821nS7vT7pZLm2lgEgLAOMYHY5rX8OWWnvcxtfzPZQsBm6QZK+h49K7D4n/ABbuvH+hWGivptlpllZYw0B8x5MY5JIGOmcYrR+EN3oup3Mum3PhKy1jUWjJgkkk2kgcYI6dSDSc+VXYN21Nbwh+0V4v+GZ/szR/Ec93YIMLJM3zY9vatrSPH3/CzfE8V74wSXXbANtug5OEU4GR6Yxz9K7j/hQvhiHw5PPrOmW8eszRs1vAsm3yzjjnI9sV8v6ZrOrfD/X7k2c5SdWeKS3cBkYBiMMD1BFXRxEZawCFZT0Pq3Wfh18MvBnibSprm6KeEtTIZJYZN6QMTyDjJ6AHGKv+PfjZ4S+ClwNM8LWtv4gsmQNbTN8oQnnHbcBk8cHPevkmw1aTVLuVSggEjbmiJO1MnJwPTNel33jGax8D3fhvxD4btL+G5jDWOpZG4AHqCO49Qa29rzbjSXcyvEv7U3i3XrxzfpbarpzAqlnNGQkGRjKjnBxnmuKuvCev6tpE/iO10CW40ZG3S3dqN4gJzwwHIA9apaPCiX1uhKuuQhDngk8ZOa93tfgP8QdC8F32taVeyNok8ZeTT47kmIqw5IAwCcdQc1tHVaGjmlufN6avOyJLFAXQnBKDBPvWxJfztbh1QqVHIHU133gz4Z3eoXSPHpw1O3iIMlpbtiZwDyAPXGenevSG+Dng3xb4u0vTfDE+oaVLLhbyDUEIMLgjjkDnrx06fStY0XLYnmicf8C/jT4Y8JaoYvGnhyTU7RoSsVzbx7nibIwccEcZ5rrvFvx78GfEC3udI1q3nWyikLabq0kOXjXH3JAOSPQ4Nek/Ez9kS78K2FtbeVBerMAY9R8vGwHHBA7V4j8Uf2adY8C6Q2oQ6RqGVUtcOD50BHqhHIHfBrF0ne7Y48qdzwLxNJE+oXcFrKJraORthA4IJ461zsMhMwJlORwQF/StG6BVpQQcE4PBBP4VQAO9UIIGcDHOaq1ja5FfN5pDsFBHGEzkDsSKjsphFlN4OTjMhxkfhVieFGZo2yCT9709qhFpty7jKDge5phc2nuB9m3RgkLgbc1bjIiKB1DnAYKx4NZVhE0yHCEKvUseK6/wP4Wk8XavbadHd/ZHnYIG2hgmTjcR6CoaM5MxYrJ57mV8mIluAOQR6VuR6S0dqVKMzk5DbcbRj9RXRfEz4cah8I9Vs7PUtRsdUF0heO4szwMdQw7e1dt8ILHwf40kNprk4i1CJC8C+eI1lwM454PAPFS0SnfY8rsC8VqYo2BIJyBzj1qzpOmrcXSTEZ2gsDyMGrfioQ2/iK8itIo4bdGIVY+AAD+taumJEdHHzESEZAHBI71k1Yoq6s2dIYSAB5CQWDZ6VzkdoLmJSpYEMBhRnI71va2JZY1CqVjVdoBGMn15qrpNkwYICxBIJA5Cn60rga9giw2DI4UIxAGTz9K1dOSOawlgZMsp3Lz0NUdRjEGltMwIUcDae47mq3h/WVeYocZYDnPU+lZsq5a1vbazwEQLKJRk5OcEd89qz7u7F+hjAyu05wemBWxfSFodxUb4G3KoGcjuCK9S8deBoNU8AeG9a0yLToBcxMCqqI3ZlAyC38RHPFVFNlpHk3gXxGNH1LTL4xSMbK4WQqjYIweua+sfA/hy0+IGuar4j0PUb0xQxedcacJDG0o25YKVPP0I5r400eNzd3MZJAU7j2xjrX2/+x1DqzW11eG0jS1uI/LNwEO0dMZx0z612U17uoO7Wh8qfGqw0rXPHuo3GliW0gMRxb3TElWHUc/pXlIiEPyY46ZIr9Dv2l/hX4a0r4fa7duLWLWZB51vPGwDo2eQCBkgjPBHXFfn4d02A4AcD5sdjUSWlzSkU0GGfgkgcCo5IzLcRopwCcEk4q9FCfNHAwTgmqVxiO7JcExE8EDPNZXOoklTyXIBKgHjbxXPamCLstsOCeD6100i+eQeCQOxrn9Yyl4i7Ssp5BIyMU0wJbMHKgHgnnmr5V1Ycgjdxis+yj/fLlsNnAz3JrRlwqkEnI9Op9qALtu5LqScAc/SvYdPjMvwmhuVcGIXqqOcnOD29PwrxeB2+028WNjMM4bt7GvatLUS/Bi8EasscF6OSe5HrWbetgehzmnatNpGp+dCsUxBDG3uUDwyY5ww7g+ma9O+BGsDxF8ZtKvG06206aSRA8FiuyEHPUL2z6ZrxsPhgwBJBxnPWvbv2bNP8v4paJNEysjurfKecg8g/wCfWsptuDRjUSsfpBKD8mTyAPypuPxNSXH3h3IAFNXpntXmxWljmQAEcEZNRz5FndgnGYyufrUvrjpio7hgLacEZBjIxmh7DOP2kwqPaqcy7QR1NaCqPKAHOOKpzqASAK5Z26lo89+M+s3vhzwFfz2GD9oiaOQtGWVVIIORX5z6r4SubyzlvxGJhDuaXAxsBJwfYV+oOrazaWFhcWupmBrC5UoRc/d3EY69q+EvEHgnxDrOq6zF4b8P3d7bSyyrGLbDKY1Y5CkkBuR0HrXp4RNqyMZNxZ4BDGUIQkEYyNp60lzZyLGXKHBOdxI5FbN7oN3F9pBgkSeIkSq6FWiIOCGHbmsR7UyYaUbmwcqGJH5V6WqCOpBHII3jO4MjN8wBx0967v8A4Wf4gtfCdzoP9s39xo00ZVrG4k8xAMcBCeVwccA1w8NqYZAQimPqFPY+taizRPp7xSsuVOQBzn8aVy9EZKTEXQlUbZWAUYOMjsKTcd5RgQynoR1pswgldXAy6dCDjB+lKkjgu5O45656CqQEF04dAVwByMdwfWi03NHgHBHcUTgykYIJPTPanWtusgIDSLKMkqOhArQC7YSCO6Cvkq2OnGa6CBSVZhyM8EdvaubihEoUgEMwyW9a17A+QuXkclgMr2JqkJm1phdZQYyACQGB7gnpiv1m+AAUfCPRApGViywz0OT/AExX5K6Ww8+KUSK0gfAUE5I9x7V+tfwBXHwk0UE5JjGTjGa4MQr2M4O7O92ngjGaeBjPNGMcA/SgA8cVhY1GnsSec5rmfFpA1ZSepjABHYmuoI6Acc1zPixR/a4A6FQR7gZrnrL3RrU524Ug4HfisbVgBpt+oIBMTA5/3TW5MmQAOQKwvEShNGv2XhzGcEduK8ubtqanyZMh2zkjJLEE561x+ohzKcqqFTyQc5rs2wYHAX5SzAc5zg8n865HUEG9zuyQeK3o6vY0Rz914Z03xZexaZqOsNpCTAlbgKD8w6Ak9BXhOq6Ylpq13AjNIIZTEMj7wB4PHrXvV5oMOv8Am2893FZvgtG0hwp45Ge1cb4Q+G0utfEG30MRXOoLuzNLpoEpjjPV++4AHOBk19HQWhjN2PMIrVoUuRIQdw+Ujn8D7VX08LG+0ZBORk/y+ld38VvCSeCfF+taJHcyXcVq4TzjGYWfv0PK/Q1wtsMSEjoAMgV0kx95E06MJVACq5GM9cVVndkZSoyOhwKnLeZO5JO8Dge9RswYIxVlB4IUdPc0FWGWgUq0hDYyQAe1SLITvLHBIJHPSmSgxqi8gNzyMZqTyxtVXCuDggYzmgLGjp0LPZoZAAWBPHpWLHIfPlAAADcY9K24p/8ARwFGCPlAB6ViQKEuJXwDvJz7UBYsxgAEkEgnOc969r+BgC6Zr4JJJVVDY6DOSK8YskDQlSSX3ZGew9a90+CkTL4c10BgH3I2GGSw24Jz25rCpqrAjR8V60LVBCgYsRjg4xXmkpeeUlmycnHHSui8RTvdayqOzPtUncwxmsMwkzAgYwSMHvUQjZXKCNc4JIIHPHep2C7QxIIJxgdQKV02qdowwHepHt1MZKHJ4OBWoFOIBZSQCp5x7Cuu8A669lqbWkjFo5wdoJ/iFcvHakyFmLEnse3tV/SIXj1e0mBV0EoBDDheev4VM1dAj6G05d1nE5GGPJxVrBbGMggnOe9Rach+xxFRnIBJz0q2F9ia8l7m6bGbBgZHNQ6rlNNcqMEDJNXADnpkVDfoHtHViQCMYx1rJ3Hqeb6xmfSrOcl0aOcHcBnPPQ+1WtUQNfoQ2QcMc8bvoPSn67Zxw6e0WWJ6qBxgduaqXUmy4tChJIiCndzniritCi9EpfUoGHyHGCrD+tdbbOxQByCRx8owK5K2Zv7SgUHcGOMepxXYQKDg4we9ediPIzvqWIwMgnrUykAgE4FRgYxgAH2qVFAYEnB6jNecy0PwcAA4/Cn844pFAXGTwf1pyA8k8DHSpGAGQDTuFB5OSec0oABJ6ADijg9OR61YLUaSAMk4pVzk5HHrSEgEA8g8DjIpQRuwWwagByjJyOCeMmnAHJBABHpSDIdMDIwc/XtTuSSeMVYDkUjJwDnpmtDRif8AhINKQgEmcDIGMgAms8ZHGOTWn4a2y+JtMBGT5wIJ79Qf51pSfvozm9D7cOQkQIwNopOOcDmlbPlwntsFNx17Gvp47I4xRjOM8+lHGST3oAOBzijnrjFUBznj7BtrAHgbiR9eK891mAsCwGc/pXovjxcw6ehPG4knHfArh9Vi8xWOME+leXildlR0PKPHNqI9JeUEhxIq/QHqcVwL43MAcj3r0z4ixiPwzeORhldWGe/NeYl2ABIBJAzgV4s1bU6aY0qOSTnJ/KmBxzgc5xxTnByCTgEY4pSAAABgZzUXOhaEbbWUgjIPXBxSKVjUBRgdhnOaeVAXA6elRsuVAUAH9KLgSZJwBwMelNXIyTyfSlAIAHT1NJkEkAHPrSAViSASOM44603LHI4A9qCTkADj1pCpDAjGO9AAoJY8nAHQ96dkZAHJoHQnNImASc5B6UAKyFiCTgD070u4nAHFI+euQBjnmlGd3PAxQAHGckYIoOOMHNIccHcG59OtHHODzQAoYZwRg+1NYqCCXALHaOepoyQABjryaR1DKQBwOaBWFwQ2CpA7E96UgZAJyR6UDkAjj60gIGXHJ5H0oGOJIyAOT604sQACRx1K96ZuBIIDAepFOCZByTmgmwmABgDAxnHvS5AHIpoAAYHkk5z6CnAk8AZqAsK2McjHcU0kAA4z70h54Jz2ximSEgYBGR2PpQFh3O5ssMdqVckHJAA6Z70xgueOQehIo3AHJIApqwWHlvU0hY8EYB6HNR8ggckY60oJwTgHB45607hYlLkZ7jFMDE9/zoPKkk4I7Cm4JBXdg9M0wsSF+AMZNQzyEoV3kM3AIAyM96eAEUEHIAxyajjZYpJZQgJkUKwIzgA9vTrTSsUSbDHGHJyBwT61Ikqm3jcOHLclR/CQehqK8ZZYwkQJQfMQepNVJbgW0RcsFXOBnuapalJXLkk4AIBIIHapfMS3iDvlj1Ax1NY1vq0c92sSMHc9AD1p+t+ILLw/byXd24Eqgqqk8A/SuunSctLHTCLT1JtSu1t7Z5J7jyw/Cpnkk9hXNXer6lrEaWGliK02/K11Kc5Hrn1rlI/FWteNLq6SzhjhtJF2vdSLlkX/AGfQmuv0uwt4IIrS0dpHwNzvyQfU+2a9vD4flN5TilYjtYToVu89un23Uw20PN1Lev0zU+kaQ+takZ9UkM1wWxKp6Rf7IP8AWug03RZGlW6mcSyrleB1x1JHYVJNdW0KvbhlALeYSByffPpXqwikcVRO1yq813I7WdtiDTgDtgUYYkcZJ9Kp3MotJI43QByRlR29SadcavOpcRxhoEXChTgu5/vHsAPSqtwjr5CyFTdyDexLYCRZ5x6nPeulI5GZ8jSa1qTS3YKRTyhIo3B3OM4B9h6Vr3cR0+4fSIGWC10+3N5dNjJlkPygEj0zgCkg1O1s4HvJbZp5JowtrlsbuoBB7gH+VO8N2TSWesSXIYlvKglJ5yCSx/kOtWvIxa7lHw3oluyGcwKkQP7tQmWOeTye2a6JYodChbUZn8zU5W+QHkRKOn1Jpsmqr56WVoA8YwgVQBgdyaglga+u94iJt4W2xHflnI6nB7D1q0ZO7IoNKMeoTahel572ddyFuoXt9BWm0i3Fpbx3SNLHDlgrEfM56A47CiFxqGpGJpikMKBpJGGd6jqAewHpVa2uv7a+13dtEyafHLtiZ+AQO/vVXJsVI4JZY5VBKSFjl1HQZ6Ae1a+r6jaeHrGzictc3k2NqKMlR2Le9Zmu6zBocKmEMLyX7wfGAD0I9/aq15o897b2E8Uhe7lj2gyscpk8tjucdBSbKsbWiy3FzdzW8q4kkJZ7gHcEUDOMDoKkGrLfaQL2VzAoLJCrHJKjofbPPFPitbfw/pgiiLiMDy3wxVnJ6lj1OenFczbL/aANkASLUu8mCAIgeQMdcY4qdykdLpV8kd5bTD5xJhpNx4IHb6mobS8GleJp7t0Mii2MJTB4yev0rM0OYLrOlRMu5ZL2OIKwyMg5yB7DvWjrpd/+EgAJWUkw27A8uNwJOex6jFQ7FGhbvCbK200MHjjjMcbEYz1IH64rKuI3s7O4gAY3VphpUwQdn0rIF9PbeF9MuirSzrmO6gYgFgOQVPY98105mtvF2n2Gt6W5Oo2yCC7R22mROnI7kD86WxRg2dzZ6zZ3tkWWCSVQq3CLl85zjPoT/KsFZLnSWubS8BmtowWGDuZT/eHqPXFaN7pEEGomyjDLHIzGMAmPYT0HHbnpVLR/EJtjJp+q2wWS1baGHVBngg9we9UncmxXs44Jopbu0cEsNrRFsq5PfFZNxNeW94InR7Qk5zICFPpitzUPDK6PdjU7FxFp103/AB7q2VEh/untn0rOuNctp7gWmppLC6kovnDIx7HtWctTSJLdGVwGu0E7SAAhD97HofpWFfWUEzOImJAORHJkOg7jI64roZ9BuLKMXOl3P22ArnyzyQD2yen1rOstSs9S82CdZIZ4z8wIAZD9D1qWaxMpPETaU7JdlxEgARx29BmumtNaXWYlvFbzQ52uIyNygd8VgywPBNJLFtuCgIMbgEMD3wetYVvBLbXFxeWrNb3KHdJa5wjL3IH+FZNm6j2Oyu7OSaJhDulgztZSMgntk9qsaRdpdIEmiceXkNFKc4Ofu+4IrH8N+IvtszmJHeMr+8tydhBHUqD96t6/jlmtYJEzCW5jQrhgOeT6496i5aiZetaDLb+fe2CmWAj57d+TED1GD1B7Vm2VtFbuLiwTyrZlPnWyHrx1z7HtW3Ya0Y7uS2vWIGAnnA/LKOgP4ehqPVtEnaN59JHmvEdzRRjh178UKRfKybw3rsYi/sjUoFn024BXaxJLe49CK5fxVZ3fgTWhEQ13pE+Gt5xzgHsfpVqSJNUtoZopGhdZQSpIzHIB0b+6vXmu001rPxdogs71A0oBUbTyjDr9R3zSlIqMTloANdtzcW80aSRAMpJweOwHcmun8PeJZIrfeQDJECNrjk+ozXmGr22p+AvECOiE6dIdiykZAYdM112m3g11jLFIkV3jcQBwxA6YrkrU+Y7KbtuekWkn9rWhu7YeW6MC0BPI9fwrSsr0uuSSCDjA4rzvw94qMUpkZGilVtssQHTHf3BruraePUIEuLZgCx3AHvzyK+dxNNw1sXKNy/IQzZBwe+B1oZBgEHBzyMdarrch9wJywOCB2NS28gYmMgZIyGJrymcFSNhTj5cIAQMbh1NHOSSeCeBjpT2UoTgbiOTk9aTBKEZwc/lUWOcB8qEkgZOCaVQOp6YxijBBJJwSc/SnYBPJwT+tFiWHGRjgUpUkkA80dwR+FABYkA4PfB6U7CAAjgnNIynIAGRTgpDZLbx6EYpcjjnB7gdqLE3EVenOMUrdzSntnvRgDIJ5xxntVWENI6gnnFJxgckE+lP7nPNLj5gQcfhRYCJQdoBOSOM+tAHPH3hxTzhclRn+tNxkkgYHemA1gApB57VFtKjA45qwDkgEZHWmFcljjryB6UrgQMuRzyagkI5GMjGODirRVck4APt61AUOCDye2auO4FGQE9cEZqXTEH22Mk7SCMGiRTzkYOam0mIyajECQQSBiuyndMLnm/xnV/7cgBwyl/mb144xWT8Pbffq1pldrm7iU5OcjeK7f4l6M2qrdzRKGNtICARzj2rlfh5GX8RWSEfMtzGu30+YH86+oouPszGaVrn6g6ZGI9KsEByFt0H14FWeOo4NV9PUJplgozxAozj2FWMAAHGDWyOUCCSQelNAI759qdjOCePajpxnmiwDGXOQTgd/auD+JuDrNsCflEIyR6ZNd8fQmvPviU+7W4RgjbAo/U/41hWXulI8B8UxE+KL0ZYvkd+ACAaoKmGGTn1rT8SBW8TakwB3eYByccBRVEKcE9Ca4o6pG8FoV3QjJJyPWoJ4yVIBAPrVplYLkDJAyR61HL/q92O2cGtEinqrHjPxaBEcgK7nLCMHJwBnnj8Ks6WVFtbmN2YqgBLDGDj0pnxPKlJZJDkRnefwpNBcXOkwyocGRQVz6GpaZB4/4nkF3r18FPEbkMxHf61ipKIcKowM8e9b+tKi3+pheSZWLAeueufWuamUK4JOTjj3rqitNTJnVeGtQe4keIqMKCeD09zWLprNFqmpgoUIkPJ9KveEVYzXBRcHy9xJPU9uPas/RZI5LnUwowBMVILZ3Huc+lKSsB02gMXMrHJDAYJPSuiUEoSO2PxrC8PRmOJgV4B5J9O2K6CNgQEA5zkj2rz6r1BD9wXYMZ46Yp5B3hgcgDGB2pFdguB8ozz3zikyFySCSxwOawuBLweTywHH0pVy5yRxjoe1MXduKhcnOMjtUuGGccDtxRcBFUqSTggkYyelOKkgqCAeoPpTVyzLngjipkU7yNoAHQjvSAmhAOM8H+ddR4Mw/iXS4gOPPVs5+v8AhXNRoQQScDqcius8CRZ8U6RlSS1yoJ9AFarg/eQH6HWa7dMsAeMRDH/fIqYdiRmmwjFlaAngRjH5U/PQ9BXuw1RAdOn4CjIwQTx0pecYFNOOcjFWA1jwSfWuU+IIKxWwByCvX8a6pjgMe+K5Xx/J8lkmMjbu/CsavwMDl15AycHAqZAWYAGoUwQCeCRU8fDrz3ArxVqwOF8TDd4imb0UAmn24AjJPGVNLrgD67cnOSDx9Kkt1HksCeSpH6VNP+IhM9u8OkweBINhcM3AHqSTx9K6DSp5Ht5hcsIhGACFwoAxyc1heGryBvDmk23mqWZskYzjBJwfeud+Lfj1PDek3FtbsY7m5k2FyMYBr62OxaOhbXrTUNcW106LMUYJmmAwCB1GT/OtGC1OoSiS0tI7VRwZXGSfoK5jwRaW2l+HoNWunN00yBlRRwT6HtnrVTXPiNq1tuMUawJJ90BclF9aG7Etx6nV/wDCOWOizTapfXZMoBO7O0DPpWfNrug6XZtdGEztIDzINwPvzmvL9W1a+1a806KS4kntpZcyAMcgA85B6cVtXtlqfiRE+xLFawBTHCpI3MB1OKyc5PRIy503ojQ8IfEDwxq+uLZRQQwXSEkz5CgfQcV1d74qj0yUXK2kpgiBUzMvDk9MHuPevj74meFtX+EviG11M3KyyTybiMkA8jitnUvit4h8bahpkNzOtrZNtUx2xJCY7n34rGpiY0nyy3Mfb8r5ZI+irXxyNR1GW4ub1LC2Y+XHEWGSfUD9azdT8N+HL6C51O+1FZZGJCsGBYn1yO9fPvi3whrd1dJd3etKwkYQ2sTAq0hPTAB4x1967rQvhvH4eET6z4hF2Fj3m1ifJ98jsBSjV51ccpc3S5cj0zwdba/bS39yZYIhv3TYwzZ4HHpnrVr4m/Fzwh4Vv9Nl1OQX0arugtLcBlHoSO/415B8T/Fema9q1nBpDYghJWQAcE5xj3PWuXi+H6eInubi8EsyshW2gUkeY2OMk9APSsnXeyOV1eV8qiZ/xe+IUXxL8V6deQTRNbggRWaH/VAE5DA9zxz0469aqQWb69danrGu38MVpZRiGC1Q5LnsAB1pfB/wkutW1J47mVdLtojia5ZRuCg8BffsM1meILjTvCmu30+nWcl7aRusdrJcHALjgseOec4OK5J6ayMJy07Gpo6tZWkcF1G4junLmKQEeUDxkDscDpXaQa3ZaJZra6Hp4iiUHM8q4dyepGOv415+dW1+9uzrFzbKjlBskU7gT2446V28cWnaL4ZjvtRlM1/OA0cAOSWPoK86pOz0OWUtdDpPCfjDV7O3uLeAvfZjKpG7+WkYPVmHcjPQdaqW+qaB4Z0d1vV+16nPJvYqPunPauInR9StyrLIoIG6JGIz6Z96oTeGrt0eSW5SytIFLsZAWYjHAHPU1Drza0NYVnax2GkfEq2slDi62yLI21A5AxngEetcR40v5fEOuy6zeTi+uJ+PMLZ2KBgKB0AFYemarpCmNAhYyHLCdOCxPr2rc1u1s4LNbu0QRQqQNoHAbvj1rFzqfaYnNt3OY1hf7Vto7URLKEG4uTygHXApNbWz1CzsNNjTYF4kZ+ynqSO30rrfDPgtJIJNR1G7W3EhO1nOMj0Aq3c3vhuwl220Et9Oqkbyg2Fug4HJ/OqjNrVhGVjmdK8C2Fjp09tbwGWJvna4bglcc/hXk/jaxh07W0FnCLe3gYbWLHc5B5PsK92uNXCWphkDRD7xVFABHua8R8XCTWNaupok22gOyJSM8DvmuqlVvKx0RmjDm8TT6hr8U9zKTbxgEgHIGOvFepeENQt/F2qR21pbHyooy4ExwrED1PevONI8OveukYBIYhSgXqO+TXrvh7wbPEIoLGJfMxtLoSK2rNSVluYVZdDPvIHiuJUUBCcr8o7HtVjR5BplylzLtMUYxsY8H04qTxTplzoOoQaXFJ51zKAZGxjZnsPwrX8U+FVtvC8EiqWwoaRgCDnPQ1xxi73OVMsO0uu3cZdzHbMBtiAAAH0qxrP/AAjnhrSwVPm6nJ8qwRLwvuT61yOpalqFhoIntMRTiPEbJyOBwM+tec211q2oPNcXN208+d0n+x7e30rqinuzeEebU9l8NanBqms22lA29rPOrN9rlbiIDufxP61T13WIPhp4uuZbS9i1O6MREU3BAc9Tx1xXl2l213quoQKrqodiqyl+3f8Al0rr7nwza2tnPPOuWGFDE5Gfatl7O1mja0Yl74e6o+t+JLm/vxJqFzjczk9GJ4P0Fdd441y28PWMRu3ZC4J+UZAJ6dKxvgdbxW93qCSbVDEspbrt9BVbxvaxeILjUri7c29lZhsZOA4A4+vNc0oxcrIwa5nY7/4R6sNajjmt28wjnDjkGtf4peIrfSrrS9OdiZrlxuAONmDnNeF/Brx63w+t7zUJCWssExx453dhk9B71la54yvvFGsXGqasXEsxbykiyRGhPAB+nesHRknpsHsZHpXxG8b23iK7tdP06Qra2YHmyKBhmAxnPrXlnizXFtdPuYAxcTHcWLZIx3GelVptYtLO2LiZYkJICM2GPck15xqXi46vdziKJvJLbQx6AD+dejRXKrWOqFPlR1Hhnxo2nyFy67FGQGON4+vrXU6R4+n1CUpLeMYC3EJHANcpd/CuS10iy1S9vdk92MwWUYBx6E+9X/DNgbOY208Ie5UjLZALe31rp1Zo1oeijULTV5zCk6wOqYYMuUAHUknpjPasSz1vwboGuo8sz6pqbHbEY1KoD6kjoBVy88NvcREAPEjKQVU8/Q1Tu9F0vQNFhS2sYzdMcvcScsT/AEqeTQxtc9osvEFhrHhvzXkjdUUqwU52gj86+bPElxcal4gvZYuEVjtGcYAPBoXXtStZPs9lK2+YlP3YyFPvWz4Z8Izapdx2NnFLqOrsTJIxfEKe7H+lYKi7mSg7nK+JNYu9L8OpbqzBpG+Uu3Kj6e5rnPDWq3NvcxzSyFzuyxJySPTFb3xU0i50rVDZz3dteXKEmX7HkxREdFyep9a4awllE8TxDJJyBnqfrW3s1azNuXufTOpa5YaL4USNGWfVJ4s+WDgICOp9/auA8IaBPe3NzqEsxjSElwS2AGFcxq/iQaZbLCjmVmUNIwGTn0B7VLB4zaTR3tQWQTKBtB5rGNDldxxpqJ0slpd6xfG8lna5HGJCxPTpzUF2lytwY5bmVySARvAwPSuj8MXNpo/gxbueRUAGPm5bnrxXP6DAfE+sSXKBhAhIVMZLZo5bDlbqdh4e+I9toaJYT2xjtFAUsWJzgdT+tcjrOt2Gu+IZpoHXyg2I5fTPb+Vdr/wg6rBK6Rku4++3JA9BXGyfD+JLsRGZoWdvvADisnKKMJTgUL681bw9a+dakGOTKkqMgg9eP61c8CCS7jlkuHaWXduViBwfp3Feiab8PFvtOWAzh2jXO52wWHtmsu78KT+F7KeeyiWSQ5IEnIB9eKy9qm7GKmmy9F4XTWjDCVIth80jkYyfTFdpp/h600WyIgjQEEEtjnivNPCXxETTrYwXSNdXYYs2DjqegNd/4e8RN4hheUxCLBKrHnJB96qV4q7QpxktbGXqy3XiDUHtIAYrVCSxUYz+NeYeJDd6frIjhkYupAMYUnFe7XjW+h6bLKzLHI3RCPmLHpj1rI8O+E4p7kXdyiJPMxclhkjjgVze1itzJTcTjNHe8uoUuLy2UKuAo5IHHU+9bcPh2fX5PLji3jALKpxgDvXqVn8PlvkaWVViUjKAHAPrxXHyW97Z6rPFp8wgMRypIyTg8gf/AF6xlV5tI6Fe0bRRk0I6JbGN7VhKRw5GP8muZj1iWG/dJ4yYoxlQFwB9TXTa343ewBgv7WW4lc584tnB78UzwxdaZr87QNEGMmQCRyDjJx7cVtTv9o0pztuZ9tpUPitt0cSse46gVha5YweHdQj08gQwMMOq/wAfPTFdRoCjS9dvVititmGxGW4GR1Oe9VvEWm2+rXhu3ZXMLfeBBAPp7mtm0dTlFow31loLQ2tlpflRY6u3X3A9aZpXgu71eXeiCMv8xYjBH51uW93Fb4nubczyKNsccgxg9uldFp+r6hqNsXjiSOLG3aFxj2x3Nccp66HHK99Dz7xb4es/DtutvATcX0uA8uchPoPWswR3FtaozFkjPCqDguB1rrvEehy3l0JZYGJU5GwYzVVdCkv3gikQpFnHmvwV9QM1vFrluz0qUUoczZgWcktwyNbxlSxwUPIP1Nem6DY3VzbIj3SkgA+Wo/TNUItCttPcJbZAOdxwDvPY10WmWRsLUzkgOe2CMe9ZOd3oedWnzS0Mu+zHcMkbsHQ7SAehrn9bmLzLG9yyvGckKcHI7112iaZLNeyIreY8rFmlcgAH0ya3H8M2e9y0ayPzkqvIb0qG2cjkzhNE8SGWJoWMkp24JAz9OelaWozwHS5YnJinJBAUdV7810LaPFCoBiCLnONuOazNcsrSKAkzxgnG5C3Jz3x0xUN9y4t9TjoNQ2SFLKOJUZtpVRjjvk9zWpZwQaZbTsUklu5DkM2Sqj0HpVaW1061kEsU6AcF8ZGcdqsy+MLVlSBLYxwEfMT1Yjvirj72x6MErGU2qCAyz3sqkg4WMDOD/jVaLUV1C+Sa5lEVuo3LHnBP4VZ1ONNbmVLZWSJRnZt5JNVl8CXd2zERSBgOCQflH+FdMUluOVtkR+JfH0NnZPZaZBPJPIdoY9h+FZngrw7qt7O8ksRRid2Qc5rpdN8O2GnOovLiIzL8rFhyPwrch8YaJ4XTz5Hadc7QkS8k027bI5pXMXWdES3t3N1KBITnEgAz7e9YOlaSbq8DvJ9ngRsgyA/MD6EdqqeIdc1LxzqM9xJAIbJOY4EJzweuaW4mWxt4pp55IownzBj0x6URV9xxt1NDV9SntI2jiuYYlJ2oCwJx647VJpOqTYHmSq7KNrGMZJHv61wP/CSR6nfkQhmiBwWUDJq9Z640F5LFbQMUUYLHrn3q+RM3tC1jtL2+e5jMeSExxxgk+tU7fQ5FuhPCW3BBkE4yfpXOT62Ukjyu9zgkBsBa3X8YW0MEUELFruQA5HKqPeocOxi0uh20c4h04o8SEAZfPGfauXn0221u5MS+WjS5CqoyeP5VoRa1Zyo0TkvMwGXLAgDvxUdxb29nbzXVvMpKLyVHQH3oi+VjjJx1Rx2veDrPRYcI6PckkkgcfTNeZ6/ZX0od1IBJwFXnIr026YGJ5bmTekp3IxbkCl03TNNv3Z5x5UCjO7Gc4rRVHfU19tLueWaVYXYYq6MAcDDDrW7qHhEXdsXEQV9uXx2Aruv7dsJbtbTT7KMI3DSbSSMe5p15cwKoRHBDfL+NNzd9BObbvc+e3szBqUqBtsattGVxn2r0jwp8KLXXLZJpHEUuA2Oxz2pvi3Q7KWdWg4kJB2gZ3N3Oa6XwdqD6OipcMIkyCWJ4xXZGtoddOaLemfBXTrV3aVnnYnd+8Awo9Bjt9a1tW8LafoOks8EKqQOWxliR/Stk+OdKhjZ57mMgDlUYZJ9Mda5LxT8QbDUf9Et1YEqSXPQf/XrZTbPRg49Dk9E33Ovmd3YhTwp7/WvXLedBboikkYyfavLvDZie+RxgAn5iT1r1SKWCK1QKm09znrU1GrWNVJdCVYI5VJJ2gjqTWLepGJwkSEKBzxwTWi7rtJYfL3JqCeKJl3I5XIOe+TXLFqJpe5StpYzOIiwLdSc9K24o1bBBBI4yO1Y9lp6SyKgOSxBODzXSqIogqouOOa3g7sI2HBMJgAknrzUqW7AAk4B6e9PiQMuccdqlMRKggZI/StTU8p+NerDTNLTJ2Iww4JwSR0+tfMDao+pX5lLHGSdp7Cvor9pNAbO1RyTIY8AY4xk4Oe5/wr5rbbYsS7jI6gjkiuiCujjqs6qxucuIkYA4BBHBFdIYSiq7lQNuSSODXmVrrNxDdNIIkdDwCGwQK1tZ8RXc9rEiSYQADrnFZ1IOWxxTXMeg6HrgsneVR5ozwQOh+lZtzaS3c00suHErZJI6d6d4A3zwBwBIACSOOa2Z7cxSq0q7Eck4B5HNctuU5muUyLWIWsnmEmY9NnQKPXNbkNwlwY1iUAryzZ6fhSXNszW2CDsHKjGM/jWJYzpZag28kRH1PApXFcl8ReFr3Up2mKbtwADo3JHuO1b3h/wKY7QGeEEBejcYrvfD4try0RFRSwAJJHXPvWtfaSZgAJ2SMYwABzitUla7NlG6ueXtpS6dcRyhNjBsAAcEZ9K07+3W9sJERQJcbsq2ciux1HREayLkAsBwpGCfeuN061la9dXJVNxHB7UPyJ5WjidMa5tda2xpucnCo3BJFfQvw/1y6lEKzFQzDbwM7TXEP4AtrqN76RJCQSo2sQT+X1r0PwJpZtQiRIkYRerZJrCtZx1MqsbxuzsL+BZtOnkkBE5GSy8ZA/lWFYeFYPEdlOiySJHzu5KkHv0rS8UX5sdKYBiFKkgN0LVV+F2tvKkr3AYEhlH1ryZJ2ujis7XR5N4z+F0HhR31CMNuJJXcc15hdeHdR1q4eaCEBGJJYjGT9K+vPFumpe2iLsWRiDuLDIBPTHvXlFzc22jCe2FtH1IB7g100MQ2rMuM3seHQeErvStT3yEMCACo7mun8S3ccOlG0skfzCuRu5JP1rSvoLm/mZ4IC6A8Y6mtbw74QW7uVN2NgUgksSSfauznubJnmPh7Srq3lUTxyIX5YopINen6FDZWaO8DSGTAw0g5z3q/4v8AKtINljCsKgYJHJ475rjdDv5ppwnmtIjNg88A1nJ30KTPc/h7rpiYJNMSGPzc5IH0NbHxKlWS0EyEqJMkZHKjj/PFcj4dto4UedeUAGSMDBH8+tQ+K/FD30Jt4QzhVC4I7Dqc1yOl73MjJxvLQ4681nUFUpbzgY4LKOT/APWrDu7W/uojLcTea7ZOByDWkGjlckMETOM+hqF9RdZCkCYGOoGQK6EbpWMqPw3LgsoBZRuK5AxXT6L4ZS4hBlVY2YZAJyPzqvptlPqLFZ8pk58xiORXXPd6dptnEDOJZVHzKoHHsKrUltxOF1HwTE1y8saBWXlVH3VHsKv6Tq0ejW0cZcrIpwyscZNbsN6L+eUQ2fMikI0jY2j1x3pt34FuJYU8yJlkxvVmHLZ7/Sqi7O44zs7m1Y+LbRlDzkAkYLk1h+KfiHZW1tKlo4llOQMHpXOa/pF3olpOZopHJX/VKM5968kvPFBtrp1WHytoJMbDp7/WuuMuY7YVXI3NW8VanPJJ/pDRkk55IIH0pml+NL3TJEdpmk92auLm8UTavNtVwhB4bGKn1BGhgjJlBDjdkdQfpV2Bs9C1f45X4sxbMEAY8ZUHH41x9t4ja+uXdifMkbJ5PJrmyqTEOw3beFz3NOgnS2yC4Rj1HpRa5Lbe56Da+MrqzhMRnezCnJDEZPtx61VuvGKm8innlLqWAVS+cH1rlLmzeS1yGYtIMk9a4e+e7huxECwCn75Xp+dXGHMUldH03DrEd9aLcSziaNRw7DGKpW3ii0eCdTcRgKSSSQOP614A3jHURpr2UcpijJ5561kLq08YKiVgT1JJNP6s2yPYts9uuPipBY36RRlZQWxuHGB9a2tZ+LlnLYJbpGJHkwp2sRgdzXzh9ocuXaQlverNszROsm4kDkc9TVLDWKVE9zTxHawwupdhIwyMjA/Ortih1exJEzKo+8QeCe1eJx67czkF5dxJ4DDpXp/gTxEiIvn7GKjBUHjNc9SjyK5nKjyo0L63fTbNzGjBxzu5wRXPaZcvf367iSS2Cw7V2Hii9Mums5yIZQcY6D2rjNGvopp4oVAznAZRjOK51G6MeVnuvhbRhFaKI7mMSSqMiPJwO2T60zxB4VkjR3dzOSCQxHQ1xlt49XwttE5MTkYAYY4r1nwlrtt4psEDLvDLkIecH1rBrldyOWx8vfEJoLaZ4XjYSqCwx0P4152NUldSGC7T29K9Q+PMdtB4iltopBG4JaQKckjsPy/nXkhcMAACFPTjrXvYfWCZ6VFaEizliWJwOx9aSWQhGOMDPamoAXAUYI64pzIWyMDbnpmuo6bDGycZG4kcU1RtyGGAOSaV8kkA5I6U1cpkHJBFWSSB+pAJHapYJCOc8d/aocAKMsSD/DjpT1YABQcKeCSOlNDuXbSZhKXEpdgQApFfo1+yNbGDwxpzhcM6sGAHVjnn88CvzjtoS7IgfEZYE47mv0t/ZTtWi8K2RBYMuDnpgAcf4/jVz0gznqatH0Yi7VVSMMByDUwBwD3poy8hOcg9D61JtJwQcGuOLubocmc4HWtzQcKSQMgHke9YjkpGSDg4wDjPNdBokYSJSBkkAn3NadCi1qIDK4BBB44rz3xBaDeVKAkA4Jr0e+XMYAGMHIritbjMhckd+lNIpHmWrWReMkICOQeRyfpXzz8ZtFF5YSxyKSV3HAHQ8/8A16+m9RgUEoVwpOCfSvn347RmCylEab1zgE9CaVveNIpvY5nxt4im8QahJNcyiWSMld+O3YVxot0uLg84bsD3qSfLSOXciRjkgHg0ttasZtyHnsMZrOKSOlaHa+DtJW6uYoANwUguMdB2Pv2r6r8LYGmWts2HQALgDGR2rxL4T+Gbl4VusqxPG112kn0GevavW4dZj0NCl0/2Ak5WSTjB/GiTMJTuS6g9ppfjKeKMLATGFCNxluP1rqNIuAXiBHRsjnpXDa7r2lXdvNdy3sN3IRmOSBwWBHYgciquifFDR3WOC4ne1uc7QrpkMfXINaU4uT2BS0PpLQh/aet2iEGQKFBDV6wZh5qxZAOOBXinwz121u9TtHimBAxiTPX0Br2e+jkl2PGY8DkHPNE04ysDvYlYZJyCB0Ncx43uAdOaNZVBAJK+1biS3M67N6hweSRis7WtNgvojFcRK6ngkEhsn3qVo7kmBoLq+lREkqwYrkDtxR4vOsRabCLCKK4bOPmH5cVJFoB0VXNqGe3PUbt2KXU9WhmFtDFKwlU85UjFKVr6i9Dl4dQ8VTxiKfw7aOoGMmLOfeqEHw38UXWpJqNlFDZMCT5YIAA9MHtXryX6pZAiSN2C/dJ74qkniCGzjea8vFtQvOzeBkU4zS2QO7RxM1j47sR5CR2k6EYIGDj9ayZNZXwyhtPFVpbwpLllcAMoPuD0qfxj8SrTUrsRaS0kk4yoaNuvvxXHX3gu5+I08cV7NdSuflbfwBntx/OuqMX8T0OaSTdiO3k+G2tao0E+qRWjk5VQoC5rtJrDw/pvh6dNK1a2nVl5HmjB98dqw7n9l7wrpdolxcTvBMoBJL8frUkvg3wBoGnFZ79CSMHEvX8qiTu7J3GkcRp+gWuoXc0uma/DLdqc+SwA57jOTXqPw/8AFWtaYWtH0oXqjgyxDPf2rxzxB4W8GpOLjQru6e4BJKwP37dqp6BrHjnwhqjXtnbXsmnsdxWRifl98dal3aLUuh9FeKtWh1KBlfRrhLzGBtTGD9ev6VwtgmtyyOk8EsqocLHLGSAM9iORWr4Y8YS+MpUIsBDeEAOXk2knvWlqfizWPDWrFY9PcjGCqESKfy6GnH3egN6lHw/dan4U1Vb1EkWzkIEkTgnGTz+HvXs/2xNQ02OeI7g+CNvPNcJp/jWbxNYyRXOmEoflYqpBB+h+lclbePY/CGuvpWotNFYM4ZWBPH1pt85Svse6S8pGo4yRS3AkWErCAG7e1Zek69p2rpG9neC4woIVep496vnVLdGKyOYmHZxis9hmPc2mr3ask0cDryATgcVlJ4F04KzX0EqZ5LKwIHv3xXYJdwXCExzKQOMg9K5jXYr7EgTUWUsDiMEHI+lUmBxuraNp2n3ax2GuXFqjk7TG+Ah9DxUeoeAfEes2qodYjvoAQyO4BI/E1mavDd28UkBS0Cyggm4Yhj75B4ritAvPGOna09hY3YeJm4EbHA/HNaJPojO/md3f+AfELQC1NtbXDkAbgoBB9c9DThZeIfBlqjmW1gGMKqx5O7sMc/oa07bSvHMMazG4VnHrKP61oW2kXmvKRq0V012v3cYC5+tKUbrUcXc8x8X+M/Fd9aiLU7KeOyJKvLbx9Qa4O0TSrK7LG0t9RgkGAS4SUZ9Qcc19Ey2mpwYs795IoDwCACCvp064rC1vQfCGg2U99PZFTEN0krKSM+uKwmk1YHofPU9hoKX87JrF/pFq5JMBbAU9+emOteLeM/HTT6xe6ZZam11ZxEiOYkBnHcZHX61J8ePicnizXb2y0tAlkpAAQ4LYzzkfSvFB51nOr7WJQhs4J/WsFQY4R0uzoNRubkTM7wAxMOpOQT7+9JbXRZCkTApgFgT8yn0+lTR6gt7GFmUfvMABR/Strwp4D1XxZqEVvp1i8iZwWGR3717GHwNSprsu45VVApQQHepByBy2Oc1t+HvBereJ7oRWWnSTbjhXHzKB719PfDb9jWS5SKfW3ZUJDbCcDHpjqc5/Svp/wZ8J/D/gi1jjsrKMuuPnKAc+uK7m8NhVb45fgY81Sfkj5K+GX7JWowmDUNb0xbiAsGZIzhsd8A4zX1b4G0Lw34Zs47a0tBZTrxtnTBB9u1d2F2gAAAD07VDcWcN0pEsSSA+o/rXnVsXUrK17LsXGCjvqTKyyLlWBHqDmn8j3rFfw/FCS9rcS2RPZXO3P0NZ1/rt/oTZnkgv4u+whWH4d65LXNDqs47E0pH51yN18Q7aOzEsNrO79wV4H4jNMstX1bxBHutZIYEPUA/MPz5osxXOskkSEZkkCL6sQKxdR1bR2ykqrMx/uLk5+o5qJPCTzvvvbySc5yR61qWmg2VkB5cAyP4m5NPRBqcl/p73BbR47mGLPKs5Kn8DTtU0fxJe7XMqyoODCkgX9eldyihVwAAB0AFLnjFK4WueZ6lpltZ2Mji3nt7sDk3cfmIT3GRxXzpL8OF8d+NLkTy221ZCRHH8oYZ7Cvpvxzqeqeb9itXitY5BgSykYOR1ya8YHwm1q812Wa0vUjk+8bq3JGCe3HB/KiV+W6MJrzJtHn8NfCW/ntpImju0UbI41LlsjPB+teQ+OPHPh74ha7fxeIdMmtigZYJ1GGjI6cZ6njgj1rF+NNnr/AIS8YxjU9Te4uZBtjniOGjwBjJHUmuA1nUobCyFxPK88k74kZuWLdjXj1MRKDtbU4pS1sxdVPhjTdIeWCeSe9BK7GG3BzwSO9cN4p1E6gLJFkMqhSMkcr+VQ+Ib9r6XFs5Cp8zMVBz7Gs+ACVojBITICGclcAc9vWueMrvUho1Gtra1017mR2cxx5VicHP8AhXNaHY3GuyF0DIXY/MxyoH1r0G909ta0sW0OiXc5wCJoYycjvkDqKyLK5i8MSRoto7wwndLAyld/crzyD17V08vVisdB4P8Ah02vapDpwuDaLIpInlTKAgdCaq634Ig8J+JpdK1OVUvQglgvrKTMRHUHHXrkH0xXpketeFtQ0PTL7wRcXun667hTpcshb5sck7sgjt756V5J4z0fXtL1u7v9e0yTTL65UyqXGFcHklR25JyPek3poUkjvP8AhNH1bwnHpuswNNcWRBtNUibDxkHg5HOa8k1rUbk64bue5N26YBknBLEZzgk9etZ66tq99anyHYRISxCjcoA7mrelXN74mZoHMVzKq4BcBBgD19qxTXYo9OtfDOua14fbXLDShf2IGD5XzEHHPyj0rrfB0HgPWPCEw1a+u7a7UgSLaRGN4GGcg9QRz6du1eQ6N4v8UfDe1nOm6z9ggnUq1qyiRT7gd/r2rgX8WandnUXOpTStcuWkjUbdxI9B2rRNdBKGu5r694yttD8RX8WnXKy2UTFUWTksM4Bz0JPXgD6Vwl/f3Oo3bi2EpZvmLDkCmXumH5ZJQVcncfM6mm/2odPGIw6ITg+WOQK0ujXRLQ6XwZdX+iajBqp0yXVLS1YC4ELAMVJ5+n413eufFW08Qa9aPoGntpIAKSHUbjezMe467R146dK8o0/W1gDLZTyxCQEPg4ye4I71SuYWuJ3kDYdudx46dKjRhc7rxnaalZ6hNd3ccjpdKMSRnhSOo44Oa49YjuCsGjDDBOMnHrWpYa1eTWqWV9eSXFsMDDHOPcd6jlsBDqcKmXeFPylTxz/WkxpXZ7d4VjdfC8BBDuy4zgjIHt2qjJLcRAqgRkLY3AZYVq6XmDwraMrkyAYX3rPRXTKq2CSSdpzg9+awb1PQitDVtbWaYL5T5dRzuOM1yPji71CBTHcowtmGApGSffIrrLFDFEArMQOm45P596yfG0s0uilZCpJJCkDkCrpv3irHA6PcxCVAp4YEAgZwKt6tdeTZkbiSuSB6e9UdCUrdeQVIbIwT0b1rc8aWsVvYQyiORZCNrOB8p4rt6Es5SP4l3P2VNMv7KyvrRSSrSxgTRn2PpzXNSa7f+GL03+nMtu+DtmJztBP5ZFbHhXQD4lv7uwF/Y2M4+YSXp2jb6A+tYPjKOARRadZRM1zasyXJVso+D1X1BqH5nFK99TF1LxTeatqEN5rM82ror7mFxJklSeQD+eB71q634m8Fas0UGk6Nd6S7D59zb8N6g/WsvTfDspeKOWMTNLgiMEd/fsa6KbwTp+nxmLUUezumGVC4JI+o7VV0F0cWYSbmSJGd4gM7yOa6rwX4sl8D6jHfWECy3iqVSaTkIT16cg1t6B8E9f8AEtvHL4ajjvVZthHmhXB9MHrVTxh4Q8S/DnWTputWy6Zf+XjZgOJEIyCSOOabSaByjLQf4r8Sa/41khv7zUbje4O1YpTgD1HofesPR/C17qV2rmKd0ZtpuCjOCfdhnB+tP8PalLbXOwypFOvGCmUI9cH+Ve4fAKz8dDW55/BlzbF0O6e1nwUlB5PytkAggcjkZ96IxjFaaEWseR3vh6LTLV5PtrC5jcKIWjxgdznuOPSsttZ1CKxFtcSNLYByyKzEhG7kZ6Z4r374y+K9I1bUmtta8NRweIbZ9l8tq4ETggHII6Hn9Kxvh3+zXD8Z7G/ufDniOPTrqBGYaRdguc5wCSOx9R61tCndXG3yq55JodvZ3mp20d2/2eKRwrSEcKD0NfoP8Jvg/plv4Htp08RXmoaVJHsntvNIUA+nUHGRnIBr4z1b4RePPhMYdcudPGo2FvIVJkQSRIQR94f3TmvV/hb+1D4r8JWl1bzaJaTaJd8RrC2EiYjnBPTPHH0rbnUFZDd2ro+jvAvhn4e+G9W1bStRlijhYhkjvQA5B7hgAccivPNS+KfhD4e/FCfTrTw1aT28bqVmtyC5UgYII6nvXkeo+MP+Ez8cW0fiK7k0y0mVo0mZNvlgkkDccZ69fpXl/wATILbwr47Nhpl3NBbQsCuoSESM5J4fI4A74FZSxD2TIioRlfqfoD40/bG8IrYRaZFZC+kKhTbSgIyceh5qHWviCPiX8JZrbwxPHbo8flTLIMtGp6keuPcV8Z6gNV8FX+m3Ot3ena/FeQlorm1bftwOCw/h617b8B/jrpM2h3ui65psaFdwiktYyWJwcHC8n8KIVlsxz9/4T4Y+ImmHRvFOo2T3C3MsE7KZUGA/fNc7pdstxqMMcwZ4M5cJ12+1dl8ari2ufiJrMllBJBAJyxV4ypJPYggEdu1cZp082n3guIoBOApyhJ4HtXRzcy0OhfCexah+zVcav4Fl8X+D/EGn65YLHum0+QlLq3YZDKw5GQQcZxkYOOa8XtcSAROAQ44J6g/Tsa7TRPinqGgaHf2ENokJuxh33FXI9wOD+NcM+Jb4SpIoiPJEYyQT71nHmT1BNdTStrKRbWWBELyFhhM4yPXNeleGPC+s+Hrey8R6RpF9cLZMJLm4RQURM4IYg5A59DWF4G1fSNO16wfXLOO903zAssRJBYH3GMAV+gEz/C3wn8Fr3VvDk9sJbu2Mb2ksozgqQRjuR/StJOMVe+pnJu+x8W/EuGP4iXw1nwx4b1OLy4t18hPngscYKYJ2jg8f4V5hHKSwJBhKk8MuCGHt1BrvfCXxQ8Q/DPVLu68PakbRL0sGjkhEqlAzYHXjGTzXLancz69qV9qd0ii5upzKxVQilj1IA6ZNZtu4rs2fDngvV/FOmXms20RvRZgC4WNgWRT0JHUjjtWnoaFbd4ljSRGOQjEjJ9QTyKo+GdKeCwur+w1CS3lQFZ7dJCrH346irWjRtHdjcC4yCccFSazkykzU14SSW8UDmRii/wCrkAOz2B7iqOgwCTzScrwcA8YPar2q3TiGVGO8gbmIPzce1UdIu5ZIJZSQpIwRgDIHT8azLTLXiFlh06CIDDspzn+934rlvDmk3Go6ssUE0cTlsjzGwD7Z9a0tavnmESuQQRkKpyR65r1v9ljwz4L8ZeMbnSfFNsRIYy0JBJ3YGTjHfGauKVht2RxcMYs7s210BIzBl3Zzg/Wn+GLmHxNcJoWoX13a23mZQoCVjfpnHvx0rovGnw9n0bxTrS6NbTz6RYTmNXmyGRc8A59h3rzzxFNLoOqW2p2UzwJK4yY25GO2an4BxfMroNY00eG/F+o6elx9oiicqJdpBY45JB6H8/rX1d+x78YtG8MafrOjanqyWCNGpjE4ABbac4z7k18oa1dDW7uXVZblHupRmRc4diO5Hf61Doniw2N1FcTQRXTQtuCyLww9DjmmqjWhpytqx7t8X/F/hXXTqiHWtRv9QJc2/lg+RgHAGemD6fSvm/yWDkkYdh83vW7qeuyarqjSxwRw2kmTtjOAp+lZssRaQuDwaHUubU423GiBBEpzk4xiqF3EFYYGBnp2FTyyskiIRkHrg9KdIisgAGST+lSmdJBbW6gZ/iY5A9DXNeIgBqqvkBz8oOcAGu0ghC4JOCB1x0rlfEcJOqqQSVUBiSOhNUmDGLEySWygqwY5O3nJHvV/CNclHODjO3HeqWmBzcJuxlWyMd/Q1qXMJN0XdwXI5JHf0qmSPQRxvE7gZBwGPavWvC7n/hT/AIhgdwUjnWUkk/KSev5V5BdLIAroMBSAfc1618PnF78MvEse7c0ihtmeQQQOn0pWuJ6K5yNu28oWBDFR+Ne/fsrky/EfToWOQpDDjocn+dfOccrW88SuSCuOSa+j/wBlAJ/wtHT2LEu4XIx09P0x+dZVFaLsZN3P0UmH7w856EflTQOwFSXAAmIzkYH8qYBmvNauc4ceuT6VFeErY3DYGQvYVP8AhzVfUTt065zwCpGfQ0mtAOWAIQj3NVZuuTgAetXsARKM5GKqTL0yMnNcsykeI/tV3K2Hwou7onbskBXbgE+v6Vzn7Nt/4W8f+BH07Std1DR/EtuWcW4uCIyfVVHGPXvWx+2PlfhBIEJGZQCcdPlbH8v0r4K0Dxfqvg/U4L/RNQk066jAPmR85x1GO9ehgedRaTM5Q5tz1343eALzwn4pvH1C9aSTUZC7nqWIOCxHYE15H4h0ObSI45ZYtsEg+SRTkH2z616JqPxal8f3QvNdljvLhYvKY7dmRknPU881wHi/xHbPpUljZuzxht5DPnB9F/xr0uaTZmlbRHNLIt1IyIrAggKByCe+fSkuk2yPGgKDABHoe9ZlvdeW6kBk3EAnrirYuXjlkJcMT3x1FWkaEbKUyCoA6n3p2BGwZj8rDp6mn25MzhmKiMZ3Z6geoHrVedlYoAAyZJGRgj0JFUO4+RNroApII6nsas2oe3jMrqRHyORyc9xTURXjyMnI6ZpsD7d8QJbAwMnO0+tC0EXLTOFcoVjJ2guCPxrSaFkVnJUqp+ZQeQPXHpWJZyswEUskjgsVZmPAz0I9K0GnEUhDhxcQgKMHhk/rVXB6nQ6OwkuYhIwdmkHluByV6EE+tfrd8EIxF8KdGQHOYhg49q/I7wzIPt8TRIWt55V2tnAQ56c1+vHwYA/4VZoLDvAPx/ziuHEXbQoo7FQeAKcenTNIPXtTuD0FZljehzzj3rmPE2P7XyTkhQBnsMV1OASOMnP51zPiVc6xJ7IMVhV2KRgSkDOOgHc1h+IgTod9gYJiY/Xit6UDaeM+1c/4ifboWpHOCsDY+uOP1ryamhotT5RgQNZSAkgKzYPcgkn+uK4+7RGmkc7kcMQQx4I7cdjXcIgazBIACktj0rir6JGncAMGZixYnqPpWtN2NFZHG+MNiW8Us8XnW6uAwOQB+Irr/wBlfxJB4R+MjXxtJTp4i3M0YD7AQccDnv8AzrjvHOom1017VHMsV1lcDgZHqPrXNeCNW1vwbe2+qaTex2mosNuJV3K6joGB+pr3aE7JHPOVjd/aK1jT/GHxZ1+70yVhBNIGG8cnsR9a8ct7XyJZYm4dWKnPWuu8a6rP4h8TPql5HBBdyhjKLYFVZj1OO1cnMgPmtuy4OCc9K7FK7CLutCiUAmkIORk4NNhd2ADEEL2PcVImGkAYYyCBg9TSwkCR3IUlflwRgH/69M0HOTLLESNwTkkntT5vmjLZ+UDhgelVw7LvIyVYcj0qSI74sBQU9B2HerAlhf5FZsAMuQ3qPpVBmCzsqgBQcfWrEaqEYo2TnIB9KikiLuCSMMeWxgUAX9LtxKcEkOjce+a93+EUf/Eh1OYcpH8hX1NeKaPF/pMS4wOhb37V7/8ADHTvsfh/UVzkSMCx9Aen0Nc1R2A4G7cXGsSgtjJKhj2Aqi0iFyC2eozmtvxHphstdnDFlxuOcY/X3rlwjMxJOBnOKaegGsGyACeMcH2pWBjjJIIB4HvVOKUrJtIyDwPap7l9sIJPGcD3p3AmhJGSTyRnntV7Qgz6lHGhyxIYDHXmsa0Z55XYcqBjBPeut8B6bLc6i0vzARMDkfoCamTsEdz3bTFP2OIkYOxc/XFW9hwTjkcUlhHi3QjJOBkH1q0VYgDGDXnz1lc6CFVYcFMD2NQakCtuxI7VdJ6gDJxjFVNQX/Q2QDbtUkD3NZtBY4fXRm2AAztJIH1rCDuLiEOQcqMqOlb+rEKhUkHPA3HGfbNc2rBZkdwAE5IzkD2zQtijcsiE1G2xwSSwb0IrsYeACAADXIWjE3dtsIIPzZIyMV2cRL4JAU+grzMRoyGrOxMiA4I6VN6AjPvTI8rkE57cVOuABzmvN33GIACOcGnqCACTkUiKOuQQTz7Uu4kgDkdaQXAYwRnp2oLHIGARjH0pWyAT1PtTeOCc5Pb0oHcXcqqSW780pAbHpSNyckZPpRnDZHagLD9pOSMZ6Z9qVQQDk5NIvyjg5oBySQM5HerESKCPbNa/hFTN4x0RMhv34zgdOelY4I3AE57jmuh8CASeONIBA2iVWBH+9W1NPmRE9j7PfIjiGOAoH6UmAOnOafNkFR7DFNwegr6WGyOQTGOh5oPcHmnYORzkU3bgAAYFUBzvjtsmwGMkKWxnrXIXq5Q8c113jkj7RYLjBCnp3rlrlQcgnNeZiPiKR5h8VUK+EbwkgKZI1PGc8n/61eXbDLk8DHYnFer/ABhATwbOFGd08a/mTzXkjLjgjJxmvKraHTS6iHGMHApoO0jJyDnFKxIGQAR7004PbjriuO50AQeoOfamkAcjIJ/hBp3CgsBk55NN4wCBjPSk9QHLwMZzSFBgnAHbNL+OCBScgYznvQAcBCCQMdPU0hJ5BOBj9aMDhupxx7UmSM8Z9PerAXkDAPOOKRshcAYP0oycnnIxyPSk29+54FBNhR0B2gns1KWJ6nmj1GMCk45OM0DQLnGM5wPyoVic8EH3oydpPTPB9xSDAJycDpigYoUnqcGhyBgE4B4yfWlI6g4pvKsqgBkxnk9DQAMMEAdOlKVDAgjINOK9QOtRtkHg5oAXk45JHYelOwAM5I/GmjPXORignJIPTHSlcBe2AMDqDSMxXGOTmmsxKkjntik5OMihsB5YljzgntUbHLZxntmnFeRkc9qac4xnIzUgKpGSAMH1pPbFGTuIHQcUpBGc8Y5p2AUKViLhcknbgUMTwOCT1OelDOQqgHGeeKA4D5bke1NIBxwOScCmlgMjjPb3pCA/I4FMbcM4IGO/pVJXHYCRjGc+wpCVXqeD2pm8tIVJDEAHj/Co3uEhdd52nkAHjNaKLBWRYXGBzz7Vma4xjspSEJUjBUdwe3tUi6zpyEmTUIEBONpJzn8q53xX4pEOnPOCDECVjjXgn/aI64/Wt6VKTexvT3HLrWneFbIJHATcMu+V1yxA7Ip9+5rz29nn8aa2j3xMNorBvKQk5HYD1Pqaorqt/wCIbOMQShIt586cjBJzwFHU/wBK67wz4dexii8smTUWOBIDgRKey+pPc179KlGPQ63Y1NL0uNg4to/JiDbUO7AIHTPrXXaRpElmY4UZWaQhpSBjPufYelM0nSHufKsI4Cm1wXJwAozyT6d6m1vUomuWttKlZIbdtktyDkuTxgDv+Fdi00MeW71L+o6wtgUgt41kbnfODgE9vwrm9anLXaKH3GVR8vbPeq97cvJLNbAN50QG9uCFB7fWkigiijNxMQqKp8vjJJ7jHb610QVlc55voWHukhiBdyQi5YlcAnvio0R9aZjb/vTcEKCBkBD2HqTisuUya3IFkLQWkZYwwRnk567vc9c13en2tt4X0mPVbg4ZVC2sTdXY9Djvj1roWpzSsiOS1XR5okMEZlt4wkakZa3b1+pqvq99BpOhkGVlkkkMkpIAyT0xjqSe1M0VCRPPdAy3LMXZ3JySecj2A4rHtlOveZrE4U2kVw0VrHnI3Act7mruYJORraCBZxCW5DJMymQknLqCDgHHH4Ve0hTNbGedBEzMQHJywHpgVm29yrSkFgkrA4I5yccda0QosdIit3dFljy7jOWYnnNFwcRmp3wttGlswFMt6DuxyYox0JPXJ9BVWCI2mkRBpfkVd2AMZx2xVOGYahiRTtluCUjz/dz1pfEco0mT7FEyTuoCsVJGWI6c0XJ5TnrGC58T+InmCBTHnyIZCSqqDy7e/oK9RtWSO2tLuKMTfZwUErNhSB12+uK4ywtxofh+R0YjUb1ipB5AXPY12ELQW/h+eRyywWpRQrEDIxk/gTQrImzMXxJrwsZ4mnbe8Si6MZGdik8E/jjANZ+iWD6ONXR8vdTIJ3k5JKuQeT16Vz980mp66yTTH/TbhWMar0QEELnqRiunn1CR9Y1R5cAySmGI5x+7CgAfnmgeqMiwu1gjtZA2TbXZk5B53nHX2BrX8bTiLS7dbYHZIuVYHGG3dMeuBWLMhFnqswBYWRtZI1XoxMm0j3AHNSePNUex0+8lMG+wtrxQZh/CpGc49OopaDWpqaP5F1ow80iUgl0YjO4HggHsRgcVn6JcT+Hr27EC+bBcLtKu2MHdnP5Vk2errbXQWz2mEqssaKOCOrD0PWt/V4orbULa5jdX0+9UMrqc+Wx7EdqV0VaxZuXt/EFtLf2hMV5bMFuoupwOj+4rI1WzttRA2MFc4BOMk+vNZl/qjeFvEMF7A8iQPticsMhweCCO4rZ1QQ3LPcWrBEkIPy/wn6UrlpFLQpbnw/NPplyV1HSJB5seeqEdR7EVe8W6amp2Fpe2EUc6yAqVlYEOMc5PYisK219tL1MQXYKFhlHYZDg9RXWI8NtpRRFEdoZSRx9wkdQPSkxu6PObe7vtAlBt5GiAxhC2cHPIHtXTWuvaN4klRb0wWOqsCgMyACXjrnsfen6/oouQt1CBJNGPmGP9aP6HFed6rYQRTIs5EtlOcqyjDI3oT2IqLNGys9TqdVgfw9dRwahbSNAwIjli5Uj1JHT61n32kAwrcC4XULZGBUAfMoPTcehAq54d1K7sI/sdzINR05iFUSMGYA+v0qbUdGNm0s+kXJgSQ7ZbWQZVl9h2rF+ZstNjjNUuUvb9DLMunXcTFoJYmIxjoVx2PpVyz8bXtvPF/aM0t24O37Wz5znoPYDtip9StINczE6CC4jTGDxuI4BU9wfSuQvUuLBXRiSEPzKR1xWbNYu56iPs15AJ7Zg0JUho05IY9/8AEd6bp9/eaTdeQZJSZvlxGvy7QeoPfjqK8p8LfEF9H1pZGlKRgH90xzEQevB7mvWzBZ67DFqVixUyfMEDE7CRgsvb61FjZakk9mI7g3JitTKUKybASk6n+8PUj8q5yy1GTwn4ijG1pdC1PhR18pwex7AHtWpDr1sNTlsbtDDEgAAjP3yP4wT79RWgNMtdQsJrJwTaXJL29yRlUkH8s+tFy7WNW/hTVdPEEy74LhuXIBIx3GemK891DS00TWTCrudMLALMpIZG/wBrHUH1rrPDl062Ethcttu4QzKgOd6jqMd+PSqupeRqQt5oQxEgJCjnBHY1GxpfQjiuY5LmBCNs8YPzqcbwf511PhzWfszojyBo2JKMpz+H1rh5i13cFA7i5iXJiBG8KPQH0HaprDUIZIiIpY1kU7y2SDgeo6A1zVYKorGkdtT2SURSSCVCGMgDFl9T/WnRqowT85HHXpXKeEPEltrUToJWBTKnC4yw7fT3ro7CczyugwXAIIJ7j+tfMVqLhKxx1VZmjuBAK8g0AgAZABqg18lvKIpZBGx6bzjP51g638TfDmhXCwXWoo9ySQIYzknHbPSojSlLRI5HZbnX7vfFIM5yDkGvJ9Q/aP8ADtkWNrFdXrqDmNoygJHbP+Nc7eftPiWMNZ6RHEWAZRLJyB6Edq6o4GvLaJi5xPfUBIDYwoJGfepBC4yduB6nAzXy3fftL63cSu0LQWzA4dI1zn2GayJP2i/EMrbheEIDg705PsK6Y5XWerIdSLPrkbVfDkAnsRnNCKRgAYPoRya+P4vj34juJozLqJWUZKqijgfWo5Pj34pimGdWkYEkhGUE1p/ZVTuTzo+xtrBjkHA6kDpQHABJYben1r4+g/aG8Tq4J1Qoo6AIDlvc10ui/tManDMG1GVbsKfmBXlwegHYVm8rqofOj6c44OOaUYJJA5r54h/ajulkd2sLNBnIQkkbfr0zXYeGv2gNJ1aG5utREVmsMQZYoWyZGPYf/qrnll9ePQanE9VZSCMHAPb0pQOMDBPrXC2Pxv8ACmpKhF2bZ24KuDwfTJxn8K6rTPEekayhNhqdvcnqQHAC+3J61hKhUh8USk0y+FIySMH2pqAkMD2NTBhwAQT1yCDmkwOcDBPTHeuexViFlHOBj1qFlHYHB9KtNwTuOP61DJjBwcHOOKI3TBmfIpBPGRmrGkgC/iIOCDx7U2VDkZ/SpNMGNQiyMjnp3rtp6yRI+W1Wea9R1UmRiG7gjtXK6V4QfTvHOmSRqXhkuI23LwAQwOK7KVlju5VJCgH+dX/DyJN4p0lCAwM6kj8eK92k7aGctj7VhwLS0QcBY1/HinnjrTnwBGAMAKOlNweCK9CKsjjCjA78UuRz2HbNL0wO1UBGORkjBzXnvxEBPiFM8lYgRgdOteiV574/I/4SEbjhREuT6Vz1/hA8H10CXX7845EhPPvzVIr6DI71f1gFta1BxgbpT/IVUx7YNc0VodMdiBweRjio2UEjIyPQVaKg8dDUUicEnj0NWtCjwD423bQWMqK5R2mEbEHkg9TV3wXIt14bsgGAUIYxI3JJGeo9a5v4+vI93HBHhiZMM2OR6VufC+1lj8Jhiqhm8xiCRkkggHFU4+7exlJ6nmGrODPdn7w81gW9TmsG6jYFMDgjk+tbV9gGUKW2eaRtlGD19KzHQEkE54JAHarjsZ7mv4NcRz3YJAIiJBY9SRjFY3h+ZSL2QRrmOUqMjknnJyKv+HEIv5XDbYxEyn2OKo+GoCttdkAjdOTuPbHahkna6K5ePIwFwMgVshDEd4O0sMZrJ8Pp+5MgDBZF2kHGDz1Arb2AoFIzjnB7V5lX4ixAAF2liT0BA6mlOACpHIPUfpQqE5LED/CpUTO8nhBwMDJFc9wAKVAycZpVB6E5wevtQrguAOpHSn7T/CMdhmm3cBR8wJ4PPpU0JJXJXB9BTQh4ViM9yvep1AGCOR0pWAnQFQMnbzXW/D8M/jDREUEp9pAJYYydrEVy0ak5J5712vwyiEvjXQ1AJInLYPb5WH9aumveSFsfoFtKwQKBjEYoHTnrUkwCrECP4QB71HgnIHB6178diQ5IPOD7UhxgA85pehIA5oOBjPFUBEy8Eg81yfxDYC4tUBAHl4P511ze3rXGfEFw2qwKADhVHT1zmsa3wMDnkG1Rk8DipkPzDnmoRjkHgDipUwHHOMd/SvFWgHFan82s3XGQCOfwqe3AUc8gmobpf9PugBwZCw+pFSxZUA98VnHSV0BsaH4/EWpafoMKBWE26WZQQSSTx68D+VZPxGgTx38R7KxNwwsopFBKtwWHXJrT8C6LaahdxSyS+VdPc7N3GSpPr2ruda+HVjDBPd29ysc6vtBUg5/Dsa+io+0lBO5jPmbsi1oOtWHh61k0e+lWW3tiGiI5yBzjH41Kt/BrV19pTToo7VsDzZEzkZweax/FfhrRPDXhiTUbmdrmZUBypHLY9s1F4Z+JVv4l8MJHDElpbJGFZtuScDt711pyW4o8y0kbXi3w7okospYbhbeQyKGMXQL3OKyNa8Q2ng2J7nTdOnvAi7RMwwqjHXJ9/pS6BfmUFFskkXcSJrg43H2o8bX76zbjTXkESyqU8i2XJHpk0OTUS3JJXR8zfEXxPrHxV1SAuIre0t5CVcgnLepz6Vy9nBBomowRvqbXj/MX8oEAMCMY9R1rrvHOn3fh3VIdBt4lLN88iJJlkj75yMZx2rkNSvdNstUhk0tJZolVoisuCAxI5wOuMV8riZS9pdnkzk5TvI7XV9DNtpb+KfEs8koijJs7VXICkDIJHr7V5h4S8d3viK6uoYLy4tjcFomdWwEUA5GT6gYyK9N8TalPrHhG0s5IkdYhtIJyXPevPF07R/DWk3M88WyeRikUS8MSewHrVQrX0Ztzcqtch0Wyks9UspXhzAl0pQkkh8Nz9TXrvibxDf31xBNFFstraQssaKACxHQnpwOwrzvwNOtpf2zyFikKkLE5B8sn09/eo9f1UazrMGnveXjmScAIMgQoTy49Tz1NbRq8uwotM07XxnqMmuTpbWi3EBJ8+RucMewroLmy+1GGeDTI2X7oeUADPfg8dc81FeWWm+AvDjLYL50sibt0nJLHpn3rIsp5bi1gXVLuW2DDe6RnrnoAO1cNeo7+8zlqxtuS+M9ag0+xCXs8EtyPlSKJVAB7Diue8NjTltJ9c12+R7pQVgtM58sdBx/Wp9dg0PUb5IFR7OCBSxlJBZ27fWudsrOyM5ku5VMJfZBETgEn+Nz6DPArOkvaanOo33Ov8I6bZ65BdzTOTEzGTIbBIHIAFZN4sDabfWoysEjYba5+YA8c9qhg8X2Hhm7uba3Ec6EAGUPwG/2cdazvE3jFdVtHhiitY5wpJ+znpn19+ea29nYXLY5q50KKzkEsJD26jdjdkj8K9P8ADfhuG/8ADUZmfy7g4Kxhcg5HB9q8g8NaxLLfwWUsLSGSYIFYcPz0z6V79rHh64sL+wJCx9EYocAAcYx6UnHUtR5noeGeJbrUtM1qa3uJmaCI/KuTgA+3ap7HxZa29n5bjARgxaMAMR6A1d+NFiv/AAkcclqztCi7ZJNvU/1xXCaHNZXGpmyVmmuBh/mHAHfPYVTgrFqLOs1HxtB4gmeC2iIfG1QRkj8RWBqdjHpOmzXGoIscgwUBYjI+nfnFemeGvsEuo2VnbaZbeaxPmNHES7E9AMd811HxI+HugaJ4bl1HxLLnUJI2WyskbBRyOCR3IOCfpWUOVMXK2zzf4XaFb6jA1zeSxafFwxaVgMj8e9ei6l458MeD7JodNuItRu2wF8s5APrmuA+JOo6Jq3h3QNH0Qz3NzEgE7Ku1A3c+/tmuW0zQrDQB58zrLIgGVHHPYkdM11vkirpkPlvc7vwjYy+JvF8up3gySNxxzgjOBg+tWvi9rcDx2mgW7FZ45A8ygY3HPAJH9Kt6L448O+EfD0twLyO51CUHbFCwJB98dK8t8S+JJ59et/EE0TRtISyrJ/GM9cVgm29BQhdknxd1geDfhqls4KX92A0MWfmHv64968c+G/jm70AuJoo7wSnc4lOdzYrS8Xz33jnxRPd3cssoZdoZjwFHQAdgKengS5iigis7ViGxyDk/XNenSso2kd8VGC0PRfD/AI0HiHV4Z763tbCKMZUxRhQPbHet/W/E1hf28j2zZiHXpwa8yHhuXNvFcTq05IURRZ3D3NaniO5g8KaEunqyvdkl2XqT/wDqp8kW9CGk2SeHtVudJ1G5u1lZDO+yJSc4Hc4HT6mq/wAV/FTyaPBbWc7CWVh54bgqB1+uayfCEtzrN+29C8mMDAwF9M1neLdFlh1uS1uJI7ic4ZhHJwPQc9KFBJ3ZSSvdnOT+Lbya0trYSkW0fOMYyRV7RfEk1zI7h2jJUrknJB5pZ/DrAMhA3YwVHb8aTRPDTQ6vbROfIjkOQzDgntn2q3yo05kjGfw5r+pTT3aR+Zbxtu8yQYGM9Ksy2YjcGcklSG2jAGfTAr0rxZqo0jQRpEDR5kOS6ckn0zXBNp015bvPITGM7VPrUxk3uhKdyf8A4TDUGvlunYTPGNqhmwEHbArovDHiG3tb8Xt1aecxwzpu5bH8q88u/wB3ciBD5kpxkqOldLouhzST5nSSKEANycZA7+wq+a2xLkeueKvil/bUFulppq2LjAUwnO0enTkn1rmNavNYv7SJIbcySfebzeNp+g71t+D4dK1JldJQWUYCnHy49zTPHXj7TvCultbWTx3F/ISoZcEKPXNXdszSfQ5XRLOWCGUzFYp1b52zkoa2tN8W3Vpa3GnaLdPBPKCJ5kUBiO4BrznSNXubmKVZJdomYs20EsT6mum8BPHZSyiaVfNZiQzDJPtSd4jsyjrGmN9mKBSdxJLnk57k+pNcrp9uLLzi8KAqSRuJwR6/Wu98SarHaao9mAGQjLAkHaT2OO9cR4ggeeMCFtobIG0ZzSjqVDUNJgi1SR5Hb5A2dgPH0FX1tLSK6AjG1ASTlskfjXP6NDqNlIkfkYQfxA8keuK3rhHuVKMAgUZZlHJGemO5q7lpov6nq0U9obVZXkRRnah4B7c13nwI2NLJFKVAYkA9c/SvJI4QxPkZSPJ4J6gf1rpvA2uS+HNatZTKVtYzuZfWsZpuNkRPVH1Pq0UWm6U8koVItu4M/HFcB4e0dPGOrSXPnGIYJQA9R2OK4L4mfGSXxa0em2IMWmxjDEnlz7+3tXU/BjxHFFdQvMQC2FbJzgA8AegrzpUpRjzM4nB2OrurifwvM4nEkqJwQeoX0qrrXxT0BbWKCe2AuZFKrGrYz6cAHn8q6H4yhR4evNTBBLoNqqOnQZ49q+Y9NnijvUvbpxI4JKg889qzo041NWXTgnujtrjR7ax+16kFAnlG+OMnAAzWv8PfFDab9qmECzJnKxscb2PXHtXneua+90wEsrEvkBVGcDtSab4zS3jSGKGUEDYWSPgn1+bp9RXe1dcrOhq6sejapr97q+pJdX8u2KEkxWynIBz3PevXPh9pF/qYGqXpaVmxsiY4VVA7/hXg/he9j1rxFZ2BXdLKA7KD054/Wvp3VLy18K2ttaSThbggAAD73HPFebXjGK2OOpGzOjvb8W8MkkTZdIyIwF4LHjj6Zr5/fxnbWfiiS1uZDHvLAk9ST1J9K9uLGTTXmY7oyhOc96+UvGenCfxNd3IlZJFkwCDkE+mfauXD2qTsSo82h9D6V4DsPFFosrktABuCgD5/xJGK3YtF0DwvbZcWemBRtAJBcj+Zr5etPHHi+Jora01N4LZvkWMYIA6Zz3Nei3HjDSfCVhBbvKdZ1x1DOznIUmuycXT0WpXs+x7H4WsNI+ImqnTrdAbFUJlnA2Y7fzrtbr4T/D/wdZG+uDHciAblSRgwJHt3r5P0nWvFGqW15fWl6dNgZjmK2JTcMngkEH1p1p4j1eclr2eSaJSVAlkYgn1weKx55ROqmowXvHQa3rdprPii9v5rbyNKiOY0GFwo6AegpdH1oajeFQBBaKQUVWxWLqNi+uWBjQxBXGQFfJ49ao6fCmiacxmk8+cHblTyh7cd6yepMnFnWapq9x9qcQyAKoJKk5P0zUlnG/iFoRLJvB4KqMhfw7VjeH7N0uWmuxiUjLKR0H0rUTxmdLmcw2YilUkRsq8ye7DoKXKzNvojXu9MfS4jNJHIqqQEDR4BpmnQarqbPPcIUiPEcQPGPU+9cVrfxQuLzWFjurl3LEB2PQHtxXq2k+K4LPQxNbiJ5TESpLA5b0x3o1Rzyjdhods9uHkuIVnYHAiYYX61sILjU5SFCQAAkYHcdqxNG1+fUbR5J1WKQncVUYzzWjpl87XyoksZDZO0nJPB4FS5K9mZtIqTaHqNw2WujIFYsI5WAUE/qap2fg6W71ENqKxyxAghVOd//wBauj8UuLDT0uAdpJ4JHTJHFZ9jq8cqx/MXZiAMcbT6is52QaJmr4m8OaaNIREs41jGFIUdDXz34qF3BrD28FpGbdWKtI5O5SOhBHH519Ba1qcQt8EMwYAMWkHbvivL9W0yXW7mcQMBCcjgcmjD1eWVmaxnZnJeFbXVLq8A3wqmcMxkwx+gr1b+x5Y9OMAcPLIvXdyB3rzu30cabOWivTLcKcBVxx7ZrSt/E+o2LE3SGRsbSytkj8a9Ru+xup22OX1vww8equ2GLkkKzOTn8DUJ0W5tlLyRNLEv8agFQfSu3h1Cz1TEruDKTjbkZqXVYY7VUBUEPgjtxWUqnLujnnNnO6Nq0VgwEkK7cYJKdR3rl/jJc2N4scNhFJORGGOV4X15r0u20a3ulyFLHGQB6+9cdc3FnY6q9ldRAksfm69e1TCsr6kQnrc81+HlnDG5N4RE4yVi5JY9voK7K20M3PmOispY53AcH8a6C48CWuoZngYBAM7UGCM+9U7y6vdJVNOs9PAJGBNklfx+ldPtoy2Oj2iZzN9oiWh825aIcnLZ+8PSsk6YlyCxzGhb5dpxxXTS6QVnSfUCZ2B3EKepHt2FdDaWdjqkHnrCERR0H8NQ6liOYyfDukacsalXDkHBaQ9PUV1Op6LC2mlIWBiIyShxk46frXmfiu8NvqkUWnyb5EJXOSAM9TjuRjvVi11XV7eN4UfzFwDukOc+vPAFF+bVFq7JY9PtkuBFO6sy5JEh4Uew7mp9RsEmgNvbSFIsZ3AYyfQVwdz4kk/tWWSUASlsAP3+ldnompRS24Mq4dsYLHpRqtx2ZQsrSDTLgIJGmnILAKeQag/sO8vpiFxErPuIPA68122iaPp9xeyymaMIAMFecHvxWT4w137IxtLJBLLyFYDAA96qOpagzCWxCal5AdXYHC4IP147V0Oo2dpYaG892inYpCheWJ7cVzXgPSdQ+0S6nPF5zmQgsRxjnsareL9Xe+1FIUQxoW2sFOMmtVFrY6FBpFDwnpdtqt7JdzoofJC7hyDzziotR8MXLa8YooC4PORnBrsvDFmljEjgBXU8KwySDXQW2pW4uhlVQKQWK85qlUcSvaSiReFPACW0InlAEpwME5Ardv7jSNBhAkKNcAklJDkE+1QX/ippo2tbCNjCDkOVwBXKXNnNczuZOCTksTk1MqjYvbSve50FjrcGpygxRIkfXDHgjvxUrLb+a0uGHbYp4x9Kpadp6IUWMwDIGGUEEDHOc9TWpdRwQuFjbecdTxk/Spi31O6jV59x9rPBFt3qsUjHIK9wPep0w7krjJOayuGlUbgSfQ5xWzZ2oiYZJIxkYPFbQep3Repr20IaNQBzjoKkVMsBuwo6nrUlpGSgIGDjPFO8qV5AkaEE/wAQ7V2rY6Dwj9pdwkMEURDkHCkZGBg5PP4fnXzXHbvHMzzKHUf3+cmvpz9oixDoJXGHjwoJ5z6D86+e7qzbZhlAkIyVByAK3g7I86s7MwjAiygJHkMf4T0qR7R2YgtgKOBn/PNdh4I0q31HUEjdQxVsMG4wO5/Kug8W+H9N/tGAQQEqpGCF+XI96OcwWonw+0S+uIInWIpF1OR2pPHurppGorFA29APmY9j9K9j8DpFa+F3RolBI6txgeteFfEmKJtZPlOshDFm5yDWLSbJnBLVk2m+MjNDsJ80MMfvTjGaje4jDhpHXk8sCMZrz9ZDPcSQW0oZQ2Hx29q6K3WJbZYmjD4OSCeCalxSRhoe2eBNQRNpcEgDgluv4V6c6RSJEZ7iC3ikBzLJIFH0Ar5r0rXLi1jQxvtOMYz0q5N4luZnAnlL9gXOQKWxrGVj3fVNf0wJFbQSrPt+UMg4JP1rk723kmuz9kTfIpHGcKfqa5jRrb+0ULpIImI++vX6Uy+8R3ugqFhKu6nG5gSTRdml/I9PsLxtNtyLuZZXPAII2j6DrV2w8eWGjybJX3K3VkHX2zXhWq+LL9It07rEGG4FTk49COxrmJ/FTtIiFyEJ3AA9Pr71DjzaENX0Z774r+Ij6/KkMEawwJwuOSfeui+HGtvFNFGFTzZCQFI4+tfOVr4zckxeUdowdxOcmvWfhV4lS81C2kJ3srbeO/tXNWhy02kYVI2i7HvupoZLKXewd15ygxzXz14zv4LLV5GmmKRjLEAdT9a+kLU+bYSyEAFQWIIzgV8T/GvxHI3iKeGMCICQj5TgEeledgoc82cNCLmzrtF8W2k7EJuyWxkNwOetd/azQQWb3PmB0bgFiMg49K+UtL1y5sLkOHUoSPlHGPp611H/AAn1zKDEruAw27Vzk17cqVtjscLHsU1vFr124icTqflIByM1cl8OWGiWRknCwIByFwCT6ACvI7Txvd6XGbaFW88jcJVGFQe/qalv/Edy9kbq9nMjlT8+Tz+B71l7N3J5T0tfGVsbJ7aBnjQAgEgjH41g3+tzTQrGjlDzkg53ivKrjXZ7qSIpKcckBTkEe/vXUeGFluXQu+Sx5AHQVMqbQrWNVrpxIqiJ5Cx52Ejn1NaOnaiLe+IlU4JwwUVoiE6bEZzFIRg4crnj6VztvexXN3K7AqxOdjDn8qz5bBzWOpv9XnuniiheO2YcDy0BBH19aseSsURlVFnlA5LDHNXNDtbaW3WZoowSMBc5wfWtvTrSIYlKbwhBxjrV8xSdzi7XxDNDfEiAo4GNpPT3rSPjbUEiUoxlkHBJOAAKteJJTqs5i0+zWIx5DSoM5Ppn8KybPw44VX1EksDjBYjOT2FJO5D3JLzx+l3p0ttcxAzNk7mPIP1rx/X9Lh1O+ZkHlAgsWPINfQNp4I0m7tHkkdARgYYcnPvXF+J/BlvHmOyeCZl67G6H05raDSLhLl3PC/8AhHxDcEpIMckyCoX83GHxKx43t6V6be+GntY23sj7h/AOAfSuYufB8XmmQMQ7ZPB6VvzroauqjBh0+ZlDhP3YGAWOMVlxWkyXLvIvAOVz0Nd4tikMQEoJZRgDPWsHVYA0h2HHoB61SdwU7kY1kWkCvKPkHG30pS1rq0Lo0CqhG4OScn1PtUEenPcKUaIMAM7ielLLojrA/wBnmbIUlowMZHoDVp2KUji9XhFreMI2Ux9Fwc1nFhyMEn1A4q7qVmbWQqSygnPzetQRoJIyA+Cvpzmu2D03O2GxFCo3AknGeR6VabAwo4B6ZpixmMqACCxxnHStW10ae7YeUu5VGSSMYquZItuxQTAGT26Yq7Y6u+mXCTITKpPMbHAz60r6a8UbI0cgfPGehH1rLl+YncBwcAUtJj0Z0Oq+N7/UIRb73jgHSNWyoPrip/A1w329I2LFiclmNctHkkkA4HaremahJpc4nRFJBz8xqHSi9EhOmmj0j4mXQSCECZSQAApHJFSeAvipe+HLCXyJ9gK7eVyQPQelefatr9zrl3FLI5CqMBM5AqurMqtgsB9epqI0F1M40l1L/irXJNa1KS5fcck9eoJPNYRcnaASAOMVPPnaATz1NVTJkk5zjoB3rqjFR0RskloiZY9rAh8E84xTpAVcPwcjgLRCScPxk+vNLLHs3knCtzkDrVDK4B83cTgntSEHnIJ+lSMAFBAz6Z71CSDkjgDqBVXBoemDkjg45p65YgnlQeQO9MiJbBBwO+alijCAkAkE44NNCZqaNCJr6GIA72deAegzX6ffszwmLwxCA4WUREgheAeMD8BX5kaBG0Or2bswwXHCnkDPQ1+pH7PMITwXa8AYjXODnvzz70VH7phf3j2OJQAgAxwCTnqe9TjtjnnmoYyMkdqsKOhHFc0UbLUcMcZ4Gea6PRgBGQzAAHgZ71z4UMDnpXTaNGFtkwASck5HNbFJE90pMRBPTJFclq8JLsB1znNdjcqfLz29a5nU0XJIByDzTjoUjgtWh3BwCoHQk9q+evjxGLbTnkzmMHOT6j/9VfSepQElsBc5z83Svm79oUFdLCHkAleOhHX+n60k/eNYJnhoYz3DBAcDkkjpXU+FNOF7fQRrMI3BDBW4LD6VneGNMg1K4iinmMayPtDE4A+v5V9cfD39li21vw7De2OuIZXG4CQbgpHv+AqbRW7NZaK5naemmJolnBDfKl0h+YIwBB7c5/pXUJcQx2SJdtaXig4IuCsmfzqHU/2aNds5lWKG1vAP+WsGUz9eev4VVvPgzJplkHvPD1xHOmT58czkHnrjNQ0jls+oXfhzRJ7GaeK0tkYnhYsAfpXHXXhPTHnR2cQsG4AGcHt+tbp8FWEdm8qC4tJlG4FZDhj9DXM3E17p1xGikXke8MFcckfWurDp30YK59D/AAV0d7KGF5rcXkZPDRsQQM9cD3r3tNWskmSJHKSDA8uQbcfia8Z+E+owXdqhn06WAFQWEZIIOOTxXqM1vY3sTRJqTI5GAtzgkfieair8buatu2ps3DmOYSIjYY4IIximXI43MwAznk1jNpWqRIoMjX0PBBilHA/GpY7rTdgSdLiAjgmXOD+NZCLDSxR7gZQhAzgHrXM+JZ5vtUSW9sSy4YOycHiuqtYbSRS1mYpAe4IrN8TKwlt1RijdOBwfaotcDDvtB13WrYExRwyAfeQkfyNcHrvwd1y9hlmnvcooyUEmCRXtyWl29nEEvzESvPy5BrH/ALIs3uimoaoZWzwGb3960puKYnqeK+HPg6UuYnsrmYzMcsueV9ea9efQbzwlp8cyXGZCApG0Htn+ld7pul2dhEPs0agEA7hzn8abe6NDqEoed2df7ucDFdE6nOzFRseHeJovEfi1PKVXaIn7yqRWfa/s4W2o26zandzB252EE4PpzXv95PDpNkRAiq3RVA6mseDT9U1KdJ5HVId2Qh4/SqjVcdES4HBWXwL0HRLQFLa6ecDhoyFB/nisufSL3RJ0FnBeIqNkCfBB/SvfOQABTX2sMMoI9CM1m5tu7NFG2x5FDcQ3s8Bm0tkuDw3lR/ePqPeurtfDVzLZubcrbg5wZ0JcV1X9n2wlEohRZBzuUAVZY8HAz7UnK40jhrfwHqtmhMOs7S33lMQbP4msqLwFZX2rTf23Y/b3XP74Drj2FemxP5gJKlccYNUlQx6sSTwyk4pKTQWOHk8FWNkxm0G9fTpo+DE2cH8/6Vc066vyTaapOolxlTIgKuO3Pau5MaMwJQEjviqGp2cF5JFHKoI+lJu4JWMaTS9NsVjlubYs7dXickZ+grJ1oabPayFImQDhXMmCT7DrWrq3hSGJDNHdzoiciItkde1VIdOstTx9ljee5TGfPOAB3+oqkiTl7LTtE1LKXkFyxB4kJ4YjsKlurQ200S6NpTqYjkygEEjuP1r0LTdEEKh7pY3ccKFHCiua8VfESPwU8pu7YeUfmUqccUcwNDtHj1HVlE13dtFEh5jRuVx2I7V1umXMU0bLE7SBDjcRXzH4u/aLgXVPM0uFoJiPmVc4kH06Zre8LftP6algkU9tLDdk5ZJRgk0SKR9BX0C3FrIrYzjg4zg18iftK/Ge98PWFzoURCTyAoflHIBI6/hXfeI/2sdL0Sxnlkt3yqkhQh9Oma+H/il8VL/4t+LZb1oB9nBbahUjBz146k4qqUOfUL6nFPaG733D5V8ncR3OatSWFzBb+WzIVkAI24OB9fX2rqPDvgXXtVQG20a6mEh4+U4+uPSu30L9n3xJeTR3Goi20+0DBiJGwQB6/rXRTcIyvI1crqxL8EP2drv4g3UVzJG8NnlTjoGHrn6jt6191/D74Q6N4Ds4kggR5lA+baAAf69q8q8FePdA+FeiJYQ3Ud3MqjIjIJJH0z6VLfftL3shYWcDYIwCUGB+fNbVsVWre5FWj2OfkjF33PpEYUY4AFUbnW7G1B8y6jHfg5/lXytqHxo1/VZQzs0a8nG/+ldB4N8crql7HFc2RlcnljL+Zxj+tcfsZJXaGpJ7Hu83jW16W8Uk7ewxUX9o65qKk21qtuhGQz8H9am0y6ENvGIIIYyR90Ag4+vfrWgNRkRiskDfVKyukWY//CMahe83mouAeSkdW7PwlpsDtuQzuDkmQ5xWvb3SXC5XIPTDcGnAATEgDkdc/wBKV2KwyOzt4UEaQxqv90KKpyeHbKRy6Rm3kPV4WKmtRs9sfjQc0hmQbPULTH2W6EsY/gnGSfx60DU7q3Yi6sZMDrJB8wx/OtUlRgEgegzS8n0NAFCDWrO64S4UNjlXyp/XFV/EGrtpmnGWFfNkbIXbz+NXrjT7e6AE0KyH1IxXKa7ol3DE50e5nikzjyyAy/r9aAOH1zU5IbSfUNcEjqBhVIJAJ5H5VxXhn4v3mh2Go3B0y7ubQ7jEyr8oAz1POBXoQ8Aa9dW8j6uI9Tt2BJgLEMPoBxmvmT4qza/4GvLy0sIrqz0aViJU2EqAcjBPYHOKxqOUdTiqJ7o808eeMLzxj4muL65JkYyEIDzsXP8An8q5bxC76tEkcswQKR8o7+9dj4R1/wAFLeOPFVpemAEss9qTwe4YDt7+9cH4u1vRm8ZXU3h0MNFABjVieCP94k5x15ryKz9q7mFjFeAxLNGB56qNxRRkkfzp/hjzdQuxaRWbHd91WIBP0ptnezpqxvHf/RHOdwGNo+veut0p9M+2SXKCYRquVlgI3q3qMkCsF7juSonf/Dew8Wf2xFpem3smkzFtpNxHvBJ4A9h7+9O+I/wf8Y+GppNZltbXWJXlZ5VjYFmySThe/J7dK463+KmpaLf/ANrWvidjeAGNTNEu51HTcuMZ6ZI5qa9+N/jK608SypIk/J+3Y3I68dD1B9s12rEQas0aKK6nMeKdU8PatpkZt9N1DwtrcEmLiSEn5Tx84wcjHp+tY2veIH8Ryppd744n1aBIi1rJMgALAYIPGQcHHXmm+IfiDqWqzOby0WN2jIN0q/60EdCe/WvMZkI3yIM7iTkLyKS5XsP3R2omWyZ47a9cnJV85H/66l8L6bqurNLbWSPdS5ysSNhm569qhtraXVHXcpBUfKx6H6+ten+BPBF/p8sGqmC4a2Qhmkt0J2+pyOlTNxiK6RzV7rdtp+jy2eqaU41SElfOklJ2D0x0rnrNwAZUIBY4OeAfTFdd8R9SsI9XuzFFBqCTSFvMDEEAngkeuMVzWmTQS2UwdA8YBw2fuH/Gs07q4jbuPA+r3tiL24tkECgMzMTnHY/zrkbrSXNw7o5gA+XBXA47816j4J+K4s9Fbw5q9o2o6fJlY5lGWjzx+Vee+KZTYavKbeQzxp8oWXOVHofwqVKV9Sbsy3QCMIVQsOjKoBP41QmYq4Ugg9TV5pHuZQIIgCQWJBxj2qozI0jLK2JifujnNbq47jfMwuQck8Vb0uR1mBlGIhySDzTJLYRRhjyTzx2qzYvAXjSVTjIUEc5yaGaxep73pRLeFbRwpQGPKjqAPUn3rLt1kSRHIzknPoK2dCx/wi9vERhTGAFHTAFZaCQxShGIjLYCqeTg1zN6ncmbdmBxuXKnrisLx+lu9iRDIQ3QBSeDXQWCMwQgswwOT1qp4rszJpNxKEV5ADhcYx78VdJpSNDy7TbgQMCQCVIySOtS+J9bfUYvKZxGBwQe3ocU3RY0uLkK8e8ZyVPGcVF4jRZmd1jERPGB0GO1ei9UTLY8x1G1gtbx3mldy743qucD1Fd9ommeDorOX+0dd82cpujWKMqScZw38jWFp9tpcrzvdu0Uqg+XxwT2B9M1i65Is88bxRCA8Btv8X/16xZwuSRtHWtItLWdJIGa5ibdDdwnGB2BHeo/EXiW78Tw2t1cRQx/Z08lDGMF17Fs96p6Np9rcxTGaMs+NpU8FfdT3PtXT+EIUgsb20VoLyK5BiHm4LoR0OOw56+1ZqyZKZy9tfvbCBrLVNR0q8B3B7WQx7SOhBzjP4VpBdT8Z3Mzal4mnvbyIFo31OUsZB3APYmurk8F6db+FopbvU7e0uFO3Ehzk9uR0zXnVz5Wn3hWFzOWyAWUEZ7Y9qtSHcrHRpbWcOSxfccYBOcf0rqfCvxK1rwz50GnXLWs5yFaJtrgEc89q3/CvxTsvDvgvUtMvfDYfU59wi1FiNo444PTHtXnmk+I0sopzd6XFqKTMzid22GPPJANVdAjS1i6ub2UT300pnvHy07MSSSeST3POea9e+GHw+1Hw/440RE8VrpEt1GZILqJvlfjow7GvB31W9i2vkTWTsfLTIYJ7V21r4/OsLpUGryxx29l8qzJEPMQHt6kUuaW0QaurI+qviP4q1T4faLqPhzWdW0/V9O1pdkd15mHjY4ySnX0PYcdeor5j+IPh7UPhxFFBBrAv7LUQMGBAEAA44OeR0zWH45vl1bxGkFpqTXMTqDHLcHgHsBn7o/xqpf68ZdMS0v7uRmhzhGGTGR79xWa595MlKS3O/8ACfjy1vHsdO8QxQaxYSEQ5uF+aIkYzntipvGnwr1TwpqMF4bS0vNKuQ0lpItwPKAHUEk5UgEYHftXl3ha7udRnaOewnuLbJH2iKPcBgZBJHT8atwWF5fXDta6oRaREs1vPMxBwewJwDTs77jauWLzxBeQz7BEsUYGBHECQfSs8eKfEMdzBPplpdafeREq00KshC/Q9R+lbyT2mkst1IGlcOHUsPlBHb2ruPGHx/0zx94bhgGivpGv2Uflw3MCgwzHpk45z6gjp3raFhaq1jxPU7+51e6lutRkaS7Y4ZpFwSO2fWn+G7CRNZjkiJhLOFE3l+YqknGSOmKms5Tqt28k64ct8wJ75r3P9mr4SQ/EbxK11DqMcRspCfszDBfHX2PUcH1r0KcFJaux0XsjK1PwFqfwuSHVfEGi2Wu6PffduDGCVYjI4xlTjPHStDxF4B+HnxD+H13rfhq7XQdetBum0+QAJLgchQeAfYetfV/xB/Z1HxK8Ova2Ws3NpqyjaLWcDypGHAAJ4+hFcJ8Nf2XPFnhWe50XxRolvf6NeZUkE5RugZSB16d6tUG1eMtjnbbfVH55hmWSWPJYYJyRg/lWhpeualJZPbJKzxKCFRhkKfXB6V6b+0l8Gr34NeM7nT5cm2ILQSMBudScgHHGQCORXGfCptJ1DxPZ6Zqk7afZXbhJLlVyyAnGcfrirUO50q9rnYfDD4PeJfijp7nRrW3vZrcbpIHnxMR649D25r1rwl+zRf6vo2oR6l4ev1vbcsqQ20gykgzw461a8Xfsy+N/gtcweLPAup3mp2ZUSi7sz8yL1w6DhlrO8NfteeMtG8RrLrMEQvlXY8kJ8sy46eYhBBIwOmKxlzJ7aEW53ozxrxD4Tv8AwhrUttcQz208ZIZZkKnbnGCelXtFd3maQKCG+VkfB3fj6V9JfF7xh4M+K/wkv/FOq+HpLLX1ASC5hPBkPBPHbBOc18yaPJI1rAUV4gQAWZcZrCdlsaxgeveF/gtqPjjRLvUdMkt5/sgZri3dsMEAySCfbsa87vNIGk3U8AQmIZAJ9e4r6F/Zn1DSINTuYbvV4LUXMRhms7xseYD/ABKcgEcYI/GvI/ixBYaV8Qdd0/SJ/M04kNEC+8IwJ3AH0z/Ko93ZCtrseWyWV1Kxk8thEpI3lfyFXfC/i/UvAOtJqekxQi7XI3zqSBkHlehB96mF9Nau8KOSkgyy9d3tXonw4+HFz4mb7enhmTxFp0aE3lvC4EsQ7FRkHPXjoaUU2TKSicxZfGHXtTv9Tub+8Fy1+hW6jCja45/UevWql9LZ6tozqSYUjG5WK5A9vf8ACotX8LiLXtRbTIGS2Eh2rImxoh/dYc4I5B5qtYWV3b2bJKmIWYgtnIUnuKl7jjLsZeoaI1rJC8F1FfxyRZEtsCQoPYg8j6GsyfTr3SpgLm0ltkYBoyw4dT3B6EVfW3FjfPGCUVmIJU4z71L4our5NFsraS/kv7WGRmVHjJaHPoR1HtUnTFsx9MYrfyREs6sNwGelaAYSSFCcd8elY2n5e/jCgurKSCDjpWrEjebvK4I4FB0JkE8Z8zIHOepqWKRHYqpwR39KkuQiSBXOc85pscQV8gBVJGT607lI2LOEA5Ay+OnpXBa3IF1po3YAAEE+p7CvRLfdaxglssBuyB0rznU7d7rV55cDBbIGelOO5bFtJVMyLIcEHIPTA+tabss7sdpC9ck1kmJ7fJJBAy23qatWE0bFCrEh+ck5AzWrMzZ8lWtgoGR97jvXpnwihSfwr4shwPltQwBOCDuXgepxn9a4SC2YAKQp4GMV6Z8KrJVt/EUQQFntNw4xgjH+fxqVIvl0PNNRtPKkVzGdgPPPIX3NfSf7JcQb4i6QUUmTKkkDORXiVnp9rq1xFb30zWvmS+U0q/dTJwCfYd6+mv2cfCUXhP4p2VtBqMeqxhAwuYRgH2x7VnV+BtHPNcqZ9xXP+vcYBAAxjtUYz+FSXHM5bGCR+lM/lXCtTmAkg4I49ah1Aj+y7gH25qfHYjmoNRBGmzZOdwxj8aUloN6nM87AQMA9AarSj161cxlBjg4qvIuSe4rikrlHiH7V2lprHwvmge6+zMJcKOcOQpOOO/Nfm/dW/wBikKSh0YEgIy8Y7EH3r9QPjZpUeuaTY2ckTTJJP8yISDtPBIxXyj+0J+ztaeEnt7nTNVlvZLiPf9nnHzx4APUdOuMV6eDTjGzMXOzsfLd27RIGALgDcQO1UElCbyQcPyc9s1tahZSWrPHMSCrYZemayrqIB9qJtXqQfT616qQXuQD9ypk4H+0x4FaT+W1kJQwaQngg8H2rOQqwIJwQeAB1FWLR40kcuu8AZC5wCaqxVi9bqyAuACSAcg4IHpVeSItOiE4Y5OR2rr/hr4fsfFHiGz0vULsWEN9IsPnkjCMTgDn3Ip/xT8GR/D/x7e6Jb3qagLMBZJY1wCcccduDUNWIb1sc1bIFBJOTnABPT3xTS0SkknaCeT70GSNZAMyE9SdvA/Go2x8zAkDqe/41KZRKVjbemeGGOO1Q6gWK28iTSRTQja+Tncvp7UPEHKsyjAwSScZpbqPzQdi7AR90nPFMVzqPCU5XUbaIkLEzKUT0Oa/Yb4Qo0Xwx0BXAB8gHAHHPI/Q1+NnhRWm1C0UfK6yx7XYdQWAI/Wv2Z+FSNH8OtDDjANsoGf8AdFcldbMqOp1C4AwBilGCMggj270gBwOcGnKMA4wRmshgMblwOciuY8SBv7VbnBAGcenNdRwSARkEjvXL+ICTrEwIwAoGcfX/ABrCrsUjFnHU45rnfFJMPh/UnBBJhbg9/WukuQTkA4Nc94tGPDOpHOCIm/lXlVFzMrofLKxFYZAGwoyfrz0rjLpg88hCkOGK4HTGa7pEVbV2WURM27kjIJ5GK4W5jAu5QTgMfvDgE1VJdC0cR4wtyyJLJEJYomDSqv8AdPHXsc45rfHhey1fw/b3unqbq1iiJkiCkyocdeOoqHxDBYXmnXcdzLLb3kZDQooG1x6k9cegrR8AXup+CNQgvrmOX+zbiMgyxDIAxySPpXr07WOWpfoeXn4fa5rsM9/ptg13axqWaWNgQq+uDz+FeeXsBhaQAhmyVbHqK9u8O/EO58H+KPEAtZjJp1xLI0ayD1yVAA46V4lrV0W1W8fbgzSFyqjABJ5+gr0YNNaFUygBiRU6n7xA7e1NiYZlJQFSeOehqWO3ETblBDE5Yk5pkUZ2TITglwwNaG4yQEPgEgEZKkc5qHlogAxCknkHBFXZQXKERlmGcsT0+gqnCokDkBgFJBDDFAEsLBI2AyABgrjk1LDGclsgKowBjNRw5iKrgOSerdQK0lt90OcBQDnI7+9F7Cuy94cRpr2MyY8snJIH64r6L+HZRvD99KpxGrKoVhgsfXFeEeHLYlkIG4KCxYele+/DZRP4TMwTKySEbuuBnj9Qa5azuVHVkXizwyNWtGmUZnAOQBwfT8a8fnspYJHWRCpVirLjofSvosxDaAQSCeBisTWfBdhr4ctEyyE7gY+MsO/vWMJpOzKcex4YYmW42EEgjAI9aluISsCAEvzzkZr0qX4USGXKylQTkF0JyPT61as/hYqBTcGV1DZCqCAB+HNdHPHuTZnnvhrSJb++aONQ6kAgYyffivY9D0KDQ7cJGAMgFmIxz6Ve03w9FpkSxwWzKUAAbaMt7g9a0WtJsMFhyxPIYcVxVJtuyLSN61iKQoAcg4IOKlIfIAAAHXPenW20RooOSqgY9Papf+WgBJweTntWdzQgwSSdhIrP1khYGJBy3yn6VrYY8AYFZfiIGK3QbwSTnBHUelDGjhNTQhiinOem45AP41xOn6qbjU3QjeY3Ktt4wR7V0XibV4o3ljhJZ0UggqRXJeGFMokd1DSFizL0OT0NCjZAzv7VmfUbMgAlgSQBgCu1gjA5xxXIaUA0sRIy4AxjtXX2+WjByQD615Vf3mRcmQEHIGR+lWI/UnGKjUHggBiBwCcZpS4CkEkEjJHpXGo3C4/IG4jgnrSxsMEkYGcfWsy91/T9OjMs91GFUbjk9K4/Uvjj4c06V4gZLqUjIKnCg/X1rWNCc/hQ7nohYZwASewqOSeOAZncQgdS5xXzz4k+Oep3dwUspmgtACAGXkHtz6Vwep+PdZ1ZjHd6jLcAg5TdgKD06V3U8unLWWguaKPq7UPFelaeod9RtnU5+7IDj8Kx5/in4dtvnk1BHIPzRxHJx6j1r5JkvN0hkQRvIBgMRkZHalgvQgJGFx2UYANdkctgt2Q6h9NXHx38PQTkK80seTwsZDY/WhfjxoUwkEdpdqARgkjOD3BIH6j8K+ZftLhgQS/PAHYd6vGViCASA/yn6Vv9RpW2J52fSY+POhYUfZrhUX5egJP1r0P4ReP9O8S+PtBhtgwLPnDHpgj0r44RkiIVpB8wwCecmveP2UYmu/i/oUWQFRskk9KzeDhDVEudz9SZs8Y5IwMUn3ckcD+VLIo8w8ZGB/KkI5zjNboyDk85xSMpIYDjJyKdgHqM0jgYwRx6UwOZ8b/8f1iuMMFyR7VzM4JOQM10njMBdUtFHBER4z0Fc9KBg44JrzK+sy0jzX4yRg+Eg4GSbpCfzNeQMoGACSDzya9g+NAP/CIRgHANypNePNjIAG4gV5NZa3N6Q3BAORimnC5IGWHb1pxYngU0Eg5IyP51y2OkYHLKex9PSlKcjnP6ClYkYB2g9wDwKbtUqFIyvXFKwC7eMk/jSjg+1AUDHOB6UOWyQB16U0gE4JJDHOckelKcAHIye1IQV9z7d6RmyRgZB6n3pgLjJHQA9eaCRyQOlIvOe1GMYGMc0ABI6khF9T3peCAc8YobkYIBB/SjJIwx5BxxU3AaMcHORS4HOetIe2DgDtSnBAOMkUXAXOcnOT34pvpk59qU85JIBxkD1NCDoWOTn9KQCkHOBz7U0jsBTsE5AOPSmkk4BGDQAEAcjkd8U0KASQSSfU5oGV64UZycetKAM5z+NBKdhOQMEcetCABjuOMjrjpQScEkg0qk4JI5p2C40g5HOfWlx1xyKQc4IyBnv2owwOScjtVDTsRkM3RsDuBQ65UDGR3pk1xDbKWeREUDJLnGK4DxT8aND8PB0jc3s6gg+Xyo98iuiFGdT4UF0tz0Mg8AKQOgNUNR1ux0oMbu8ghI6KzDJPpivnfxT8cNX1iACzuRZQEkDy+WYH/eGRXmOoeJZ9TY+fM1yQ+QZCWYkHJ5Pvj8q9Wllrfxuxk6muh9Rat8bdF0olUf7SzZUKoyoPfkd/auJvv2jrlHdbCzjMTNtIuACzD2x0P414NFcvcO5kAYZJIzkk9jiqs1zm4iO4IgYIT2HPNenDAUodLkKo76nu+tfFfVbuyF1bXUQz8pt1jAZD/eYjqOwAry7U/iFqN9dsZbu5y7bGjErAMc9cA/yrH1K8uLW9aWEkRDaYwOpGOSR3BrpPh/oX/Cba1E624tpLc+bLI6gptHf2Irf2EKetjWN5uyPSvBHhO8K2uoXrTOGwyrICVRBySSen49ad4l1SXxFrDWlgGa13bTKeMj0FbitONPubGwu3e2kk8ySSVuZCBjj0HoK0/C2iQWkHnzx75T91gMA/h61yN3ex7EKVkQ+FvC8sAihaJUVBtCjkDPv6muytLQxSG3RcN90uDyp/xpiXqRTJDGuZT0CjJzVh7l7PCPtE7ct7E/1rVF25dzR1fU3srCK0tT5CH5bicDl1HbPqa5G61Z7CRI7aAMZQRCM/Mg7vjufepNb1TyVYzOzxDkYPU/Ss3QbGeTzNTlQpPK5S3LdVBHPHpXTCF9WcdWpbRHRafBBp9tNLdORHGu+R85JJGRz3qh++ntldyGLktgdlzx+lVrxCIRZCYeWrcEDOCepPrUp1Q2+kXhTLSS/uYJAMhcdWHrXRaxxttst6FG2p3bwKogcuI1KnJPPNdFrGpprWqGRGZ7bTwsEUZHBbucVk+Ho4dGQXJWRxDARGTxljyXJ7kmq+lk6dpct5cuSZGeUIwxjJyMj1ArSOhDVy9qOpiDTGhCEySbkBzljn1qvYFLTRbazU7IYmLbQepPUn3qPS5or5xKzCS0ETMGAyS46CssSShvJKGN5CZR82TjPp2pvUSVjpbC2jkv7aVwxKjO08Zz0FR3t0lzf3aoCsLAx7RyB680y3ne2HmOrEBSc9+nFZVrcvFpqzmMKLhzj5sknPX2ouHW5paVIguYGYGOK2HlRADp6kisnVZBrOsrZNKZZLmUuGXjbEvUk9s9K04ZikMpLsrhDgr39TWV4bKWov7+cLI00f2S3yuGTJzn05piZ0cTpJeW1vtIAwI1booAq94t1AWmmWdgkeDMxU5/jBGR/KsXRFc65GZ5WeWPduDnnkYH5Uzx5dtP41tIA4MNpZmViDwGIwB7nmlfWwraGLo85j8RLM5wbcMrbuSDjpW7b3SSX9pDIQzyRNMqA8kBsH+dYNijXFvb3MpbdLmM47tn/CtHTgkeqpKYyZbe38mJzxty2Rz3ORVMySFu74w3Etksb5ktmuGBBAYqwAAPc9/wq/4tt4tRsNX04EmPUtJWSAAfxBlBP1Gaz9eEtvdvLOxEyfuSSc8OOePxq7BE10mjpGxivbe3FqZC2AVIwc7uMnAOe1IpI4TwZrTaJfHTpWWWO2bbL5gyygjBAPtmu80sG3+36bOglgncSQSA9AOhHpXnfieKDR9RtPEdtbY0y6n+wXqgHakynGWz6jnNb9peSXaG0BaO9s5GeNnB/fw46Ke4GKNC9GdHNaJqdvaWd6EYRSDLqOTzwfrXCWviK68Oaze6dqr+WIpmQEjqCeP54rtYbw3UVtcACE9hkEn0OR6ViePtEttann1WGRpJXVY7iJVAAYDrn1qLlJWLmo6cNXsxJseNkXgockE9D7CregX7XGivYTMZJoHKhj1Irl/CniKeykXTpJtgdP4z1A6D3+lbtz5lrepJEAiSqSSvY9jx0NK9ikro3NKnFxayxSrtkBwrZ6gdvrXK+JvDInSWaJGdOCYv7x9fatKG9DNiWcI7gEbjjJ9eP51oPcy3CABmhmTCyIwycjv6EGnzaDUbHj8um3ehtJPZs00RcAxo2WRj149K6fTvEM2oKsLuyyxgBWxyT6e4rc1DR1t455ol2s5LNgdT9K4LUtNmtke7IkS2yWkfkFD9aza5kNe6zr9UuLe7cSLEIpChIGcAkdQD2J9KwmgtNXDohZZlUsVkX5sf1pLbVEuNKVppRJAVCGcLkHngkdcg9xWWdRXdv81i8WQzdCB/UGuZo6YM4bxX4VljYyIGiBIO3bgZB6g+hqX4e+PdR8GXslpM/nWzZC+ZyEz6V3A1AzzpYaim+0ny0U5XgcZwPeuJ8Z+ExIv+hyh0Zs+WwwwGeckd6Fqadbo9ImmsNYtpL+ImOVmDuAc7CB95R3GeoqXQPEFx9rC3MjCN2XdApwo9HQdh6ivI9B1PUdEvII0mMsZO10c5JXsAK9Cu7y11ZVaIneR8jr8u1vT86zkrGsJXO08SQz6drYu7ORJmi2yhk5DIeo/KmXsJ0m/lKKz6ZfxG4tyhzskPUfnVJtTFjHbWtyczNAFPYkelaab7rw+YzGT9nk3rtOdqkcms3obbHnw1WeW9DmVvOiYtHMpAII7H1FXtbmnvbSHV7BEWaPPmoBhXPc47muL8Ss2lX0sRkIinbKv/AHTngA9s1vQSy6fp1tFdyeSJ8eZHn5gD0IHb3qOppexvaJ4n+x3dtPbMrJKys6qcAHv1rqvFfjC+tpruO1Cwlk8yKaPlW45x7j0ryS3kgj1OWBZd0LkjdjAU/Suz09Te6AsRJeW1Y8k5yD0J9K55U05Xkhu0lqcXceOdZ1S1mj1G8nuZSSF3sQdo7Y7D6V55qupTpdMokaMMd2wMeMV3OuTXFnrDvPDBKjLgELnb9DXnWuzeTfyoQjXDktnOMA16VCMeiPDxC5SqdSkdyfMJJPfNRm9kZA5JDk4KnsPWqXmIXG3JA4BHc96eu8KVPzluxPNd3KkeeTS3Ds+xjkE8kHH60SMzIELkgHI55waiGxmOMkAYOBnFKH2lQuSMEBscj6g9qLDuaOmSOs6gENjqSeRRe3Ba+c4HyDqO1R6QreecAM5GCAOtN1E7pQCNrr8pPc1VhXGm6PAC7lYZBpguyG2KSCOT7Cq8qkoCAWZeQqjNImQxJY7u6kdvTFHKFy+t+QULt8oOMGp4bsLKgAACksOeue30rLdWViQAQSBg9qfgrKNxBCkMdpz+FJJIdzptOv23IrOQrE5AGcE9K0E8UXOnSgwyuhhOAEYr/Kuf0RjNfAkkAZ4PfPQ/hTNSuHiuijkFycsxHU1EoKW6KTPXPCnx88QaFIRPctd2wwxhYZwv1Neu6J+0ro1+I0ubQwtwTJGfujvkE18gLcEOckqQME+oqWO7eNlKOUc9T2IrirYCjV3Q1LSx+h+j6za+IbFL2ylDwN8wB64PSrLx7toAJB5I/rXw54a+JGs+HPKNpfyg54JPBx2x0FexeEf2jJ7namo2gkXHMsbHcR9O9eJWyycHeGqLU+57zIhXopcg8+wp+kgpfRlgDnIz3xXKeHfidoHiQrHb3ElvKxAEVwuCT6Z6V1lkwivYy5wOSCe3oK4o0p05rmVjS9zoRaQHJMYJPJJ5z+Fa/hmxg/4SPTHEShhKuDjpzWQLtCBg5J7elbPhe7gPibSovNVpGlX5VOcfMK9mEldETvY+tJV2lSOcqOlNOBgk457U+bAKDoNopp7AHBr0TkADOc0g64I6jmncjgnJpORknrQAYGcE4Fed+OsHxKQQCBGoAPNeiDlwM5BIBrzjxnk+I7ls4CgAVz11eAHiGofNqd9u6+ace9VSoGeOaXUdQtk1O+Yu2RM27cccVi6n4w0bSWH22/FsD0JRmH4lQcVywaStc64rQ2doOM9aguMeWxPAx37VmWvi7Sr+NHtr2O4VgeVz1qWbWoPLIBDk9MHNU2u42rnlPiWxiuvEE8ssYkC8BWGQfek0y2ijvQioscIRiyqcAADk/hTfEN5IniCcpGHL85OcAegqbQUeX7bfSqFjELLGg5zkEE0Op0JaPENSy1xcMCWUyuy7s8qWPrWbIgW6IHA27iff0rfvfkiUOflZ3ABHJwx5rnp2ZZ2YAMOciuhamBt+F2EllqrhFyqEbmGSfWqHhiIvYsxOULklR0HJq54f2w6XeyqAgCFiB9OareE0RdIIRGRXcsWByOSaibA6vRowttkEkbiRnsPStrcFV1znfgnHYVnaTEFgC7mIzwOwrU2AMNpzjpx1FeXVd2Anlq+AeRjBHqKcFO8gAHIwSTjFKRkAjKnOcY6e1PwAQCMBuOB1NYAMjjCNyMHPQnOPxp6oeQSQM5yfSn7Bg4HXr70qKCQCcGq0AkAAwABgcVZTCqAMAVCgOSOtWYlJGSAB25pNgSwKSMgc133wmgD+N9FQjJ83J/I1w8CDIzx2r0j4OW+/4g6MhUg7+fetKa99AfdU+B5YAwAoHHam8ckn269afP1Qj+6KjGMA5wa+hjsQB4AAFIeuMDGad05HIphycnp+tUAmcuORjODiuI8dfNrkeeCFGP1rt+dwI45HNcN45wdYAHBCg5rmrfABiAENkdKeMkkEZpuSOlO5yAOpBFeMK5x0+Df3ODkbzgegqaMDB4yMflUBANzOw6BioPrViPAYZOB1zWEdGI1/hnbJc+L7ZGXeindgdiDXukB0+ctCyxPIGO5CucHJr5x8I64mjeLreQXG0sxVgB91fX6V7a2uW2geQLZft2oXzblXGCVJzn2HNfU4Vp01YpOx5L+1F4tgsrS00KyiIluZFDlBjAJr0P4aaDpGj+EtL04W5EskQkYsgO7vyaxfEXw6m8V+N2vdSsvtEUcYwsYyA2B3Ndv4TkWwsZoUs3Z4jtGTkgDoPwru1S1Jdmzl/E2uDUtNuLa2tFWaCUpCYRgZHf6VzXhwahZW+r380sBu7eMsWdtxHHGPpivS1tJYUmt42toPMJaRwpLAnrgdPzrgPEWhXMCX9posH2oXCES3DqVwO4z0OfYVnKPMhSS6nyzrf9o6tqmo3pnmkv55G3ygZzHk8Z9K5jS5UOrxwSXK2VlbPmSQLklh6Dviu+8W6VquhbEHmWkU0xhaZlwFBB59T0rzvWtftbGJ9PsLZ7mYZBnZMB2PfNfM4mm41Ls8irC0rs9EiudFnmgTTtRu715QWnnusZJ7bRgHn3rAfwPd6nqT6m7O0EJKxZBJB9cetc3a6JdeHtGN/cysL24BYRA4GOxx24rptB+KMvhaONUthdFlGWYZIJ689q5rK97GEpXGT6Jd+HJP7VAD3BUlFJxnHUkdqxtCu7m+14XUaRyXkikOrNtAXr17V6Tea5oXijQbkvdLDqEsZEcIGccfiSa88tPh54llK3gj8qzB2lABuIz3x61Mv7pUW0aUN2l4jtczxiKKQgEEtkg9vX61T1PVI/3RDM2DlmlH3j2wO2Pet2LwbNpywm4P2OLcWMbL93Pf8u1cT43NveavHFYv5lvFJuwR95gOTj61j7Hnep0cvOU9avbey23F1OIw5Kx5bhvbHrWP4tv20/R7a7dN0E+FTHOa53xdp17fX0Us0pMES7RFjgc+nY0ul6eLi/tTqcr+USqRRliQSenB4Fd0KajGxDpWVzc0KTTJFt1ltjdvIwVYT0Ge9epPougeH5FjFpHFdNEWcryASOh7ZrnLLwPFb3RMr2+nswLJJJIEY46EA81W1fRrxjIU1AXJ2lQikEgjvnvmh6HPezscv4Ze1tvE5ubtzi2maYEAkEg8AV7bpfiUa1K93fzpbICWVWOSRjjjtXz9ZJq9vqIEVl5sYb/WY+6c9SPWvR57aLTdPM8gM1/IAVd2JAJ6nFYu6ehrTcVuWvGXiW08QSrBHarDDESWKDJf3ryTVtMWC9E1grgls7lOARnv/hXs9lLpn2NPKX7RcMMNM2BnI7iuQ1KxXSbuYyx733btoIwB61HNr7xM5K90bvhfXdS+HXh271VLAG9uF/0eeRcuBjkgeg9zXGSTXfi3UH1fXL+41C5YghJG+VB6AdBWv/wksniNY7WS4MsBIVmIxtUdvpVvxJpVvogiW2TETjIEfRj3OfxqJOL2Od1G9Ec7fakuk3lqwjWJJztRX5LkelaqaBHIHudTiVwWDJFnO7J4AHeq9t4Hutavra9ZZYYrcFk/jJJ7c9q27iQwXStIuXhYMFXkgj6VkmQbnjbw54e8N+G4bix0zF3IoZnl5cZHUA8AV45e6ddeKblLVQZy5wATjyh2BJ6Y68V6p4jv7jxDZqhDMWHzFxjJ7cdhXmWpx3+kNLJAjl1GMgcE/wCFXCTctC4yu9Br+FIIJhpgYSXBwC698dQPata5024uLKKCCQW0aDa8u3JCj0q58PvDGseMtXAgQGTaBJOQSEX0r2ceANE0O2RL5zdTYJMcbHt7dK9KF+po20ebfDTwV4as5Z9V12/iNrafOPNbDSkg4OOpzg8VQ1rXfCetXd5HBozXNvJKzGeNMMBtwBnnjPOBj+teg3Xh2LxAjW1no8dtbdBIUIOB6k/55pmnfDfTrS0uHlv4YooAWliUgBAOevUmm6nSIo1JdDiPhn4Z0rT9Ou7t/Ks3lLEpMwOxe3Pr7CvNfEOli58R3U9tCBF5pAJ53AHqfr1rq9Wkg1HUWitJENtv2x5xgknAJP8AWvU7jwv4c8G+FRb2Rj1XXboKbm7TBWAHqFA7cEZ5Pv0pwl3Zr7RyVj551WxSMwBFaSWRgpWJc7R6t6DipLjQ4vkdFIlJCgHnb716DZeHm1/X7m1tBFbBRkyqpJJHriuau5bU+Ikt5r0pAknlzyDAwAcEgevWrj7w1dnJ6h4ZuLe0e5nkLqTjaRgD3A6isn7LPq9xb2FjFkyMBtJ6k9ea+pPjBB4C0r4UWkuhpbfbZswxylstKMEk4PJOe9fP/hXSRp0RvZ5WV2xsDH7o9q6HCMepq4OIy8+FcGj6lY2ttM+p6o5DSrCmVQnogx94+pNdj8RfAUvgjw/ZPfuttqN6oC2owWAPc+gq54D+LOmeAzqmpmCG61AjZAx5KnHJ79/SuQ13Xdf+JevRzIrX+pXRB8yfhY0HU4/hAp3iUopLU4y3sbvRdNclmLXBJaRGwBjoPUCuRuI1u7tkkG+Y8cA4Nev61of9l2jwzyLcyoQrmM5XPfHtUGleCNNa3N/OxdsFkjY7VBA6+9QpWMkeMs0lo0kSyllGSQvBWtHSrya1szKhYlWwZSeV/DvVu8kN/fXUsMAS0iY+YGHytg/mRTIrRNSVIoIXlYjJEeRk/SrumUR/aixLhGlaQnIUDk9zW5YJDaWInfLMTj5wABU2m+GXgCJKjK+7LBvvDPTj0r2fwJ4b8IR6RcnxLcJbOkbNEGXJ+oz3pJiR5Pp8tpcXypM5iQodxxzj2FdNceHdEt/DMl4oMl0ykRAdj6msbUrTSrvVrlbB/MtA2Y5GbDMPX2HtVo6d9ktTNGGaEjkqSRkexp85fP3OQg8NSmUOi4ZsMVHenS+H9QaCZjbNGqkkuwPC+v0rdtPEMSXEpilUlQCMEEgfSsjxV4tkuQLSKUkbcknqR1rPmQk0zirxrlfMFsEIU4Yhua6v4f65c6ZIVdiQcEMfWqljpr3tu9wyYAG4HHWpI4Lq2yIECOTkEjOD24pNqSsyro9F1X4ganf6Y1hLLutTwAxyR9favLtTvHa+EccYSPOBt7mtG1tbiRyZ3YztlSWPH+Aqnqsi6Mplj8tp84+cAge/1rKNOMfhEl2Oh0mxvFtppmsmIA6lc9q5bV728imaUQNFg/KGXGfwrUs/iBJaoS1yZTIoyQMAe2PSpbvxJbalZuZ08+VlOwg4xWkYu+pSXcyfB/iq/wBE1k3tuWa7HKuTnHtXpWman4n8UatDqOq6jIRGwdd2B8uehHevLdDsrg6ggjhd9xLYx0Geletvd3qaRF5VrILplCosgxg+o9qzrKLXvGFRx6npes/HfSvBugzw3IM91JGFSEdRx1I968HfxS+s3ouY1YCVi+w8nk1rx/B2/wBWkN/q97LNLIc4Ayo9h/jU2n+C4NN1RbeCBgc4JJJwfr2rjhClTd0YJwWxd0XTHuLiFnUGWRwsYUdz2r0qx+GyQQvfaldRQlsKIiCWB9cjOa5xNEfTp4Ut7kOTwjICNrH69e9eieEvCt9af6Rqt99ryAQrt0J74qako2uNSS1G2Gk2Wk6Q6kPLaSHAGMEnn8hzXIayV84RbCsWThemc9/eu98X295JCggYTPHkqegI+gridQL3kYF2Ve5TjK8YHoDXHzqWwOfMrIh0t7a0UwRB5WYcbeAp9Kf/AGWZ5zMScDjcAOD/AI07S9Y0jw+vnzxiUq3zCRuPzrfu/iD4b1KzSO0siZTyTHyoJ71ok7E2e5irKLZS8krSZO0seprP1SV9Qk2QwNHCi8yMev41T8V6nLaLELWUo5O4bVB/DniuZ1DxJqc8K2gcPHIMkqDkn0OOBVxiCTY06RZ3dy8jSpgyEtIXGeO30rvdCgMSRRWjrOmMhkBIA7jJrzbT/C0s9wgEbHOTtGcKfWu1gXWdIhFvZSiBioUtjJI7j2pqAmjvJ9Th0G3V53XJX7p7H/Gn+F9YF9qIkcYEjfKB1x2x6V5xqMZsYFF/LkAhhJg5J7jB6fWtXQ/EtnpO2+eURwp93cclj6Ad/pWboc2pHJzHq/xE1saX4WhtSEac5kI6kD0PpXmPhnxkt0ShOx1bALN1rK8XeJX8WozrIwVxyWyCR9K4XTo73SdRWW2IcK2cv2HvWn1ZSVmHsrnv0F9dX8+UASMKS0rcACvLviL8WotHhl0nSHWSZmIecHgZrk/F/wAXdTuMaZbYtEK7XdSSz+p9h1rgVsRqMpLuShO5iQck1VLBxg+aRtGlGOrPafhpJLe24llczbjlmc9W9a9U1Xw6g0We4EUhKxMysVwDx1rzP4SKHhS1KojrjAbuvY16Z8WPEtt4V8EGCWYi4uh5Yj3YIXHUfia35bTsiWlzWPme28T3MNy1zASrg42ueQAa19P+Juqa7exC4dUWLjKkkY9MGvMZGkh1KQEylASGKrlip6cVbgW7EsZit3iUnO0Ht712ShGS1R1tRelj6p8IeJA1nPM8qIirhiB1GDxz0ryXxxdya1rMt4khwrEAxnGAO31rntN8R6iLN4HhYRlhuXdjI9a3tMMd3mMlUBxgMCcGuH6tySujn9kou6Og8B+NfsMQgnlMcTjbibLOR9T3r1G/e2m8JvqsRwsbBcyJjOfSvMNL0GBdVgkJUxRkFjjOfUc16XfxQ6hpBtydtuxwsScg59aiVFXKhTUjwbxX4tnu3KRxmGIkl5M9RXKzePtRsrSW2sJ2gib5WZBjePfNeja/4N1CZ5xBAqQMSoZjjIz0FcF4g8CvYwmSAvcynOY4x8q+p+tdEeSKsacqjoUNJ1OeCeK5llE5bkqDkke5NeweH7qLU9OQXUixwKpLKQDj0GfWvG7O022avK+UTI+UDIA9aktfFTBPIgLOhJ2kDg1bimNxud5q+kaLdTGYSNJKpIWMYAHufWsafSJvNBieRIwDgRknmsm3v2yjFiZAclccV1tn42sFjhSePYCNmI1yS3qfQVlNWWhm4tE/g/TbsuEQygnLMT3A7ZrrG8JzSu85CRBlxk8nPrirfh+7he2aWIrFGBlmznApk3jOwFwYEcuc4LE4rONS2jEptdATQ3s7AhRsQDkAdT615X4ijkXUBIwUFGOADk/Wvc4dRtL2xAWURqBtZncYyfauM8SeDLZLozoQHIyJVORg961jUvoNVruzOL0nUr3Vrn7JEgiiQAtJjBI9M9utbV7aDSZCisSGwxYnp7ZqpZaUun38bxDeitlmGQW9qi8WeIXSQ+aiRAdEBzz7mra5il7x1vhrXLSO2KM+4EHcmcZ696rS3EWp3kasmxM8FQRu+tcJZ6gVmilYk+YeI48HA/Cu2tIPtRD+YInUbsE43e31qZR0uKUTttL0WDykcjIPyjA60zW9NSKFzCTEByMqCSe/NM8Oag8CxpcoDEAW+Y4yPrWh4guo7q0ihic7C2cKecHtmua8lKzLpqSkjlYLYiZUDhFJy0jDnP0FdJDbEFFyCAcZHcetZsdniUBck5x1/rWxFbMgAJ4+vWuyHc9mmbFsF8sbCT2yeuKkjYxyFtoPbB7VDZghQATwMAelTyAxgggkkcY5ya6rnZ0PFfjzEL5oIySYg24hR1PHU+gr571VQszggFicZ9AK93+Ot8UWAuSpGcBByP8APNeBTTC5dwQSQeuc10LY8+tuWNBmGmXfnKSSSOR2rqbrxKk8ZRSUbHzE4Ofp6Vxcpa2QqBkY6k4xVX7XNuUFC7N2HGBU6HOnY7Wbx1dLZ/Z452SJRhmz19s1xWq6g107qCS4OTIe49Peo72U+QpyACfu+tRMIhGGJwQOmehpWE7sZYxBJScEsTkt6VumEB0JPPH3RXP2l6lvMJGwVyBs9TXU2OoWzTOEIWXAAKHIQmk9DNqxMsBRCWOOmB3FLdIotiHKjALbmGcYFX7yH9yju+ZG4A9fektYXlUxEIQRljIO3tWeiJvYy9N8U3dgUSNHIbgAHkCr2p6xqdwyM8AEWQQSeg9ag/seWG/jkB+QtySM8Vf8SatLdQJBbxARrhcjufrVIpSOe1S4kkdtoLIRk7upP+FZcNpLcsHVFRSMnnrUrTTtMYZAVdD8y7ugretbGWWMSKoKjlQBjAHrTLKlrprCIMQC/bnAA7/WvSfg1AyawpADpnLA9q4O6v3EaIsUTqv3j3B9q6D4aapJbaq8gOHkYKisOpyazqx54WREndWPqHxP8RtO8GeFZxNIJJJVKlQBnp0zXw/4p1u48U+JJnlgMdmWPlKVJIXPc9zXqHxavLq0ukeVxPGwyIixOCff05rA8Pf2fqsaeeAkoOQB6+lcuGw/sNWznhHk1RwOoWElpEjIN/GAqKTg1VspriC6ikdWQA8kAA17LqnhiKO2EzICCMjac15TrWnz/wBrEqg8sDHXBHv6V6KkmaKVya71sQFJSzKVOVGM5PvXPap4mvtSnO6UCNMnavSujXw4b+2O24Dk8n1H41zmpeGXskJWVSucEZxmrXKaqx0HgywgMElzOWMkgyFzwPevTPhlPA2qMJSDGDtAGM14rb3F7bWkcKFo4h1I5/WtLTdfutOk8yCYIQMFgenrUyp8xEoNn2F4hn00aWWhdVi8vDEjoa8T0PRzrGqvEGKAS5yCRkZ4rjU+J17fots1wZSBwc/Kfwrf8NeIL9LuKVHCljnAHJPbmuVxcDGUOVXPe7Xw7pmi2q7mAlK5b5uD+BqsniHTIJtkcqhFB8wdh9a56z0298S2ztcyuC+BhSeKqzeDx4ZuhDLOxRvmCueMn1JrO1yLnoul69YXNqVSKFyzblKKBx9e9Z/ibQ21e3VrUBHBypQ55+tcbqNrcLag6eQHAJkUZyR7GtLwt44CWrwOcGPAIzk570+VkajrbwfrF0QhvRCuPmUnbkD3PFXrvR9J8PQOJb+KeZlJKkhtremRwa0V83XVBcy+U4xlRggf0rEvdd0Lw1eC2aBJZY/mLOuSfwNZryEefatdy3UwiS2dI8kBlQ4bnrVYaOVjcMMNjOfX2r16y8c+HZowq2KQk8tJIck/QelVdZtdI1KwlubYYflo2GMEehA6UXSYHgWvWLxzrIHYIoxtzWXDbxSsM8tnv2rrdfZZbsI+1AMggetcrdWr2t1uQFB1yTxXQu5tHaxagtDA/mLFujx8xB5HvTL/AGByYn3gjnIxVeO/muTtLkHocHGauy2bxwjdtLEZ4OQD6U7mqRyepaSLxiCu7AypI6Gq83gqWKKGQo6IeckDD10w3LjgA454zV37asdohECuGOMsx5/CqU2jVSZx0egRwq11OgCr8oXOMe9bug3NrMpRQPKBxuUZya0pYoLmJWbaUJwY+pP+FUGQWkpiihKDPAUcCndsq7ZR1/Tiwd4tpibgBuSD6157d25juDEAxfuzDGTXpc8Mt3PsDMoAw2Ku2Wgae6uDbCQgAebKpOD9B71tCpybmsZ8p5H5Eu4gId3qD1prI6qAwwM813/iLQ7aBGADMV6NGp4Ncdcl4XAIBQDlgO/1rtjU5tjojNSKyqdxOcjsKsxgbSA2fSoYyMEghiTycdKlG05AIUds96s1sQvH5wOcn1A4zUflAoQAML0x61JceZEgIJC+oPX8KrM7FQQSCP4j3/CgkmgLqAFCnPXjmppuMHg46hjUVuxBBBycce9PnJ5BGA3JqwKzEkEkgZOQBSMpzuByaduKkgDPocdKYzZXnBHfFAD04AOOT1HrUqYLKucHqATUJYjgZzjgkcVOjEFSSAcdSOtWiZGt4fMa65ZRhSWaUEg9DzX6pfAVJB4Vs4yirFJCrtg8jjj9K/LLwnIkviGzZgChcAluCOeor9W/gchTwvZsBjESsQRjAK5x/Koqu0TB6SPTYACB3q4igY4qrbgAAjpVpTwCOBWUTpSJFOwggZOQK6fSVCwuc4OB+JrmEYNwDgg45rqNGO6McE7lBI9K1FfUtXWdoBGDjOK57U4iSSAAO9dHcZOSTn0NYl8uQ2Rg00M4/VIQ4IKhh1PNfPXx2hhXR7uWWTaQpCk9eOg/TH419IaohETMvDAgg18y/tGcabFggAklhnvn/wCsKqC942hIy/g38LB4hlknaXyxb4xFJgebn27dua9/sfA17okSLaXzWgI4jW4AAPoOea9l8PfBrQNE0yK2NkhlCgFhkEkD1/CpNR+GPhwAPIpU5xgOciuKolUeh2OpbRHltjc+M9MIFvqYmKn7pYH/ABrQm+JXjeztnS5s47uEDBlIxgd+ldHqfwh8OTRNJb3d5EScE28p6/hXkvjv4WeJ/D5a60XUdVu7PBBVnJwPp3/Ks4wktmZyqJ7o0L+7/tCAyzxCJ3PMSngVzlvYhtYiAXMGCQgHJYVw8us+JrO3lMeuSo8Z2mG6iHJ9OlZ1n8UPFKSRGdLclHC7RESc568V3UozWxmnE+2PAkrWt9ZMqFAYxnYBzj/9VeoTiyu9plgjlOOrqM182fDT4oX8kltNPpyTyIqgiPcmPQ4avdbXxxb3Fskt5p01vG/IfG4D8RUyvfUJK+xoy6PYHcYzNbkdo3wB+FULrTr3I8jUFuVHWK4iGD+NX7bU9K1TDQXkJb0ZgGH4HmnyxFSQBuGeo5pGZgy6dcEg3OkxOB0azJBFY+sXptniBubq2kDcR3MZIA+tdhLcGzUO5ZAfQ/zrO1WC41FIpIVZ1BywAzkUCuW7DVpXs42LW12AMjypNpx/ukVwnxE8RWtlqVqZoJIAwUHHB69eK9FtdNtLi2VpLRTJ0LDIINeYfFTwskqxLbSXRnzuG5twA9KI7kvU7zwNrEWq6cPI1F2K8eWxyQPWuqt71XkKPcRFhxgHBP4V85+HBrehKVlsBdoT94KVb9K1LrxBrKTpLaWV7EFOSrxlh+daWYXPbNe1eHTETdAl055CjGR71hQeMpdTwIYpUZTgqhHSvO5fF9280d3PEC6gboxIUJx2ww/rUrfEHT3lRzA+mzAg7ioKkZ7kVd4pEHtNrqUN0qruKSkfcfgg1PPiN1cuFA4JJxmvPta+IOjXGjRMNSgBABJRxuHrWRL8RPCQsUku9ddiByobrzXH7enezZtyStzHrS3UL5CzIT7MDTnRLiPBO4exrxOH4v8AgVIZIzILh8/L8xBP405fjH4XjtysAuLU84dWJxWqnF7Mzue0IqwxEbiQM8ntWE+v2EOqKJbpN4BXA/GvD4fiRFd3tybLX8DBwJScn2Ip/h3XL7U7l5hE0joSQ+wEOT26/WrTiFz36PX7GZtsc4cnjgZpZLyKa7hRWO4HBBUivPLHxTqNnGSulxKQMnKdfxzU2n/FOK5vQL2BofKOTtGAPzpXQz0mSFHILKrHvkZ4qrcWKIPOgVY5FHVBjI/Cuaufiv4cgjLNeA8ZIGP61g6j8dtLgRvKgMsfQMTgGi6C53F14msbWy8+ecRgHDFfmwfwr59/aH8WW2vWkSaMWvp+QUVT/nsKk1j4pW+q3ZCWkUCyfIcthSPXFc14s1rU9JtEe1bTwjdCGGR/ieauM1CRD10PN/D/AIE8TX0yy3GnBEPIaRuh+ncV0978OZZYQ97qVvp0qjLSRuAQPSsbU/Ees3iBbrWJooDjK24CEfjzXzl8VvFgF5PapdXF2ynmeWZiXz7Zx+lOc5Sd0Ra7sj3XXtM+HGmkjxD4rF66cGOB8568ELnnPFUY/ip8PPDEZPh3wydTlUA+ZIFAPvzk/mK+PJNTn3EhVdc/xDJB+tb3h7XbmzcBJRCW6kdx6Vn7zdrnRGlpds+kNW/aH8WagUj0uC00mM4VY4ow7Y9iePyFauiPrer2zXOuancXLngQOxAFeafDu0j1bVInd1MqkMNzAAV7ZPgyEgAE9cd67qVO3Q5a0lHRFaKCGEAiMEj+KphLjGBgVExPACkAH86QMOSTj612JeRyObLHn5YEnHauz+GEw/t6DIzGJFH1z1rhmGUwDgHgGu4+Fx8vW7Vd247hyR3B61pK3s2XSbcj6nhkieSNAQCuCM8VdY/MRg5qEojCNiij5QQ2OlSg5wScHtnvXhs9Ap6pp6XyLmWSJ153IcVzt5p8unzI0OpzF2HQnOP1re1jWYNGjVp4mZGOAynpXPXGs6VrF2vlXflSberggH8TxQhXNGwlu5YiZ76Urg4KHGfrT4rR5V3pdykk/d70/T3sorIF7qB2XJZlkByKpyeLNPsFdbRJJZSSRkEqT9aLDuWnsJHtmD3Usb/wuwIAPpVjTbHUreEl7t2YHIycj/64rkZ/EWtXNyJ4njCE8wsABj8a14/HFzYRCSeyDpjkrIBg/rSJ5kWtX8Yal4bQS3dss0PdlGOBUen/ABd0O4iV5ma2B5JbGBXD+KPjporLLY3NgZQwIKhwf6V49f8Ajy3t5JBpC7UMgIjugCuO4GelYzqKHUlzUVe57J8V/wBo7Q/Celsmm6hHPeOCFVQSR2/SvlHXPjDq/iC3ura4njmhus5t5lBAB6EehFQfFSyeXUYNRSO3EEwXzTFKGZGI5OM5xXC63aaW9krxJPPOwOTymfoRXDUxN9EcNSrd2Mqa1WwjmjmRiXGQ59O2B3rDWwErgIqsWOVUEDPt7Vpz6Rren2H2x7Vbi0ycqZSXA7HB6isKwmfVbh0hCW0oY8scGuXcyTLCaTqlm0olAis3bHlhgR+Iro7m0u/CltbXcGj+XFMvzQ7wy5yeR9Rg4rlJbTVZLeeJjlCSDIzHAPrWPP8A2rpeyO5uLi9gHKoZMqoHYY6U7JjUjT1jVrDUL5y+lPFHLkKTgGJvX/aFbvh7xNbaXoE+nmeS4eUMphnQFQOxU+oz09q4q11G2upRFdW7LAWyVJJ59RXZ6F8Pj4ikEGkTC4LAsqyZBUj3qXGK1Y+Y46W1u9yxwliiMSM9APSnXXhy9hKvf6fJHBNgrLD90qe498V6onwu1rS7Bjc2U9wy5Duqqdo9eD0rY+HXxWGmabNpl5DZTGAlI55EBYqCflOeoxWE6rjG9PUynP8AlOHsfhN9gtNPvUmkudKuWClsAuh+o/rXuq6ZeeF9Ft4NIxdWcsY854cFlHqQe4749K8w+JPxJttb0eLT9ItmsHjk3NJApETDuM9j/jXMeGPEereG457xL+4ntZCAy+ZkrnjoO1cX72q7y0M/eluS+Nvgr/wlFzPd6Jr8BvXYs9vcKEZDnJXHevKLnwvrvhTUktL5FgYn94GGQy9iMcYNdN4i8RyXmt3MkcsksJIYSbyrE987cVk67qEt1bRI7SO7kASMSSn4nrXo001HU6IqyNa01HTLV0EiESKQQyLjOO2f/rVz3jTUhr2pvfKFVGUKyA5OR0565+tUL24TStounUkEH5TyfeoUmgkxJFcC4jkO4grj8K2sMpKQu10nKAnDR461OVSfDsgBHcDFV7izgurq4QhnIGYlB+6e2aRLe5sJoobpWBOBuwcc9M1omBYVUADDc5JO4LyAKv6LbQzXCSrCSVYDaoySM10Oj+D7W9sFumu1gi3bZJOcJnuQO1TxrpXh24WSC9jv2BwGtycBvQ56GlccXZnqmj5j8OhXBQIMqp4I9ayrRSWDAHDHIGa0tMvXvfD0FzKVd2yCoGMDtWbC/wC9O1SADxxXLLc9JbG/p4lQghcqByfSquv38ljbSO52EgkHHb0xV21ackOjgAjBXHWsPxTJJd27oVaQqPvA8KPenT+I0Rw+nX4+3mWLDl25AGCBVTxRcIty52bEA3AKQcGotMDxXBORGFYkZ69aqa0RcSzAIwPUBR1J6mvSbshVNInJSmPzndCzO3JYkEH2pgVFYsI1d85O4ZBNSGJbcYcbwDkgHbmorm9t3YpFbSqMgrIzYz7Y7iufmPJe9zqvAuu2Olao0N/plnqVvMQWjnkKeWfVSO3tU/irU7Dw/wCKPPh0qGANlmjt5PNhZD0OeCD7Vx9sltNPueKIFTliThhSXscTSOIp2cBSFB5yfQmpa5ilqdnrHh6z8Qae+seHQYI1XddW2flA9cGuV8O+H21rX4oXljgdl3ReawVWweQCe9YUd/qtpbSxW5ljj53IGwp9zVEX16pj84govIUZPH1oURantXirw5beHY7eHWZLLUrWUbQ9hIHZPUkjoR+tcA3hsJfyW0BSbS5CNiSj5JM/XuKwrYmWJkjXyopjwCepqxeX93JCsBOIovusCQQ3riqSY02TeJfCMHhm4gRLJ7F5ACFTPlFT3HrUdzpdvpU0clte/bI3QMUkXkEjkcelT3niPV9Y0mK0vH+0xwEGKQjJA9Mjp3rEMtxLKAX2pH8wCngmtEWma+k2smt38VpbwJPPM22OFlIy3pk109v4Dfw34hii8U2LWcLqQsNwMwyE9Dn2Nc3oHiGfQtZtdRgCyywP5gWUcEj3Fdt4/wDjTr/xN0dbTVLeyjhgYMDags5xnAJI4/Cs5c9/dWg+ZmJJDrPgfWru506IWemXC+WBG2YCp65PbrWbo6RLrcQneK3ilYFZt2VYk/yrObxVex2M2nud1pJgbZOQPwNZt9eSzBBbqQVIZpEGVA9AO1aJNrQtNM+odf8AhD4dnsLI/wBoyafd3MXmRyRN5kM5AyUZT90+mK8Xb4c67d3Oo3OmRpFBZk+axIHA9B781p+CvjNqulWkVlcxpqMEDB4CygNEcEHk9Qc9Kj+IPxXn8TQSRPZLYFgVaS3DRtKPRucEdfSuaDqRlZmSvFnB6RdrE8/nYdzznGCD9K+ov2H/ABdBY+J9ReS0hniBOW24YDaOR79f0r4pS9lS5AifG0le/A9K9t/Zv+LmnfD3WtQm1WPMUy7Y3JxsPqR7V2VZVI03ybms21HQ/Uy88Z22mParBdw3ltdsCttIAGVj0wetej2HxD0saQz3DlZYlJKSck4Hr61+eXhL412Wv30/243GvwKGaN7ZQBGnYkkgjkjHU13WjeJ7uxtYddkS51Xw/MxWRopGDxgHo474xzXDSxdaLtNGMKso6NHhH7dPxJPxF8dPBHbrFHaZAY8EgEA+/Q5Br5WS6lgbAACRkFSQOCOlfqtqvwC+Hnx20iK+l01IpXBK3MACsOOp9+a+IP2kv2ZH+DOtA2161/p8p3RE9QORhh68da92lW54nVCXMtUe+fssftw6Xo/hIeGPGibHij8q1vMbkK9ACP8APSvPfjZ8Bdb8U2ep/ETS4rQaIxaQmBxv2gnBCj6jrXyMFlgWfKMmGICHuK7zwX8efE/gnw7e+Hk1GW70C+UpLYzEyBQeuCeR9QcjFaOTSsgVGN+eJl6Z4r1H7PPpEl5cPZSEHyDKSgxnkDpnmvRbfwvqieHLfUjfifRoztVZFIKt1wD0PbivFpr6B7hxbxmIZLKQc4/GvTvh34wnuIodF1W7WDRJJFMpc+/UehFcso31N0j03wb4bu9dl05oH2EycyD7yD+lP+JvhseGfF11CCLoxRoxJGN4Kg5/WrF14f1nw6supeG70NpsJ3C7dxG4HYgYIJqvYaofF9rd6hr1+XvhHtVmUbnx0HGOKxdrA0ecapbzNerIIBEjH5cHge3tXWfDL4s+I/hFrr6jpEqCOQFJ7Wb5opR9D0+vatLxb4Y0ax8OWl/p13JPNcYM0MjZKN7d8VwGsXMi2otFhXZtyJFUk59zWXN0ZnK3U9h8M+OG+I3jx5I9DtY7u/Znls43BWb1wfU16pq3wD8C+IdHjura/ufB+oSuYpYbsZiRwehLYAFfEli9/pd7Bc291PZ3Mbh45I2IYEHggjofpXea58Q9W1WyYPr+rXLXCgXcV5cFldgOuOh6elaxqRSsQ2uhj+PNPg0LxFf2EGpQ6rFZztELu3yElweoHofUZBrkrPxZqOm6tJPDeERMvlhGGUCnqAD0PJq5FayXGmyyqjAqxBDd65eW2LTOgGAp3EE4qXJN6D53bQ6OzTNyXRsuDkY7Z61vTIi7Aj5LDJ46H0rmdIleEl2yu4gAnjNbLXDO4A+UZzSuddF824uoPMdoQpliNwZc5A9PSn20mxQSAeeARnFSOu9gSM9hSx2jbSQcjPT3qbnXZDNWvjDYykMQCuCAelcZbyyzEOUKZJxk5zXV6rZsYmAIAPBJNYRshashJVSAQQB1960iFjJ1W4dIpRGfLmC53EHp7etO8PztJdRQlwQcEhuMH6VZ1FzhEC5XngjJ5qfw7pJNyhCYYnk44rRsEjvNPicxIynIzjivS/hV5lxeakXAcPavGMHrgfzGK4zStPEduCEJBOCAOtd/8F1K+KjAxYiYmNVx0yMGsU9S+h55ZxLLPOkxLIWZQi44AY/ma+sf2MdF0q615JorgxXNpGR5DrgnJ65r5aSwFrrV3E7+WYLmSMgnBzuNfS37IFu6+PWcko5HzLnsOn+NKpK0Gc1R3R9tSYaRscDPHtSDH0HpTpiWmYg45IoAAya5U9DjEGec9O1VtUIGmTbjzwKs8c1W1ZVOmTk5OcAAUpPQDAxtVQRziq8gPOBzVleY1Yc5ANQS55xXG3rcsl8OadpF9qxl1UgCLlFIznHSsr4hfADwx8Q7671B7mRpWjLItuxXGOg4+g4NYHjL7YmsaR9inezklk2idDgAkjg+1ex+F1u7JbJb90lldSry4Ay2OOe+a93DScoaicE9T8uPjH+z5qtgusXr6dLBptqxXzwhwxB4B5z6ZNfON9YS2QYzZwy/KpGCcV+xH7SFst9b6dodvAojvJQ0qxjJI3c8fga+Cf2z/h/4e8OeJrNdEIhmW2C3CKuAHJGT6Zx6V2JLoZNOLsfKx2p5Z5DnOD2FWYwNuCOACSV61VlTyZAhYsAcDjrmrltCUEm07hj5gRnFJlnafCXRvD3ijX4rTX9UuNCtHBLXw5VSATg+mccY71f+JOlaJpPiq5t9E1+fxJpTRAR3z5Eqn0LHlsHuQK5v4eax/YviC0ujDHdRRygy2zjiWPuPr6GvRpfAMfxH8S3beEdPnt7ab51hlUko38QYjjHpWbuZSWp51e+Vc6GkjTMbtWAkQ4+ZQOufWsgKPMIjUk4zn1Fa+t6JNpdxe2U64khcxOBzgg4I9xkVP4P8JXvjPVEsNOkje8KHGflUgf1AqUUmc/5iuvlkgBWx06E1KUYMFMoAAwWAzx9KXXdLk0nUrmwk2+fExByDkMDzxUUcyjaJQQpGCU6n6VaRV7nX+EIf+JlZEu0oE8ZUkAfxelfsd8N+Ph9oQAIP2dCc/Svx28CF21rTI3HBmDAjqRuFfsd8PI/L8AaIhBAEC4z24rgxD96KJh3N/BPbNLkZwOaBnBIOPSg9CRwKksGHIPTBrmNfB/tu5BGQAuMHrXUccEjjNcvrXzazcknJwKwrPQpGVMOvPNc94vAHhbVSQP8AUN19cV0U+ee1c341z/wier4OcQnH9a8ubuWz5lSMxWQZThue3Q5PNcPeRbpJE56nJJ6mu/UN9nkRlKbQRwc5HY/jXCXiEyybDjLZJNVRtexV9Dm9Rsbe7uEgMM04xgpAuXJ9vapNd0LVPD2jwXsct/p9sGxBaXy7WZj/AHR/EPWvVfhToF1qV697DYWdyloQVnmkKEH0OAc/jWZ4v1Wx+J/j6O28Raqnh7StNjKq8X71BJnBCkAZzgHpxxXswStqjlm1c8U03T531G5cWpsrhgXlWVcAkjOQD2NeWeKbOS01FpZQBuLNwfU9MV9PeJtY8KWi6yq6/Lq+pJF5du80Yw6gYyCowOPWvnTxXeyao0dvOY5VhQeW6rhivue5610wa6CpvqcxARghuQeM46VUjyoued20kL7n/CtaSxEcZZDvGQACefrWddkxs+BlSclcd66U7nURXBP2a2mUkOeDx3pQi7SQ7EgAHPQ+5pT/AMerEEFc5B9B6UwA7AQMnrQFiVVKToh3EE7iVOCPQ+4rXgQNbuGIwRg57iq1naiR0YgDJzz2FbkdoDYyyIEcA5GT0+tRJiZa8MajPp7EwMoO0oCVzlT1FfSPwgt408LoikFAQ3TqSOf518yaAHkE6OqDadwaM5HSvYPhl8WLDw1pp0+/gneQk7ZIgAifXvmuaeo46M93CBR0C56cCpUj+YMABjgHHSvP5/i5pkUKukqtuB2gnofrTI/jZZpsEmnNJH08yGTJPuRXLys30PSBEVIIOR1I9adtxtwMYOeO1cZYfFTTtRx9mjZznGwkgk+la8fixJWwkGCRyA2QPxqX7u5SVzbeMNjI49cU1oPlGQdpPORWOfEsUhIMbB+g+bA/KlbxIWyXGT0wT19vas+ZBZmsqYBwOfalCHnIwc5FYj+IfLLq6AHHC5wa5LVPjENEvntjaKzD+GYgfkaqPvaC2PSVUryTkfSsrxOUSMYOQQCDjp7Vx1n8bEuQyz6cbYBsKQN4YY5OR0H1p114xttfgBgmQAk4wevtV25RoxNQgSadsqH68Ec5rlJ4iPEQS1VYpGOQMZCn1I7j2rZ1ddRjmeWKdJIs7Qo4Kn+tGj6LJLdwXs+0kBiUC4IP1oc0kJ6HVaJaPBsJIkcHJYDAJ+ldTHIGxvcITwAxAA98msnRbYnGQQSQoDHPXvXj3xi8fajBql3o0UpigiO1mQ4LYPTPpXnxpOtOxD01R6t4m+IOneF4nLzRSyoPuI2SDXjHiT44arezSRWhS3gYEqzE7j9e2K8rm1O4vA6+aSc5AY9/rVWbLFRLkNj1616tLBwhvqZOd0b1/wCKbzUSPtNzMAcjaGyufQj0rMmneTCu+4gZ57VQSRskqSwJAUe3epN5LsSORwK7lFLREcxYYu0YfJCdu+cVWiJVD8wbJyDggkfjUwyYQQcHJOASR9aqlsqGByT1yenrVpWFckz5YwwCg8gj+VIMoQuBnrxTZTvIABIxyD0p2RvQEZ9SO1MLk6s7AFsAKe1bD42q4BAIHT+dZCgBGIIIPOa2FjEkMAB2YUAk8596TJLLQieCIkNGVOSx6n04r6D/AGOwsvxp0QgZJJDbscYI/wAa8Fij+QgDAUcn1r3/APYsgD/GfSGzvJG4Drj5gKzn8LJ6n6fTYEpwMcD+VN54wKdPlZSCOcAjntSdgcVzW0KEHqetIR1561Jxj2pCAe+BRYDlPGuBrdoemYR/WsGYcZrf8aAf2zAMDKwKAfxNYEvTB6V5tazkUjyn4/6nb6R4JtprqQRRNchSzdB/9avHYtRtruGKWGVJgw48s5wPfFd1+2VMIfhVCMqu+6A5Gf0r4Yh8R3theRC2ubq3RWAKpISpOeOOlYxwqqpu5tCVj6zB7YzmnZIGMjH0qnpMxn0fTZS2+WS3VpG9WOc1cGB0xivHnDklY6k7iMo6kZ700EFwc/QU5snIBxQBnpwahoYN0pOTggZGPyo6t7dBSkgDGcDvSAQLgHnnqOaAQDjk555PSgDAwTke9N4bk84PQGgB64H0NNypySc8Z60EnBABBPSjYBwSAMVADgQQMAY9qQD5iQSQeBk9KQgbQFOPp2oUgYI4B5Ap2ArX7vHbuyKXdQWUD19Kx4tVvAoMsQUkcL6Y61vvy2MZGeRSeVEWJCAD860i0t0BR0/U5L3cCpCKcBj3P0rQGGXBySeKj8qKIkomDnGBT2zkgDFJ6isAwGwBhQOOe9ADcknIHbFC5XB5I7ZoJJIwcAckCkKwdxxg9cUHocDB7Yp2DkkjIxTScAkZJ60CFKjnIyMdKTAVME4GMUBgDlgAMZB96UkEjjilcACFhtHVuBk4rhPH3xSsfBJntQpuL9VBKE4CH613kSpPKiEZyQCCK+QfjNO9x491lC5BSQgAngAdK9DA0Y1p2kZzbS0K/jL4qaz4ruJVlu5EtsZMUZwpz245P41xbXryFyXZnAwFzx+VU5cZG8EgjBG7v2qEYjUkqRzknPWvradKMFaKOd33NC2neaQxsxLsuUwepHaq0hKlkBGRlh7eoqKKUieOZCSVJIPSrU2J4xPGo2AbZD6Mfb3rZWQXG27gZIGBjGRVW9X5zjk4yvHGO9TWWYxOCABgcHoa6HRPB8utOJHdolXBJAzx1I/Gne25UU5OyH2Oj3GqSWENtC10JIifMKnbFjqD7V7p4S8L2/hTwwLRIlinuV33ErnGQOgHcisz4dW8OmzrbLbo1uql51JwTxxz7dcVranDceJLgCLeI2PlqwOMDPUVwVZ82h7WHo8i5mP0qA65cyqYhDp1vgiXpvI7AdxW2+pNbsqKhSRsiInp7nFZF7qttbSjTLFWa0sQBNP03yeme9SWNpc312l3KrNK7fKAcKijv9a50rHfc6GxuRowl1B1wSpQFz90nv8AWqh1LBWWc4aX5gSc4Hr75qlcXK6vM8jO32C0ztZuVZu/1rm9U1KaSe2TeyNIwC7j0A6L7A+lb07tmVRprU27Fn1/UlbBESuc85wM8A+9dNcukdwkDM0cJByx6RgDn/8AVTfD2mW+kafglVvZSZiVU4UAEnn19qy7zUWFrqEzwTCVmAgTje7H0B9Rk84ruR5M3roZXiLxDDp+jCW3Rjf3kxtbWMjBfJwSR2wK1bi1ktL7RLBCJCIB5uWICL1JI+vHFcfpiLrXiu41sl5bDSYGWJJO8pHzHPc5446e9ei6VtuZbrVrhhHNLEiRqoyFGOgH8zT2M1qaN1fMsEyRuUjkIUYHygDsM1zfiu+knvLLSIi0UshDyyL/AHByB7ZrVm2BIEldUIUuTnJPuR2rk9PCatq9/qUyOUCmAb1IViOhB78elVcqyOw8L3EMWvW1qYWeLDny07kA46+9ZWn2TajdmeR3imnmMKAHAb5j8gHqKpaVdmy2yFQsryCOMKMFF9foa6ARy6VrLuQpNuNsTOMYcjljjtg9qLhYn1jVRGk1sXAlAEG4DgY6jPrWNOpWSws4wrxKPmAJGOfSmzTpNqEQBWRFJeU4ADMO/wBKge4LtLcgb1lB2kMQQc8celFwsja1dn/ty5sxtKW8CgEHqSPbis3xQgXT9I0yCQu04M04LYZACOmPXPfFSwJ5etWiliGu0CAMMksByc+lV/EyvZvdagSXfy/s0fPqeapMmx0fhp4pHjlWIIigbDggnHrn6Vn6+RdeJNSncqBLEFAY85weKf4SR7exijdcHyTIOp4+pqtdvE19aXMjqyTkqx9CoJANLqNxuRaDK032GCSMowJI3HJJ749KuziC28ZxF1MCXRjhjjZuA3Pfpkk1l6VdEahZ3IXKOGkUEY788egp/i1jdXqSId6W86TAqcEkEEY9hRIlIt+Obto5TMWAkLKrIwxxnAPvzV7SpiYoXnQu+QWXGOe+R6D+VV/GFqk8Rt4jue9sXlDY3ElMEge4JFM0rU0updC3ERNqCrH5f91wMHg98j9aV7ofKiKewinfWbC8LS6ddO1z5SLuCMRyVX1GPyrjbxb/AEnVbJ/OidWUNazkkB1HG09xxXeahI9sLa4UiN/OIJHBwOnPvXO30MWqGXSJ32zM5nsJWXGyQclD7H1FCBxRKl/O8LCKGMSxMGkjViTgnr9K3ISZdPYbjg5ZoiOQ3pj/AArz6w1O5sNZivLiJ2n8toLqLodo6Zz1wa6XQNZivIUBl2tISy7m5IzyB9KGUkYniPTo7aSKeMtb3MbBo5GGAD6ZPrWtoGuRSIiXp2CY7JGz9wnpkjnn1rU8Wacl7YxK6CS3wRtJ556EH2rhLMy2fn2lywDNGY0J9exHuKm5XLY7DVIp9J1RZYJVlRQFAZM4X0J7g9q2o7gXls17aKDEoG6MEkp689xmsywx4k8M2zmJjPAnlMkbESFl7+/4VV0e8e3kYXBKzEFWCnCuvoRUtmiidBtGqaZK6OgliGdueSe3/wCusHUYZ/s0oSyW4RsLcQGTA6dQD1q1PczeG9UtjG6SQyKTE68AA9VIP3sehq3cW8F7E2owgtMv+sAByVPXj0pJ2BxPLNR8Pjw2JZ9Ln36dPzLayZPlnOcg9ufSszVbcXAM9nOYZQAyxOScnuM9wfevTr2wSXmKNkJGCFPBHcEHsa47V9CRDPJAPnIO6ME/JjptrOSTKipI5rTNbdUltr9GVVyDGTkofVT+oq1aaiWmlilO+32kLJIBvcdiR2PTpUF5Imu2sSX0fk6vAv7u4iXC3UY6bh2YVykFtf6YZXtwLuBm3rtkyw5ORz79qx1uVudDcXEEV0Jkg2tHyD1bPf8AP0rQ07XLASM8sLTLtAIXruJ4OPUHvWTpzxa3A9ux8i7ILKzkAFvSsmOCfSdbgnlj8mWCQP8AeBBI6j0IPoaLt7lJ2PUfGNncQTQT70me0SNo3DZ3ZGSD6nmtvwr4jigjeJ3YyXbBgmOEXHIJ7V5/Y+IJLnzbd5y9vctvCsMgE8kAnkY9PyrVgkbTb2OXf/opA/eKPmVvQDuPWokjoi7lzxL4Ztm1KcyTAhQZYWKZyeoFcLZai2qX073hMRgUgknJcjpj0zXoni+U3WnIIgNkoBWVPvKw7fj6V5PqswspQDgFm+bnkY7mo2NRY9RU3IQjbKDuYN1x2rrfCusEm+t0kKyzoQCemR05rh7oNMpuUO5Cdpb3pdKvWTUlQFlCrnI6GptcLaHW3MhnCykgSR5yGUHee4IrzXxPpUk1yLgR7WJw4z93n+VegapltNiMbeUTIWZkOO3FcxfyNqNgk8SMktuzLKmf9aO3HetqLszgxCvE4v7ODMSCCV+UEDAp32c7yMHaOd2O1atxYFxFLEhCkksvoaTYdzuG2jqR6mvQ5jx7MyFjI3ADIA3HaOQKjVROrODjJ4XOSa6rTtOF3bSuUVAAQ8mcAe3vQWSBXjtUCAAAyOoJI74+tNSCzMbSUKTuBkpjqD1NLeWDzzPIAQM5OOlalssLSsUJAbk7TgEitjTXSKEMVwc9+apMVjil066dC/lGJgcCRQST+FEtncHDvG7HoTjqfSvQRcoQzBQXPAxxg0xhb8gqMk8gdq0HynAfZphg+WxBGckYIPpUCQyMCDEynOc16K9lFlWKDJG3PbFVNStLWMFQoDE/Kc/nSuOxzOixuLwuoBJ6sxxtA7e5ou4ZHndgN2e4HTmtWGzSCQMq7QQRuz19sVBlAwSVmEZbBKnkCkSYpAMpbAJzxu5H0pbjJeMEYbdghR0q7eQKkriIDYDtUHqPcmq0ChpCCfvHjJ6U7ALvZQAB8hOMZ6Gun8AzpF4qshKxeIHawJ45rBMShURV/wBrkZ5q7pZWzu7e7AO5W3Bl7etQ9ho95svCYk8V6clswjaSQsTn5cDk/pX0VcRrIsDEAhECg56kDBNfIp8Xyak+mi3naJhKgYocMcnpn0NfYLwgQ2yEjIijwfX5Rn9c183mKaaNoMzZJXTcW5GMDHFX/Asss/xI8O7QQDMAw9gwqpcKChAGWzwfT1re+GFoH+IOiEgHEpJPp8y15mHU3VSLqO0T7Zm++O52img9afPjzeOuB2pgwBgCvqVocQY6gnikz0BPNOIJBJ4NN6E5Ofw6UAAzvAHXORXm/izDeKLoZyccj8K9JThhnk5zXmfiUhvEl6QcFSck9uDWFf4CkfI2s61cp4g1XYQAJ3XBGcjNcZ4oW51lAxJEi5IKjGK6zUUM+o6iNqgi5kO71yxrNns9yFcEBh1HWvJi/eO2Ox5XY69eaNqKWodBK0g/1i53jueO9drbaxrLyLiSOQbiCdpUgHpxk5rnfFWkuvimyEUKuCVJY4BUZ5Jr0TT9HVVAxuY98dfSuipH3bjtqVbO0kunWSbBfoTjitO10s6ToeooGBBBZTjkD2rXsdOEecAAelO1uMLpV2CMsImwfQ4rBN3Bq584awAqhCSwJOSTyMmueuZE3tk7CBjGO1dHeoxkYSKwlyTnPBGfSsGWMebKQMhuAD6V6UXocF9S/o8qjwtqChN7gPLuBxwB0+lN8GxSz6REEwULElRxz6VJZRiLwjrO0EIR09yOmav+BIkh02MooR9u7Oc8mom+o7nR2UXlqiEYOTk4yPpWgoGWIGBngelVrNfMwgJALFhirYQEEEYPWvLnuMQgE5IyCKcifJgMSOuT2pApwcnJ6U7aQAAMDv71kA5QOAOvanqpBGRk+tCMucZyfbtUoHOD09aYEkaEk84FWYlGeBjjnHeolxgAHB7fWrUKsSMnAP61LKsWIIwSAw49AetemfBdEPxC0sIScHPzdufWvOo0GQQMkdh3r1D4IRrN8QtOxyBgfkelbUl7yQnoj7SmXa4J5yAfpTMdDUlxjzOxGADTMDIwK+gj8JmJ26c0hx2NOOBnIxSVVgGKSSuSMZFcL40J/t8qRzsB6dTXeJzIoOCMiuA8ZsW8SuM5AUfhwK56+kBvUywc5HWnDO4AYycjmmjgEU12IXI6gE/XivIIOQQDzJcDjzG/nUuflIBycGokH7yTBzljgD606ZwkLuSQBxwOprl2dwehzs0Mt1eh4OGThiTgDHXmvUfD3xE8K6VqsL3N7599HAqEBt204wQD61414m1wDSp7W3YoZDtkK8HB96888M+CtT1bxFEdKtJpUt1LSTuxCLnnJPtXVRxtSMuWCuc7qtM+69E+JeiXenvObkQpFncG547c+vtWVZ39hNZ3Ory6mbOMuWiLNgHHf3r5oa8tIbOSFNRN7corNI6g4OAcjHH4V5prHxO1HXrYWTT3MVhF8sYVfl2565GSx9jiu9Zk4v3omf1tLdH26/xEs9W0SBbPVreK/ZigOAS5HHT8q8O+JPx08V+F9YfTS9u0iqSCVHQ+oHevI/DHxI0vwepMFjd3uqkExvIDhSRgZB4BzUV5b3c+nXOv6/K0uo3UgMULHkAnqaU8fzL3TKeLuvdIfFT+OfHVkmv6vqax2EDEwwRcMT2GBxjvWL4ds9TutQhuTbI8SHLSy8gYroL7xHPcadDommKHSdg0smchOxAHrXR+K9Pm0vQ0tdIhW9jjBLSLwCe2RXnOrKprucMqjnucj4yvrbU9Sax+0hFSMM8hBIA9B+VZ0+lINCEoLMgBGT1J7fSuFvtTvoJpZI3L3JbDhxkrg9AK6+08Rz22mWx1IrCkg3bSBkjucU0m9GhxjfcrfDzT2h8R27XkDuCrkBeRtwT07nivRdPsrvxBqjWhu5tNtIBvZg5Qk9hnt9K4XT/G+j6TqiSW84e6nYKrBuEUd67C+8WWyW8Oo6Y4uXZsFc5DHucdzSlF9TphT01IfFviG5t7dtOMwFsrY88kls+pNcdNpV7cHfp8iokZyJ2OQx+tbvjPU7fWtIil8owXc/ymNF+bPTpXKXmjXnh0QWllK91EgDSktu2g9zzgc0o8q3YOfIc5d3U9n56ai6TXby5Vgew68VDqU8l7GWSLyxEoZWU9/aun/s20vphJPAXl7bmHH4VXvLMJKYIF+Q4U4GTknBFbqon1J9qmZfhbTrzxFcTXVw0svlBVBkkL9e3PSvUfD9jBaTJZTGEO45BbLD6jtUGgeANZ8P6ak9o1uPPIZI5QSc9z9eaw7TUNOtdflS8uJE1GM+W5hGQSfTPbnvXNUm3ojlneTNrRtMtb3VtSa6vYdO0e0l2y3BYZlbHRR7Dqa27rX/CjqbTT9Pe8crhZJjgE9iB1rk9Y+H0UWmy6nBqTzRFi8kMq5IYnv6j37VW8OXdjp+t2cFwgNxMyq7MCAi+oPQ1zucjGV1sPn0e7W9kNtC0YLYEcYJxntmuhk8D3utWIFzGYMjaRAvzbR1yT3966y78U+G7adLIX5UoxUbAASfc9h9aoTeNbOxy9jeiVlPJBzj0otbVshRl1K3/CCaDDpgtYUNtcqu1WGTj3JxkkmuMvrF7O7i0ueR5RGwYuV5X29uK3bjxnpEF8L5ZGfU5GyyAHanHB9PwrI1XxtpRvS92fLilBMqwn5nPqSec8dql8z0SL9nLsbdv4ovYIxFoNpFKIflaSZcg+uBWF4y1mHTNKtrh0xqEmSzA4XJ7Ad8Vq2vi+BrAHToo7WIjcsQjILD3zyK4DVRb6rrQuNSnaRIflhtgcDJ5Jqox7mijbc6Lw/qNjqell31JUnJCyMwwAewJ7eldFLpNpf2jIkkJdQAQvJPv71yPhzQUvXmaOARRuf3akcbh3qm3i2HwlqjXV4ZZQpIWCJSS5HbFWrXshW6RPZfCNmNJ8OXAsWMTSkhvLGGz9a5xLm/sLxbSKfN1KxJkmXfj8/wAKb4b+LEutaPd3dxo82nxSArEDGYwSO5DdfwoW+83S01FHxKGJYdWYf4VdpMiS0sLrWkeKVgYy6zOyZyptiI1AxyPlFeaazp08qyRSX06Oxwyo5O7HUE/zr6B8L6pDqdn5E4BIG4Anr7fWvHPilazaPrOoQWSlFlHnKxXkAk8AdsYogtRLTqeewxPp0wUyqRnO3OcD6V6HZ36QaGZJZmiRSAQBkuD1OT6f1ryK11eDTr8S3CGRxyQxyRg1pax8QE190jYx2VomCIlOGc/StuR9Dpp+67nvFrqMGk+BLu40aKGxnlXDzzEGZuOSPQ+lfPerWkUtuXkDyzO7MSOWyT1rV0rxBPqNq1mXLxlseSpOSO1b+maWY75GlhUZI2iQdcdqV5wOmtVjKK5VY8z1JJ4DCZS0ioMqWJbAPb2pvinxLqGoQQQ21m1sqRhcryX98D1rufHenn96xi2SZyFHQfgK5zwrb6hq8rJJH5UeCA8gGR2+Wto1O5zqfc5Dw/cxWV6La6iEsj4A+bqT049a6weJrnRL9tPtFlSe6AWQxkA7R0Uk8gc9BWpqXwztNK1CARSvNdth33Y+X3BHSrWh+HpptclnaIAxKWae4ON2BwBVOomaOaloY2pasmmkRSyK6yABlYHdu9AfT3qG4vpdYjIln8q3jGBGBgD0rGt/B2t6jql/eagv+jJISJDkADPAFdTc+Fo7jSY0jlFssgCtIzAMzeuOpp867hojgNesI2gMMUojQHcQDyak0HxPpehQo5hlMynDFcnJ/pXZQ/C55fLW3dZC4IZpSQT7jrgda7P4e+CLHS3linEDyk4IdQdwq41ENas4vw74zt9a1C2xpwhjLbTNKCD9ea6PxtZjW7l5EEYtwuC0WdgPoPWtLxTp1lLPJFJCsZAOxVwMeh4qlpkSJpbLM5MsY2xjdgH3IqXPoinLlVjgLDwjctcsbaUIMZDN0YVvWem3luhN3KUiAIIAwuPrWxoEog1CX7SmI2fJJOM+w9BVPx99tvGis7K2nmsGO55EXGCOn4VHMczfYzALOW4ZIrQSAAgFlG0/iOa5rxboM6iGVIxCGIyqLkn059K7nwzpl1bKonjV0GcbBnHtWl44S0uLCCNMIhXDljgilz2EpNHI3Kx6f4eS3aMq7AbncYIOOlcdqfiCJQYLIh3wFd+uD7GukuNT0QW4sXeWVx0YsXz+JqddD0e6tp57YAOFAMZIJBx17VcZXNYtnGWPiey0qxnNy5eXOSW5JJ6/SuH1rWbnxBqOYg0cIBCx46D1J9a7uXTdJMUsDRtLc5IDKPlH41PpHw5v7gobS3jIkOFaQ4H611RcUrnTFpK5ymh+HmvsSAFmACnnPH0r1j4ffCG48SXSOUaOxjADylevqBXR+Dvgnr2jYluoYDFJ8wG4ZA969h8KXcuh+VbyqERTt8vqh/KuariOXSLOOtWa0TPNNVh0b4dRva6RooilIw920YOT9T3pfBmn3Ot6y89zKzuF3LF2A9MV7drPh/TvEVm0r26FxltxHAPrisOy8P23h+Fr2IF3RCWbGARjmuOUlNa7nG3J7mTrMg0+wDzPsUHao4ABrk1KPOZEKu/XIPU1n+JtTvfHWpyRoCtnGuxYQPlGfbua3dK+FVzZWqXt55iuVGyEyEEjtxmuaNOQlFszry7MUsUgJMgYNjHbuc13dneXUlks8tyLeMAMVkBJceoFRJ8PLqeFX+zMZJECqXYKoP1NUNS8GahpYcajqiAIMpCSCHXsARWdSDaC1tzrLtxbWLyjLllDCTHQkcVwVloD3LXs7z7EMjM24dc10Fz4gEmhJBKAY40GW6YwK5zRtX1Xxc9xaWkSQ2SnaXC4OB3/AP11z0KUr3ZrFJrQ47xp4YZbe4itJWRSCQV45PfFUfC9yNHtA0ih3iHKMcbz7e9eg+KZ9P8AD2nype3Kl1AVg5B3fQ+1eJXGtpqPiBxZOFichV39Ca9entaRvDmsaV34suNZ1dbQCQkNlQsZwPYmuh05bW1uUN6xReSVHUnt+FdLofg63stNS7liKSSHdvPeug8P6HpOozOLlBIVOARjA/HBolVhFaClVUdDJuPH+jeH7JQdMALgDJz+fXj8KhtfiPperACKFEfgKwzkfhmpPif4X06FbeOBMSMNxUnOBXnsXw8eVzLbyyISdzRx8Y/GtKTjUVzOL5ja+ImsjUbcEDLAdV7V55Z6zKChR3kjAyFb1FdbqK32m2v2ePCxjPLoCT65J607wX4Gs7/SrnVdV1WOytodwClQGkPYAe/tXQoW2OhJmJJ42ktbBrh4jleAG+ZifUD0pLPxXLqKCSQRqWHHYt+HrW3J4ftLqPESb0OdokGOPXNcOlzFa6tLBG6mFTtB9G7jNXYpKxqyWVlqN0gkQswIDbRz9M1oz6BBZyIsZfeBnYOuD05qvY2S30sSRzlQDk+WcEj3rfuPD0mjhninM7S4b5z932GaaRdrlPQPE9x4U1JZYVRmAwEc5Oe3NWtY0Lxj8S9UfUZkBUjESzEhQPQdqr6R4WvdSvRiAzvI3y4Of1rtdO0bXtJ1JUdyiLwYxICFHt6VcYp7lKC6o8Y1nQj4ev1sruVGuS+ZChzj2zXWaZYxyWUs0NuzqgBzj5VGO5rutS8CeHb6+uNV1S7jtlCnIIBYsKqaPr2kDTp9M0hAIiSJZ5lwTjvj0q+UtQPLZNaBuADAIolbJK98d6sw+MrWS6CwlpZM7SQuAPfFYHi8ldUktrO4DoWILoMDrWpoHhDT9Gt1uZ74TSuu5mbuT2HtWckkRKNjrr7xlLHCkUMm1gnUc5FbPgvxo1soF/OZpmJCJ0Cj19zXDxxR380kdlAzKF+ZlHT6etbGi6KfPR5WUMMmMH2/rXLJdCE+VnS+K/El7rcL2UU5QA/KFGCPeoNN8I3U2ntFMGlDrkOSck/4VhXl/Il8stsPMeMYJHUHPrXV6X45vbO1G2xNzO2FAZiAB6+tcbTuY1G2cJqXwx1hpyLO0JTOSZHKKB3Peq0fgmW3d1FsA6HGcEAnuRXu1nrl1JoLz36CMKdxRscD+tc03jKy1KOURxRlwcA46e9ae1klawQnK1rHmenaKI5pIZUZHXqSOOfer13bRWlgSI0QKCEIUZZvc11yabPqbJHaQGSWQ8ADH457CpT4Rmij23rrGASGGM4PpispVWwdS+55FHLr+oI0auIowcsiEjI7dOta2iaLqd5IkQQtKCFAAJx+NdxZaLG9zKFlRQp27SMEj1rufDs2leHmSeRBPLGMiMDJP+NY+1fQzbfQb4U+Flza2FvNqV26Fju8qNQSR757V0Or+FbI6dKkEpyAQsZOW3fhVG+17xH4muHaykFha5wSEJJH4EY4rT028tPCFuz3oe8dwQ0kgJJPtml7a7MHe549d/DnxP8AbWaBnitSSRufJA+mKhk+HF6LUjUE8xjnDAE5r2uH4maJI5QFUbrkEHGPWs7U/iz4Yu4TbR30csgB3Jtzg+gPauuOIeisbxnI8QtvC0elT5ZBEpPODzXQWQgLrErbnBDAuQAPxrm/iJ41t31KKCxZXXOZGQ9B6fWruk6e+u6KwDZJ+YEdh7n8q9BK6TO+Eebc3NRlto8Sy3phjRuQJMqx9OPWrsV/5zgxOQhxgHnArjrLwzPaXBEoDW6kEEtnJ+lb9vbypJldoB5PsPaueUex204JHT2Tsrrt5Ocn3NdDEXKqWABxyRXO6YH3ouMEjP1ro0D+WAoBx1JPNaU0dcVYv2sg4GMN0GB1PvU73QtjvZA5UZx1GarWOQACOevNOuroxq4CFgRhsDOB610Gx84/tByNNLE5OCc4A6ckV4VarO1xKIgUDDBwc4969p/aBuy5UKcBWwAeeM9a8QgumgDyBsgnAwetbx0RwVtzZWxlWFCTvA5wTyD9Kia3V8Eg5HzZPGK0vD0kd+QlywEuPvY6D0qXU4FOTEN6g7SPUUjmOXvgFV2ySCeg5/Kqi5ERLBih7Y5rWeyM9wfKUGIdSpzio0gVJTGQCV5OfSquirnNXRnswHdCqH5gSOcV0vg1Wu7wIjh5WIOFXHHvVDxDE97CsUSEoBjc3auh+FscOh6mLm8cMwQgRNyD6e9G6Hoz0K50uWKBC6gOoA2lgSM/X61Xi09omDEsCOcAZzV+fxPaavOIjbJEAcFlOSf8K6bStJttS8uA3eDjpjIHpXM09jDluc1LahrRS0WGIJUY61yt1aT3UwtypMKnJWMAEeozXs+q+E4NOsGDK7y4IVgeDXFaBpUlxqMrGLKDJIxg8d81UYsuMGee6v4aS1cSJBJCgO4CQ5IHue9Ng1K5uwLSIsgYADHcV2fxFu0W3JMRLgBQO+BXG+Fbb7JrVs6qXSU4IJwVPbB7Vo3YcvdPStF+FQvNHF3eBghAIVTgk1mXEEfhmcm2TYFyckZxivXHuni8LgGJHMa4Uljkk981494rle5Rl2hSQSQDkZ+tYSl0RySk72Lv2SDxfZFzKrynJJbpXIR+Dp7DVyY5MIxwQp+U+9avgvUTaXhhL7ATgZPBruPFVzAdMku1MQljj4xgdB7d+KlSbEtTDvpIrHTobcOscikbged+T2H41n33gsX8DzpGXduoUZrynW/Gup3Opid3VIUONueSa90+G1+ur+HkkuC4ikX5FAOSfatHFxVzRxtqeO67HcaI6qh/d5weOlYNz4jjuCUmtt4XopHBPrXq3i7ShJM/nqRHkhFbsO9cJq/hSKRQbVQhAJGTnP41pGV9y4yXU5uC/M7EuNg5Ij7AVWuM7QVAdWJ+UcAVFd2kthdcxkDB3Fu1V1kkldmV8rjgHvXQjqiro29Ga2LgkADO0yKM4PpXd6JcGG8tUG0oWGWY4wueteeWFtNbqWKfIwyEUYOa3PD2o3MWv2zywyEAgHcRtAz6VlNXMakbn2d8PdKEWnieWLdGQBjIwff2rhPi/qSG/W2UxlwMrk8jHUf/AK62dH+KOmaD4QeSe8jRioVYgfnY47D0rxPxBqlz4t1o3eXSFgQhYkY9BXMt7s5FHXU9A8I66t/amAkCXG0sTjH41HZ6HbReKUZlyCc7geM+teZ6XdXOhzsS+cMSSDnNbP8Awm8trd/aSWZydoQHAHvVNJ7DcUfTztZabpjMnLeWPmOAo45+teO3jWPiXXZPtHlsFbbhMDPrzXM3HxTvJ7GK0uEaSMnhV7CovDFxHc64iQDM5IJyp2Lkjj61hy20M3Gx3Ou/DayMJntHk2FRgnk59BXGXdhqOixmOF3fdnJ54r36PSt+mEy7YkVQAg6nI61ix+HF1Tz4QA5U5XcO3rXI6lnqYNpHy7qF3qCXEr3MYKg8eppxvC9uFZVKHkbhkj8a928U/CsTxs3lqAeAQOhry7XvBM+kyFCpcY25x0rppzUjaE0zjbcCK4dzEZVJyDnFaf8AacS2JYExMTtKsOCPxrRtdPjQmJ4izqOccYqtrWhQC2DvFlych/atr3N42Zzl1dFp28sEhjxxiktdPluVVGfDKSQCcc/U1IYQkgDMVYHINb1lZR3e1ixRTjJbufrVWNzPt7OWKIvtBUdfUGop7iZJlVJAY8ZIYZH0rpL5rOCEKWLEDHyHrWNHLA0oRwEjU52r/X3p3sBjLLN9pBiXAZss3tn0rttNZIbhFdI0JAIGc5+tR21mk0JEMUYA+bcBzj6mq9voh+1Fg5AzklTkg+lRKRMpJaHaxeE9L1tGFwVjGOFB4Jrzz4hfDeCzti1tEBHGCV28Z/CuttmubG5BiRygH33649hU/jjWYb7RoEUhJgpBFFObi9DOMmmfNk9uIbl4gclRyBSKm9SQACvHJ5rdvfDd3500ykOWJIVQcmsWVGtyTKNjYwVxyDXrwlzHqwldFScbSSAGGeuarrhmJBJ9M1NMQwBxxnPpUI37iVXAz3rcsnjDZBByehz2pJ2ZuCCAO471LGgSMkg4JyeahugABs+cn0NAFdpDuAzjHp3oPXIJOexFNJOQCMH0FPQleTx/vVYDlUlgThhjpUqA7jhd/HekUAsQBx1zmpIiNxOCVx0qkJnU+AbIXXiXTg6AhZBkEZzngfqa/V74R2Caf4UtkDs8phAJboenSvyv+EBL+NtOGNoMijDdDzj+tfq78NSX0O2QO0Z2hdy+gHT+dZVVZHM7OR2sCELwOe9TKM9qjhwOAcjtmps9ABzWcdrm9wQKJUH8RPArr9GX92+Rg4GDXKxRoZFYjJBwD6V1+mArABxg9TWtikSTrlcYyaxr9GJIAyO5zW7PnBI5FZN6qgE5IJ4GB3pDOU1SN2idQwyein1r5m/aICG1YugdF5Ax3H/6hX1DqMZKkAk5GR+FfLP7R1wvkGFnwZSzKFPJxV0/iSN4WR9+LFFd3Jt7jU2JAyNjAZ96hfQ9NhugJHMp6l2kHP4V5J4q+IOh6FNBc2l3bzgAh0AJyfXGSeh/Sm2Xxk0S7s0uYmspZAdrQlSG/I815br011M/aWPZf7INu6y2F2hgHJjKgj3wRWH448Z2Xh2yKXUcgjdTl4wTjj0NcRYfFDSbiQym1u7UAZzbHIB+hrM1n46aG7SWWq2U1zaEECeWEZA/r+lUqkZvQtSUjzTXtW0a/F3cxTQTM5JKSOEY9+h7nFcFba14Yi1CJzJLYOHHmKy7h19R0rd8d6n4F1BJZbS4SBpDlS3BU+hHpXCWbWKXafZXtryHqygj5vbHevSpSXLqXofZPgeXRtZ0+yvdJ1GzuWSNQYiRzxyOxr1e1gkW1iurIrAzKC9ucbSe+B2r5u+FuueB57K3EtjJplyowWtuFJ98n+le4WPiLRBHDElys8YI2zbjn6EdK5ZVY82jE3HodFFDpmsZS5tEiu2GeRgn3BqldeG0t5UNpfXVm/bJDj8jWD468QT2NvBPY2i3EB5WSHO5T+FRaB8SnuIki1KymVz8vm7DwPeo9tFOzI0NPVdK8RwxCW2vYtQABJSRQpI9OK5pPiFf6HceVqWlyW7nrgnaa9AGp2AiR/t0ajrnOK5zxRqFnqIjRL63XBOdxBzXRGaehLJNM+IelXTCQSS2jsOfNBKt7cVheN/HcNhNbT2wFyhyGyCRjjHP51iXun2wkaRJxaSg9YFMiP74HSmp4l0e0tTb6iI70D722Mg/kQKq8U9QNzSfHFrrFmJogjMOGjRsEH8atf8ACSWcwxFNh+hBGcH8K8l1nUvCENwZ7UXcUbnDRqCBmsZPiRpGhTu9ho127qOHcnaT+NQ6sF1M3Y9tGr6ZPLsnubWQkEFHXv8AU1k6pHpiXqQTaeCknAeAkD8hXhupfHdry5JTRbeGfrmaXGT64ArOv/jb4rnwY5bWBSduEGSP++qwliqa0uZ3V9z2PU/hHomszyGO8nt3YHC4wK4fU/gFBAzkaooK5IaSQjBz6dK4G++JHiGWFZWu52A4OWAUn6jBrMPxD1hwGeK1n7MJZSCR9a8ypOnUd0jphU5VY7+3+F0NjKrT67YqEyfMVQGP1ya3L3xJ4e8Oaaltca+EXrvjQAn8h7V5Jdxah4q2HT9FleRuCIpcgE+hOBitiw+Gd7BHHL4isr6KFcEtvDKB6YHfFXGVlojlqTszpbf4g+CLi4YWkE+p3OeZEXBPuc12WmeMNY+yv/YulR20SgNkzLkDnt1ryceF9K1eSWDw/bOoTpKTtlBHXPtV4aP4i8PWkRFzavEWC4kuAj5Jxz7fWpeJlF6IxVbyPTxqHifWU899YihUZ3Q5CuPUYFYd94l8O2soTWNSnuZgcNG0hBB9ua4DU73UYpEjEqwXw+Yo0ocMPUEdarX93beJxEmp2MEtzCQJFkGPMH+R1qPrk2+wvb3Owm8T+HIblbaKA39pKclyxDoD04PpXpGhaNog0pHgm823lGTFPknHoCK8Lt7HwHpM5EuoT6PIeWtiSQp9j6VfvddjurZ/+Ef8RXRWIfIohJDfT05rSOIm2Vz3PRvEnh7wvBuMUM0UrN1BJ2n8e1Zmp2enXumvZWh3yKAxcnPIx0rmbDUdZu7NJLvVYZbkLkJPaspOPfODXMar4m1Hw2st/JcqjnJxGSF/Ed/xrKtOs2nElSakc78TvGh8PafLEctODsKDrjpnH5Gvne8V9Wu3kdy7yEsSeOtdl4i8QT+N9bluSAxckEMeMZ6/WpJfCn2a2WUKGLjIIPQV61GcuVKe56UIaXRwgtmsgUaFZVJ5G3dWlbrps4jQ2rQSkYGASM10Gm+ErnxNqaWtokkZchSYzg4JxX1L8Kf2J9GubKLV9duJi6gMUDHOeOvr3r2aNKlbnqSFNuPQ85+AfwU1nxfK72tzbi1Ubis0ZBPHYjnrXvXhz9nPWRLOsWtRp5R2mGUblH0J5H51714D+G2ieCtLQaQmVKBRkgZ44qfwzZT2t5qQuLRnRuQCcE4JonXTfubHPyc2sjwmX4E6vDcsJ7xUiOVWeIBkB9/SuE8UeF7vwpqKQXM8NzExIWSM4yR2Ir7H0F7YJOkcUtvk58uTOAec8mvCf2iPDOo6zcROmnNNBH8yvAMkY78VNOtJuzIlSiePoGYk7SAOmBxXZfCuYnxDbArgKwwD35rz2OwYZEdzPbsDhkPY9wQa7n4WWbzeJIUN46YKkOQDyDn8v8a7amkNDOkrSPq/ybjzI5EkcjaPlAyK0UDygZjZcdjWLHpdzHEhfUpdxGRt9KsrpZkVRLfzyqOgzgg14p3GP49kMdlEZMAByMccjHp+FcJZXT3byhIQ0edpYjjH+NdZ4y0qC1ELh5JTkfK7ZHPtWQmyNSEAQd1AwM1rFKxzzZFDpcAYvIC7E9AcAVeWWS3JEUuxegUqCAKoz3iW6EtIAB3PGaxr7xbYQyrEZ2EzHAAXIFRJpGaZqap4g1GxI2WlvcoRncQB/KvIfH3xU1L97aR4skBKs28FQfrniu28SaXNdW3mzaqsdswyVC7SR6ZrzTS9HbVten057KCWzQ5WVsZIPOSe9clRuS0ZnJu+hgab43sEtXsNZsvtz5OJYFO/JPBB6H8DWXqsxTU7aBNC32EpzFFPkyuvcn0Nep6n4SsdBdLm2tPtIAOFAyqHsc96+fviB411eXXnWW7FvKGAjWA8xjHGSOnGOleVWjKK1ZzzbtqbHizSdLWFbvSrJrCRRtktpwQT68mvNtb1u7igms4HjFtKeSw+ZD/snsa1brxVfXVo8V3eS3kg/ikYkmsjS59GuJHTW4piBkYiOGHoa5YPuYrcw7zxNqGkwQ207m5twDtikPr3JHaqllrMDF5REsWBy+MgHtWjrujWl1IVsXIgAJQzN8xHbr7ViWPhO9VDNBM4jXO9VGVPtXSmao6zw94htLdJxqU7NDMCAQuRn09q4a6vVudcnW2nDwMxZMt0GehrZsII7KGS5ktvPUHb9nA5Pvj0rlrCWfTvEontrNQjOW8qTlQT2INWnYZ01rZw3YW0jSK5kc5LKeVNem+AtbPh+4a2ifZOExuAyw9DWL4L8B3njnVXuoWs9OlHMiwttA+gPXrWjrnhS18J6gRLcXclyvCXFox3A+pPce1ZSaejFdHVT+OtdvtD1GK+1mCW0BKiOEBZQegBB5x05rx/T9LsBdXj3N3Da3CEuI3bO/OeVPQ1kaizXOo3Eqyu9yrHczHkj6VFLeQtHGZ7YSxDhmbhlPqPUVnGChsSkuhp6el5rsz20Ds0IJIUkBSK57XdbOiaiYLd2kIBVgo+UH0q9qF29jaKtjcrGsq5YI2WA9M9q4m5iUsXUudxyWY9TVqNy0izPq6PGSVAkJ6J2z3qvdarcsgZQdiEDIPT8KpNvaQ5GT06VPGH8naCCrdSpzyK3SsirWIdTuRqlxHJEiBduGBz1/GnCHypN8TCN8YCr0J+lRbjEpAG9icDPXNMvIW8yJZU3IxH3eCp9aBk1hO8LSXJQmVW2sSvX61vXniCBrCIJaK7E5kbccD/ABrMvIXsQI7KdZ4HA3ORjnuOfSqFjMJ42BkQqW4x0NVqB0fg3xXFa3zxXMv/ABL55B5seMgDPXHauv8AiM2hxXNodCtDPbOoaVolyQfXFeY3E0UMpVYUZuASDkH8q04prmyaFy3mRHBwp6D0qHG5Udz23wyit4XBjOAFJww5z9KgtSZgsgOAPUY5qXw2RJ4cLodihQVPTk1VsLi4k89hGswU4OTgk+wrmasz0Y7HR6dI8RJJ3A8gHtWb4lANlNgOkx5yowCKfZPe7MraBnb/AJZs+MD61zviHxFcyQy28tsYTggYOQPxrWl8RaZgadBHqF46BtvJBJHWsjWbRILmUXKuYCSp2kggeoNSwO8JDAHgdRWbr2qm5glTfIZDwd46ewNd8tiKj92xzd5fWkd08aMWtlPyvIeT9ag1C5YyxSSpkMu1SCBx2p+n6HJfuXhiMpU7juxhPcg10ep+B59J0y3nEEjxXBLFsbsN/Qe1czuea7nOz2ga2SWKMuw+8FHQeprGtrK9u55VgiedlOdqckCvXPhvZaVfXiQTX0Fpdqcf6Rwje3/1q2L7S7Xwp41lvIZbNTHH5hjViEdhzgYB6/TvSEtTxc3ktpGyGJzJg8FTk+1VPOWaRHeMoeAVIxj6ivWvFPi/w58QhdXbaNLpNyFJWZGBUkdenY/SvPBZWU8AdLgPIMhonUgsM8EGrWhRTvc2+wwxJk4O5SePoKw9Q1N2uygZlOPnyc59q7+LTLrSootRksGl0rG0tKM7fx/kay9Q1LSJ7N7CKyj+2SNuWZlII/GtEBxttqs3nGKMskCjA5wBWqDtZSzq3AOQeBT4/Ct7Zx+eY/NgZsbhyM/1qpdTJbSIygkjhgRwfane4FyXKqBlih5yozT9KukKXMcDkrOpDEHkY6/Sr+n3UU2iXk8V3BC8a/8AHvKMsxPpVHwtDpEuppDq6h4XJIaMlcHt0pvQCK+16w/sy6sbzTC9w6hYp0fHl+7Dv+FZOlXtpPbzW19JcWzgYga3+45HZh1x71s+JNPtFuHRBugVjsKHqPrWL/ZMscgkiUyIeRxjj0q4s0iWvDUzpL5rBpAjZCE9QD0r2e48QfDaWIDVdN1cTvCpEipmENtHT8fwrx+xtxBO0gVo4iOVJzg/WtiTw9e6lod7f2tw0ltarl4ixICk+holBSZfKmcfDBE7XJIBRJGwVGMjPB56V1Pw+8MTa1qUDSWxmtJJQsjqpcqvUnA9BXLJtGnyKhARmySBwTX0L+yf4li0TWzby6eLgSKCQpHQZ55+v60Tk4x0CW2h6JovhrQPg5DdX8V6uq22pWvkxpGwLxk+o7dxWv4F+Lp8I6S2lW9v59zKWlGnzxsxnBPAG0HBx3xV520Dxd8RbaK70iCxsgSSsUgPmMDxkcYBz29a0fGfwpurX4n2mu6WTaWwjURsigiIgDgDvzk8nvXmU3zz9/c8+Lcpanp3wW+OOlanJPp0WgXWjXMZ+eCUYVHPUc8j8q6r4j/BfU/iRYk30NrDazHLlgCwX0ya8a+GPw/1bxlceKrye5kivSS8E+3ALDpyOmMCsjVf2l/iDo/g7UvDk9kLq9tiYRPvCsgBwDg8twO1ekpcp6kdIps8Q/a6+C3gn4YWtpD4UuGbVgdtzEJCyv3yB0BHOa+VmZgw3gB26AHjH1r32y0HXvid4na1v5d15ITIRO20Yz0yelS/Fb4IWugaU1zYxTG/j4kjjwYmPqD61rGtFaXLVSOx4TakJgABcjGCOtbekTpbXMU06O8YypiBwR6VzV2j2qsJUYSA4Kjgg+la0VwJdKgdgyXCk4B6kdua6PiRomfW/gPVtF+JHwrOiW2omw8R2yjNvIwxOgPQg98d64fWtPXRSLSCYyOhIYMMMCOoNch8Hrzw5qPiO1tvEd5caNZOQp1G1OGjznOSASAeh9OK9e8T/DXS7i+vJNA8Ww6tp0Kbop5SDLIMcgnjOPWuKULO6ZDkeOR+f58hSd4kYkkEk9O2DwKuXFy7xRIZCpICttHVaozxvZXE0YfK5Oec80T3hiMT7jGw42EZyPXNYtGb1PXPC2k6FefCnV9UvIlJt38tcgbw2Mg+oz0rh9Jv9Gk1W1ubbTzqVpEQ09pP8rOO4B7fU1Rj8dvZaHeaZBFE0N1hpg5OSwBwQR06niuaGt29pYkmLZc5wJgeg7gUpRb2Ia8zpPijrmmap4gjj0SxXRNN2YMLyAkueoOMjA47157cIwuChjQtnBYDkikvr+KYtl1EhPVs8E0xZbiOZSZIblgpCs2VIz70oxsZGzZC3lVIo423E7cnnJ+natWfTJbTapUg8EZHSsbQLm8l1FE3LvjwRtGBk+/eu21Gd7oLJcECXhWxzn05rSx6WHMe8ZIxHKhySAGGe/rirNs2UjYjAJ4z3pNVsIoo423KQ3RRzn3qLY48pFOCCCMUjvQ3xEiBIwcDcQv1zWG9nLCQxRgBwMjrWzr7uJIkSMyv3VSCQO5+g61hz6hJFIQCHVeVYdDW0SjPjjGoaqIArCQYwTyMd/pXokemRWFlHhADjJY9c/T0rlPBFmLrVZ5XAAbjJHSvVtY8N6jZWjPcWhWFlHlyEZ3DHBBHBFQ22K9mYmm6ijwiNnIZX4OeMGu0+Fd8LTxssoG6NGGCGzng9vavONNsJBqCI43BjkbTnJ9K7rwNCdP8VWskYCiWUA44weh/SoTY3tYpeI/LOp6k4IaWWdlY45BJ65r6F/YwlS58ZByWYrFtJweSBjP6V4F4isRbeNNb05iUdZd6k4IbIz2+tfQH7FkHkeOJUGQnlsME8ggetTU+E4qisfa8q4kYkc5po5yMU+b/AFzgnoaTA4xWMdUcyQ3HPXFVNZyNMYA4JYDP41dOD1qnq4zphOcjzB/Oia0AxGQKgAHygYFVpSRkg5q3J0A7VWm4z6VxspGdf6nFZWzJPafaXyGjVOSSO/sa5jxX+0UPDGh3NtfWSxXIQmDypA8oftlOvXrUnxL8XDwb4WuLhHjF1MCkJYZIJ7/rXzzpnwc1fxnKdVudThub9gZhZS5ZmXI6sOBkdAe1ephpaWJba+EyvEvjj4neM9El8T6bqdve2mnTGXy42JuIADkkAcMPUE/gKx9e+NVl8S/CV3beJfCFrNrr24jj1FRvGcHDAYyD7HOMnpX0b4QufBWpi48MyWEfhvVzGYiIsDc2MEjGAf60vw2+DfgDw5ql3LPqkV5f2xP+jzkDkdCB+deglF6kNzvqfllrujS6dOrPEzN5m0EqRgZ96rJMLe4chWdQMMq9h619Y/tleB2sdattft7YWlpqTMiwooUZQcHHuD1r5GLtDczh2VJHBUgNhgPStltqWizoN0v9qMzjy1VtoJ9Oxr7q/ZB0BNT0G61Pwtqfm6/buy3Ol3YxFKmCAV4zk+uTg4r4EtiY7lgwJAG4kHg4/rXr3wo+KOsfDjWLfWtHupIJmAyA5Ctjsw71hLR3E1c3Pip4Kfwt49urfWLC60izurktIJW3NEWbJIPG4c8Gu+1TwT4d+CQ8NeLtB8Tw6zZ3gACkDeGxz07HJ4PSub+M3jzxH8bL221O/wBOkJEQVFhhIDkEHIPc8dBXkHiTStd0y2aPUEa2slxiAqQyHscH7v1FLe1mTZIqePtUt9e8aX+p2qtBHdTFlVjyAeo/GsZFKzMrHBblfaqiMfNbeS5UZ571PbxvIiOHCDdnA7D61omOKsrnovw6Zpdd00kN5omC9uMGv2P8EAr4G0ZDgHyEIx2GP/r1+OvwxwfEGn5OWM6g4+tfsb4Q48IaOAc/6PH+PyivOrr30EVoao4xkkn+dKQDwTx6UvXpR2I6UWKEXBYAng8c1y2sk/23cAAH5Rk+ldSoO4Z4APFcxrOF1i6OckkDHrwK56y0KRmTjg56dsVznjLA8J6mCMExMSfwro5j6/pXO+NFI8J6kSCSY2AryqmhVj5wdR9lLEgELkHucVwN2paRicgZIOB7+legSAJYHIAl2kA4ziuCuwXmdgx2+3eooy95lpFaL4m6j4Q0+90BJYl0++YO0ir++Vc8hT0H86v+PPG3hWz8DDSdMs7S7kuUDNfMD5mTyeD0PXivM/iQrRQxyoQuWAY9CPevOrjUZHdU2O6AjLmQDPrwa+koVE4WaOSpozqoI7nSr6K40i2lnsmAbJiJV/UEngc1xviFJF1F3kiW1aVyfKGdq57Ct+3+Jes2+i3GjW18U0tjtMRiBIHXg9R+H+Nc/eam+ryBrhWcKQqsygEgf571rdPYiDsNv9FubGGKR4CVkAaNiPvD1Ht1rnb6DczBZCAeDgYzXXXurOY444GciPBVnxlK5W8uDNcSM7AkEk+571SZ1RdyBVA0rLplScEEckCmWUIcgKGK9s1bvVRoIIyGUOcjHcip9NgeV3IwCBgDPUVbZpcv2EbJIhCblVhjPSr9+6WhkQgRB+gHQk9qksrQJAksjqqjux5Htiqt1H9qdpRyinALd/fFZNmLY7wtHJCZgFz5hwc9q0JoXtJg4AYnIKmtLQ4YoLCV5WUSBQQyjqD6+9S6pot/BpMGpG0cRzEtAzDh1HU1DdxXMKWIJCBcuY1OSOSOfb35rrNA8B3es6ebqwvWcg8CVgCfofSsjW/GkuqWcFg9pa2wjXAaNMPnGM5NeifC50tPC8cdzKrSoxzITxg9OtYybWxpCWpwt7b6/wCG5gZYmILYEqAnOO1QL441w6tb7L+VIGba8A4GfUjuK9ouIbe+t3hlIlhIJ2g4xn0PrXmWr+FriDxNbOYg1sBtV1GMjtkevvSjJPc6kzurDU7mW2icOQ55Ynt7irjvc+aw81iCoHJ61ZsNOSKFQBkADB644q6LNBjPIJ7DvXNJJvQpanN38ty8iq8rFMY5JyCOhzWZN4Yg16eSW7jMrKAASSN3vXa/2WlxKVIC7QTk/pVHRIo47eR5WDOXOSo6EE9u3ShOw3qcNe/DARqTpepT28gOSjZIPsfaueMWt6PI9u0QlKncwjPQeuP617Y8sIXbvAPXk4rE13S7a+jZwWgnjB2yqM5JHQjuDWin3Ifkc/4Ga4utPZJwGYtuYA5yc8H616BYacdyk/KW74rl/AdobMTCZDGVbjI6CvQbS4tiFAkGM5wDXHVlqZalrTLMxSxlB8wcNn1Ar5W+LjB/HWsogJQS5xnJwVBJ/PNfWtvqFsJkcOpQEZC849a+RfipG/8AwmepyEYDzEqV9D2rowd+cUjg5LYSuoYYI6Y44pLlmWZCU/dr0J6E+lWZYnVRkEDPpUMkBJBZGYjJGR+or2znIvMRMMoOWOQvoPrStMCTlNo6DBzketP8g9cALjBHc0jRkbFA2tyQT0PtQBICqopBJGOMcZBqnbMQhU4Iycew9KuhC6KFQkc5HTFVlhYzEhScHDYHSgBcMNpwSD0I7UqAswJbABxjHU+1PW2JLBQQADkEEYHrmpY7duABlVGMkcn3oAbFuMoAyQcgk9q3IHKRqpTBYDGR1rNtYS5ACNg5IbHA9s1oKrKsYySB0GelDQG5p8AktwQm0nIIxwD9a+gv2Jbff8adPZcALGcKOmQwJxXgWkBzERuyMHj1NfSX7DluF+MlsGi2hYJByOp61z1ZcsSWtT9HpcGUjGccUnPIxxSyDMrk9c0mcAHtWKKFyOvfvSHFLjg45pvJyAcA/pTA5fxmNutJ2PlAcD3NYE35VveLSw1wKDkCICsKQcEmvLqv3mUj51/bb/5JZaAAki6ABHrg18Ftk3wkDYcN1J4+pFfen7a+4fDGwQck3qnkdRg18ISWzrIVHBB+YHkjPb9a6MN8LuUnqfXXh9Fg8L6FAp3COzj+cjliRk/zq18pXGcE+lYmlahcwaJpkLWErvBbpGcgnecdcDpVtLu7lfAspQMddpwK8WtD32dsdjRAAA5zRxknPHpWabq6B4tGI6BmBAP0IoW5u3cA2+BjkKehrn5SjRJPBGPp6UcE9cnHrWS15qbKIxZ4Uk4LDDA/UE5Bp6PqkhCixZiO24AmlyoDUySemR7mmsQRtwBnvVN11FVwtuA+OQXH48iknTUCqhUUnHPNHKgL2cgDOMe9Ictgk5Hc1jiHXFyDZIE9RIKlaHVeN1u0YAxncOBT5EBpjG4ADCkfeB6mgMGwMcjjms5IdVKkxwK2AcAHqari18QTEloIgwI/iAAA96PZdgNckA4PWnZwM4ArHNhrwGXWDYTwQ2AD6ZpPsWvKrYltywOP9n2+tHshpXNXduJyOAaUyDGQCQayfs2vAASvaBe5UHn8P/r03+z9dyhW5tok6nbkk/qMUuRJ2uFmbW4YOTg+gqMHODnJzgn0rIk0rWZSwF3axA9G5JH9M0v9iawVQjU7cbScsUJJ/LAo5F3Cxs+YAMZ4FAk3AgDnsKyTpWpuSGvVAB4+XJOaVNF1MID9uiJz1GQTS5AsjWUhlyUOe4pN4yADg+lZ39i3hJb7d5YIwcHJ/Kk/sW8OA2oiNQPvbMk0+VCsjUiKSSAF8c8kdRXxj8Vb0XvjzWJQdqG4KjHcCvrptIu4xJMt4JgqknC45x1r5A+INsLfxXqbucqZDn69zj8a9nLoJNsyqWSOLMQllCghXc7Tnv757UG1uI5NpRn5KlYxkA+uatNFbO2ElySMj1HrTY5JbDi2uHQZyTjOQevFfR3OcrIsjFshigBUHGOfUU7TIXu3UwRyOqkocAkY7k/41qwX5knhBfIjO4/uxkDv9TV+48T3Th1gkEMSrtAiRVDr6NxzzzSbFYbHoUMO2R4mlfO7YAeo6V2Wjvq2uyRQzyxWNkm1NqDaQvfp1Oa4b+0rm62QJcyKzjO1WIPHavS/Afh+aGNIxIFwNxe4cDOeoGep/WuerKyOyhG7O8sY7HR2hsbUrd3WN0hB+UDsCe5PpVrUddmQxxW7JDOTuKxgZQVns0GnqILaGR5yR+8TkL6knqawbtiZJZRIVkDbSy/ecHqB7VyXuz2UrIvQsZbmO3EqiJnLMuQS7Z5OOpNdDJcFVlgjcwPINokYcRp3PuT2FY2kwR6ZOqyIzXMiiQKRwij1PbPpVbW9YVHlvZRGqKwIYHOW7Kg7Y7mhK+hLdlcn1rXoLd4tKti8NtbckE/M7HufrVfwhp39s+IBcTjzILdi4jcYUsOhye4rCthPMkgliaS7kbztxXJdien0+tek6HZJp1hBaQQI8wIDOwJPmHkj1IFd0IpI4aknJlvWdVMNteMWaMSLhpEwNg+p6Z9RzXM6xO1ro1tZxgpfTHiA8sQRwxz7dK3r+BJr2RJVSSFSfkkJADAdT9Owrn7mYahqb6g7KZWK20AJPUDBbHpj0rVHM0SWNoLC1tdLtJ/NknYCRUOME9cjv3rpprh1mWE/uoIFCRDeDv7EkDpznisSxjOnG5lT97LEBFGVGAHP6nAzV6wtEn1uT7QQsFrbGaQHGHKgk8/hTbuNDPE121vbmIncJAPmA5B7D86p6MWtbCZZ4/tAIOWBI2ZqneXY1DT0ZgYZJZDIuTwU/hAHrVi/uTp/hif95skn2qqqRmQg8/kKBjNHUya1DJKAYIjmOPGTx3z6V0ur6jIt3K0qGRSvmnJwBx0ya5/w08d1dXTkM6W9uBJuwduTnPseKj17UhqMjuGZ1uCFOeMjsaAJEeQ2E0gjXdNkKM9QT+hq7aXA+yJAzbBGNxdRnBx0z61muzCwKgZCAABTkjFRy3MdhCkQDyu0e5yDn5j0GO1AHRWeoi6v7G6IEgt4WjXIwQx7/lVbxNKbnR4LSMgTNdLtOM5BPP40trboLOJIgyyso+XGCCOtWFtz9psnbkAlgCM4I9/WmmOxoW0qWl49uryCILtUDk4A6H2zVE7LW8KFN2UdgrLu5I4ODVi3m/4md1K4xLwm4jIz9Koayhm1mIqQI/skilc8liOD+FO5NtCJpZLCz0YvyfPMTPtxjdxgDsKvapm2uZFA5BOQeACRxWTGpn8BxNKzm8hclXJyGZW4zW3r9uZb6KTdgyWyuVIPJCjn+dSO1ibW7k2ln4ZvQCXgkdJdoyAJVC4z6Z5rNubOS38QW9sGVY4EF3bkHOGHJ+hNWlZ9U0MQRnDlv3YPdl5I/KqN0Q2sabOCRvQwuSCcE5BBoHYuPctrFgwhkYjiVQ3rnke3SsLUXnntmYF4yw863n25xKpGQD2rS8OkRl4CQEZjEwPrn/GgOLa0eEkymOcuuOgHQii4WOd1XUIJ9I/tMIItQhcCUSHKEHgkj1Pas9biXQdebT7loHLqs9ucYGCM7QR0rY1Xw8kz3KqCYrmJl3Du4GV4784rjNUM0vhjRdVnITUbS4NtOTxlRggn8cj8KAWh7ZbNbatpcSsfMjZcgH7ynHQ/jXCavZGK9MUh4jbKlhgr7GrXgnxE0ssqPIsaS9UBGAe+D2zW14q0QasoeM5cAOpB5BHT61m3Z2NkuZXKGg3MrafdbyIpYTvZo+Mr6gVNeWceqbJwShUAlkyMeh/Guc0W+mh1pWlBKOjRTxHjII4P51vaNLEqiKSZmLEhSrY/Aj2qZOxcCxYzx67FcaXckCeI+ZCX4IxTdIu72ylkEoZUAZRg8kdx7ioNZs7mBxf2iB7y1HmNgZ3oOo9+KtTzLf2sV7bMxgni82PAzg9wai5rZFiRTDCssS+ZbsdpfPKMe2PT3rOvLRXkmVlGwDOQOT7A1etNTs3g+yykrKw3EYwp+hqGaKTSr6MOGktp8FW6gfjRcaVjhPE+mSTxSyQoIpIgGUgYyO4P1rg7/Tzq0BeMNDIhyyLlTGT2H94HrmvbNet49PuCzK0umSlVFwRkxseob2z0rmdd8NCxuUnVd8RJU8cMOowalPoyHDW6PALq6u9LvmiuyVTduW7A5Y+/vXZ2Wqxa3ZCKYbbggmKVTxIvTBHqKPGnh538wuoltG+YADlAe1cNGLjw7JEIS1zYbhiUHPlZ7UXJ3Op3vZosE0hEJfcJDn5T65FdpoetnVFSyuGDXECDypU6TKenHr/OuRtr+BoopC2CxKAAZzkfyNLe2UVvcQtHObJAQY3Q/Kx7rn+lK1y07Hcf2i8eMsZIlYAqG4ODz+NZXifwwdZmM2nMzk4J3Jkj2461XsPE8AxFdwgmMgKw+U59ePvA+9dlb6ha28UKrcyWUcpG51xtAPQke1ZNGykefQ6Rd2kDiciNAMtGD1I7n0+lZ8c0VxKDaghwQCoGMnsB616lLpsU8l0l/eQPK5G24IxvXsc9zisi28B6dJJPLaamkpIO6NF+cEd89KixSl3MkRfaNPKBGEoB3I4xjFcn9huXkxbo0jF9zNkgAdzmvS9Gi05ZXgmlle9Qfuw4AViOzUyeSLUGuopbe2sHGWWOCQkZ9gfWqhLlZhVjzI86voVQxCBWZJDt5BBBqOHQzbITdgu+CPKHG73J7V3UVvFHE8WwQOwAEzMDsbsVHr7VRmgEdwYY5BqNxgAlgRz3zXTGVzzZU7HKTCeVEVITHbKNojAIAUDn6mo/s4fA2kkjGPat68gukkIlBjjHAiycA9yAfWq5WQkAEIQeOM5rRMxcTIhshAxJGBg4UetQEy+WpAYgMcYrcktDIdzDBAwPfNV9xTAA5Bx0q1ImxlxT3Ad1MTqDgkkcGrYuJy5byiMgAjHT3qceZI2SMljjGc4qUedEXYEAgcYPU1XMGhZnuQ1rbxgAsuWYgdc9qpXMbkqHTeOoBPapPOnkVMhQMYPFSoskkyIMYPBI70uYLGXDYyqVVAXHJHGeKrXWlTmLzIgA5O3DgkAd/wAa6Ka3lt8OCQQcAZpjyuSuAHHcetPnGo3OdSzmfYskQVSdq89T71C2lSxncImDDIz6iutWIyIhcAd8EdKn8r5zuAIx0x1qedhyo5AWNyfvwsSBnHpVqDTZkVwil8jO30rqdjkgh1BAxhhnI9Ka0J6kADPQd6fOHKiHwfYvNrWnwTDYjSKRJt6c8/jX2o39opBEhsZGUKqrkjJGODj6V8i+FLl4fEmlyOFMYnUbAOSc8V9yvbkOgzx5aAgjnO0E/wA68PHziviLikmcl5GqTNl7IADgbTyRXW/CjTL/AP4WHpEtxbG3QSBcMevzA5qaKIcEGuq+HERk8baYoPPmqTntgiuDD1Ic6URVNrH05OcynAwAMVGCATgU+YnzTkY4zTSO2cDPevolqcgcnIxgU0ggnFO56Y49aTk4GBTsAsWC6g5I7gV5h4gc/wBv6pIRgqT19BmvTovlcEdSRXluvEHVNWbAK7nOCPTd/gK5cQ/dKR8rT+HNZnv7uWO3ieN55GG5wONxwc9Pzph8MammTJEqemGDA/jXoRt0Z5XJyWckgj3oEA5wOP518+8SovY6k7o8rn+G17eanb30qRl4+MbuCO3Na8GgatGrEwxKh4ADcg+/tXfGEdCuaRoBwcZ7VTxt1Zodzi00vVgOFjUdAM5Jqrq9rdR6ZdG4KlREx2qcFjXeNbKQQCVBHOOorA8dRRw+HJmACSmJgHPf0FVCupS0QOWmp8rzsZ53chgTu+8emDyKwmYNLIACCCRk963LpVE5JUhhnJJ79658mQCdlOCCTgjoPY+9eytjkZuCMx/D/V5GwSWAGOexJz+FWvBChvD1rIoADDIYdxVG8laP4b6oQojQgsNvUtg9fStbwij/ANgWYRNzOu7ag745OKibsgRvWgEY65OevtU91MYIyQMk9CT/AEptrH0YKwJH3jyD+FQay4gtzIwAJBJI7CvPWsjRgNT3sQo4PJGOlSG/AwDlR24rAW/WNSVIIIDEg4J9s1ILskAZ3Z6e9dqpR7ArM3471DkEYOeSDkY9aet8BnJGCcAt0A9a55LlcAFmJzkqp6VIL4KB1JOc5PAFX7KJWh0Y1IopIORx261ONWYEEAAZxg9q5qPUASowQgPJI6VMl0XBBOAOnvUOjEFY6m31dtxJ4APr1Feufs8X0l38TrBWAMYBK7e/A5/M14RbzqpTkng59RXtv7MOJvipYgdBEzcduacaai7kSeh90zKPNOTmmcg9OKdKT5jZGOwNNOeCT25969JbGQpx3prd+9LuHU00nIJpgCEiRCBzke+K888WOT4oueMYAUD6AV6FHneuMnnGBwa848Rkt4mussWAAwT64Ga58Q/cEynSOwSOQkZBU8e+KOexyKjuSfs0xHUKcD1rxmxHnviK5ubfQ7h7NHN2WOwxdVGTk1ydrqWvyWsl6DdW7RqI1juosiU9zkcAY9cmvQVXDPgZ5PX61PIS0Eqk5UIxwemcVhGVnqiuh5Rqt3ZpdC4u5FggNuC0pOVDk9MD1rtvBfxC0rwDpN2l/CzW9ymNwXIK4rzHwZpD+Nb/AFDTjHEDFK53SOQCAwwCB/QV0fxI8Ha7pHhkBPL1C2iJc+WMEe2e4/KulVFR95bmE3Hqedza3ZzeLL29sZZIrVwxWMZGQc4GKwbPxYumarKi7IhGCApQHJ78UlrfXAkiZYEd87gNuCD6D2quvhe/1nUL17WJZLhYzLKZCAEXqTn8DxXO5Oq7nnTfM9DotD8Rfabp9RlitrWK3OEBjHzse7d2/GptY8br4mv4IbmeJDEAV2AAYB6AD2rIsoFn0cW9yI1dhldhzvxVPQ/CV7qGoubSERxqQpctwBnkZP1rP2Tb0Zk6bZ0WsfErTra3W00TTltpY/8AWXUicufbitbT/jKnhjw3L9uskubmRf3bD+8fX26Vwfii0k0TUZZZVg3RrjZbvuQ89APWufhmkuXlnvcSnIaOFhkEd81pFOBFuUntEea4m1m7U3Nw7GRIieCTWbrN7Pc3KSXo3zlcMC/yop7Y6dhWhBeXVxGWS2J+Y4ii5wPX2qPRvBl/4j1G5WSJlVui9Sfb2reErblKfLubHhXwpoElp9v1V4Rd4IhTOSR7CvRPDt7oFvZC2s4I4ip3NLKc5A5IHp0rmNO+Eet2UyIqQliNqGST58E+g4GK9JTwzpPw+8JjzUE2pTcSSk5JY9QM9Kuc3KNol+2TXunMeIdPtrqdZY543QgERrnIPrmqVrDb2ltcRo7O0jglcdgPWs2z1YafqCLOouBnDsx5P+RSeKdZclZ4YjZxKNwXGMj1+leVKEm9Dll7zNi20mK/AgQAOxDAgcn2z1/Co7ext11B7QWlxM6Djy2ChWz0zjrXIWXjG7sgNXimjIZsBW4x2r0/w74mj1BLK/iIN6qlTGgyCT39zRyyiryM+UnXUNVvY1RLa4snto9sYkiIGe5yepryTxHcJoC3Isog2olizzsOS3XAB7V7nr3xC1PQoGK20BuXIwZlBAz3A71wuu+Bn8X3R1rUNTgW6YB3hSPy846DAz1GPTpWsJLubL3DlPDWo6rrWko+oyupOS4QfLj3qlr96l7NBaW0CxSdN7ZJbHcntWzqd3rVoRa2Wly2umthZZPIIUj1GeTWf4o1GK9t49N0WwmE2MzXkiYwMc4qmrkNtmRdG10uFlE0c91jaSORET6Hua49Nb13TrpoYJmYBtzKyhVKn3PU+1d7pVlbaRYpGIPOnJLM0nOW96jmm0i3ZZNYsJNSuZT8rLnCHsAARjAraCSHGVtzL8271YQKHCAAtKAMkjsKt+EvDen2mtPfazKxiX5kUnP061uafBpFqov00+4hGT8kkuMn6d6V7C2u2ia8mVFLFhtB4GeAfeqv2By7G5e2NhqflXNjbSTTckMcjA7YA6596oS2ulRo0tzC4uAMbQo4P+c1B4r8QXENtFb6M7xRBQjeWMEn1z271g6UbkW8rTztLOMgEn5gT3rmk7PUhyIpfiRf21/Lb6cIo44wVyUywb6dqzNPstT1LUormOKWS5JOZHHG4nOBT7K/t9Pu5ZTYfa3VjyBnB7k+prpdP8cXFzG0T2hhiJJRRGI8tjpnqTxTjZBzDp73XL22NrqN20pU7dqjAUDqABUGneMLPw4xtpzJLERjDkYTPpntV/RtVSNpGvAAG3EBBkqOw56mvM/FscOoatJIZgE6KMck1001zFR1Z6NpvxKttMv0dJl8kndtJwW9xXOfEH4mQeJ/EMc8DbII49jLnng5H16muZ8ONplzqottQt5Li3AGwR/L9cmvT4vh94curQPHpSQBxkSLkt9K0cIxd2VypHiNyLbU9WaWW4W2iyGJJ+8PQCux8L+DYfEbMmjadPc20ZO66YhV+vIzj6V1g+CehXDlyGJByMLwD7HNdTb3cngC1t9PCFrNQCFixgg+pFNyW4r2VzyXWrQ+AbgTxIxu87Q7jKr7j1P1rNg8WazfXsbyyiZwS0jkYBU9MAdK9e8bXGl+INAa5YBnV8lRzuHYH0FJBJYf2WkVr5EMTIAYyoJOB1ye9ZOpFdA5zjt76/phunciNflY/wB6rGnx2mjQAlAY87YkJJJY/wBOa2757a4ZbSDBXA3KoAU8e1JrHh+LSLe0vZJSZzxDDng+9ckptvQybbJ5LB9OBmMQmvbhdxBGWAPt7VXg0oae7z6tcJakncsauHYgdAR296ydZv73cILm5RJZACJIm5A9M9vpRY+AbqJWnkuPPkcZViSzYPqTTXmwvY534keNDe/ZtPsALZGfBXHVR1JqWPw00EUV5KWvCqggkkAZ9qfrvgG685L9Io5Z0G1hgjge/Sus8Kr/AGppht5nSO5ClSsh+Zh25PHFdKirXRqmcjq/i67W3Wz06LyWYbXlYZOO+KTSftOn3EV3PMVlTkEkkc+o6VrX2mJZ67aW5gwWJEjE85HtU3jmMWNrp1vboxe4bI3DoM9ePpQnYtMra/oNxPFJf/aWJ2BtpGck84rh9M1bUkvTFNE8uGwIo1JY/hXqYB+xrHKVI2g5Y9B6VDa+NvDHgsl5St1qbnIRQCVA780c9noiHJ9EWPD/AIdvnhF19iIcDIWQY256cVcvLfXtPtyiRhI2yxEchGc9iMehqtB8ZJdXvRFp1qZJpyAoWTOT24AwK2dX8RS6VYC41m8SKPaWaNcDB9Kycm3sZ+8chc6w+lNEZ7YpITwyjIz6cVB/ZWn37vJqNyimQErGpBAHbj1rm4fifB4t1l7WA7LZc+WQOSfUn0rp7Dwohha5iuDIT8zFsA/QVo4y6orlktzD1H4RjVJpZ7SeOFQoKqQAcVlQeAxpAdDfBJWUqQzcn3zWlcfEJdDmmRgLgqxXDDBXHavNNa8Xap4j8QGe2HkwHgIQRg59K6KdKfyNoQkdv4c+FV3rmoraW80QVn3NI3ICjr/k17RN8HWsNMi8vWLa5jAGIY1O9Mds8CvJfAGla7rN2sVnLOWBBmkiJUADsT/SvW9QvovDFoBfaiIpUwChbLP7AVjUnKHumc5crsYuh6HqOna28V3fXD2qgbVZs5z1Ndnd6YLC2Ml3eEwdWYjBIHbFcJY6zcatdJdI2y2VsgMTk4PHFdDquvQ63D5L3YjOSzKVxk98AdBXNJc26GoxkveNmDxVFHokssDlQ2VUE9R71z954nNxoL20t4omLElIxgAemawL2zkOlymOVntw+0E5HPt7Vm6RGLV0FxALkDgqxIB9+KlRZg007Gv4e1yz8IRC4OnNdzkkpuYYB9SD1q3Y/F6c6rc6heWrX7ABYrfHyIRSXsdrqenN5USBwMZJJIx0xWV4Z8N3+raiqx2oJQ7mfYVQD1PvW6TSKV4noWmeINf8ZEu4SwgY/LFGuMj6jnir2u+GbLQLJ7u7MuoXWARGhLYP0PertlZX+mxCGJ95Vd2FXaMfWqeoeKks4pY7uQkkY2ggkGuSU77nNJ3Zy1/NFc6Q7PD5DSKdsTAAr7n/AArj9G8T3GgWlxbwxEySkqrKM4PqT6V2D2V14gjllgtHFsB95hjNZWj+BrnUbsvLKLK03bcHIyfT1qqU+V6mtOdjjf8AhCLzxokonvdjNmRpHAOAPQGuPuvC0Xhy5MoeSeGNvllKAAsPYdetfTOq6dZaDpcOkaXAk19ckLJcSdcHqB3AryT4o6INGkgtHuQ0/OdpwEB6jHv613U6kJOx2xqJ6GJrnxbkOgQaWkIDKBlhkFs+/wDSsXw3421GxufNVWhAPyxqc8+p9a6nQ/B+lLZQXGoiOQchVY8g+taNrodlFBdXcaRtDECTnBwB0PPStvZwuFotlC58ZNfTm6vcmfbksecj/Grek/EOzdAkhWJcY+UgcfUda5jR9AufFV9PBGD9kZi24A4Ptn0rSX4bQaa7C4ljESHIjYgYPc596XIo7GnJ5El1dXGt2t3PbQmS2QnEmMZXuea8v1fWGsNVhcTMYlBHlZwAc9cV65d6hDcWsVlaIqQINpK9z9awZfhnompl5bi3kmmbk/vMYNbRt1G7JGZD4/0vT9DLvPvusbY4yu7k/pXm96XldpUJBLFuBwM12XjX4YQ6Fpjz2k0RgU7toYlh6g56d68+t/EsdtAYWG8qSqgjpW6imroEzU8O+KrnTdSIlDAKdwb1HpXd6T42fVrqQ3LqkKDjjnk8V49c6uAzBgwJOCw7g+ldHomq2c7JEAqEY3v3IFDiUnY9pj1vU1thHozCNnxlmA4HqCaxLm/1MyPE97IHfILRv8xbuSa42+8cRRKLKCdy4O7MfQj0zUUN5dXyF0cwRYJLHk/T61l7xbkb1/JKu+Fp3lC8sXbJ3fyrC864hDrBdeVvyr7TjAPbNX9K0+51nHkSFFJwHIIz65FQ3uhy2dzKQcpE2Dx9/wB6LtGbkcndW96l2PLTMKk7yeST65rd062+1oglZwijGM5A/Cum07TlkAUop+bbhh19qj+zQaBJPPKuM/MAT6dgKd2w5mzF1bxHN4Uto4re4VJZMt5iDB9hXPWvjTUJdwEpErE5fdjg9axfF2rnU9VYugETZZV7Ljv9a5y0v0W6cySAIT0Y4wa0VNPoaqlfU9/8F38KbJJSHQYLmQ8ZPp/hWvrvjiy0HVInt5gQw2yFlwB7D2rwqLxbcWbRCFwynoM9D64rYs5BrF5DHLJvllIALHPNYulZ3M5Uj27WvihYap4UmtLdT9rlUhSB+tY3hLS9mLi+kYEgAqqZBPbit7wf8PtH0WJHv7pHmdQxwwY59MdhXbNqnhDR7cme9jBXkrtO7Fcs7Iwb5dEVNM1kQCNIImQZxyCCRWjrlxaWuk/bZ3VCM7QOd7fTvXGap4+tb2QJokUrlztEu0gY9ayrzSdW1LLy3JmQDvk4+g6CuKUVe5yuN3dlGTxE8F4biAMrkEEjpz0610nhC/uNZ3logZ4wdxAJ4z1rlP7K8lJUnbBXBAAzk1at7LVdLg8+DfbAgYYHqPpUpRNU+h6XY+L59CmRJnIy2AAOBVnxh4nh8SaYbWLLMfm6Yycdq8Q1zXtTWdPtNy0oB3BTxmuv8MeJXt9NjuEhimufukscbB7A/wA6aoq97Aoa3M1/B7RRgKGIySGORwfai00UhzExCkHhQuM16No4gv4JJZ5SmRyo5ye30FXLXwzaTFJgmX5w45wPcVo3Z6EuTueMeJPh3LKwltzl35CqvT8a3/AAm0FntJ0BDLhlb0r1mTw7I1sxinLI3BiAA/HNctrXhKe1hd1iVJyCQRzj05rohWb0ZtCu+pja9c25kJiGxMcjPQ1TsNRM9yqEAgDhq528eW0vZorqKWTHII4GR+lb+grlUcrgNyCRyK6raXPbpO60OltJJPN35J4wOe1dLaMxjDE/KOtc/DIiAEAADv61r6dqG9thXahHU9DRHRnWkb9rgoMEk4zn2rM1m9liVwCGkYbVdTgAehHf61s2VyiqgIDAcBTXM+LJkQupXAJwQB0rdMs+bPjbcGTUNjvlypJUnIHbj24rycxhI1QqAoHT0New/EmCC81YREqIz8pcjOMdP615rq+mpaBmEu8+o7Cug4atubQy1uJIADGdsgGRzjNbGm3z3NxDEhYhxhgw6nvWUsYbZjGQe/cV0/hp7eDLKFyemRnFKWhzSRd+wLApMYiQDkISATWZJp93fRvKIgqAlSSOvpXTXEcF5mVYEZlGQQO9Y/8Aacsd6ttgqhG4ljwPwqLmVzntQtZYkAKBCByfes1HePbtDBweWPGBXfTaZBdHM8uExkMBxWZL4ftpLci2laQEkc5Bo5h3MzSLPUbwn7MCzN93JPNet/CjTtRtNSjEkMiuRtcMM49TzxVv4Q6Da2h8y6jBnUBV3c5z7V7FDb21rlrcRmdhgSSDaF9eBnNXHzOmnG+pS1dUjs0MxwozhWGST+Fc5HDBbGQ/Z8uykgL/ACzXR38aSXIDyCVV5JQEDPpzXMeJbqV4gqmO1tiSpZzg/nVo3R5H49vn1PUfs8CBGVtoGMkc81ny6U2jJHPOwQ4yST1Ht6V1sNhpkV00xcTvyS2en+NcZ401B9QukhibKE7QG7DtWUlYwmlc67TficTph0/y1lHCq5b7o/rVbVC01pLcFAWK52kYGPUVyOm6QmmhJpGCByAAfUVo+KfFVsdMNnBJtuCAN2M8DrXM4tvY5HHUz9CuUnuwCSG3ZGR1P9a6zxRrKjRmtvLjIIwGVcEn0NeXafr01rcpKGeR0OASAMfSu741zRxLIhLL8xVh0J//AFUrSTDlseWXenyXd4WCKIgeWJ5/KvpT4K6fBa6C5ZSRjaox0yOvtXz9rR+xSl4kV2U52bsc16x8LfiHDZWQW7GEVd0iKcED0rZybQSuzf8Ailax2Vqz5VBgkrjJNeX6PfxXKuSQIgdpYcgGl+MfxFGuXqpZRm2tsdC2T+NebWeqTrKoErKuc4U43VUYNgoXOw8XaeVVptgS2k6SHpn6VxAlNsSXdXUHhUHWtq/1mS/hEUh3ooxsJrIhgU3SALtJ4zjgVurx3OiN4qx12kWX9rRREhhE4zvHAX29c1otYW9grBAY0jOCzclj65rV0BY7fR2kcBwqcADGDxz71iy3jXlwilG2lufMHBrnm7s5pu7Cxgnlu5JipIYbQp5AXPXPau90nS/OtIjEdyDqCc4/Crvg7w7Fqtu4KDJGFCjg/lW7d6E3h2OK5IJgBx5QHf3NY8yvYwc+hyGq6QluXZsrHjjIwSf8K5i7kt7KRWMiMg5YZ5Bz0q14r8S3Oo3LQQJtUkgFT0FYL+G9RvMslsHUgbn9Kdykd1pep6fLauggjBYZExBLKPQdq6r4b2doNZWVyqZYFSx+8fYV5HEt1pLKsgOBxwOtdP4f8RS213C6nBByCeAKmT7BJXPrrU83dnGqOCFjwuOnSsPQbk2ty5nQByRkqeoHpXn+n/F0pbpanMso+VlA4APf3rpbfVEFlPOXwI18wjHX/Oa86UW9zilTl2O78TiK608TxRCKMjJUHJJrw7XPEVp9oubeeEblO3k5yPX9a9T0fxZbTaYPPJ8mRSfl6jIP614f4j0Q6z4huZ4WKQM52p1yPenRi0y6cbBNaWiabLcqqgE9c9q5q6kjvJNiSYgP949PwrtbTw6kWmyROWaJRuCnnB/GuZuNDaPc0a8fe3Zrtuzo1Rl3Xg2C6BeKUFgNxLdz9K5XXPP0PCBmBbO0+/rXb3d3JZWY3klznGB2FeYeLdTuJJQRJmPPTPStYXZvTdy3BcMLXfK7T3PXAOF/OqN9fS72KIISpG4A5BNZljdsyFEP7s8kjua6fwn4dbWrtHKE/PkhuQa2aUUaS902ND1uS2gXYu9yB1711Nis2ofMAqv14GMitTUfDdrpFszlYg7KANqnAPpzWfoF5HDqAicFAB94jg+1cU3d3OSTuIVuomIlgdVyQrjJ3fl0rD1PRl1e6EEbyROACAT1Jr3DTby0jtsoI3O3IXaOtcTrsMbatFNCUjdzlmUdOaSlYaPMtV8A63YqzEuy44JGAfauJu/CuqIZGls2J5JK88V9LXEhls5DuZwFOGPOfeuFtt987mWQvglQCcfhXVTruJvCo4s+dtRsZ4DhwdxPVlxiqYifIzkkDJIOMV794u8DJLppaaIIQdyjGCR9R+FeJ69ZQWN86RSFz3XH3T7mvRpV+fQ7adXm0K0bPgEkYx09KinC/LgEE85zT43BTDg/N6DrUUwZAGZdo6Dnn8q7Ub6lcj5ySeOgpeM5wSPegkHAxk+tBBJII57e4piJVAIHGKsJHwDjcO+OtQRsNwJGQOoNWcjYQDkk5ABxVRJZ6H8DrNLrxxZkM5VHAKle/rnvgA1+q/gGMQeHrQKuDIqsM9gRx+lfl/8As6lrjx/YRFA6Lk9Pujqcn17fjX6l+EVVdAswQVdhkEjqBkYrOunoYacx0UQHBzk1OAeMGq8WMEkZ/pU+QMHFZxNixaAvMBnAB5966/TwRADjA6D61yNsv7wKOC3NdpYAGAjHyjpmtiluLLjaMjBrLuwAhIOQT6VrSDgis27UcgDIqCzmtTUopIPJyBx0r5T/AGhrOJ5h5z4hiBbcp5J/zivrXUMpFIwXJwQM9q+a/jl4QbUDcM8pSGJCzMPpmrp/Eap6Hcu3gaKcz/29C8oOcIoOfbBGKij8U/Du3uRMbwB85IW3Ayf+AivNrHSrozI8cEDRkENmAEj3B/xpmp2WsWlyklnawS2m3mTygOR9BxXxP1l/ynivELse1f8AC1PAkcGLcTuCMbokJH5GiD4w+FpLLyItKOqryuJYkBH868YDarqexYdJgdAOTNKIgT/snvXP6lpup6ZdefBBLp027JiyXUn6gc/Wj69Uj8KF9Ya+FHrmo654Wkndj4FMgc5yIxyT7YqmusaRYMVtfAsERB3DzlCNk+9cvYeK9cmsVimiEVxGOGf+Iex7Gp08b2flKl5HNHdrlSeTzzULMcQ3Yn61NnUQ/EG7sCTYeE7a3lwc5kDA/gBUEvxy1+GVBLpdjZjOMeVnH41wUnjW5sbwzQ7XIz+7kONwqr/at94suo722WO1KnaYmYFSR7H6VaxNZ6saxEu57doXxOn10tay+IILWZx8scKgAnHHFY2r6v40a+ltYNdgQjplwN49s8Z9jXJXjpcWAN74fimuVXC3NqvlkEdScdR1q54c1rwk1omnarrEEEsigiVVJMTY5U4HbJGelXHESk/eZ0QqSl1JLux8a6hP5MWsszg7nDPgAH3Ga2vBni3U/C+txWmqRLfiMgsysSSOvQ8H8qyDc+FPDs87Je6pMzArFc6fMsgf0JU8Y6V5vrWu3zTyKJJJVByk3+qlIHTOOh6dDXUq01pFnRGTXU+/fDHxQ8E6laoYpYIJwAGiZQCD3GK8x+NPiayjvIbnSDEZUIZvlxkZ64PXtXyFa6vPcXSyxX80V8CCWLliPqTXoOmXt/rliIdV1E3JXhJCwBT8M/WsZ42rTWqKnWstjc134iS6mrJDZtKBw2IwAT35FcVq2sS3IjaLTbkOOSI3JHXpj1q/c+FrqxYrpepyyiQFmDkYOfT/APXXM32h69pPmPNeqE+9gHBH0wetc6ruu9zjc+dlyLWn1CSNJl8oIcAXC7WX2Oe1dL/wkum21m0V14etL0jG6QTnJ9CCOB1ryfU7xHuQL1mmnZQcs2WI/wA4qxp2latqMQjsrW6e0I3FlIIA/OtlTfcEkjpNW1hUDNiS2s3bcsatnaPT/wCvXLy6o8ssjRjzIugcnkj0xUZF3pdyUvTLPCSQAy5xjqMj8a63RdT0KdBLdWciwL8pUHkn1PtW0XbQ05nbQ5vTPFmqafKjabqclhIvAVpNuD9D1rrtL+O3iaFXi1O/l1SDlWj8pQpHrnrXUeGNI+HfjqZ7B0S01OP5kWRsFx2qn4w8AaH4Yv0SS+MSMdpWOIuqjscitJS5Ve5hKrbcyYPirp0V1b3Ok2V1BfBiJGZsg5znjA4571ra54isLy4gvodSjvHOGktJOgbvwOgz2rLufh/FcRA6RML9DyXY7CD6cVkaR4ZsJtcbT72+bSrsNtYSnI3A8de1ZxqKWqMfaRex1GoXFpexJLqNmBYtyrWjEFDz0Pb6GucvSHuYmsZZ3tiduHkySM+vUfnXrH/CKy6HoDQate2j6ZKNq3cS7gmRwSBz6V5LqGlwaBqAS21S31KyYlhLASApz3B6VknzPUlNyZpWmj3Gpz+UYpJ4gP8AVls/rXW+D/Ct1a64IBq50mXG5FZQwYH1NUfBt8+lzpcQTBIJiBIsmCp59+letDQrO8SO5klt7YEjmVQAc9sjpmu6jGKO2nBbsr65Freg2uRqelXcqruVLqEgEY9ewNfKfxq+KmoeIbmTS5ba2tBCSrCx+45Puc8gjtXs37RPxLtvBujRaPZpHcXMoKthw+wEeo7da+TNPL6reqJCzlmLbiPevVgk9ztpU03c6vwfo8rvHIcYYcoe9dlqLpDHsAEQI28cY9ah0CJLWxDDCMp+9jPNXNN0w+Jb194JCMCHPIP4VpGN3od11BXNb4daDLb36X8bmIIwIJyQSDmvb9M+K/i3TLV7UaiksBBAzEBgeled22ivpsSx2l+NqjO0x5wcdKk/4mEYDI4kYckHjP0FepCn7up51SvzPRnqNt8a/FtvbpF9uQhRwduDSD43eMBKX+2Rgngksc15qb+4RAWiYvjkdh+NKusRhWM0TQnsTyDWnsodjH2zR6RcfGbxU6OBqKEMMHC5qq/xg8XTW5gN7G64P34wcg9snmuFg1GC5A2OCScYPFWgwChgQRnGQapU4C9rcVi89zJLIcl2LkA9z1ruPhTMi6/ACVwXOCBnvyDXEDKOSQMH9K7D4YOieILVAAcPjd6mtZ/w2kOk1zXPrGS5iYRIk6mQAAjPNPjcjCYJJPWube/sBqRMky20gAIJBOf6Vqx6xZkH/S4w2OCQev0rx7HcZXj5isdsoIGO3cmuYJMgyBjIrpNUsrTV2Uy6rHgds4AqCLw9pyKAusBVHUAA1qmkrGEouTuctcI8xNspUO/BYjgCsQ+ELXQ7iW/u5RcFBuAIzjFegtpNgPlGsqR3zF/Woryz0e3tnkvNUSVEBwAMf/rrGaUlZmfs+58sfEbxL4i8Yag9pYxSW9ghycDBZR6VufDW+0y001Le3guru8lJimDnlTyCfQ16JceHdN8XPqH9nz+QwGBIeAevetL4ceB9D0GwkkfVY4JyTuVlGeOp55/KuV00loYct3Y+dfEnhPxnF4hms7S9v3tJnzHbxykqeemPauP8XeDpNG16ys9ZTZdSKX3x98dj+de//F3VNOstatjYXM7TBlKTxDABDDJPHTFeJ/EOfVL3xVZ3U7S6iiDakkihcqcZ4HB6VwV4+7dmU1ZGNcLY2EJiWwEkrZ/eAkk8eg6VxM+ppZPPK8RCIcYkAyM9vWuv8TxrFbrNHILSU8hC2AD9TXlGr3c9yZE2G5l3dVI5/CuCmu5zoRtWk1nVBbMfIhY8SEdK7jwz4X12S6SCyuQVyMwlCdw9Sa4nTfDsuseUbWKdLwEfKpzkemK77QhrPgK8hls55FuGGZEkJPP4962b6Fpm14z8K2WlSLcXV6NL1FVDfZFBAlPrnsfauLtfBreJpJJ0LW8R5MrDkn2rc8QeLdT+IchtNRtohLE25LhztckdiMdK1tEbUND09IrmExEcg5yD6YqYtrcltkHwv0z+xvFqwzySW1sQVllbqSOhx37/AJ13utzaU8V3HFcOblmOZJ4/kIz1B7Vy1n46ubfYLuGCe2ZiCJYxvH0PXH41k+JNZs2SeRJ5DFKNqqgzj6+lS5a3Ju2cB4w0eV9QnuEYSOnBMZxkeuR1rjrpp7dwS8joRgbznH4V1jahPFcG3iIuix+UNxu9ue9c54itTNOwMU1pLncUdgePwq0+Y2jqZ6TqzMFcCQdeear3iFWzuJzzgimvBLHdo6uduNpYr19qp3p1O5RnQhI4m4JHJH09K1WhqWorX5EnkbftB7/pUUFzBPO0QKwNnIUHrUumwXOoB1ZNgIxleFB9adZaKbbVBEY4zKoJ3yAkGqTFcjjXyZTKgDHoVIyB71BeRy3FwJHYE9QOhx/WrVzFPHM6kxgDsormb7VZY7kxkeY4YAAdhmrQza1rUUsYoSIpZWAAKg/Ln0rPFi9pGLlHIEnzbewzWi1u3lo7qDGRuDZ6n8aS3niu12yllKnbs6bh6ii4GYxkhQNsIfOcspAIrW0y7Eu9JlDhsYODx9Kl1nRYY47aSG6eUBcPHngelZ+kvJ9tCpCxG4ZJ4AAoZcbXPoPwvvPhJYnfDqAQVHVcdD71FpG1Loose0k5LDnJ9af4akEmgAoN6Zxx1Bx19xU+nOzXUpdAwUgEgYI5rim7s9COx1IlmS2I8qMpjhgOc/WuG8Xwk2pcoSSSMqOnvXfq8T2sixuNwHAI61x/i3CWUgIAbbkMeMetbw0aNGjzeO6NtlXw+Djp3rm9WBWWRSSCTwDV251ER37xmJpY3XI2nGPes+4Qyr5YYEnjcxOBn1rvaMJmP9smgDoknkODgvknK+mB1ruPDGoC80wxT+KX02cA7UlXzI3B7Y7GuAubN4XdHjKEdSoyCPUGs+6V0gcQyDcw3HdxjFQo3ONoua1PcaTqM0qXKF423LJH3PqKJvijqt5diaSeO5uVUKWlQdOmcDvWIlvcTwjzQxyCc44P41lixklnAy0TnIyBk1XKg0Ot0/xGNQeVXiCBTkGMEAk9QR0xV57qCe6DNbssYUAbXAww7+4rnNKlNlbsjs0hJyc9Rj0rbM8Dwo8QZSBkh8HJqeWxO2xqS65dyae0EuIIiNoj8wkEDvz0rkLy7T7fGBEyyoDiVW4P4VcEqTl2LtvHAVuOPUVVlskuSGRwkmeSw5FFrAb0mvXK6ckDoZYXIICkZz64rb8JeA9L8cW87R+I9P0y9Q7RbXoIZvcHOK5jQPCWqeIppILFfPmAIyrdMdMemaq32iX2jXjpe2z2tzGcEFevvmqVtwOl134T+IfB87Sz2iXNmeY5bZvMWVR6Y/lXJyKLW98w25t3Zv8AUSAjB9RXeeGfivqelafFp167zafk8/xRH1U9jXO+KtXt73UEngu21OFnJZm6rnt9abQK5d8LeHYvGN8LYXAt5BnJlGEU+9Z+s28Gk3hthLkREq3PyjHcexqCw1O5t5gAWiXn94QT9ORUknh3VdUiku4rSe+gT5pJ4Yi+zPrgHApJWLXmc9d6hI2+MhxGW3DZ0PvUUeuX1ikyW13LFFMuyWMnhx6Yq+9sgmRJ5SnO3yyDk+4rH1DMWqqoieVAwGR0H4VaN46mnZWFy2nsEVVIO4L1AH07mvp34R+Bre68PaZc2S+dc7BJ9ohIV4GPUEnlh2I9q+fWuVjtIyFBYDcdo7V9D/Cs2/jbw9YadootoNXjjIdpLho9xxycDvisazdtCJq8T0GP4WQPrMl1f38FtOxB3W0gDLz1Hv3xXvnhHQtStLKMXk39oWCDG8xkh19c9jivFvh94K16LVJbHV9AluoYyVkvll+ZQeAVB+9j+VexS/EXV/AtkdGa1F/a7CqMRtbaB3J9q8tqyuznVO2p0kXxD0PwPZS2MSKJZCSGIwBnoCR35r54+OmlWqiHxHpws0knceYsb5Jwc5x61s3P7Qvg6wWe21TTGiu2JAIQSAe27t0rzGD4geDtS1iaTWUnFhGWeFEBIYk56dPSslUnay1KltY851qzfXNTk1ma/wBk4UR7oyFIx06V6t4cuofiZpWj+GraL7Bco5Se/lIO8YGDwe/PWvOtRv7Dxx4mWx0q0jsrKeTagVcF/cj1r3DwN8G7v4eXUd3eRz3cwUuscUgLYI6Y4FP3o6sziu58lftT/DTRvhz4sXTtFna7k8tZLmQvuw5ZsgY9sH8cdq8Qd5YgVJMZ4HBP619ofET4Uap43fxDftYAyx5AVxiWJRyOPT3r4/uLBLS5eNVZSc7lc5IIPPBr3MLV5oWO+Elax2vga0EyI4co5BXBAINbWhLK1+sESFnLkKsbldzZ6dhzXC+HNVntb0QbwUJyoGen1r1XwloOlalrgs9d1FtEgnXdHdAZCN2yD2NKq7MJPU1vG3nNpGnwal4ai0TUkypZSwZxngtnGSR1+tcLq/h68tgHEWYJRlVBzgj+ld9JBqOteJX0S81L+23s1Pk3wbcska9CCfYCsy61+20HVhFdjMByGB5wK5ue7M3I4i7tG+ygxxOZAMsFGT+Are0C68PWljFB4keSC3mIJnihLsnvtHNbum65p1sL2dIDcvtLRShOFHoR2+tcZ4s1ZNWEUjwqJcYDquM/hWiu9xN3KXjcaBPevBodzJdWS4MV1JGY2ce6noc5rmWnJCouFcnaeMjimiNyCqEu4PHPT2qGTuM7WPBx2NbJAztfDkcUbtEZAkoUMCx657ZrpU2yxMC28Z5PXBFcJ4duBdxB3j2SIAp2nO7HevQIrcpaxOBiKVQ2B3+oqXoehRasUHQtMCxJC8j2pJZz9pCxsMAffU9Par72pn+WFSCeM44FZkunS294EJIYnaB6mpTOpMbqjD91ISM5x7muf1KAby5ztJHC9BW1fq8MpgukMTxttJI6570y2EXnvHKMgcAjBP1xVLQtMsaeILaxCQEh5yFATqf/AK9el+D/ABRfxWo0m/eW7sYSNsVwpLJ/ukdvavMNPhkvtXhdU2JbsHBHGce1e4aTOvi4rJL5FldwIFQxLjzfr7+9Q3YTNO6+FUVxBcavpVzELeNTM9vtwy9yAa5nQWX7QJVAaSObJXPIwa9z8O+DLm28E6r5mowQTtbmQ27EM7IBkkDOenavnOwvX07xAQ6xxRzcsynOcnj6VmnfYmM1J2RpePQT8TLidCGjniibd3HyjjH519I/shWxPjO5mRBtWIEntnmvAfHliLXUbed4lcy24YPjsBjGR9K9q/Ygmlu/Ed3ISWQRlWAPGMn/AOtRPWOplVR9qOD5rZABz2Ocik45A6USkNKSoIHYHtQM96mCsjjEPYDOapauT/ZwHH+sGfpV457VS1UH7EVzgbgRjsaU1oBksB1AqrOMKcmrcuACc8Cqkpzk4zmuNsDy74xeC7rxv/ZVtbSLE0ZJYMeo45x36Uljq1zplnJAHtbGG0j+zGRFBmlYKOg6gntUXxd17RtD1G2fVL+XTyE3LJGCSSOwA5NfPjePhJ8R7LULUvdaYZlaSdM5IB4yD6jnpXoYbVWIb1tclurLV4/inY3oS7Qm4WQSzQscqWHYDJH0rqfi3rVhpHxJ0zUoruGzDqhuFiQ/IRgHKtg89cGvsG10KLx5Z2VzaywR2whVxceUPOXPUBu2cVznxA+AuleLZYAkEF1LG2ZbqdAXAHQZ9PavS9m7XTBQa1PBP2mPHPhH4gfCGaGK8jv7+1iDW8sEBB3YGQQRwOM59q/Mu+YSXjjGG+8Sw6nvX6afEf4OWnhm1u59L1GC4sCTHcWcYwVJ6kD29K/PTx94fi0bxRqcUckbrHI2Np4IPQ/Wqi5L4h7M5CJg7kkdDgjOM10ekTBoyhjIYggEHqOwxXNBAGBUgrg9OpNbOnl7ZoXwVXvkcHPSiSuJo9L0Tx14i0q2tJbTWLiBLXiKFgGVDgg4BBweTyK53xp4g1bW5DPqN1PdswJzI2449BXcfD7wHceNNInl0oi7v7fLS6cRhyo7r6/Sub1qF7G7nS5szG8RKtDIMFD6YrjTaZzuTuebpDvBdSTnuePw+tWrJAcRsNuCCAecmvRfAvgKT4g6qmnWUltFqE4Plw3LbA59AQDzjp61yfifw3J4U8Q3+l3Eivc20hSTym3AMOoB710KWhspaHY/DFGXxhpcZXIkuEVsdsc5Hv2/Gv2M8NxmHwxpaY2gQKAM5xxX48/CRQ3i7QmUhR9pAb8a/YvRgF0PTgCOYVOV6dBXJVd5oqOxc4GcDJoBz3xQRwRnmlwOSBk0Fgv3gO9ctrTB9XnIyAcEfkK6qPPmIM8ZHNcrqihtWnbuMZ/KuetsName4GSDzXNePPl8J6g6kqwXHXoPXFdO4Izk81zPj0H/AIRDUSOcpg8dK8ursyj56aJTYScjAQsSD3P/AOuvPp4xGTxgEkj616E6FdFchRgKQff0rgLgFlIY4PPXtXPRNUzz7xnMIdUsondZoblWVyRnaTxjB4rhbjw/DZ3TxzghFYgAryR257V1vxPkAn04rIymMkkEYwSa5fV3F2Y7kuyllCsM8Aj2r6Gi/dVjmqamENFle6kFrIocHcqkZyPSob+K4VnWaAxuihgAOCO5rRtIvLYES7Bknd6Cpnkj1G4tlkuGZ0zhVIDAHt9DXSmc6djmgJGDkKSDwPcVgtC0V1IUBCrwffPWvVJE06101xJaM8oJUMsmCMj0rzu7xFcOgBA3EgdTyatM6KcugX4M0VoANoiGVG3v710HhmytpmIuXaIHkMOhPYVgXM/lIoOCOPwrQsL1cRl1ZkXk4HIAps1kbFxbi3tnBcJKXPRs8djiqttGJGKhiScZb1PtVa4ujcMWBIQ9AetaWjWDTESBXdB1VeprMwbNWe+i0y2WIwh5B1Rxw+a0ba/TVdGMFy04hiBMVushKox64B+7+Fc1ezFzM6HYsf8AyzY5JPoaoRTxzqBJOsDsNxXdg/T60rC5mWLmJ7eRGW2kKx5LHbkgDvk9a+kfhLYWniDwPYXssMcpLFNwUYYjkcV83hxFZuLckbwflkckgHrX098ALRbT4QaVEDyLmUn34GOf+BYrhxcvZxuiqb946keHbAhcW0ajPI29f/r1YbQtPdyzWkZHbIzitEKGwAMgcHIp4RQQcE+teA6831OxWMseH7DkpAqHOSATj8qU6LaJwsCkDnkda0yM57UhU9QMjvQq0+4XOb1Cwit45WSJVYggkDr6UuhaRGLSMGKNmxlvlHBq/qqloioODg/iKm0aMmBSDkVsqk1G9zToQtotqWJMCA/TrT5NIgkGDbxKexQYrWMQXOQCfalEYBBxg+9Ze2n3IMxNJtlQqsMYGOcryfxp4sIY0KeTEFP91AD+daBQ56ZBGPpSGMbfU+lHtZdw0M59PS5RkEapkEAhQD+lfJ/xUv7VvFd8sETMY28uRpCDkjv9K+w7YBXcsmVVTj6kda+HfHzMfF+rpwdk7qxz3zXqZdNym0xS2sYE9yHLKoAUnpRDdBVwUBPUEjke1ULm6SMoFAJXhsioJL0qSSORzgelfRmBpxzjJJRQ2eMjOKR5ySQoCnruYZxWcLwSqMHIPzY9D9asR3AnQHGQe470CsSPdPIASAAADleCSD6Vaa7e5IdgqE9goH51QlYYQggOOMHqR6UokkdyAy7R1UjmgGX5J5WJQtnjaTnPHpSJGcgAdT1z29aqP5sMiDAZSN24c/hU0uYnKFw4IDAg8YNBJYWYE7EYFQecetbMFnHJgOuQcDGcVz7TLGqFDgHggjqa6ONiLRASyuqj5iMGpl5FpG3ZaNHCwRyUGeme1fSv7Fdqv/C3IpQXIETKQ4weh5r5Rj1aZfKUsWK8Enkk56mvq79ht3n+J+XfeREGBU9yD1rmqRuhOyZ+hT4Lv65NN4Axjihs+Y4PrQO3GSakkDnJCgHA4560nBwDgEc4pc8nt60hUFgAMHOM+lAHJ+LMf28cHB2D8fWseQcnjBrV8SkSa/Mc5wgGcVlyE9SMDFeXUs5MpHzj+22T/wAK80wA43XQG704NfD7yGO5QlQXd1+XGdx3DAr7X/bfcf8ACH+HrdmwstySfwx/Q18SxS79Y06V12BLiM7RnnDDmtqF0my4n15Yl/7OslLMCIEyoPAO0frUrB2IyzFfTNTYDLGwCgsgY7RgcjsKQRgkkgcdzXz1abc2zpW1hiu5TCsQOnWkKAZJ5NSLGckdAelGwHJBOelc6kURAkAcEfWkfJwQSDnsamZehPSmsCTj+lHMBFyTik2HtyKk2g8g5PrRyMA8CmpWLGbSASBg0hByMgk+9SYyTxgUAHIG7gDG3+tPnYEWT07+ntQQw4JwKkwCGyQMYwMdfxochYwSCQOgAyaXM+4DMHJAyAfSkJJ4zmpQgZOcqaaVKgYGR1zS5n3HcZg4OTz1o24J44NPIIHXB9+1BB2ZByaOZhdkRByMDgDIpojBwSCD6VYXBwMZNNaMb+C2QcEdjU3HdjMHoetJtxzk/wCFShRjJGDml29Rjir5hXIwueo5/nRgEgA8jp71KRjA6D2o2kYAGRzknt9KnmKITGH3kjJ2njOOcGviXxdci88Sakxf7QgnYEngg+n4V9vTKxt7gIcOYmCnphtpxXxTqpsJtRv/ADWuIpEkJJUDDOepwegFe9lmrZz1DlZQUJA2kqMgjr+VQsyYQk5JO0knGavzWEUtwXt7qKdzhQN23g9eD/Oobvw/dFUJhKEEsCCGGPUEV9Kc4AKsAII3E5IJxgfWoNobIRt7AgkLzmopreSLTCHWVJNxBPlk598V03hLSzYWMeoapZzSxEERrCAGJPQnPb1oKjG7LXh7w0YjJd3BYJjdErcZPpnsPeu80CVT5kpCmK3TPJyFY9DnuaxJdNklMQlu42EihvKU8gHoOOK63TtFS1jskaNkRSZJlb+JR92uKrrqepQjbYdNPPZwM43KzfxA8gH3qPSYvJh/tDUEBggYtCoOWlkPQ49vWlu7Z9UMzs5W1Q79qnAPpU8qwvbie6k8uGNcQL/t9sDvisFds7yxc3NzptqgLrLquo/Mx6iFPT8q5vUXGo63bINpsbQfex/rZD1J9cVLPdSW2mzX87FprgmIbzhuOp9s1Do9o07RfIQDnHt3zW0I6nNOWh1vhjEV6JUJLYYc44J6V0t/qKaFawXGBNdZLEZwAT3z7VU0myW302GZkUvkmMLxvP8AteoFZ3iS4e6EabwCAF2gdMHkYrsRxu9rjdVnlNjcXrsZjcAyKQcgk1HawPpEMbybTJDEFXHJeRxwT6YzjAqpbTJerFbRnMSzCQxk8DHQfSrouxf6/C0oUwwhmlROyqP6YqiHqaqRxQXFnp7PvuIohLLKDkNIc4H4elLqSCCwiiALyXMuJHBwRH3GO9Zuj3Szbr/OHLZiUDqoPBzVXxJrsiLIY2DSiM4B/gJ7j3qrAUdNB1PXb4xys9tA+yIuOqr147VDqeq/bLy2CRDZHKQVbkDH9ai0uSTRNOkeAGSSdDITjoADnr1qjosQlgtgpJDHcWY5wSck/wD66TBana6Uxs/D2p3KRAC8IUsBjGO2axrHzLqyQOoIgkJAZuXX1HvWlrpeDRHETfIWUbo8qr8dcVn6S53KCoIRQVbHU9xSHYsypKr20ESGUzAylV6hR6j1qJbo3V6AwyZJgu4HoB7VfjgVrnUNQAJEkAhjUtjyznJOB1FY+loY7k3JUBELMc9z60rjsdNZ3v2W7R2bIQn5ienatCCSOK9Nsd6pCpfzCDtfPP5isFUSeENLGFZgDkjoCelaiXqAvE+A23YMnBAA6+9TzFqNyzbSO8BdnUB5GAIHp0J96ivgn9uDAwqwFCQepIyP1qSzwtjCjEqm8lWIAPPelngb7dcRMHLxqGJYDI44NVcrkKenLJLoJjkQLL5pBxzjHTj6Voy3blImRw8MdvsweTkH/wDXTIYzBYkqAWlBkIPdsYz9atWG1rK1EwwwiIbAzhuePzo5hqNg0cq4lbOGjlQ5UcAEenqCAKp38J+aUKcxyB8g4wQfT6VBo7vDcaihQEZEkOW+8QeR7Y5ODWhKolvZDOCYWBZSjchiOhHQj19KLjcWzLvnNt4ilKoVRpRIinB3E4I/Opb8GV9QKKQ6HeI0GARjOAT2qHXowFhmO5njQqxzgAg/LgdxgVZiuZJraxvYiWSdCj9Dhh0OD14pXJ5Bgit7hLedAzgRh1OSMNjoRXFarbwXOga/AwzK8fnJGOoYNzweR1zXX6VcRQz3NoWARTvjJ4yO/Has7xBHBZ6npTpAkq3UskExUEsxdTg56nGO1NMlx0PNfCery2sykRFzwpxwD3znvXt+jakZ7eyYtG8UjbTIpywHcEe1fPvh6+u9N8UXOiSuoxKyIsgACr1HJ6HFej+FfEhid7NkjcAkK7MQ4YdsDjn3pNdSYS11L2vafPp3idrqEb7ZZNzZ6Eg5BHt7VRl1FYtVluwqixum3FFPMUvYr7HuK7e+aLVNCknCxm4ihIWNhjzye31964FXVbZVFsYmxh4n6ofY96hO50bO522k37mRMuHGCshI4AI6/jVHw7dGx1C70K8IjglZpbRjkYPcfjWT4W8QRRSTQXCNECCk4AyWQ9CB3+vauiuNOOp6YgE0YvIDuhlILMyDkAEd8d6yehrF3MPW7F7GUwBGRZDlNpwQ2ec5ro4L8ahpkduVCSRj5CD0P0rNv7uDUYzDqKSLhRi4x8yEd/eqtmTasWjf7TCV/d3EYJBYdmHbNTc0sW4tbk01ntb+MXKSfJh1+Vwfap0sX+zS2DbpNPkwYp+vkt2Hr+NTPbQ67ZgurxMAWcryQT3AqlpeoXeh3zWl2FFqylY3U5Dgng59fapbGkY2oeD5Jd9jdTR+by8e4gGROmcfWvLvFvgG4sVkurb9whYgpjKydsAepr6D1kLci1ChUYoAshAyRkng1xep29kzXVkoLIpaYpNJ8zHvtHfHoKuLuS421PnmW8GnO0zxNBPbttaDOQV7ke9dDp8mna3pqQyz/YCXLKzHcoz0PPT0rd8Q+HLKe1LWgNyhVlb5cMh7ivKXFxoUowHns3IJBGRt7jPrVmK1Os1VLjT7qKO+i32z5UXUXKjHv64rsfD8tpq9gLQS/a41woJ4K+gri9J1yBLWSBXMlpIQTFNyFPYg9qlskNpNLeWoJgMg3JG2NhPSs5DTPR/+Efv2s0S2czlMgB+S2O3sa5201tYI7yV7chomCEkEHcOox3re8Na3PZRmfJLphkDHgntmunOgad4vtoEWJBqDkzMCcBmPXHYVDRadzlvCHiSLV9WEc1glwkrAESEgg/Uc4rQ1y4WG8lMAiXaWWSNhymOmCeTS6R4Hv/D+ptdfZLkQbvvrHuQHPGT6UzxqI/tlzOiETlQzbjgFu+DUpa2HLRHCahr5s3U3cPO75cHJcE/oKbe+KnikjNrGbeAkArET/XrzVPVdGlvFE4cBPvAswwPUVAtnGkhDFbh4wHSLdhX+p7V2xSseVUldlzVfETm5O6P5sjIz0zUlnqQuZRFjDEFvqBXP3gOJ55G8xi+Scjv0AHfFT+Gi76jh92VVlJI5xnpitHEx5tTr5AWhDYGcVl3UohVpDjAHPv71rzxADkEEDGO1YWrxE2jBiBngjHrULUctjMl15IYgFyoLZ3US+IgQT5WAODtYcn6VhtCjTorZIVscjnI6c+lOu7bbMwjKEMdxZeAfcVrymPMbi+IFWIFl4AwT15rY0DUBqE4yoU9QB6Vxgj32xATaTwSB1Pr9a6rwPb4vyjjICbhg5yaTVkXF33Oh1dWWEOEJXO3d71jz3AtcuUyQMA+hNbutAsETJCZyAOgNc7qw/wBHchioJAKjv7/Ws46mktFciTX5GnEMkOATjJbr71audTmhjc7ACCQFBz9OawDEokUOMjGMk9aZJdOpZc9Ttwa25UZ8xv2+rzXCoEaNAxIJkGcGtCCWUOEdlc9QVPArlPJnS0t50OdhZSq9z9a6HSLk3IVShDAdSOv40mrbDUjpdAiP9u6WAAAbhcsexz1r7zlTMUBPJMSEn1O0V8O+F9KnuNZ02RFLQ/aog2OMEtwa+6J1IZR6IB+gr5jMnexdtbkSqOuORXW/C+At4404gYG4k5/CuZRcYJ4712XwrAbxpYEnGMt0615WH/ixRNT4bn0FJlpXGCADim44wT1p0gAlcZGc5/OkA65Ofavs1sconA6CkPTIGfwp2MAkCkORkngUwCEkygAZA54FeU63h9S1cDOW80E54I5/WvV7fHmjHAwTXk+rtm71duoJYj65NcuI+EpK55Eig7u4DEZ9aDGcEgZNSxpmMHHJJP6mnEDFfHz3Z0RWhEFwBk4pGjDZGMj0qfyzjA5NIVI6CoGQCMcDGB7Vy/xGAfw3LEAdwDHJHGCBiuu2e5rjfivKLbwjeNv2hYyQT6ntW9L4hM+XXsJGmIliZkAIBJ4NX28J2y6Tc3bySGXbuWIcAYqcTGeKKG2BkZhhfQnvn0HvW/qVn5PhG9uJHCBECMAM8nrX0MZaK5ybnnV8G/4V1flzhWDHae3YV0PhONv7EtCFwUUfOD1JFczrd1MfhvM8JKFpdo3DB4PH512PhyIDT7cKFAMQY5PQ46VUtVqWjWtMggqFJzgBuhrL8SKEs9qocliME5A9frWzbKQpJHIP5Vj+MJWi08FAQzHaD6DvXHHSYzkmdlcEHIHYjNSQ3JDgA5wc5qrvDHGSR3wetESgM2CScc+1ejcq5oicK5YDDEE5JpsU4YAlsEcEetVGJC9aVTvUHOSemafMFzQWVlzjDDOM57VaiuSxxgAAcYPas1X+YhRhc9M9KsxYePO4A5wfX/8AVQtRXNe1mYz4DBiQCxJxmvoD9kjNx8TYnYZPlsV9hXzvBksCRkAZPvX0h+x4N3xFQDllgYnI6ZzVWJex9wS58x8jgE0z8c0+dgJiM8ZP50z6DB9a6kSITn2prZ7knAPannByD0pmMYBGaYBFnzEPfPftXmuvMG8S3ZUZBBI/SvSoxukAPXBrzLVyW8RXvI4OBzXFiH7oFfJBxUd1lbWUkHABwfepN46ZBqvfyL9jkIbDEcD1ryb2A5uM5QEnk8mi6lEOn3DkgEKfvHHGDnmqUmrWlpuNxdRQBTgl2xz9eleXePPEl/4m1A6VpTstgRhpI8jzOex9P8a5HNJmVSpGC1MP4e6zLotxr99DGWuJJHWMr1OD1z6V6h4f+I8E/hWWOe2uLycxssjy4VSx6jGTkCuQjsE8G6LBGlkZ5JVPmIDyg9Se9chqWvtommLEkrXEtzOxEGMFAeg+layamldHmOq5syHvB4eu5J3IidyQPLGdue3PaqejeIUi1JpLmWRLUghnzjOepx3xVXxP51lJBLcMtxMQH8vOMexri/Fev3mr3MSQQm0XIBERBUgdRmil2M03fQ7TxTrulMyS6ZbyLBbttMjcBz6DtU2n+NJLuxaxUNEWG4KGAx9TXlGr6jfQGKNkkETnckQJIx24NQo2s61MrWETOkfysoAABHXJ9q7FFGydj3eLQLWKBZZY2uL8phIGcleeQSK5/UNJ1edBbHSZbnJLboFxsPbB4/Ktn9nzU4LnWdWTWLqN76CJY1bdvVBjPB9cDHtXTa38Rg97JFaxxyiOTBYL0A9+5qeWK+IyqO+xwvge7n8J6uZtRsmRZRsG9c7M9QR611+orZf2hFdaPqv2J5WBdQeT68fSrMei3vjpHvNVmWwsIlLCOJR5shPr6CsO80uy0yAmyiZJ2+VXlIkJHqB9Kzk10OVxurnpaeNNE8NaY7vdG6uI4yzSHlmY9APx6muGv/G1v4mWCK5ulN48m4Rnoi9hXMauNMEcYlubh2UcxIpclvUgVwF7fRRX5Nq80RDceZGQR+HaqpxuaU4XRu+OdfSx8VCC0AkgRFC+Uc7pO/NSaXrL6/5lldNukdCoUtnb7c1x+p3LQs0sgBf+F2GOT3qhpupW8d00Et6yuwDLtXv6ZrpUFY6fZxse0/Dv4ZaFHoVzqvie5VYlJCxyPjIBwAB+FQabqdjda06eHYpodKt2IaZm/wBYfQegFeW6lqlzFCIQzSyvnDsxYFcdCOi1678H9R0y88OtbXs0FlLHyzkgA+mPU+1c1Sm0r7mfJbVFfXbnWX2PJOLlYwWjEh5Ue59awdO+JOv6TqQjtreBXYY82dfNwwORw3A+tesjwzDewtLPd24swSY3eVVLewHr9a53V9FsdOc29tIGgkOWnZQSB35FcqnBfEiXdL3kJYeOvF3iCyhOo3juJpdojjiRVBH0H8zXQX3hp9OtJ7y91OzlubgACGFgGT6j1+lcPe31rcM9lp7ObaFcGQEglscnPauYXRNWjv7O4sXimO47lmJdiD35ojyt3OaS1OttNMnjspriRTMFkZQwGc4Pp1p9jaaVeXcUt5e28ErdICwLAjsQOhpmqat4r0rRygtXhwpYNBECCMdz1J/lXm+l6LeXd+dXhGZ8FpFl4bd9PTitUo9ydEe5adDZPI8RjUxHOHxyPSuT8deHl8l3DZCjIYEgdP1qtonxJEto9rPYmK9xsJRScAdgP601U1fxPeLZ2ySztIeQ4OF9M/SsnPldieblMx/FL6Ro8cFto8l47KA07kc+pAJyKfpsr6gVcQlCesY6jPYmvQ7f4TarFaK011bSEjlVGSCO1c3qWh6r4bunt2jiM8gJjCJjgdcj8axntclyvuivJYW9nEIrWJH1OY7gDgrEPUnufatPQrjQrRpYNYlimvtpUsF+QZHUY6VTsPDep3CSXc6+W7DgIpwSO2a5qEJcXs0UuwSxSFduOTg1MLtijqd2t34JluhbIsjyoMqQAFz7nrivPviHBpFlcJOt7FIxPy28akkH0wRnNbmueHgfDE97akxXAJyQBngZ4rx9t9i41G7nkuZ1IYNKc4A7V6NGClqmdMIX1O08N+Ddb1W9jv3tGgtSP3a4+Y/hXYu2s29oba2g35XlT1Fef6F8aLtr6PzZHurdRzbxkJux0AP8P1rL8VfFHWdZka2hultIweI4uoB689TW8qcmaOEmd3oXjXU7WV7W5RZWjO0JG/BP4elJ4m8R3pR1W23kjlWbkUfD/wANGPRRqMpMr7SUQcs59c/WtpvDjJE9xfMWZlLMB/D7Z9a4aklF8pjJ20LPhrxN4Yt9Nt4LiEvckBnhkiOXbuB2/GsvxBqWn6leBLSCO2Ea4woxn2xXOvrunxzSpFBO0ikoshIAH59ayX8TQeH/AD3W2OoTvuUySrhUz9OuKhRcmJK42911Yr52tFZIoeJGJyC1dH4Qvl8Y3okvJ2knjG2OMNkD0rzT+17ea0uQA7SvltxGF3E1kaFJcaJfi8gvGVyckButdioqxvyJo9i8YrDpOpJbL5aT53M7DIQeuKvaH8RLax+WeYPwBnrxXmMOqS6vfZnnWeZ1wSSSR6DNXr7SJ7REQWYcsC3nucFPbjqDUOlZEumj1q1+IWlQiVZQ8qy8FlAKAHpj3ryH4keJzba2BpdzJDA4wZAACTW3pnhWS8tFeSbyo1GdyjHFV7zwRp9wJJ7mVViTLB5icnFTC0CY2gyt8MtSNxfNPqN1IyoSQ0rZL+gB7Cuk8fS3mpW8U0KNbyQgmIdwCcjj0rM8LeGIvtgmskEluFDGWUEAEdlz2r0TUPDeoNp4uU8suykglsjpxWnNrc05rs8C0vxTqF0t7ZX87CcnG4cEAdxV/QvDaXCzzzO01wBhQ5yTWxfeCpbS6ur29m82WUbiwjxnHQZFcqNdlgcwWqAIcqQSQRn1rSOuptFc2x6R4I8SaB4QsLm9vpYluRkBeNxPYAVzV7JqXxq10WaTDTNOJLHceSoPU+griTpokvM3LCUq24YGQD6ZrqtO1UWN4i2wMRACtJnOPUYq4wSlc0jTV7s6drXwB8NrS5t7lZ9Q1FF2xvEhwT65Hb3Nebv451OSWV7S4NtbO5ARj1X0ye9eh3vhvTvFUEhM3lORukuCcHp2H9K8i17wzd6TqIjjDy2iyBg8pBHB6103vubNJI6PQfD7apO11qKsImO/YSQSfWuu0LwnBqN8GETQQMwAZRyF7mqGn34tYYCUaXIBACkkn6V2EfjK0t7lIZ0S3coF44IzWVWcrWRyVJdInW6h4ytvC+mxaF4eiismYbfMAyzN6k15rrXg671G+8/Ur17i4LBgwfha27vRY9Qv472ylV5mwqt1wa3ZPBupWaebcXJnd/mxgcD/APXXClZ3OMmsVttO0RLaSVFuZiAqg849a4vxHqL6PcS2luA85OSxPNdJYQR6dNd3s0cl7fqoSNQARGPX0rm30iSeeW/mXziST8vBJOaEtQJPCk91qtwkcrySSA5KOxKr+FdbqGmtYXSQHEkjJvJXsPSuZ8F3w8LveajqaRxw8mBQckkf3v0qbRvFK69dXur3U/lQDKquOo9K3jTuaKDZ1PhG0330i7d8TEAA/XmuwufFt94fAsdLs4UcHc0jjIJ7fWvI9H+Klro2oSyRRgoWIDM3QfSp9a+Ilrc2Dz2t3smduEJOXJ7A1E6MmN0pdDt9f1/xbrbNFPqaxgjP+jKF/QVT0jQzasbu8LTlDku5JyaveH/EWjaf4cjfUJlS4RQSMEsfUZqnB8SrXUboxW0YhtEOAjDlh6n3NcjjraxzuMrnezePbHw74TlcwxyvgmNdvU9sn0rg/C2r6h4llkup5Dapksd3RaTxXrenpYC4kEcqN92INwT6VY0TVLWGyilHlpDIOFVs4P0/rUypLl0G02i/fW00MyOZWdtvEh6gGptN0TQVkN7qUDTykfeuGByfx6CpIdUTULlIEWPaSMyMemP0rX1O70zRo2luZ4LtANxEbA4PofSuZQknoY21KMI8NXHnothAIwOQUPP0Pb61l+L/AAZptxoUkUCMglGY4ozjII7+o56VFpGsQ+I7t5kiCW4baFB6qPWqXia4mtb9oIkaO2GAu05x6n6VtBVIy3NISlFmVpGg3/hu1FvbxNCgXaNvBGa5jxFp13NOkN3JIYJJAHJByR9R0rutN8aQGQQPcgBTtJYcD866C6tbfU7ctA8bDp2Kk+pNdP1iUHaaOt1Z7NHhHiW/TS2gt4IhEgIVAgJJ9zV7R9ZvZmRJbVyrkKrg96teINFnu9WaKNIxtcgMx5P0q9punSadExkkIK8hNpyR356V0c91dC5roq+KNIbXLcWok2x7cMQM8/1rj4vgNBcoWSeVHY5LYG3PqBjI/OvUtMuba7IQMoYnGOw/GtK51m201oo52SKJjjd0+p96qFWUdiFKXQ8L1f4HyWcO6MSTlRyAOmO5PSuLufBMlqxdCSBncAcV7p4++I6w2pttLb7ZCch2Q8D2ryq68TRHzUNsYiVyxI6n610xqN/EbRcvtHL6ZoZjmd5JELZzGPT6+tdDFqKafZS2wjDS53FjnA+hrjbPV5ptYkQEhc8DsRWpqF3FGHAPA4wea30aN9z2b4brbXulFsoXJwOc9etY3jgRWSSoXMZJJJ9BXMeAfE9zpKSoqLh/lDucbQe4rJ+IvjKL7QbS3mS/nfiTe2No9RjrSSvoQos2fDfi+zs18u9nMVsDneTkD3+tZ/i/xEnjPVxFpDOYFO0A4yR0zj0rirbTJdVh2xIzJx055+ldR4Y8J6jpFwLsRYUkEM3BNJqK6l2ijF1zwVfLhyCxA5UDG0etcFfaPew3TxLD5nmDONvUfWvoo3sLO4uElMu0gFOxxXPQ2UMd6JUdpQwI2Mmcf4UKty6Fxq8p41peklLphLG8DxANzzn2+ldTo8chvklhBUg9R0H0rrNZ0JZhIRH5BJy2eo/Krfh/RLeG3yCrtnqRilOrGSsOVVNENvPqMkb755IiMFcE8j+legeB/BY8Q3MMl5LI8ZGW3E81F4a0K3u5HmcK8MI3Mc9R6Cs3xD8Ubnw9eLb6XJFG65UBh0H4da4JJy0Ryy97Y7fxrfaV4KRLWyRTcyggM53bPTIrT8I+KtNs/DLtqF/ALucgBCCSBzkj0r551HWru/uftN3MJZpSSGLZGfQVveGdGufFGowwJFJIc4OM8D1rB07LUz5Lbns7ahowczGdCmchmAIJ+ldXputaNrGmExQF1QbSSCc+vFedW/wxWwiVrktIUO4K5wAf613Pg7V9LjJiiCZBw20jGRXLKy1iYSa+yeb/ABA0NbzUZHtYHigQZMjDH4CuEea5sH/dow54IJ5/CvrfVdIsNcsmdIhgkKwUgjPrmvBvFGiwTXs0CIVYSGMcYPHeunD4hNcskaUqre6LPgnUbwIkjhniIyT1H0xXot/rdtaaOtwoaKXHCMSDIff0Fcp4CuNNsWFlO6hoxyCRk/55rZ8Q3thr10La2KsgGMA4I+oq6ji3ew5Xk9iDSfidKGVriATjnEQbkegA4/nWqnxS069aS2bSZY5sAZfGCT6EZH4ZrGPhUWNyjmHAIwSwxwaztc0hNPi3xRMqLllK+vc1KcGKMbuyJ/FNidWUSNaLBERuAVsk/jWHpmoTafp86SopdWyoIzgU/wAC3l1q8xtdzTksxLHGAoNampWoTU3DYjDDlgep9hXbTmkrM9rDcyVmQeHtVbU4nkmQIoPyqe9dbZTQnaWjyQc9cYrmrG2UXGQR5Y4BHauns1gbBABA4571o7PY9JM1rWRQQM4B6HPNY3iC/gSURuCZQckkZyK27ZEABHAz0NYev2kNxch2bBBw23qBTi7DbPCPip5JvWdE2Dlhz1NeK39xMZ5Gd8noMngj6V7p8X/Jtb2JUA2FSeRyP88149qGjPcwGeNCARwCMZ9664s86ejM2CYEBuCAM7c9K0PCtpLqmqiJJDHHncQR1HpXISC4tJGhDku5Kn1/D0ru/B9nc6MIZpIw6sRkeaCxP07VctFczbPX4dFtrHRwRERJtIyRnJrxzxJdvb64oXAjPynA79q7fV/HF2lsba3JhJG3axyQDXAnTprqeR3JJZtxPXFc7dzDQ2dPu3unRVdUPQsxwAPetXR9Mee/3y3sUcGcbMEkn1HtWbZQ2aMsQjAyfmIU/Mff1ru7DS7eS1WWFYldByCQAPeockiW0i1bTS6eglgl3gNtAUEH65qTUPjVdaHEbaKBZ5VOWJ+8P/rVn6HYXVzq6I77rQHLDPfNdzqPw70zXFcZ8p24JA4I9jWft1F2YKty9TiLH4/BLaU3PD7iQG5xXnPjb4sXfia+Mcdy0EOc8Hgiuj+Inwpl0qEjTbJCgOSwJy/51xvhv4fXl3MTc2xRmP8Aq5ACAPUEV0Rqxte5p7a6vcZaeIp4AREWYyDg5JzUH9rA3jXEs+1oxloyOpr0Sb4aak+mm2sLBTcn7jdh+NeaeIfh3rukX7C+tG80DBVSSCf5UQnGo7JijUU9CW/8THWGAaVo4l+6sYxg1Ra4MjnJBQ8ZxyB9aqT6fd6cF+0QNDnAGRwKdHIoTJ3A9DtGa1sa2Lj20sFskhQqGOVIPalk1m8Fo0UV3LApIJVW4JHtVGTWSEEAXcgOMseRUL3UbAnIAHGaOULDpJZ7rd5rmQ55LDk1dtZDZwu0QYFhhiD1qjY3VvPMUdpEfGQoXIx7mrTOEiLlSG7sTwBRYZm6hE91IsrYyOSC3SqcYKSM4Oe4NW7pi2Qg3L1b3qF1MkeQrFTxuU5wK2joi0i3aqLhVlAYgnGcck/0rZs9LXzbfzAWdjwAM4NY+n3kUEgiZjkj5QTjB9a7GwuY7dYpHALHBLE9azlcidzqNM8L2/2Mz3CMyr91AcDPqa5jXmS2WUsNsYOEwcEj2rq38UW50oxlgQRwPWvN/Elwl7dYZwygHadx4PsKiMbmShc9l+DviyD7TbqXwAMBW9a9l8amyTwzI7zIhILB2IGOP1NfFuialcaO0UkMjK6Hd9fbNb3if4jax4mt4Irm7dUQbRHE2AB247ms54fmkmmKVDmdzd03UbSfxEsKBZYmfBYDpzXu8el28OkL9njihAUAptzuP+TXyXo1zdW14ht3YSBgQQM5r1m28Qa7eaWsEpdEAzuTkkf0qK0OVETgoIi8byW5neNFCODtY56n+lZeg2Bu2MRdpARkAHAPtXR+HvBy+I7hRIC4By2RnH1NdpbfDSDSUUoGYA5weAtcTmonLzqJ50bCe1ukuUJLI2RgHgitW48XX93AIBPIUJAYngkenHavQxoMVypi2hmJAFeU/EK0fw1fm4cEhD0HQ1cLVNC4vn2PYPDsB/scmSNgAoYhj19657UPF2j6ReOXuYo5QciPgc+mO9cVZ/HCHS/DzJAP37Ltwpzn2xXkt5qc+qXktzPlmdy/zc4yfWuhUe5r7M9s8TeOzqkoMQIi4IWHjP5da6rwRZf2vav5ibFK5HmHB+nNeE+GYLu+YK5IQMNpVuSP6V7hollNDpoi3lCQBuYnNRKKQnGxjeLrKCSd0EyxPCdu9eQM+/SvMfEvhgTwkwOJOc8nJPvXsS+GItVuZIFId+pLDofWo7r4Wz29vJKD8gHXHWiErE81mfNxgGmXYt5FccbsgE8V6b8LfEtva3gRpY4wp4DDJI6f41l+M9NitkkibCTKSCxPb0rz7T7x7a6IiZkKnBO0112U0dCXOrs+o/EmrWbRo1vOs5YbsY5Deleb+JNUm0+BpkYmXk7cciuTsPEFwGQysHydoJrfvIn1CBmnBKyDG4DrXNyWepDjZj/CXxCu2l2zPhQflH/163PEHjOGMoVmjEjEZL8VwdnpkpvZEtYC4jHJUdP8ayPFWnaizqzl0VfmGFP5Ucik9ClFM+mfBckOtaFIQ6ucAkZ5IxXl3ivWY9J110idcRMcoOoNcV4f+Keo+GrLy7ZcSgFTvPbpwK5O71y7v72W7uXzJIScfWtI0JX1NVSPZLnx3Z3Wkyi8nCSMMKgOT9a8J12VLvUp3iVtobKvnGR9Klu7qMyZlcs2Oo6D8aoCQMxGPlHINd9KkoO50QhyDgcRiQksehz/AEqtcOQQcHPoe1aEEbyxFlBCL1HrVS4XG4YIPYHk12pmpULFgSACD39KeB905wf504R9AQAxHHb8aXyXkYALkAfe7GmK4iqWJyAV9BViMqqh3BQA9AM01YgpBLnJHBUZq5a6XLdopRZHRsgED+g5q72JbR7D+y7AJvHoYIwiZflcHp1z/Sv1A8NxNHplohDAIgHJzzX5w/ssaFd2Gvxu9vJsMqkBwVzzwOfev0l0fP2KI57AH6iues7tGEWua5sR45xyakLAcE8d6gTIGQcGpDz0HFKJ1FzTXLXqqD8uOB6V29mCIQR3ridNj23KEZzwD7DNd3BGyxDJGGGRg1rcIoSQHBOKp3CBgexq+wJ4zgYqtIDkg8HtUlGFdxDY5YZBBGDXhPxyVV0G8AIDMjMc8AkdB+lfQ13ZvJG2BuJHX0rzrxd8LD4wVobs4g6cck1UXZ3NFofP1p8Sj4cvY7i5sHeRfvW7KRz7gdvxrX1b4/Wmqac1vD4Yhhlk+VpFO0YPfHeuV8VeGtfVjPp2s25tQQfLnt8ykDtnNYk8dzPEHdIorkAAso4z647V8GnKR803rqb66idU+a2cQzAf6tmwD9PermjePbnRLkwXbNaFwV82aITIfQ4JGKvaB4g8JaFZRtregG+mKBWuosYDfU4xVHVdM0bVL5rmwspotKlwRCHBIYjk+3etI01LW5vC3U17axu/EF1LIskV28oBDqmEJxwQMnAqZm1bwnDLFe6FFfgDaZYFBK++euK4ceIR4bvPsWk3l5ZFjgRb1cA+xIrQh1/Wbe8Mup6lfgHHSPO8emFHerdJLUznFp3Rh+K7ZFuLXUYla5Mp2GHBDJn1HbHHWq9root0eQSyKzHcAp4Fd/bQ+DfEExS9N7bXmASw+XPpwa6LSPg7pevo6wa7PZW65KsyD8OSea0Si1uEVc4bS9Z8QNZvBZuL+BuTE45A9u9ZMuuXtpOyPpVujbgAksYI5/pXaN8P7a11WayvfEkmmLFjZdQkBZQe59D7CsPxVbab4U1GKOTVBrFsygi5Jzn2rJ010N1FlvQrTU2JeOwEkcY3OsafMo9ge1WfEXiPR9WiCzWaROgx5ix/MCP51nj4xavamK00iaCzhACmW5iLAr3OfzqbSNaudFun1MDS9baXLPbhCAPXAI4P41HI1swfMtx6R+Hp9KE/2KBJwCDHkgvjuR2rnr06UWFy4vNPYDgwgvGSOnTtXfRahHq0T3uo6DZxWUwPlyWxIMZ5yCD3rj7oWlzFOLW8W4iEhCiNT8vsT61yTq8ujIdWzsylpHi21kmEAZwcZGQQD+Jq9d+HrjxPuGnlYG4IR5sgn057VVlhnurJIBaMHyT5kgAIP1qCPTLjTZ0NxmJzjaUkPNaQqRirouLja6Ga34P1u3sjaXugwIvX7RbNkkD1PX8KwdR1T7JoSW1qkumahAwGd+BKMHj69K9R0/XDeQG2W7EVypGN7kZ/+vU48Fy3DA65LaSwsSyM6jeR9e9WsbZ2aMHWaep4po/iW9ghIuN0pc7WVxkn/PtWtY3l9czFoI0gtz0Wa3z+pr09PhPaLcf2jaQMFUbg7AlQo9q73QL7w9LYyLqMtlEI/lVSduR71qsVB6JD9vfY8asbrwxpMZvNXSNb1RuVgNoDdjnsOnFLpHxX2iZGtor7TWJUOF3kL9a7jXNK8OX2pl4rnSmtgcm2MoO/pkVcuPB3w71CzMtrp0dlfpGzCKCQKHYKeB2OSKqNeLerJUufc4vQfiNb6JevPo0lpqFtMMvY3IKlD7d6i8S32n+OdMuL17KC0vbf70e47iD6Z57VhXehpdIxsEjt595IBXDqQeAc9elcveafqWrzi11FRa3cb4SeIlC49D2Irqg4MuMepr+F/EMdhex2ctteYb5vshcgsvcgdM1vaxeanolybjT/AA19u0yXgPdrkKfcjofrXNyfDzUNQlV7adpbtBgssmXK+vvXV6DrB+HbwWWva2jWc4JkWYEiMZ74oqNWvA116Gjo/wAR4ZVWG/8AC8CR42tHbS5z64zjBqn4z+LyeErIpYadcWltMuBb3FwZNp7HDZ9e1a/irWdCs/DdxqWlXGnapZFSTNb5Dxn3BwTz7V8veJfE9z4jnYXMxmSNj5RxyF7D3qcNTlVnzSVrG+HjKbuxusa5L4k1We9nBDsdxKjAGT6V2Pg3SLaWNbgOrBQCSOCPbBrhtM0Ka7O8Big5+UkcV3Gk240+OFSSS5CKqHkk9OPWvoYyt7rPZguVHZ2ti+pX6WlidxY5YgE4A68D6V6DoHhw+GGIlkCCcZBOOf8AOK6/4X+BrHRNFGo3UBa5I3EggEAjufxxivVfBWieAPFwaC9ia2viT8rMMH3Brop4ijF7nJVnz+6jxXY5kGJN6AcEDrSOpzh1K+mT1r3fVPgH4aS6dkvZbdRyoL8EVBB8DvDLZLay0R6HcwH869BYila9zjdKR4pG/UEYBHIIqIrAGLEjJ6gjivcbz4H6AIA0eusV74waqWPwB0K9kIOsyXA6BVOP1BrRVqb6gqMmeKy6fDKOVBA5wDVU6RBA5kWcwA9Rv4/Wvo3TfgX4U0rUEM6T3PQEyHdj8auar8P/AIeRSmCaJrfI6kH+tHt4F+wl3PnGCW4tclJ4pBjq+CMV1Pw31GeHxFDILYSgOG+RsZI9B+FeiDwJ4CtLwqs63CAkhHUgH8a1NN0fwlYXIe202SNgQytFk5P4VnOsnGyRpCm49Trrzx3plmkc97pk6HHJaPp+NVk+MngwYV4mB9DGP8arXWv+HryJ7Se5e3LAriYFcfia891vwRpd3M7WOq27452mQEiuOKuzduyPSW+NHgpHKmJV/wB+MCpYfi74RunCRQJJn+6oGK+cNX8J3/2opbxrcsM/MOcj2xVvwl4c1O21qF7jTpSinksuQea6lRTV7kKZ9LJ448PsoY6bIUPQqnX9a4X4peJbTV7GODTLCXfuySyAcYxjj613ts9pBZwebaxMWUbuAGHHIwaVJdAllKPIsT+kiYA/E8VzaXKd2eVWPjeDwp4aSOLTZEvCuH3LgAn37iuV07xCbu+fUtbjuEsVGQscZ249yK961Xw9oWtRojXkJA/iVlJx6c5rGvvA+hToIptQX7LGDiJWABHfOOtYTjpuZcnU+dPiT4407WtXsv7KZhbxZEkRQqWGODkjmpNDn8Ka3pTPcXGoS3sALG3blUxngYGcfjXVfEHWvB2nXY0m2sYJicBmjABTnHUfjWz4M+EMGmXqato18k9hOCzxTjkA8kZwc8V51Sm5dTmmuZnzJrng/V/Fz3AtolmKsWVHyMKDxivPbrRv7IviZSIjGCGx2I7V9yeM2sNEka2sIbeMygmTA2gHuQf6V85+MbNI7++liSKcvkqAoIH+JrgkpQdjlnHlZxvgLVltfEVrd28gMeCDhcknPpXpXi+ySHxHDf3JhuLURhpY9mCW68eled+EPiOPD168F/o9vcAN8k4X54m9MdxV34h/HGx1GCa3GmMl0ybVnWRSD74pcvMwSuZ3jfxhod9qqS6dbvbSpgHBySB6muT1D4iXKaigtzPLG42tbnDYrhB4mkjnCyRfaAx+8cjj8KlilL6g88OQrAEqp+7ituXl2NVFI7fxFr09lDADYtI867lEqkYz3z0JFc6fECysxnDlVHIViuD+FWDqWpalEVlu5JbaMbhFOQCB/s55/CsMeWJmdPkQnlyM/UYqOVXuFokOr3wvGRoZHjU8xsW5J+tX9FDyNEt45uSPmbHXHpUFxkTB0ibyRyJDGCKo6r4geGZJEQI6DBKj7w+lUhqxr+LLm0kkik061ktIEGCspyWPc5qG4t4tRsLcwSmKcEArwQwNPivoTbKWCzBhnD8gE1XuIoFdGDlFI5Cj+tVcZ6zofwvksfDjX11bGNmj3Ek5GMcEGvOb26ig1IMZI/KIIAPUkVFo3inXrQtZWOsXZt5DtNrcSl4gvcAHpWU3h6S/1eOKWYQs0gVnXkKSetNK2rCyQ7V7iyktnMsUyyknbLERgY7EH+debXUzrfGRiNhOS2Ogr3zx58BtX0Pw4usWF6mq2nAkGQCntj1rx648IXJvBBLBKkxG4I6lc59M9a0Uo9xKSexcsNQunjjaMCRCMKrc8U24sbqW4Rpomt8ng4wvPvXa2Phuz8K6ILjVrdp1YhfIR9jqD3B9evWvQ/AvjLwYvh9bG5HmXIbHlygZb0AJ/Cpck9tR77HkH9leTDFHGWnJ/iBJB/xp5jSKRIpkkUg84OM/hXYfEfX9E1K7hfRra5sp4CVdZEGwr6gjjPtVfw/oS+J1e7eWIvHHuVjIBnA4GD3qWy4p3O38NQyvoMMaSssSrnaDjj61Z0xJoz8iSOCSCx549zTfDRH9k+S2GZEwcHoRRpU8gVwNyksRnsQK5pbnoR2Oij8xIyckEisLxO050ySdTgx/KBjOQa2jO7xAcAgAHFYXiCVhYyAkNxyucZrek/eRdzxy+kme7kZjk56+tYupFmjLh2BB4weD7EVvX7+XNM4UlQxGCO9c5qlwEtnVSobqT1Ir0XqY1EZ0k93PlAylAM4LYwaS3eITAXKCWP8AiGcZHcVUa88mAvISR2IqzCqXECzoMBz91mHHviszkOl1XXNHe0gj0u0Ea7cSRMTlT6j1FYH9i3BZZWtWRGOVJ43e4zVf5UdSih3zgDHT8a948L6/pw8KnSvEOgzXMgQNFLGM4XGQ24d6UpWIk7Hhd3orRRmXeBJ3x0+mPWkSGW0tyyviVxtC+nrmu88cS6fqd5aLpqiIRgAkjBOO5HrTbnwhM8MV25hMbLwu75iR3x2ojIlanC3FuIocl1dSBllGCD3FV7ezMQDAhjk8E8n2rZuLNVimR03FWOCT0NVDuSIAAFmGDgU7oDr/AAOJPDgOpRGRSzBmjiGQfY+1eupZ6R8TLAPPDb3MnQsxAljPp6kV8/aZqstvMPILRDbgrnIJ+laema2tlO1wZ5IJ1+ZljJG72qLlJo6D4m+EoND002EdsIpIiSr7gdyn1x7d68ls4nwfIRiiZH3SP/11317rFl4k1G2Gmme2u5WCsL2XepJ749M9q6Dxfo+r+A7eE6lFYmW7Qgi3UFSvZgP4aq5aXY4F7G6Phqa9kEqW0Zx5sbAKD2B7gn+lHgPx3regW1xBba3cWccnzCFSCsg5HIPfqPxql4j8SrfWghhRYUAAaOIna5z1I7mo7fwiLizS/WWKON0DFBJggj2/DtRcrSx6FrHhKztvC4v7rFxf3AMwjXAKZ5J46etcHoenxSakxnQvGOQPWr9hcX2sbLRQtxsXaBKxGAKoySzW+vCBJFlKjaRu4GPf2pJsuLLevWkdtlVBgSQ4UxsCUz069ea7LTtdXQ7CxurCW3tNXsyGEyAq0mD3HTmuO8Qs7PAFX5gBuzzgjv8AStOwlsr2IC78+IkbTIsW6pnJNWHJn2D8Ov2m9E1jSrdNT1T7DragBoQCAT0yD0Nd3ffEPRNZtGgv7uK5imXcZGYBkJ6c+v04r8/4LhND1B3spDPEo4N1Hn9O3PpXUT+OtY1WwMV/GqRqu3eowCK850rPRmXPoaHxElt4/GOp2gmkuLdWDQPEc7wfcVmWyXX2hEWN4EyBtnGCR9TXKy3LrfRCJZBGpADJ2FezaX4istU0aCzvbEXNxGMiQjBJ7HPcUSlyI55ytqQz+DdX8C2dv4lupbeKBZAySxPlkJPBx/WvRdM1/V/G9nDet4kuFuY1+WVG2naBnHHH4muFSZNZ1eDT9TtbmfTpBiUqzbRjpgdBj1qXXtPi+GV7BDaXDX+nXasyoT0HdT6VyVJOojFybWh2q+NZdI1IpB4nvLi6kjIkiuYQ4YY5BK9a+LPHhlfx1qYyFDTMwRBhQCSTxX1b4csrDUbo3UkMkFi4+ZoyCUJ7g/nXzh8Y9OOl+MLoxKXikP7uQgAsPc+tduBk1KzN6LlezOIhmlW9jAbYEO7GOtdc2tT3aRzTzFwnClhnFcUjH7VAWYx5YbsjrXoUmmfZLBpQUf5N2FbBGR6V7E433OmRlL4kvrCYG2naJGP+sjY5I+nas3UdRudQZzcXEkpzwzHnFOjgVXKMrBiN3TpTxBFLKqs4UAZye9QopdDO5Y0jVb3TvMW3nkCSrtkQnO8emabHrc9q7iaz80AkBS4796ivrJlkSSBmjtgByrAnPercYh+wsZYAUPSUgEofUHsaqxSI4LRZ0eURyIG5JYYAPpnpWZcQsshJADkE7Qc8V658N/ihpuh+Fb/RNVgW6icFoRJGDzjg56ise9+JtrrPhwaFf6Rp0cqyExahBGBLjPAz9OvrRYaOI0W/a3mkiwhD9CBwPxrutIdlSOAOzKOm5siuY/saJJAIG2r2JHU+la9i0yskThUIPBznIrNnXSdmdpZjcCUIJByQDxmie2RnjedS5J3BgeT+IqpoDSuCAmFJwAO5roLLSbnUBc/ZAFeJSSBySO+KyO44u88p9SncKwRjwHOSD9TWPdWOHZ0Yl+fmA6VuzW4mkIlR0kDEYxjnNTmwSOzlYFhMuAoA6+vNWmbR0KfhVx5gWSJ9ykguTgEV2QvZ9Plg8olGQl14xj/Poa4ewYwyOWXaQTlu/wBMVurfQPJCPtBZSoJI/hB9qiS5iJuxvWGrJqeoTPLezQ3owwdXOXOeBnPA+lVdU8pNcgIdVMhUEgnGc9fasSS2ii1GK4t7lbtjgHy/4eehx0NXNTU3N3EYlZyBkqoySO5x7VCjYheR6R8RbprjwppM0QO+SMwEDvg4zXuP7DdibHV7yIncNhwwGMjqM+4zivFobWHWvDGl2tyQiRHIlIx19q+gf2LbQ2+rasC+9FYgHHUZ4qpr3Sai0PqyTDO2OMHA+lHOcY4obl2OcilGemM0o7HItRMAZyfz7VT1ri0UAc5yfpV3k9RVLWiBaZA5UgnPelPYRlPgjPUHmqrpvOAcE8A+lWpNrAEcjtVWQZIGMgnpXCyz5t/au06TV77QoI2VJCWAZugP/wBeuy+A/wCz4uk6e1/4iit57cqGXacqfQg1xf7VWoppWt+G3fDRM77lzjIAGa6r4YeOPE3iLwLeWsKRz6bApiS4LbGQY4OTwcdfwr0cJOMY+8ZWindn0N4UXTtIeVILnyNOcKqRucZI/lVf4karq/h21jl0SeJ4rhhF5TEHk56Hua+bbvxNqOrpJ4TfXoZ9YVxJBLAwOVxkDdnAPtivNPHfxF8feELuCy8SpMbOA7oVFxjcRkBiy/dPpkV3yrfyluaPqzRNd8HfD2yU+L7uBb++Bcx3C9Seo5xj8a+LP24W8F6s1rq3hrRIrR5GIa5hYFZMdSQM4/8ArGuS+JPxW1Hx9c29zeRSxtbx7P3kvmF8dCSAM/iM15nqd3P4mMqG3YkqQqxD5c+mO1ZLENuzMuaNzyyXDyAIASB+Qqa2aTDAsSmepPQ026tpdOv2tp4ikqEjJHI9qnVFVEYnLZyR0xXVe6NL3PSPhJ8QrnwD4rtdVtrR7uSMZaISbQw7jP8AjWv4/hj1qe81yMylbuVp/s5YboCxzsOCQcdjmvOdMvPs7EhmQtwWB4PoDWo+pzxww+dITFK21iBkD6iuSbaOeUbO5r+EfiFN4OS5tzoVlrNrIMMLuIl4jg4dGHKkZ4NchqF8NUu57gyDzJXLMW5JPpn1ruJLWHTYZhBdRXcEsIJaPBA46Z9R0rz2K53K8ca5QOSSwAOf8KcGEWeifBoKvjDRokZiRdKxJ55zyBX7H6Op/sHTTkE+QnTv8or8e/gfCjeOdHBQgCdSCOcsW55r9iNNXZounoRgiFQR6fKK56v8RXNo9yfPGaUZ5wMCkPTPfFO4IweRVlBEMzIMYJIrk78j+1bkDgAk59a6yPiRCBgg965O7A/tO74x82P51z1tikU5MkklQO3Hf3rmPiCdvgzUWI4I2k11MmOhHFcx8QHVfCF8HXKllAA+o/8Ar15s1cq54HcRlNOfAAUrkYOc153crvDElQckfhXo0qldKuCCCVUkZHQV57dqGUnAIPJrCEbMo8k+KgDTxNEpKrgHHUnNcffyy2tkS5BJAYLnJ/Ku4+JFsz6lbGIM5CFgo9B1OK8wvdWcwTmSIO+SCTwwHYZ9K92j8KOeZSuZLqYOI0YIBk7m2n6ZFavhnT5tXvfs6NHFMo3fvD1Hpmq95pT2GjWWoxyCW3uCVIDZKsOxq9oV2kN1p87wLcIZAHjzjevpmtzBKxak8O+INYvJ4Y2tybcEtGp+Ygc5z0IxXE3Xmfa5A7KXEhDAdjntX0RNpNrfaNrr+HrRrCcwACFiSxY4ztPUjBNfNrknUWjJDSBipJPAIPNVB8xrT3uWtVdLSMhmJyAAwFXtOHmxRSq6hdoBGeQay9cie4tlAGGJABU9DVnw/FLDA6SoScYDDnH1NbHQ2aqxiW4kQDGMEFjjk+3pXQxSC10pVYhJhk7lOM+lc7ZROkhaQM0rEAseeKl8Q3EiXcFuPlDLuDE8GoaMGXvtdhfyxQF9jspaRtuAT9a4bUZHi1B0QrKBJgE8jHbFaiSGZAUYxSKx5P8AF7VVtrKGRnkC+aGYqYweVPqfb2qkrE3Zt6NZFkMTvksCQA/JJHevr34HWz2vwl0SGdCsyvKwIAGASMfXOOtfHlnay27RyxEo0Lhg5JIJBzjHfOOlfbnw61Q6/wCDdN1J4YoHnjBaKFdoUjg8dBnrxXk5h8IU3dnQbScEkAdqeRvXac5xgU4ICMkZIPGR1p+M9sH2r5s7VqRbSByM9iaCmQQDz1qTyznAOAaChwBnH071VgMfWFCRu3GcHiptEBNrEQoUFefcUaoAElc8KFJGas6XCBY2xAwNu7IPUH2/wrdtqFjS+haKjAwMU0EFiQG4OORVnYDzjFIQepJJ+nb0rmEQBM5wACf1pChBGAN3bNT7AScjP9KUoMjjBoAhiBVpCMDCk/pXw545ZD4z1ooeDdNkkcE55wfSvuuBceeAMkxMAPXg18EeLSz69q5cAyLcyoQDkcMRXu5bZNsiT1ORuNj3coAUlWPfj86rzghQQAM9celOuC/nkqAEAwF9+9RO5lgAX5R6+/pX0qMWLCp2OQOQeFB7VoWGNhQDbzwP51QV2VSAMFgD9KvWasm15CGJIIUcZH1oYInmRBKQAMgdajt1yznOPXjrT5CGunQkA/7JyOfemRJJPIoWNnJJUkYwMd6hsLE95MkIQA5OBnikkIEq7TuBAOf6UXCbiDnlTzmnSRMgBOAcZx1pDEnZjEGRQ8mQADz+VdVKQbaMAEHYoOe3HWuXl5WMKSWypzj36V15XFqAyYIXP09BSbAy4XKyAnkg9+9fYn7AdvG3xFv3CKGMQJI7nHFfHtnGZnAK5PQAc4NfZn7AcLH4g6mzjBEAzuHtWNR6Gb1lY+9n5kYZAOT0owSBg0NjzHIwBk0vTIPSoQxOCScc0AYYYHej07U6L5pVA6k0gOL8QEN4huRnI2gH61lS55yOnpWnrnzeILtscAYz6dKzZe4PA9a8qppJlI+X/wBuiYjQ/Cyg5JmkLD0GEx/KvjJGH9sWiLlQ8ijOc4IIxX2P+3K6HT/C4JABeTj8B/hXx1YjzNbtdoBLSAfMOnNdlCzpspbn2JArizsiQCGgQ7h34qQqeSQPSpDAILayiJyFgRSe33e1NChMkHjoM18vV0mzsjsNCdgMnuaNuCRjNSYyCScH2pNpOSeuf0rACErkjkj2pAmACeDUzJ8wzkdSMjrSBCw+YZFBZAUORk9KXZkYC5PbFTeX0A4HakaMJkk4qdhXK7IdoJ4NAU4JI5qYJkYzketGw4PHHrSGQiIYB2hRSmInJBIPtUuAVz1B4OacAMgAc9RVaAQeU20k8HpzQEGDgYxx9TU+w88dTRgAgkYNCsBAYhgDGTR5QKnII+narBVckUu08kjH0o0FcrrGFzjpRsOQccdjUwQtkjOKXy+SASRUhcrFCWAxgHrUiRBQQCPw5qXyjwT06U5V4yBx60BcrshAIHB9R2pCDwAcHHpVggZyeBThGGOSRnHX1oGV1j4kHDZidiBzjCn/AAr4M1Vmk1C6BYufMYlgOM7jX32qmKK5cDJEEmPrtOK+Ar1TFe3oUYHmsQBz35/rX0GV6NmVXWxzl7skuHAGWXgEcEGmtdyRQxHdIqgkHax4P/16ZfBGu3GWBc5OOx+taFrZLdSQiJSSx2hT2Pqa+luYWRpeG768jtJJrmWRMcohOdwHQ1OutXerzyGechN4VFBxkemKpahcJp8QgiJlKEq2D0Hc5pml4EwmI3chkOcgGk2aR0PQ/B2m/wBo6gQ4McUYB3DnOPeu9vrjY0scUpaNlCEntx0rmvBrm18NNfHH2ySQhFboB6mtu0tJSC+QA4LPIx656muGo7s9ehGyuNtwPOSIyjyFHCr0Y+h9arzWbzXpLhgkanJPQVZls/s0El1Iw8sKfJCc7m9/TNJqkp0PRl80br26XzHUnJC9hipitTduyOVukn1bU1VQ0kULFUU9CO1dno9idPtf9LQ5HERBAy/qfYelYOm3LMizkABhtjjQcgdz/wDXrYtrhxLtwyxlSEiHIBPUgeprqjocU2mdG+pLEAJTvMEZYg8fMR1AHvXLTakRKg3ZYLn3JPWnXNzKUlgRwAflcgZKkdia52zlWS+ZmdgSCqHGcnPNaxMJM6bw6iQyS3KKJDcNt5H3QvP+NU21RIrHWZ1BSW7BtxtOMLnJ479BWPqOqtZWipCAscbbSBwWYt+gqa4iS3nsoidqSsHHpz1NakI6iyeJLK3SKUECEZPYH0rldcvDOzhAwllkAYt0KjoM9hW3qF+lno9yYjiXLMCVBBBGAPb8K5G8naGO0SUgysozznJPT+dAzS1K+EDQggojARqq/MQCOTWhpzi1hKpku4EZJ6Y78etc/NN/xNbJJZCojmWNgpxkdxjv9K3Lq8EF1cMANiuCpxgnJ6YoA2/EzyvpNkEZmG8ABjyF6Y+lWLACJZQXBEaghgD1NR63GPs1ivlFpWjDBVGSSecYp2nRXLpEQrLHI23AOMkVmy1qWP7SMCPbDDQOu6RQvzEexPSs6QhYDGXIikIGVBGRn+dLe3SR/a3RUWYqUGCTk9xURlW60fT7dyGmjJdWzgoO4JPX2FIo17eVri2cSEOhkyvGDgdOnSmzndgLuLEZIzkkVFpt15SRAneASSW75q1poa+uJmC4KsI155H4VL0NI6mtG5aGzhJzsIZGB6D0OavrJH9vMrjDT4jDHk/Ss7aTOEGRJHyVz1Gea1Comfbhf3UpaNvbHFZuR1KJFqGLeXYeRgjceo/Co4XPkllODnK8etZuqamxv7uSU5EYAJznJqxYyGVkjQZeUBlB9DRcOUntkEc55yxJySc5J61aXEsiLFtIAKkZ6D1rNsrgNczoxJfacD1IPartnuTUkcBTAYtrYPVieDj2GaLhYj1C1a4sp4vKEpKnktgAdyT7DpWdp7x/2CYmZjtIEY6EA9zXSyOLXcQFdZRkMRkcHpiudnTN66hgscikA9gR04ojK4NGRI0kV+lzECzRsOCM5B4P4Vq6hMFmcgEyQPutwoBUjqSfTHoKyZJntLiEyxoCoIB3cn1GO+avWMyvqSEKCbjKhccHjnn1q0ZtaHjXijTDp3jwXqAsbhxKRknJOMn2HtV+0viupzyg4SSQ8AkgHuMjoa6P4gaQLeC2vlYMXJwq84wcc9x06GuG0zMd5NFIPl++uOMZ68Vpc5eWzPa9Fvlm04IibynOW6gd8Gs+50+KS/mW5kkkgdWaCQHYUbGRn1HtXO/D/Xg+pf2a5YPJG7KT6DtXTiUXFzFE5DMkgZWbkrjtjoQfes2bLzOXa4nMkczzK7IQrbBgEDt/9euv0zW5p4lSBFW9s/3kcUpwsyHqufXHeuH8QqtlrExJMcNy5CpnAQ9/pRaapdWhhmScPLE2GjBwWT6+vvSaugi7Hpd7Lb32lm/tIpjEx+e3ZgGtnPXbnqPas6JWjIbTrg3MLgb4JDsye4IFR6T4is5NQW1uVa2W4B8uZQCHHYN7j1qfU9CM8pSMi4DDfGwJDjHbaK52rHWncdbfabXUwCZLaLhvLfIJ/wARTdbtgk8piDSRSHzORynqV9KzIdXvNNBWUi5SInEVxGfkzwcE8iug0TVbPVUNvs8ifbgxtg7s+hNItMpaXe/b4oLC6cRSxrth3HORng59/ep7/SINXQTpZCHW7HIO/jfGepA7mq974ZJ81ra533BBC+awjZcdj9Oxqe1a7ljt75wYry2BVpFYtkehPQ0XsDVzG1aw09NFlSOIW+oqDK4U8so6cd+TXmAsIrvT5ku4oy5nAV0AUEHg5Hua9U16CDxC5u7ZxaakoBdgR+9A6IfTvjHeuJbSmZ7hJY5raRXUjMZIDA8gjtkdCK66bTWp59W8WcfqvwqGmxzS214rIFLKrg7Sf7v61xc9ld6VDKWRhK5yHVice2PSvddKivJ0EUm1rTcylZHA2k8AjPfpWNrvgqYpKpjyTkb0HA9z6VTproZqp0ZxXgvUDqEsaXtyY7UDBOcsCPavS7GRNMmDS3bW8JX5XwWLDt06V4ff+GLjTZZonuXXaNyEgqDz0yOtdv4ak1W902C0ud8sagCOY8gD0z6fWsZRaR0RZ6VpXjzVINRthYPLHZBwssDvvU+hI960fHdpZ+IYtzxCzmb5WMYO0k9z6CuY0WwtoNRgmE7xSxjBUqRuOeeehFek3TiHTJJUnAEsZH7xAQcdce9cqdmdDV1qfPesWDWEyWUDCWG1bkRnIOepzWFdeZDfSjBQEfKCMYFelT2mnT3CF5ViebIG3B5/xrJ1rwvPKRLYkXMseR5ffP412wfc8mpHscC1sz2zREkHcGVjzitvw1kX7FG2hQOe5NZM73FqkhlXDh9u0jGD6Vq+Et8mquCMoI8k4roktDlW51txhlJAIGMk+/rXPa9lLF1D4Y45C5I5rprzaI8IcADJrmPELZsSQRuDDOTjNYw1ZpLY5WOFlkcAlwoyW9s0tyzAyADCgja2OvqMUluTJcouMmQ4GeMHrTzK0juACUAIJxj5h2rqsYkkUMixx7jhT8wJ5BFdT4JxdanM4LRoQcDGMmuYuGc20SAkE4XAOOfrXYeELRrNzKGMp2gOuc4PbHpWdTYqO5s61s2xAEEc5APK/Wucv4g6EOoIJwAR39a6bXPm+zkkYAOAMAn/ABrntXAa1A8wxAMCGXvisoGkzNOntbyIHQyxZzuwcj2FY93aTpO7knBJwCMYFdTpurST3IguBlCMA5zx247Vn6s7R3MsWN6biFbOcD0+lbpmJWtfN+xBAxKMdzAjpWt4faRywcBNmAB6g1jpfyWsMUW7AXnJ7kVs+HWNxPJIxUnGeB1GentSlsNbnongy8aPxLpFqFJSW7iULnOSGHNfcdwAZFLcHaFPtivhvwDbm48d+GkB3E3S8Dtg190XgLXLgYwDjFfKZi/eNF8RCqE8DpXa/CeEyeM7U5yVUn8q5BQeldx8IUJ8YoQMAIxP5V5+FjeqhT+E9xJBdiORk/zoPbAyPakJBdieBuJ+lO9Sa+xRyiHPBHXNBHejkc9Mn8qMgZwcn0pgOgAMjHphTXkOrAl9SYHPLjj2zXrkWSzDoMGvJNWwsOonPPz8/nXFifhGtDzGMERgAdSTz25NKVAJyMA1KigoCM85FKUGADXyrWp03IhjIyKUqG7YNSBAM5GaNvvmoC5FtGCDXC/Gu0Nx4DljGQGzkg4wQykDPvzXfsp6Ac1xHxiYR+E2JJ2BSSB3Iwa2pK8kTLY8EsYo47GBEVQiryQBz61peKNsXw4v5kAcllGFIyfQfSorKILHGoGBgHHpWn4vAtPhndSMFPmXCr8owxx0Gew617i7nInqeQ+KgU+G0JAdTJOpZc9wa7jQ4QmmwEjnaPzrmPGlsIvBGnGJATJcKA3cgnkY712WmwhbKBFIIVQSe/NXKXumty9bwkgNjK56/wBK53xlGRZqSwVM7gD2rrbNVMQwoAJJ44zXNeNgYIwzR+YhyAWPAP071xwfvDPP5HCghRhDyM9aaspIzk47Y71DKSWOB8oP5mnI2MYHsK67gWWk3AgHA7VIGOUAPAHIHaqqlmcljnA4A7U8MchgcYpqVwLoYknIwKsxNyFckDHPHNZ6szAlhw3FTR5JJU5I96pSHY3LRjLjAIU88jpX0v8AsZxtN8QrmU8gRkZ9q+XdPZx8hZgCRnBr6o/YpgC+Nr4EtuWIkhux9K0jO7sJu2h9qPzI5I4zkH1ppIwSQQKVgQxBO7B60h/TtXciBDhu/HemtnIABIzTj3OOaQkHNMAhz5y4wDnqTXkPiJ0j1jUbltwEZJ+Tuc+leuRAGQZAI75ryPVby2h8Q3cMkgVi52gjg81w4q3IBy8Go69rLKLTTwkYJw83GR61m6nDqZvRBeXwgReWEHPH1PSupvdVjuFMS3cVpEDh5t4BPsB61wupTpA1y6l3HON5wTgcfrXyGLq8kdGY1ZckTirm3sl8S3Mko81o2CgyAHA9fcmrem6wbvxBKqLGIoUCxkoACCTngd+Otcdc6g8eo3s7DByFAznNbIB0PR47t1zLK24hj0AOcZrLDyk7NngTqSnI0fFd5LHbPFG2DIQpI7D61574i8nTY1u4kaYRLukeQYVCe/vW9qnimy8SzhLSXZEi4uJcEbCOoAPU+lee+PPE0t9ANMiYCAfeJOC3ufc16sbyY4xfNc5TxHr0+oPIEfMrMG3sOi56D8K77Q/DdjrtpYHT7aUhlHmkKW3N3ORXker3j2YjilADk4A9B6Z9K9D+B/iLUI9UubKxuZRDHGJTtbhAe/513W5Vc7oq5p+J/g74j1zVYV07SJItPiXabidwoQDrgE5PrUV38Jbmw08Q21y8DMuZJfvBvUYBwDXrUnhxdVYvfaneTkANjzSBk8k8U25tLPUdIZFkETgkAmTGQOPxNYOtIU1Y8M0fwgfD+pCG0lkLyq3nMrdT+HrXWvpKWdpGUAfkFlHUD6+tQapFc6BO88ZQhASCy8kfWu00si+8DNcyiMtIozKVwQSM8ewrJ1HLRnE58zsULzVTOttbW86/ZyFMxBwSP7v/ANat/wASafpcEOy7cxy7AS2cbAQMAfhXN+FLGPUrRHeFpXWUAxkYYYPBz+taPxJlttO0rU75/nvlwqRlgc5Bxx7YH51ULs1jexZisdKXQU+xW7yxICyKxy7n3PU+1cDquiRTXiTy2Z05iQSkx6/Tv+dXfDWtaxb29rdTuEPl7QSM7R/Kk1WJNRQz3btPenIBLZGPYetdEdDdJW1PJvii0ek3sSQzwyxt94JICQPpXJ+H4XvrwEqzrjCkDPfrmvT7nwtHKkguIFYZJBZM4/8ArUaBpn2S9SIxQLB96QhThwPT0HtXVGpFIpSikYd3p9vbwFQjkONoRW6nvW54D+F2r+LZYntbZkiR9nnMcBGHb2q7faElzcC5Q4hVuFUZAH1r1T4S6xZafZz6cJZZ3uJdwiUHAyAGJPvXPKr2MZSb+EnX4D39nYgXHiS0TPOyTnHtnP8ASpNT04Q2K6Y11aTPjaixNgEDuT0Fa/jTxBpWkIsFxcedMoIWFRkIPc+lec6Pq1tdX011e3a2tkoLLGo5I7CuGrzT+ExfO9zW1PwnpnhS2tr37Rv81l87bKCFz6AdT+NaegPpFk8t+j/aJXH7nzFwAB3xUvwzmtvFerPFBaC7s4yWKSgMAe3Xpmu91TTPDnhgl9SNtpzMciFCCx46YzgVyckr3Zg4u5jXwn1XSoruCQNIWDEEAAAdQB+VV5tF0fU5xMNPa0u1jI/dADc2O4A5pIvE/h6Brw2ME5YjKBmBB9PpWHbeKftV8YrkfY4gdzyAfM3oAf61qkdEIrqLcf2N4ZlEdrp8UmrSrulupkBKD0BxgVBfeObjTtMmbSraJJpRtNxtw49cCsbxJqUmoXM/2V1ETkAAEEjB6Vn+LIrzQ9Fha3jW7JIZpi2fKB6hR61l7OUpaGc4a+6elaT44t7Hwuj5Y3qjdLIwxtPrz3rxHxr8S5JdZXULaZpZ4yVVxnHX/GiW/vPG4TTHuo9K06FQZ2Ukyy+g46CuR8byadpZWysUdoYxtLY5J9a9SjRjb3yoRX2jv9P+P+r2WmhWu45ZcHIlXIA9h0rhNK8ZQS69PdShJEZ9zEnBJJzkCuKtSLkuckAHIB7/AIVeh8Pu6JKxEkTHJyANh7D3rp9jTWx0RjBdD6T0vUrTWNFnYAIFgZgGxg8dcfjXz7e+DtU1XU1glvo4LKVmDBCC0YJ64rQsPFs9lamDzSAp27QxG4D+YrA8XeJ3k8qOEGJpMBiCfmz0xjoKqlD2buaQ5EyTw74Ss9H8UNbyXQntUIUGbAYj1AHWvYNHstD1G+EEFtDaaZaxmSa4eMGWXHXk9K8t0bwnqcMb6jqLh5XUeUuRgDHX1ro9As4rpHlvJ2BQFAsb4BU9QR3FVW94qo420N1vippieIYbK2iEFiG2RxoDyPU46V0/xG8dada6XZRaf5IlIBnjVskA+voa8+1Cy0yFmFqYw5wVAXk49+1cx4lQQwo6HLy8E5ycema41Ri9UcnJFnQabNba3K7ygAlh5Yz1/CulufhvLdWJmEQcKc5zgcj9a8itnuLeBJpAYgCfLkJ4Yjrj1xWpc+PNeNugW9me2gG4hTjcB6+1aey6oXs2Yfie2lj8QGwiQmKMZcAYOe3PpVmHwrczK4SJySAQSOB7irvgeOfxdr4JVmeV9zO/OV789q99Pgayn0wWTzxhR8pCkjj3I7mlOr7JJMUpch5RonwygtdNiu5b4C5lYMFjYEZHYkdD7V0k/hxgVuZ5gkSLtG9sA/Wqmo+E7zR9RWSwdVsIm/etI2VUDuMmqWq6vqXiRo7VQXgQ4Ai5D47n2rmdSU2ZtuR0elxz6gTBb7UscBTHGc5P1711ckumaTarBcWUs06AKBlcHP1FUPAElp4b0Evf7DeIxCqSBg56kVzniTx1p9rfme4uIxIz/LEDksT29qi83sZtS6I2NZtmmsS1lE0BH3YQeCfc1g2fiO8t8211E0aRjJGc5PtXpvg28sdXsV3BSHQsshUHnHArA1u2sLXUZDczxQyjhYioG/61Vmlcn3jn7vxRpMeiz3N9CxRFIAZSMGvCftMQmnZHLJJIzovcKTwD74r2Txl4l8OPbDS7gtd3Aw4jjO1SPc15p4s8RaNpvhO8FtpUcOoysFiKg5FdFCS6nbh5cu5US2X7MZ5rmC0VedsjAlwew9D9aqRarp9tON0zSsThSuCPzFebaDofiHxSXNtBcTqCw3NnaDVh/AuvRu9s8clzOQQIowRz6Zr1Ywh3PTTh1PojwHrGm6jKLTzIjHgeZJL/AADuce1ekDWPhxoTb5RFeT45M4Dk/Qdq+OPD+g+ItIvFshbXFnJP8jKWIz/Wvo74U/B3eqXF9EL66Yhdsq5RB7f41zV17PW5yV5qK0Z3t54z8DXsTpFYSRSyDj7Pb4xx6gdK8X8U6Cmpa5LLYJNJECVRmG0gfSvfPGd3o3gjSRp8KRXOr3OESNACw45Jx0ArnfD/AIcj8qESsr3DncfYmvPdWUkea5dkeZaPpeu6NiSOJ1QkBjPkZA9B/UV1wl8QasiiS6lNopAxGu0fQnv3rqvG00FpCNOsnU3JXLyDkqO/0o8PzJN4beOMGeWEFyVbGcdqmLcgjJyditNodrpGmRzwiUyyfNJubIbHao9TjMGjPcNEtvEy7syEDaOx9q5W7+JIdGN+WtrW3YnyjgOxHbA7e5ryXx78TtV8c3P2SOQ2lgTtWFeCR6n/AArrhC+p0Rg3qx+q65J4m117KKczojbVSAHaeecmvSbLwkI9MigjhwojyOc5JHXHSs/4aeAoNGsIrt0V5JcEueoFeheXBJuiR9iKMAYzg+tdadtjW6Tsjx7xdo9j4fsWJlUSg4bPOSRyK5G28R2lnDGnmKAxAA/uc1mfFfUrnUvEs8FtcsUjYqVAysmD69jXn16bkuA5zKvG08Y/GupRUkdiV0fSWo+K9IstJSG3uo5r94lURqRkccknuar+GvD9/dWT37TNEHYkqCTn3NfO+iajcR6ij7Q7DJZzkkAe9e36P468WappQtdMsmS1jUEkJgN7kmuSpQtrEynS/lLHinSdauzE4kcRxfMpY7V29yB3Oat6JPf2kUTSyu5ZgoAfoK5Sa5124vYre+lIhkJZkUkkkc9fSpIb7U5r2V4oJBFAwCcHgDvnpWHKRy6H0FYWzWVkt5qE6W0DAAbmGT6cZzXI+N9ckm082mnMkaOSZJl6Vm+B/C1/4+8RWlm8ss91P8sYLEqh9/8A9Ves/Fr9nqX4X+CYtSu9TEt0zBTbgAKAQc+57VvTwcpe8Yex1vYwvhE6XekI6kusbbGI6lq6Xxi9tDMsTSoZTHnaxwR7e5ry7wJ8RdM8FaXLJNIWYZZbdeMuc9fWvPtc+JV94j8STXtxIEDNhExwi5/U1xyoy9p5EqhJyudj4o1eK1cxp5gUgkmPvXNeHPEVzd61FbDUJYrYE4R5SASOgx3qrrniSLWikcIwY0IaRTjJrmNEvRZX8M8wy4YlQOwFdHKrWaO21lY91gkQalEpcI+Mksc5P19a2fFl1FZaTJPPJnCEqOmeK8xXxjBNNbmKKTfksQepb1A9KTxR4ivfFsUVtBExWIBWA4JPvWLp8zXQ5ZU7u5B4d1m4vnedHZUDHCkYyM9cVt61cXesm2ivGBjHyrk8kEdKpeELU2O6O9gUMCT8pya0byIa1qETRQ+Rb27715znHc0SSjsKyRBf+CE0zSUlgiacEcCMgZJ9a4268P3N5ILZoyrDozDHX2r21ZftmkqqyKUxkkAc/jXn0Lj/AISSSBxkD7rA0lJolvscDceBDYh5yhBHBYDrWBHagySsQzGM4UMP6d6+gPGMWn6LoSXM7BWZeI8jknvXlOmxwa3qRt4I9gYFiQMg+2a0pybepcZM8x17xBKhNsm5QDgsBtyfSjwj4efVdUQNg7jggnJGfevRvEXwflu45LiJApxncOuap+GvBGp2UuAqx54DE8/lXW68VGyZ1e1io2R3+meHNK8MWUSQhXnUbnkH8s1u6NfWurXTW0MUTkrgKCTg9z7VUtfAYttHWWW4c3MvKhpAcjvkdqyLGwm8OTzLBkSy5BcenpmvNnUb1OJyb1NzV4tM0dZHlZTKCcquDmvO5dbigu5BbowRskADgj0zXYDwg9/J5lyWnLfMcnOBWdceD4mv0RVZIkPCjIAz3OOtY+0tuRzNDtNtW8SYhIW3iP8AGoBJNT6v8OWsdOdoXllkJJ84HIUehFbtv4cuNHjUWQIPUlYyQF7j/wCvWXr+s6zZadOTAyxKMZBJDCtozUtAUr6HCXvjafwpos+kxoHlkHzSsORj0rze4kk1KQ3BlzKMlv8Aa9q3fEHna3cpI6kFemBjArMhtja3QDAB85BxnArtjZI7YKyG2NvdLcJLcjdGR8oYdD6Yr63+BWlWVh4Wnv3RBdFMkMMkZz37dK+bJYlubNCyElDjePWu00Hx9qdlpi6TZP5YkG1nI6j0rGvFzjZE1I8yseheOvHlzdXE9jFE0cAJUztgce3euKTXDo8DFDwvzbQcH6/Wt7wd4LbxAHa8ndArZ553mtLVfhVbx3Ussz5hzgEsBj8PSuJOMPdORSjDQ5Oz+KetWtq4sHnUOCGMZGQPowIrnb/xlq804lNvcROesky54PU5Fej2/gxrCBjaIZYwRkDBz6c1YjS2RBb3tsFDOPmYfoKfuLUpTTPHtQ1a4twZCzGRx99gQTWp4L8XCx1e2898uxGWLdq6zx74Sso9PlubQhVU/Ko5z614rqNo1vdeaA4aMhgynj/64roUI1FY6YJSVkfYfibxTBJ4et7sShcjCpu5Hv8ASuA17xpBqFpHFFKxdgVIQcY7814rqPxBvrzSks3YEqAcqc5Fanw6zq0scTlkLNghz059amOEUNUaRo21PQfBWpHR9TLwHYjBlWP1z1rqXeW/voypw+MsW6Af4VyGqWX2KWKKN4y2cAleQfrXR6Xpcqqk7yk7ccE8mi1jupRa3OgtLUyADcCRxle9bcFg0G0EgnGetZVlC5JdFwSckE4xWxskVQW5PQ45rWLOxaGnaW5kyR1xnrVTUdBe4LSMCQOSKt2SywkDBFactyVj2EZB689ast6nzt8R9Atrq8n8+dlQYOQM4rzW40ZDuVL2WaEnCqygBB7Ac16542lTUNXuICCMMQODiuXk8IyqDcxPiIHBUAkH8avn5TgqyjexxVv8IZ7+db0TREKNyoXAJ/D1rqtK+GF/cCLZFHKSeEz8xP8AQVoQSiJzEITgYy6nOTXc+FbmYQvLJI0YC42oOg9c9azlXOVyiec6p8PJLSJ3lhJkTOBjkH0zWTD4ZvnRBLAYIW6MVxn3r2Ke+Ml4u6Jjb4++wySPpTdWlDQJHbJviB3BWx8o7msHWvsS3HocLYeFLC1ijEoVXAyGc8mpZtLtlGIUwc8kdK6tTp0ERS8jj8xhhZCM/pWFql5BYw7YopHbOQVHBHYAVzym31OSaK+kaY6SPscAk5BY9TXS2epPp1yiGRXnYbQoO4D+lcfBezTqQVaAE8BupFXrKQi4jkc8Keg4/WsrtmXLc9Ta3i1vS3FzGkTxr0YYJJ7Vk6N4YgjdyscW0HAVgCeaW31tZoIoGmWGIkc4yT9TVy48QQWoUGYMqD5SigcfTuahyexDjI6KKG20izSSbyAinOFADD8a8g+Jl7c6zqcd1CiC1hJCpgEkE9Se56Vp+NdduLjSHvY2YEAKu8YyCfTvWHoPiC21eAWkoUyZGWxz+Vd+FVnzM9DD0re9I4+/8DXniyElLfPORgAZNc5qXwY1nS7RpAVEy5Y+WOg9jXssWvxeHNS+zlAUY4UsOn4V1+pa3ZXOgT3UsWcLjggZ/DvW1XFTpy8grVJQZ8WS+Grw3fltCS5YjGM8+tdJo/wd1vUiZVt4IwRld7EY98Yr6C8E/DYarfPqL2TMkr7k39APpXsGj+ARDhphFGjHGAvzZ+tRLHaLlOaVfsfFx+Cmt2KyyyCNwq7sxg4+nOK4TxH9p0mZLeRQhBwQV7iv0F8can4e8JaVNcarPAgjQhYiwycD0r4D+JPie28UeLLm+tbcRWQ+Ve+QCecV6GGqSq6tHVRlKer2OZmumGXYFnYc44zVUyPHsYOYwf4QaWUtKDnABPXpgUsVsZGIYLgdG969HY7lYm83MiN5Qcgdc8irK3s7kAsx7Dcf6VHcWMkAV1IYkZIx0qWyjlmkCEqCRkDGMfjQ2hNl5LmbYgDlQOgxwPwqSXLEE7c/3jT1geNGAG8dCR2pIcF2BO58fKPSsronmHC3Z48upHt7VVa1iRw6AhjznJJNdLplsdQtgSgwvGCelU57AF5ACSQMAY6UrhzFzwJaR3msqMkoCOo6nvmvYfEAt9FtAokjXKbjs5/CvE9MY6a4lgnyQMNtUjB/GrmreI7/AFLPmsWiA27s9vpXPOHtOpnKCm9z2j4Rawl/qqR7wylgZIycKR2Ne5+IdNVbVhGkccbJnKnIP518Z+B/FU3hzUIpQWclgCFXAI//AFV7b4p/aBsYfDUVpFEz3MihVIGcHvyOledWw03JcpyVMO27xGat4nOhaiCASvC7l5wfpXmHxr8f6fqVqLaMYuGG5mHTPt+ta2jXTeJLe6muw7XJBZNpyDXk/iuwkTU5YyCSTkMRnPtmuujTtujSnS5TC0xQGRjlQ3zEev4VsJskEgRi7YyVA6Cq9lpZZgjRO+cZCg5B9a7C10L+zFV5YmzIOCF5Fdso2Oho1vhSj38yq4aFVPyhx8xHriveLxTBpDXLS5SNdoQDknt/KvCvC+py6PfG4kG5ieAB27V02pePbu/jaHDQx9SAcE1wydmcr3LXh7xBdQ+IxLK8hjZiFHYD3r3eDUIb3SC8w3pt2gJjk/SvnjSne5UMhUBjgkt8w+nrWtNLrsloIra4aMZwCM81GjM7cxxnxI05rjXLsRMrozHcnp/9evOY9Ekink3O2QcBs9B6V6xquialHI0k0DyE9ZOxrktVs2UODGcHgADnNbqTsbRdkZluYLdVQHzCBwx7GtttRl/s0wIDvxkMOBXMyaZJFlj5ikjJz2+lbuiXIkjEDsSAMDceR71Llcq99zY+H89wuoD7Wiq7HHB4x612HjTQUu7OQQIGkYZLocgfjWLpegyvOjRP85wc+tei6PpzPatFcS7i3Cp1APr/ACrFy1ujJS1Pmi58I6jNdsBbMSDgv0BGa1dN+E2u6gSIrVjGeNzHof5mvoC/8MJaXUZCRhAepOSx+lew/D3w9YzWsTymJJAoJHp6/rXXCs9mjphN7M+Lv+GfPEUgCBYpQDjk4B/OpB8ANXTdkpbOBkoRkD15r7x1Tw/bxqXjgWWYnIBAyB64rlrmyMc7n7G0oOQTtGBW/t/IuU7bHxxD8HNRBchWcqAN2Dj60SfBLU52jRkEzNzuTjHt9a+odUvIYZnidfKixgooH6mpdBEEJQxxGQ5zGWGaj6xJGPtJHzxo/wCzJr+puWNubcLwrSDIP413+i/s0adpS5vHEszcyMnIHrgHivofQtGluP8ASJzxyQDxk+lO1fRxd7lRyHxyV4x7VLxE7aFqUj56f4EeHL2ZhFEFRTgMTtOff1rtPBnwa0LRlzKEkf8AhCqCAPqa6LUtMGkrl0dyMkliOazB46t4YniiiELrwSxxWEq9RmUpyOx8JeHLO113EFuqiFlcMQAM/QfWvoTTJ1e1jY59vT3r5f8AB/iH+0dQLF23DgsCRmvddG8XW9rYJbmLcFAw7Nzn6VrTrt6SZNKok7SO+RwSADU8fY+9YGna5FdImxwzkj5Qp+X6mt+FwcEnjvXoQnc9JSUtjS0sBpckZxxj1rt4iDbxHBB2gEHtXF6SyxykkkAEdPWtu58RRaaoEqO+R94Hr+NbNlxVjabA68CmFQSTjJ96hs7tL62SeNwQRkjrin+YSQAeDUF3FdVVcY561W2EgkDI6cVi+I/GkOgwPLKhdRnjJGcV5J4h/ai0nSXaI2ciSZwu58AmiT0KXc8C1L4t6df6CY7m2eG/jXG6P+LHtXH6d8SIhHI80DOCMq0ZHPsQa8m1TVpYTGzXTEkcBhgZ9M1Ws9dmSVt2x4v4kK9a8H6vBbI8blie1P8AFCJ2EculrJARkfJkisu+8ay3y+VZb4k67QxGB/hXDab4jtJ3APmQIAQTjgH/AAqebTZpkNyLqN43HyiM4JpewS1QcvY7PSvE9jY6nBLqMglMYy0oB6/zr2Oz1OPxc1rd6ZcEIoAIMZwRnH+TXg/h7RUuZYDcIZBkZUEEn2r3nwdqttaPbRQ2T2iR/eBBGR3x2rixVT2a1KUU3aR1GteAb/VUS4Y27uqhjJGNuB7mo7f4R+Kbq3a4GppJaBdwhtphnjt9a1hq9tfuGsLpEgY/vNzDKnuAPWtuDxfBpcKQRShEBAzjk+przlOM9WZzjH7J5RH4L1TxHqMunXVhf28Y+USuQVJHqDU118Bdf0iQiO2W9gxkSBQCB9B1r0nxzqb6zpCnT9XuVnUZ226glz25HSuBuF+IENih07xOJWwG8qRwGQe4I5+lehCzWglotyjZfDO4nt3uBe2JRCVe0L/vgRwcCqsenP4enEiSQWsZIKySqSAR7Cs6Tw/8RrrXH1K/SC5LLgzxR7QffCjrXVaFpF5eTmLUZFvZsYWLaRtP071nVjO3uswnJ9GJceKYvEKQ22q3lsIosEx2cBiMoyPvc+ncVqw6PolrazXGkWnlEruMZfO48f5zUy/CDQZrsnUNVuLDVWG+OASABuexxjHtWLrNtpmjXqWF0HnaAkpKBsc56jK4zXG6DesjNJ9TmNT8SvbTNFFp4t5nyMSSA7j9Kn8P2k2qXQF7GYI8jcXHTnk81j+Kb3wleSoguZbCVDz55JJ9we/NY3/CRWsYj+z65dzxocYMRKn0BP8AWuj2cXH3TTdWR6fdeHtB0oyzJcyzqxyGlQEA46Dv1rT8PeBNK8VxvNYajJBqeCTHKdynHse1eFeMNe1KeOB7a4mt7TcAZEIIJ9CD0rR8OeKfEfhyWGeCdZ5chk8wbMjsMipVCyvIlUm9WzvPG3w/8SaHdxE67cWJmbCtEwML+x54qOLRdLfSgmrST30/Cl7cY5Hfrz1qj4n+JGp+Kfsh1+yitUXGDEeSfXj2rMv/AAz4i1gR3OgXccECjcBI4wQM1z1aN9YkuDWzOd17wr4O03UUnmudV065Dd498Ui9+QOO3FdBpWpaFotuJdNZ4JeAzE5BHrjsadb3GtwQmG/jgu5lPzqh3DH1xTL1LIoJ7NIorrcA8BA5+lYqM9pAnLqdv4Y8YSXcwS4hXV4GAIATDqO+B1yK3NV8EeHvF8Cy6c1xaXecEysAoJ7EEZFcFP4g1PRdNj3W1vay/eSQIBxj1FZGmfFqSyneOcxuXOT5hIU+vI713U3KOyNUztf+FB61pam5OqzwhD5iyWrBlUA+4zWT4i+F9xfWr3t/qUF6sY3BhhSD6MO4Ndf4b+PNhYWYtbiwN3E4JWeO45UY6YPBFeE/Fn4l3MuqznTLrbaSEloyoBXjkexyK0+r1a0k4uxUadSUk4s4jx5r1vPdi30yG3sPIBjY2wwHPGSQPWuU0iAOxkYsxJwR2H0qn9ol1C+Docl3JfcehJ65rvtC0iGSElmjBTABAxu/A19FTp+zike/TjypXL+kR2u0eSWV8AGMtnmvQfCugTq4uLu0Y5ICBRkEfXtWD4X8MNqGoBTDmDg7gMEn0zXqcvh+7t7VIoBM2wDELSkDHrkVw4ivKGiOfEYj2asiCG71iJJYl1WSC26tHIcoB6EVu+G9Xu7GQ3jBL9IiM+QSCPzrmYte1XSZSgsEtih5ZU3bh75q5aa3c3FwzxRROJvlVD8pLe3rXjTqTbueaqzbueszfFXSNU08GPULtJwPmt5FJAPoD1rMvdefWLZQdRmhOMRxdSfxPIrlodNfTo1iu4Gsp5yRunjyqk98iq2oeBLiyCT3Him3iJIZSuQOegznIodWrYp1ZPQ73woms/aTHZXoMn8QuH4K+gBr03wcLq21YiZ4nBB3BJAPm74r5+uLvWvDgjuhrllJOqgxMBu3j8ep461e0r4i6hqFyk+o3sCPGwLSR4jJ9eK7cJjPZaTLp1bPVn1RoUgh8QRoJJEDFiQxyD1xVP4maIb/ADPFFmZSMEDrzXk1v8V5NIvIr+xZdTtThZI43BlTPfHetyX4h6jrM6tp15JcxuctZXEYV1HcZIr6CljKc3ozrdSPLe43VF0zSXhTUoRE7qG81ATjkjoPpXXeAtO0y8v1NlezAYDBSoIP51wHijQIPFk0DpqTabdJjNoz4yfUA16f8KfB40JEkeYTsVIJVuTXquSlHRnNCbcjmPizoZbW0IKOQvJ244+lYWmeGFFqZXsFnB53LxgV3/xGtzJrJ2oSAoBA5xTNMyNJQAFDgLnGDxWiVoGt7yPP3WLTbyIW4kt5GycBTx+J+ldv4fhuVsIrk6oC5IwHjGfp+tUdctQ2p2QKDIBHTrXXWttANHT90hxIBkj6d6qS9y6HBvmszso4rqW0gV47S+yoyZVwenpXn/xM0xIbUEWDW8ucE254Nekz6RbS2kWwSROFB3RuQRXnXxAu0EMVv9qlJVh80rZBbP68cVxxkk9ToqOyOH0/wxb3dq8rXl3bOFziSEkE/UVx3iXSLq10m8uI9R8940ZjHFKVwB2wRXrtlqN9JpzhJrecKpABOM15b43v/J0S6ga1CTT/AC+YvUZOfrjis69SCjc86bklueHJLezafNex2jCRGy03XLDoCe9eoaD8UtPm8OxPfi40wwDEjwgkHjn/APVXOSaNa2+kC2VWE6jcCJCEJI5JHQ1f8F2kGkaZqNvqssUVtKoKiZQEOM559DkV8s5y53ZnPeS6lHX/AIr+FNQt5YrS7nnlkBUGeNgQT3Bxj9a8mv8AxFc2biKCL7SjEg8ZJB71P4qv9ItpJk0e2AiMhJMR3cE9s9qyI9RgFuskcwM3QqVyVNQ5vZsXNpqcxr7PEzylXgZiThhj61zE5S8sxAFAGSynrgnqc13XiX+09WtFe/nikgJwAYwrE9uR9awl8Pia1+SBBIp3EKMZrphLQ0T0sZGm+GDLCXZ1WNvlZiQCT7A0tsr6Lq8S2I+0lOjSqBj1yOQcVtWd21qJIJLRZWHRSckfh61RuNWijhdIbUm4DcEKeM9jW9yrhds94Xlm2yy57jAUms6SGIOiJIpc/eQHODV3T7w3nmwyphEILkgjB/HrUl7/AGbtUQQFZwc7wAaW5VzsvCs3h7U9Alsryf8As29g5+cDEg545615d4utbC41mVtPj8lY/lxJyGYdSCOx7Vo6/aSXHk3Edy0yMuJGAxg+lZkFnBguz72xgAE1aQXMxzLFZxrKFjXdkADAJ+tXbSO6vpUht4ZbmQj7kaliR7AdaLqOd4BGhiMIOSsvOPpVrw3eT6ffxSxCUFSDmBiGA9sU9A5i9YeB9dub+CGWxuNO8zpLdRkL+dem+Hfhdf6FfLd38UGqWS7WaWJhhT7jkjrXCXXjW5ttRKia8u4c5K3MhJGfc1b8MeJrK316Uajf3ttZ3AKkREsCT29OnQ1LSHdM9z0PTNP8c398L/XoNCgjAUW5IVZAOnHfGByay/F/h3TbuO5069EdxaW5AtdTiIyRjrkdRnt7V4340uLfSNejuNIMt0m0tHHeNjr6kdfxqtp/xWvrnTLvTL5I4oyC0YRjgNjpj+tYyopu6MnTV73JfiHaS6HFAl8RfxABY5gfmK9sj1968p1C9QXbiK03W5wyxuASPxrobvVTfRtEZ52VcnEzFufQZ6CsC8tyjpIDkEEFl7HNbQjy6G8XYdpmoz3cr2Ud19iRjlgxwoXvwe1a1tqN1oPnWNo8GpwyoVWRRwAR1HvXNagkduY2lBDsMAkZJFVbSd7S4jkt7iSCUNgKgxx3zWzinqbLe59EfDGWSXwwI3PPIIYHcT7n8q17Z5bWQxgZIYncw6D6Vg/DC9a78OsJhlwxIcnPPPWt2Bj54RgxXd94DOBXBLex0x1NoXTbQXKs55O0YH5Vna+iSaezsoYHIAx0qQ5E5wTtA7jGap61dSR2joACmMkkZIFbU17xojyzVYws0ozlQTx6Vy2oBHBbYCCMZx19q6/WL5HmkVk/dkfeHc1w+tXBihJBCyEnGTnFek9EZ1GZEk1sIpVlQEoeAaoWkV55jmAmQOeAp6CrwdL3MboMsMhgOWb3p1tYSWp3lxHKB/FnBHpWFzkbuWWhnIjjeMRsRhmz1966fS9RvbaKK2ivZRFtCbd2cn69q5SNJPN3mQMCMhQOn1rUsNUeynWbYJivIjbocVMgep6Lovgq7uomk1G0keGQ5S6jAO31GR07da5jUJmsNQkW2neW0UFfMYkkgdqu6B8TdW0Oa6EDLLp12u2Wxk5UH1U84IqnqeqWjzMz/OjrkhO2ev41irmTRz2q64jBGiiES5wwz1rc8OxaXfzZvyY1cZCxjoexz2rH8zSGvoYlBiQuMqyk5Hck9qu6lqyeFtdl+wxCWwkUKhaPg8ckZ981YGhc2+hPayl2c30MhVHCgoy9hx0NYt9a2skYmhuA7sMYJ6elR215tuGmCB42yfLIwBmmbj5QaBVJJOASAc/jQmAwW4iCylcvGQyuBgqR71q6/wCJ9T1jToP7TaSQxrtgaReq/h1HHWqk8aNZxxy2rx3OclmbGB9BwaXyojauHnklfGAW5Cj0o63GnY5SBxHdlnjbym5JIwMdwO4q89npv2FmtL+aCYMSto2WB981tjw7K2lNcJNb3MJYBYg4Ew+g6ke9SxaJYWSx3Euc/wDPMDGT6H0rS5fNpYzNGs7p7Waee5jilVSQFO1iAPfrXHWuqP8A2kzMS4JY7iOSAemO9dp4hlilkEkSFFCkAKeledozpesUdSASdoPIyelaw1Lhqes+BrO28ReJdOsZUkSCUhmkjwSB9DXqGp/DjxLrd/LZaRYQx2cBwJGIDAdiR6968J8A+ILq08TxTWSEvEAGGcEjvzXumseMbvw3dLqWlX8jXV1EDPBI2QDjnBrz8RJwlYwqzaZx/izw7eafdLp9zd2U9/EhLC2GM47Z9aj8J+JdFkik0nWYpIzgqLjI2g+mK5bXL+W4la7crulYsxJJwSeST+NZl7FBa/ZriVJXExAbJ+XHqPWrjZq7BO6PUvC/hX+39b+zaaFuFU7l2HJZQfT8eleoeI/DHhfw1aBZtSuYtZ8vcYBkKh47d+teRfCbxZbeEPFMVxa362UQyVlkG4AHqCPfpmuo+JHxBsvGOsG7lnUyxnIRFAJ98jqDWcoORXKmrnd6B8T7bSdEMlykc0cZ2sVjBbpxXHeNPHcPjC8toNMsss/G7OT9AK8u1DWTPKwiZgAPunuPw4rGGvyoQFi2spyJFYjBHvShhyVBHsPiC4XwhotlNaX8gvwSt1YSknIyMcf415d8VNds/E8lpcwKYpwmySI8hT7Vl61r17fymWS4laZgqlmOcjHH6Vh6nOC7MXDKox+XeuylRUNTWKS2MF7Uo5DzYIIwSK3V1R5mj2yqxiAUgdQOwNZbTxyht+EfOQx710t7dLr2n2cXkJDLFHtYoAA/vkf1rqem42huo3pkiifyxHOF2Myjgj19KxLiYgbmIKgHIU8A1rQLIkckBH7hQNxbtiq+s2sMVtCIIispYeZtGVI9QaXMibkenLLdxGJJUiJIYGU4BBqVtOuJ2NoG3lWztjyVY+o9aorb3c9wkUUBkmYYRV6t6AV2Xw1t2TXxBqkq2LqRgzjIQjsD9aHKwznrvQr6yjQXNtc28TDKtNEUDj1BI5FUJYS6iIqCqnOAP616b8TPH114k1KGwu2SaKyBiheI/KVHGT6159cK9pK0RAUMcrvGGI9cHtSjJsC5pd4VAicMwzw2M4PpXW6Xp1zeXMUkSGbjgAZwK43QrcJfoJJTHEzBizH5Rg9K+in8deHbeC2TRdCDXvlKGnhIKMcckD1JrOq7LRGkGR6RcQRaHc2ctpHDcABgdvzD15rGt9av9Oe4TTLaW5cqcvGoJT35rsNJ8M6d4z0C51afxVHourwuf+JXKEBlA6EEjOT7HHHSuI06fVIb24n00zS3KuYWjBySAeo9RWCfU76bucpNJqF5cO0sodixY7hgg+nFXb24eCzUmIqCOWx3qYK93q08cpxchiWU8c9/1qa7gaRXjkYgAYwORVpnpJaHO2+s2unYEv3SclsZJq/bomtXkcUUcglueI2jABY+nJArjvEUf2eU4Qyhckg9T71F4ckS+uUDXrWOWAjlyRsbsc9RzWyhdHDUnZ2O7udI1TwHq0tpdWN3pr3GM/aYgplB6EHkNn1BrVv7R7eaCR4pI0YZOOD+dUo/E2o+LtY03TPEutTTwQfuo7iQB/Lx0IPUg+9d1c2N7FFJpiD+0LGIlhLgnB7FSOx9KHBdApy7mtpJa68ByzGTDwTKoB64IOP5V9J/sV2ckVzqjyNuYjJ+uRn+lfOPhaCO58N6haQxSi78wMyDnJGecHpwa+nP2ObE2k2puRwR35z0/wDr1jNFVJXR9IjqRjkE9e1PGcgdqQn5z7mlGRnP600ci1AnkgHBqjqpBiUEEjcGOO/B4q6c8Ejn2qlrG5YI2AySwB+lTPbUexlsARn7vFVZCcgA4ParUnUgVTmJAYg8gZFeexnyv+2dDP8AaNHnKsbYKVDLjJck5HPtXkfw7+KWs+GtPl0iLU5206ZiTp9wQEcnqu7GQDjpmvVf2xNRttN1rQpboEwAZdckgjJGcevA/KvBp7fQvGWs2FvoF2LdLkFJVuFI8uTsc+mc5rrpRUo3OWc3FnTHX/DUGozy6mJ9E1m1bfG0ExcMc5AyKyvid8frTxpoS6Cli8BSQEahMxkkmweSSeg9BXKfE7wxqHgu6j0q+jt3u1IkF5byB1ljPueePTtXJ6bc6Elrcxag8puXQiF0iLgHtkjp9a1u1oZ8/Mbt66WllFLZXcN0uAxWLlkPuKisLC58ThorLU7XSbpVLLI+Y959MjoT2rC0CJiiLZIJpiCHZOCW6dD1resdKntLh4JbcWk8gDJJLkZ5qNU7mR5v4n0q50qcSXbjzclHzkkH3J61mWU0T+ZG7YyflcHNd78UfD9zaiynuJfNLHBQjGR7euK8rn3208gI2rnqBkV6FGXOjsg9Dp4SAwCkErkAn+ddLoFhLqKkSsGUHhcdTXFaXcbCTt3gLllAyQK9Z+EfjXR/CusGXXPD0WtadPbmMB5SrxOSMMOxAGcjr3HStJK6FJXG674J1HSls4brT5tLgvFDRySYKuOpI2k1wmvxW+nXv2aKJgGyu9Rjp3PpXf8Airxje3sAieY3CxsTCzE4QdgB2AFeZajfvfXTyyPuYnAB7GsYxtqTGGh6Z8CXdvH+iJkACcMcH3Az+tfsZbZOn2gPGEB/Svxw+AxL/Ezw+g+X5iT3AwynpX7IWvOn22AAPLUjHbisaludehtHRWH7gDzz24FOAOSM4pBg8d/al5BwTTGLHzKATg965K7I+3XY7iTJPqOa61QfMXnnNchdEjUrsAYBY5/M1z1tikVpT3Bwa5X4hkr4TvCDycEfh/8ArrqZjn3rlPiGwHhS5B4BbbXmVHoVueI30eNHuCSCRGcrjrmvN7lDtJJA57DGK9OvwV0+Y7cERNkkdgP615m6YiEgywYlsE1hSdzRKx5b8UtZvdDeIWhDbkOSFBIB7ivHL26aWMuxKFz8zHqT9K9v8YpAdbR5wHCocxseCDXjWv2pF1MIEBiLEqrA7wK96hLRI45S97Ul8LahbFpLa/iL2SguMPg56HA9a2vDtppEmvNHPeyadp5QvFNcxH5GH865HTLNBfwC+jkS2JwWj5ZQepxXeazeJpmgWY0/xDPfxJJm3tJYAuwDrkkc/TNbS8jOT7HdT/EzTrbRdS0pruG31WCLEOpWqlWmXB+U56Ejg8c18zTTvLcSTSHa5cnaOM5PWt3xJq17ql3PeXYVZZWDP5QAz25P4VgRbpRKSMAfdDHJPvmtYR5Vc6KasjY0fzLqYRSLG8ancobjB71vvG7yKsSBFXnA5z9ayNCtXR1nJALDaVPpW5Jbm2Qky8569CBirZTsPklFjEZGYqAMFiOhPWuW1HVorhJAGM6xnIcgg/gadrOpyyGSAOWhIzk85NZCYkKxgAE49hTSMmjTmmiaKJ47hW9dozgnt+FWLK4lZx5sWwA43KMZ9KtN4Lv4bWG4lQRrOpkihyDvA78dKpbwl2CYyi5AePJxx9aLp6EM6fT4DcIhgUSygEsknAA9eetfZPwsi2fDbQB5YjYxEsoOcZYmvjK7ZJ0iliYGERcjpk/UV9m/CSIL8MPDxC4PlEMAScHPr9K8bHP3CqS1OqCk4JBwOw70oUYBAIPcE1LgggEZX0B70mwgt2B9K+f0OwbgYJxgUcnOQAO2Kk2ngYzSlDxximNIxtWTMLqwBBBG09xV3SowLK3AAXEYAHtVfWseS4JwMYJIrRso1W2jAUggDBPp24rRu6sUSbB7k0u3jIHNSBCRxwe9LsHY+1ZWHYhK4wSOfagA4JIwam2Ag5FIUHHFSGgWYL3BABA2vkjuAp4r4C8W/vPEOrsMgtdysMY4O45H86/QGxj3XgAGWKsAc4xlTXwB4tVF8Q6uIUKN9rlO7sRuP617eXX5mTJaXOAv2IuiD1zjIPSo9xUAg8dgPWn6l8tzhQDyScetRy4aJVxtAGOOK+nRzsnjDtCScZJwRnkCtHTyTCE6HOAWORVCxgae0LICSW2kZ/WtdLVtOiABUv0wOSM1LYyuYgLl5BwBxjHf1qNm3ykAEMcE7eKfufcRnr1A6VAXJlQMQSWA4GDUgXJNw2gkk4BwOpp915izwLkoCAT7j0pkm9LgEjIU5GRz9MVZly0pYJk8ZA7VNwEBIwQhJ3AAfjXZPlbGMsMkr07k1yMYBkTJwNwOfxFdnMhNvgEqQAQR2NIpC6HYgxyMcg4yMDBNfY37CVv5Xji/KqQhgB5Oex718k6Gp3JHIMbhyxr7F/YP3N4p1kEEeXCqnI6cn+hqKj5YkPRn2k3+sYYxgmg555yaRiDIxB4yaMg9DWRIHBwMkH2pYwRMhB5zxSew5NOhGZkGCBx170AcVrH/ACHL4HqWH5YrMnIAIJyfWtPW23eILsgcE44+grLuAOT3ryq3xuxSPlH9uO4QHwzGQCQGYE9+1fJGmoyeItOJwQblVbPoT0r6t/bkuB9v8NQFASYycn0yeK+VtIjabxNpkBOHa6TCkdSG5FdeHuqTLS1PsiIAW0AOeEAw3bil45JBIqzJEVEaE5CqvUc9BUeBg8gDpzXy9WV5NnUiIhc57GmsgIAHA61NtAwcc9KCp6AgA/rWFxkTKcAZPrjPApNpx15qVogwAxnv1oCjdgA4HY0mwIthIIxzSBMEAjOOeeamKBQMHHrQV3YIJx7d6m4EG35i3AB60hjHIPA9asbBgZxnpikK4OSM46UwK4BBIBB+nY04AHGRg98+tS7R2HPYetKVOemaLjuQbCcg8DNBjB5xgDvUwQZJJ56GneXjOScdMUCK7KVIIUt9O1PweRjtUrL1QnjPIz1NJs2gkHJz+lAEW0kn6YoChTjGQKlEY65OadtA5AyenXrSuBGcHAWMA9yO9IwK5JBAx6danCnAB4HpQFAyScD37UwINgJJBIxz0oCEAEKW5xx2q0EC47mgsck4AHYCgsjELeRchlwjQOhbPqOa+DdX0Vo3ncA586RTkdCGK/0r7zkz9kvGI2hbeRjk9cKSP5V8J/8ACTXh3iV1liaSTdE6g5JYgnPXtXv5Y97Gc9Th7rSn+1yKSBkgkE9M9629tpoFrJIZ/PkjTIC8YJ9aJzp+oXDPIHtrncFBb5kPocdqsap4N1e20yW5FrJKmFLSou4P+HWvo7kcpzc955+npKIhAJCVAzkk+uat+HIHuLqG3AJDNsBXsfSq8Wn3ZjSJbaQnJIUrjJNd98PvDraa8t3eiOKcZ2WpO5iT0PHT8amUrIuELyO402xMMMQGTbQqAdgySw7Y9fetRB8gEgJZzuMUYPGeig9zVmwhWK1VDhpioYRAZx6k+lVdekAjiihIdwACCxHJ9x0rgvdntqPKjPmmlv8AUJCoxb2vyiIH+LPIJHXFZ3i7Uk1LXYYbaRpHZkjAI+Ycc5HoK07i4t9F0+WKM8Q/MQBwWPUZ6k5rn/CqeW11q90u0nd5Sv1J7Ee1ddOHU5ak3exrW2qynVBp0LqI41JIMQAGM5561cguTDILhjsKqcSqoyPcelYGiSLcpcXz2xidpREZGGd3vxWz4o8yx8PTojKzXBCqSuQQBzg9RxWnU5zJ1C9RNLRnGFkYtwxBz9feqFndboYI4xgtKXYkZI4wMHsPanTusulF5QFIIVIj3GOTUHh+GS/vCiAssZ3PtGSB3OPbFbR0M2QxyC4vHgU7hkkbjnNb7SC6ktxNiKO3i8sl2zkDpzXL6HNbt4ugcH/R445JH8w53FckDjpmpkvZ9Qur4xJlGxywyqZPT64qrk3NrXL2G3iS3SUSEgMCQSNvbnvXOyyC88QxBJQYkUtuYYGQMgf0qxrMsu62wiqI1ChweTjpWNprC3uLyaW4Ll4ycAA7ST6UmwTsdDpRF34k0uFwCDI0zHGchVJx+lSaneCe5iEPGZQygjqSf8Ky/DF6bXU5LuQ7xHGVjYDJBIx/U1JBIvnqEGXEgZcnoc0hrU9B1Wcy6hpkpfEMcZDgnocVo2V2qaZaTyApGsjAeWck5PBFc7dTpPBG3l7WC7WZTnJqS7uVXRNNQMVIJLAHoAepFSy0VrZZImuZWzKrSliT7nimXk6G6tYQV2kbs56HNNknxo1w5LbxchQR90qOhzWXcurXllKMqCwzu6Me9TcpanZLMoaIgkq2AM+o681raQkb6rGAXIX94dhxkjt71zM9wA5gBILAP6bTnoK1tEvJYTcOm3zFG1S4zg44qZ7G1Lc1LfUHnurm6Iw8ZIOehGa3by6FvDPMhyqxLICBntyPzrkbecW9ldo8gEshB3kZA9atXt89nplrbqGnEvyMc8kd65zssLeymYRNKQ4vV3FkHAHYkdq1tMvE028gjMivHEwG7bkkdzntj0rE1GJIr5rVQREsQYbT2xnFJokjRxujgOQSyBj1HegLGnAxtNQeaPEqLIxDscYB7Yp+mXS3Ut68TFWjlwFPQqR1H41TvLzyrC6liXeyqZCgHUDrUHhy68uNXZsJMoYHHr0oBHVzyStoRnwB5fGM5wM8msaYyFA4GQemB6961rfMVnLGSGSdfnBHQk1kQOthfvE7mWIrhfQ56c+o9KSG0ZuvKssMTkkmMYJxwQff1FZGn6obK6sndsRW8o2nPUE//Xra161eS2CIDGyYyByCPp61y88ACMIz5oB3Ant6cVqpXMnE6TxPZJqC6pbkEI85cNjo2Mg/SvNr7TXt7qKQcNghmHOa9K+1DUN/mBSzxgfLxkgdfrWBqGmxGIl0w+SpYdC2ePxqkzOUDndEVbXUbm5LhDBAWQ45ZiRgV1FjqMupFXAWM8Mye4rnb6yk06zkjYMtyzByGGPk7H6H1qPQNWNndRHAKlhweR/+qqvcztY6TXwNftWOxd8Z5IAyT2OK5K1u3tgXwHVWCyDHIXv9K6HVLpodQnvoUJtxjeqdAD3rltazY35kjJ8qdcgk5yapAddZoLqELaABYyXjUkZHqM10OkeIzqlgUYtDcRZVblDh0P07ivMND1uS2uAHfJLYGegrooboQagl5CquxyJEPAcH29azkrmkH3OzudUiv0jtNSIFwRtWcLgSjsCfWucvI5dIvwXG5OsTgkFSO3tVu+ke7sEnjRgEOZIXHIX1B/rVq5ZdXs0cuhVVADjqR2yPX3rCx0XL8GujW7OOUKIrtRtePOSR0zVKG9n0u8aSKZwhOGQ9/wADXO22oro2pjYSWLD+IAEfSui/tISt5gaN1YEkEZwT/I0hpkmo6pHJaxS3doscYfBkAC7GPQ5Hc1SnvRdWc8AE6xY2rKR9wjoTnr/WtOxvCEkhdFYsu0FgCCD7HuOxrFn1Wecm0klykWVyxwSPX3x61UXZkTV0Vbaw8Q2Nrcrd3+n3MUrBor1VByB046jitq10qTVRbwwa/DPcSYEsKxE7gPccADHQn0rjGsTb3BiVcoPmDZJEqdyPUe9dh4f1y0tjFBZhUMYZlityBlj1JJ/M13wdzx6sbMyviD8K5RaSzW8v2hFjaSQsQEiB6jA5PbFeQeDn1TRdQQW1zGpDkMGyVkXpjr+lfYXhyGDVdKuJbpRtuE8vJ7gHJ49OK8f1X4SRS+I9QfT2EVjcSbo/MODE/qCOAadSndXRdGp9ll/TdNXXpGknglsCI1G6Nsxbh1JB5Gau6pKNP3pbus6qAyjJI9x7ms3STd+HNSOl3bzuVGGRxkkeoPeuin1SSVglpbxGM8rDcRhmP4jkfUV5Uo2Z6kXoeQ+LrWOe4aeCFoh98RkYIPrWNaz38btdwSFGJBwWyARXp2v2NpPeRQ3VqbaVh+6ljJKnPUEnt9a5bU/DE9vKYkEbxMcq8UgOPqByRXRCS2OGrFp3M7xRp1rq9pHeoVW6bBkjUdDjk1i+GAp1VyAWEanJbgH2rWvbaWFVXqT8oUHoP6VW8M2h+3TiYAEKcbDnJzWyl0ORrqbdwgCkHoRnA7VzfigD+ywqqCd2c9zXWTRYQk8EfLXJ+LcJZIoOCZMcHrntRF6ky2ORs0KXcRVwQCck+npQzDL5baFJOSatrCEIckEY4A7VRmUbyxO0Kd2RXUYl8xGRICoyVUswz054OK63wTLLNJMWYE9CCOMCuTlt1xBLuKuoHOe3rXY+AYgZbnceABjHesamiLhua+sqH8oAgAAg+v4VzOtr9ojiVyQqtjg4wK63WYf3sbEgBQTtHauX1u3aaFChIJbAA5yfSs6bLmUrGIQ3QViXUA4bHbtUTArIRIGdedvPJOafprSxyskpyqkg46/nTRK5dmUhgAcIfX61uYlfVLNgkBRcFjgtjrWv4UiMbyKR8wwCSMZP9aW8zcabaplRLGMjB7HqKvaApLSHYAQwXDDqD1Oe1DegI9G+FqqPiN4fckZW4DYJ5z0B/WvtiePbcy5z1496+J/hhG0nxP8ADUKIpcXcchbrhQ2Tmvt66w15MUzjccZFfK5ivfTNL6kQUjkDH1ruvg8CfFeRxiNs/XFcUEzkHpXe/CEA+KCQM4iYGuPC/wAWJE9Eex4GT6E+lHOc9BQcZIxxmlwB1r64wEJ4znk9M0dB1BHqKOBwetHPIwM+lAAhI8wg8BTmvH9XYG1v2yRyxx+NevMxSCc4yRGT9MCvG9VYjTb1iBk5P0ya4sV8BSOGUYUDHNOwMdMGnlDnB454pdh7jivk5bnRYi29R0NO8vt2qQjkHqemaeqjBwOai4WIDHgHnmuB+MjBfCUhxkEYI9csM/pXoTL8pJ5rz74zsv8AYGAQpbaD7EEfzrpo6yE0eNQRJ5ABI2gYJP61seLIon+GkRlIEZuBweMkggD9Ky4wduRwV5JFXviXAW+GOjJGW8yS9jkIHUgHB/nmvaizhe55j8R4X/4QnQ1AJcXagAdOD/LFdppkB+zRlRkBQCR0+lcv8RjH/ZGiK0ojU3AKR4yW5wa7LSYWitUQLhDjGTnBpS2N+het4RtJAz7Vy/xGKwRWgYEEjDDGMkkn+WK7OOEkAEd+1ecfGSR0fS4ojkMxLkDkA5zz+Armg7yBHGygbyA4TJ4JGc+1MI24BO5gecdBT2A2gAZJHp1qMdQAvPU10NjH7AOnWlQjeSRkCkVzuJBzxjpTsEKCBxmhMCWNvMUAk4BI+lTxADAyAAeMHrVdSVwoGFx196tRZ2gAck5ziqTAv2ZV3AztJPBHY19ZfsSxlfFmoHJJEfOT3OK+SrJA4ZMkpncSOCMV9e/sQr52v6nMEwrRAgg9ORj9K1p6yM5H2A5PmPk4OetJjnAOKWQfvnJ4JNNOc9civUGByOBTW780pBIwDg/yprd80AJC21wBkjnJ/Cvmj4i+KL3T/G6QWjxQQzSM0szrnYoJycn6CvpVX2kseMA496+aPiN4Gl8WNqtzFcOjxEqqIcZIJIP615+KV4kydkcg93D/AG4JzpF5rERPyTknZuPcgdB7AVoa5LKUJwxduikfpj26VjfCLxBqmla6unajI0ts5MSlv4G6YrR+ME9to0sMUWoeRcFw0Fsgy8xJGcn+EAZ5r5TFYZ1LHBOTlG9zz2Sxc3jQ3bCJyS7KeoHUVp3xufEWjW8NyBBbROVEan539M+1ZmuazGbt9RuShkKqnlE8HAwOnc0tkwsbnTrm8DRm7O+OJZC6qpPBI7U6FCSVjykm2SeILW30nSIoIVVZdwLALjaMdc9zXHaj4VNrpVzqlwypGAWJYjgetdf40uLWS/uIZrlLWMLuWR2AB9vrXnniJb67h+zCRrm0dMiMHG4etelCDTOqFPqcNrfhyS9EV3GXuUlXcQVIAyeAPWvRvgxo40XULrcA8tzAIwoBG3HIH86PAOoRW6CwvYxPEwwYnX7n0NdbBo40XVJJYJQouFG1FJ/dD1z75rac9LFynyM7DUZ73WNN/sxCRKQV8yLAIHfmuWvvBD6bZQDULx4oU+YRhiCV9c9z1qjfeLItLv7eyii824Y4aTcSR6+1aF/qzeItf0eHUUEMBYRFSSd47YPck8YrJpW1M5y9pqTWui2niCJS6TvZBSWOMEgdOT2qpf8AiOCFZdK06F5oFXgBhgEjGMdBjFaPxe8cR+HLBNB0by1vpEBnK/8ALIHoCR3x2rg/BV5BZ31rBOomEnzSsTkk9+aya7HLaz1RqaVrL+HIyLmOSWWXIjgPLMT0xj09aTXI7vW7drae0W2ZhvkE0gBAI7k16IINMbxLDbW1ks+pyRBnlY8QJjjA7V578S7u3ufFkeloS7RRhpcHktnqfbpVwTehvF2Ok0uXR7fSdP05wur6kF2lFbCAerkelYGv+KLew1SG3gsrbKMA5iUlEAPIyeprj9cF5olvINOkETTYHm7sZB6j2IrM8O2732uw6QZ3kJXe8kpzuJPTA78108vc0ud/r/jCC41JEtFQxBQrblHLY9K5XxZqKwyCMMYrm4HJI5wfbpgVt+NtETwpc21swBfAI3DGM9/1ri9dZL18g7pNpVtxzj/61KMOYiN2db4g1zTNN8J28EEoaWTho1IBz6+tZ3gm+vNI869eKREZcIxHAz3yKwfCOgnxHrEYBEwiGXAGeB0+grs/iJqFrp9ta6VYSKZWT97tGApq40Yo0jo7Ioz60NQLzM6yEEqVc8t/jWLsv9RAtLaBUlnlABY5AX/JrP0mxnsDJLc2+4KMLOwwQccYHvTm8Q3UQR1BjUkgOAAQfXPar9kkjf2d9WdVp+v33w3E1nYamqXVwwM/kDO0jtk1n65qWqX12bt5WnvJcAOz5Az6A8D6VjS6dFeWqvHKA8hyFySxPc5qcyywNDaTyMj5ABUdfesXCKM5QS3Nn+07iwe2N2fNvlYCNNwIyehIHB/GvUvDfhLzp7Ea3MXn1DJWNSAoHXA/CvJ4NNa51i3uJ5CvlYK4UkHB4JNdnY+I73UvHa3Y1ESm0QRRoQAoJ7KD+tYaJnK0rnU+OrPSfDt0mn2VukKQRmXcCCzntkdT1NU7LS4PFnh6GCSdQ+3cR90H2/8ArVleIPDOpXl5c6rcXAnMmWLKMgAdvaq3hgNbWxmWUogPAkYIB69etC957CtdnGeNNF1Pw2s01hCFYkI7YxuUHjnuOa801me6/dz3CMXIJG3OCfp3r3/WNZPifUmso3+1xxDDSKPlHtWB4g8H2rRMixCR4xlivIA9K2jPldrGiVtkeD6c8kMskpJCkgEtjAB9uvFehWGnD/hH72cJvZVAV+oGe4FV7Pw5ZHU1SUqsbSbljPLADt7g812WqWYmuEXStNkttOVVEnykiU9xj+lb+1S3HzWPIrO0mJaWVCzKTgkVHJpL3N2kzAAqBkZ7eleyW/hmC4IW5srhIzySIsrj69q2dM0Dw1cskawCRYzkbR1bvk9azddIzc7HkE+n+J/FU1pZWSJbWijbuU48wdzn19q3P7DOjhoJZ2ibbg8ckiu91fVNO0q7+zxxJalSNvUAMehrnPGmq285gBzJck8jb8pz71KrqWgue5xmqNBplzC0582VsmNVbLH6gdqz9SlubiLPkl4mzjJxtb1AratNFglvBd388cLAElpWwAo6D1/Cp7y9t7pHW1ZNm0rlVzvx6GtJVFFXK5rHk97Ne2t06zuzLnAUZwPwru/CHhZ9WtxFemSCBwMr0JHY+4rsfCGnadeQu9/ZATkERs+ME+4NdQPD0ItmlidAUwpYEcn6Vx1MW9kiJVuxn6X4etvCELHSrndJOQgZ06Z6ken1NdDr3iiz8L6elvEr393Kp3kZ29OSTXG3F1cWaSNOmEViuQwOfSqHi/8AtVvCUk9nE8JlIUStkFR3/MVzpupJOZlrJ6nKa3rmr6rcFJrspFI3FuG4C59K1rLXbXwtDBcyzyK4wBGnJb1PsK4a2S/jus5+0OuAcnv3qzrGnaheoJfLZUVcHFepGlG2x1RjbobvxH+KsGuNYjTo5YPKBEruQCx7dP6150Lxr6/e5lmzIeu4kk/QUz+zJpYXkLEt8wy44/8A11Ws7JjKAUfcRtygySD29q2jGMS0kj1fwL8U7vwsUS5ci2UBkBHIH0qp8QfiG/jHX4dTtiyvGOo4BzWLZ+GxcKIUyCoBZiegNad14SstKsHnnvzLHChZUAAJ/qfrS9nGTuPkTdzMt5pblvMlbMzkkE81NPp09y8SPCXAPyk4I+vNV/CLi4vFuQm2FSNoY5JNeu2q2eoW4kRIYUj4ZiMkn2rmqx5NjKfunL+HoNV0+0WG0KxIhLFMDn1PtXRWniN9OhSecRIVO3CqCTz1zirt3HYadpP2yUs4wQADjOPauAvfibbR7RYWENxOcq32gkKvuB6+1YrnexiuaWx6+bfTtZshfFIjdqu4tjkZp2rfE5PDmkwWFi32eV16qMs57mvLPD/i2506zd5iZo5SWcE8KD2A9K0bLXtG1vVYkiiZI4l3NNLID8wOR9PpQ1LqLkkzofD9i93dvruqzklj36gemDUWreK7uPUnktJRFboNqFR1PrisjxF4oa5tbgo4FtHyZcbdxHTHtXLabPd6nmYhzAoxubsK0V3oXGNj0yyn+2WE8s8yGV13b2PLex9KwofHS+GrK5ggVi8ilVI/hz/Oq8bM1p9nJxGR35qS48OQXEMjou+dkAG4YJOO3YAVrGNtxpW1PMdQN1qbByyhGYlic8k9az0sTY3aPt4U59QfzrfstNuftc1oWJ8uQ7sLkZ9M0ePbU6bpESxpsmfqT3PrWqn2NFK57toV5p8XgeK8lljQRWwJZyBhueOO/NfPfiLxleS3NzLDdTRo7EhA2AB0ya5+PxBqcloLJpZWgxlYjIdpb6dBXNalqD3OpQxeYItgO9ex/GuuEXuzaNOzuPvryQyhy/LEk+59c0iRx6jkEBjjqO9WTpsl1A+E8wDsGAJz9a6L4YfDTUdX1eA/YpWh80KcklSueea6V5G2q2PWPgL+zPBrvla7rrm0085ZQp++o/x9q9Z+JFxpmj6eNM0bSXgsoV+ZxHtAAHqev4V6jdalpngPwpYSatPDYx20IXyVx0A6Yr5g+KPxtk8dXbaZpEbppocjd/E5Pb2HtXLKb2OdSlN6mJqunW2qWRubC3uJZ2QlZApwD7EV1mn6XND4GtoLuA295IQNoAy5PQVz/h/Xb/TLy20+ctp9p1YKcHHuO9W/F2s3eiapFqNlcSXMSjckc4A4+nauS7N4pHoHgNI/hJdJ4mkkDzQRs6W4YYLFSBng4HOfXivC/jT+0F4j+LviNpb+6LWkRxDaQNiJcHgnv+Falz8Ro/Etpdrcv5DEEEZxXhDyompzJCAQ0pCux6Lmu6k5tHTCNzq9Ohv9RD3M8salTgITkZ+tMmt5Ldy7u0hbjaTkCtfRLWGSCKOK5BH3pMjoallshLfJFkIGbaCegJ6UnErlXQPDGlySQylBtkbnOMgH3zV260pLR2MsRMrcgEYA9xX0D8Pfh9pnhzQU1HVQbpFTzjCi8E4yM+2a8s8XSXXizxSjpbC2gdii26DqCeMntWO5lKm0jmrCOe2YSAeUFBJcLk7fTPaq0Xil7XUSHCQxMeo6sa941/4caNoPhC2M8+L2RQREjdMjuK8c8T+G0s4jONgQMFwY8kZPUHtWad3Y55Qa3Ow0qS11jY5chmXEio20kD3qS/0m8ZxHaymATHaowDtWsPSNEjTR1vUvktreMfNjlyewrodMsL+XQ21CMSPbxnHnk9M9B+lTKKMnElvvDF54csIhPq/m5wfKRcCsG6s1Z2uYAxnHJIIPA7jFaNzO11Yf6WjXEjHaEJJwPWo9ADNcxWhtwkZJClm2hfrntWSsjJo55vCeqeO7hGubqWJQPlWQYHHfFSWGgnwffRFQZyGwOep759a9QiaO2imaJIblgpUlGICkema5q/09LpgwR8kchjnBPXBqm9LE8xVutXm1h1SKNbcdMRkkE98+lWmtrbTrLfPIocKWYsPu1PZ2QsGQIwRQQGGK6Kez0rU9yOTJNtGVbAGfxrJpdTNnjt143EME8jNII1YrGzDAYe1O0ye7Onrq8gItnJCqW6n6V3978FrPxLIJp7gwwRNuESng+/vVbxL4JOh6WsVswltYegIOSPQCpah0ZakiPwrqkMdlHcXafZllbOZDkH8q6S68XaJBYGWS+t4JFJB/dn589Bjt061neHdMttS0aJ7oLAkeFWPGdoPXj1rH8ReFkkt5YrSMvEoLBsZz6E1zez5pWM3eTN/R/GOnTMhlnAB4HcAE8YFTeO7y0/sZ5ZggQjggDceOBjpXz9Pb32m35EDuHRs7mYitqyl1rWg8c8ktyq8kMeh9vWtlRUZKzKiknuZM/wBncuRJEHLfdIPArGvI4muQQ4cKeAo6/hU3iSK70hzE0ZQk5OR3+tc5pmpF5iSTvDYYnp+FelCPMtDtjqtDqrPS5LyVR8wLHoOFP/169j8BfDqC1sWvJ4gZXG5c88CvINI163WeCGUOqhtxZWGB+Br1jWPjLZ6fo0FlZDzHWIRiTjg49qid0rESTOij8RWnhq+CMI3MjZSPdgkjrx6U7xBqt54sjDrF5EIJJiA6+9eH6NJda54ghvL1/MIkDEgnlfSvqDw/pLTWUc6JHFARtaRlyo46D3rz6kYwd2c04pO5x3haUw3CWsqlVBz8xzXUavp+kW6faLoRmJTkFiRk/WvM/FvixtM8Sy20RVBFJgMoJJANN1bxRP4yjgtIoxHEv38HO4+1Hs1LW5Kgu56Fc6fpWt6cIowgMgwUGCCD3rw34neChody+3CRMNqkDqfTFdf/AMI1qVnDvtb97YkELGhIz7Gs3R/AWqa5qmdVvZJIIzkGRiQPYZrqp/u+pvB+ze54nDpIWZi8WGPGG4x710nhdbnS5AYhID1yoHJ+tfRVr4H8I2MeJdOtrwkgtLK5LAd+px+lUda0nwvDk2kIWXPyrEAUQemR1NbfWFLRI7YVud2SOD0oXF7Os04Z5EwR5h6V3trLPJFHuIC44AGMfjVbTNMimZQSVBORtGB+NdHDZxRIq53nuMcVjJ9j0oKyF0rexwWBc9SB0rYDSQ/KWJ96isPslu6t5exuhx/hWjO9nKQ4wSeSoJ4pxNiS2lLKSTyPU9aklnMcbnAYEY57VBE0TZG/A7DuaWRolilLPtIH3SOtaCbseJeMo5ItWnlk3F1YhQOmM9c1S07xCGiEUkZCj5XU5P412WtwQX9y6IoLE8IBkY+vasOLw9FZ3YJJVmOSy4IFcVSoeFWq3kWdDh0yedkMW8H/AJ5jBIPcgjtV6S4jS5kgijWGJQAoRs7/AK+hrU0nSzcQnyDJLLkrkRBQR7HvWbq+ijTZCJI2Lk7uRyKwb0uY811cnt7yK2lQyKA4O3aRnrWRrs0n2giJsjdlinp6CqUl39ofDclegHUiui0KytJWV5ZcbxnDgDb9BS5hKRgT26zWpmljwuMjIySfSpPDhXWGcPAxAO0A44rsLrTLR4m3SJJGCAqgEFj6CsW4t5ra+AggMJ4zEo29PU+tRKdiZTLN/wCFbXASWIFHxkqcMPpWTrfhuaO3ItogNo+UKMFh2ya6Ke8PlBp9qsgw3PQemfWui0q0i1O1V1lyoHBY9vrSjUs7yJjKz1PDGuLuwXdfqYyOpBPA/wAa0NE1MXwKgs4DYAPORXT+OrewhWUTqsiE44PWqPg3w5p3mLLZqyBjk+aeAfauyPJJXOyLi1c0rzRp9UsfKWBti8Dd0Ga5fTvAT6LdPcm4eFieSBnH0r2I29taogku45JCPu7uFHTmuf1+/txACSjqCQCozn8KpTs7IpVLaI5KcaXp0pe8HmgA/OwBbH17dq5bU/G6TzxQQRNFbK2DuIwRVjxbHd3kDm2i3kgkYBrzVfDviXUbxVNq6wqclwRyfpWqourqJ0+fc+g/CfjoRLHBBPvIHCA8j8K7zW/7T1bw7ILbUmtpJI2IeMZZOvHsTj9a+adFjudC1EGecxyqQFHcmvo/wL4ngmsBFdspGNxOcZOPXvXLPD8j5jnnR5Xc+Jfiva6wuvyw39zNcqgyTO7Mc5PqcelefGzdwduQAcEH+dfYfxl+FkfjKUzWQIcncSoxmvItQ+Ddzo1gZbtljA43Dn8cV9Bh6sHBJM7Kc1ayPI4LDK4AypOMv0zV4WiRhQ3OOuK077T3tzIgJZF+VARjmq0Nu24Ky5A68HrWzmmW5kThXkDmJpV6EKQD+tT2tu0uSqeWoONpIDYrRtdIIw5jbax6gdalaNLWUEQAup5J5ArNzJ57jIoYxGUAYt0O7uKQ6O8jF0UAHjgdad/aBd8GMAsdoXGcj19q6jS1jNl5JJjcEEHaTx9ay5ieYybGJ7a2aADc2OAowc1UsABdGVhvUEqc9BXUJALa4kYPG0W0ksxwc+lYdzHF55aMH5ie/AH09aLjuyb+yBcM7KWSNhkgds1paX4TTUisCEYbjPpUvh7R7+d3RImkgYZABOT9aXULi68OMXRSrDOBk80RkNPub1l8Ipp0BVxu6Db/AIVr2vwHl89UlLOD8wkYYVfauW8J/Fm5025L3bsMDIx0GPevT9J+OelXgSOWXcSRkuelbKSOiMos0/CXwal0sMjFJCc4ZDwB9atSfAfS9TmNxMikqTnawGT7VsWfxJ0SK2ad71IF28KCSG9sZrz3xp8a1u5hDpTNGqn74yAfxqucp8q1PRrD4OaPpUfmJBEWAyWOMj/GvJficmmWV0bKBVCISZCO+elWI/jZfppsttEjSXDjG7OcVwc+m6nrV4+o36OQ7ZOTkMKylUujKU4lB0t2eNbZzKSecg8D61cg0tr6XAy4BwQOMfjXQXniHR7DTwkViIyi7Sw6k1V8OSRXNvJLG5idjkL3xXJNWVzlkluFnosttOgRwiKfmQnBIr1rwbYWEluiSymUnBORjHtnvXnbRHeGB3gjByKtWFze2cwMUxSAcLERwPxrl9ry6IxjLlZ7Jr/h/SI7VWeYAFcgKQT0714zr+lWX25xBCGjGSCRgfWpp9VuCJSJXJ5JBYkD8K1vD8sWoxrFKqmRv4GGTVe3b0KlVTWhwt94ftZ4ywjJYjIIHX8K4+80aSwkeZE3bT0HFfQ2oeGoIrYlLba4GBubFcfrvhQ6hA8UY2vgkrjofrRz2M7mX4CuIZ4AXLPOBhSD0/GusXS5b6UrFdvE+eBEASfxwa4XStGvdAfCOVBHIHf2rcsfEmq6PGSAY0JyGEeSPxqedPcIy7m3d6dcwXKRu8xA4y5AwfU11Ghazc2EQt42YuSBvJx+tc9DrAu4fNnkWZpADuPJBqN7qW5cJaAsD1IP3R65pqfY0UkeqLrV1YJG93cBVJBXJ5P4109x470qHRne5miQbf4VBJ/GvnWfTHmJ+0anPKByqhj+Vcf4r1e5sYdiPIQOAoYnP51tCTlojWErs9G1PVY/EGuyi2fEJb75OAR9K7nS/EXhTwlbRtPqqG4YcxnnafYjivmax1S+vWjYuYEUYIbjI9jXV6FY2dwWiukMsT8lTzuPvWzbS1NuWx7LqHxZgvGEenPK8a87j0P4VUPxUOnxiWUsgznDHk1xUQ0zR2LQq6gjbtLZGfpWVr06ahblkTc44wyYArBTuZ813Y6/xD8botXBit7LEpGG8zpj1B71ztsBdt9qlkCBzjAOQvviuJvLVbSBHJDStliuemOlOsdbuz+7BKKSF3bucd6psHtc+gfADwxNE8rKsQGS54ye3Feg6ZfG4uXZXjKZwoC4rw3w9cyyQwF2LpjaGHGT+Fel6besIkAbJXkOvr6GuXmalc8+UtdT2rQbhz5YV1VgQSAMA/Wu4sJd6gv8vfHvXhGh63cQyLvlLA9umK9U0TxFClmrXLZA5DA4x6c16dCou53YeqnoehaLh7jcQCox1FaPifSDdQo6MCD1HYe9cz4e8QW11cEQsSuMmum1fxFJYQRrDEkqNgEsORXo8y6M9FSTG+G2aytJbeUgooyCcis6/wDiFa6fN5bxsuDgMoyDVpBc6lA7gpHvyAOlchqHh26065eeYrOmc4P9KG7ju1sZPj7xZp93pUyNmMkfLGwOST0+lfJfjWaO81Yu7eUIyCMLuwcmvo74l+IIINPDyQFm2lACcnOOK+ctWtRNKt0ZVSIHJDZBJ+n5159as6ZFSq4qzOVgMdnOsGpaHFd22QASBlR9fWtjU/h3oOuWnn6XayxOBlmBzg+mB2rpdE0SLXrwx34Nsu7cqspBK/jXYX0Gi+F4jFaabdSCRQhmtZcZb3zkfhXLOtTj11POk7HhNv8ABbWxCZ1tJVgB3btxOR9K67w/8P4NiRTxPtwCYieh9cdq9l8OeKLrTbIi7srq9hUbTAIxkjt2weKJ/HNtqU6W9v4TlsQTnzrhcYH17VyzxV1ZGTrSWx51qvhDT7ZYhbyNBdAZB5B46V3vg3XHttElt9QgW5IxidlyVI75pfEes2E6RQTIBIACpRclffNZ3lS3FhNHYXcEUpGSsjEE+nGK8qrzVmCk5nRFtK1HD3NwLcN0dI8E+2RVbVo9F0u3zBqLTuRkxrl2HtjtTYtP18eGUeaO1cDJAhwSff1FcjF4gaMTweQsF0oJHmJwT9fWsFQqJ6IzbaGQ6lf2Vy9zZXs2ntEdwJ5Vh6YPeujs/irqF5A8Go+HrbWkI2+fbqI51z3zz+lcho0174phlWeOCFkJB2ygEkexxV641K30q1MAjKXK/KZY2xx6GtuWtFaA5Ssd5bfFDU/DOmIdLSQWjHP2O7UM6n0Jxnv1pdf8ceIptPg1HTLSC5uCpLtGoBi46c4yTXkZ8XzrchZ0bygQBIG3Yq1rGkeIbm3S/stTCWmQxEikg+gGKy/f31Zgua47VvHfi281JnvtMku8ZEbSKY3A7lSMg0v9n67rha5uZriRMHy48Elc/XnNUbP4g67a3jW008kyAYCyQnKkd1JGCK6vQPEeqa/cJLDOLWcHBYR88d8dM103qNanSm3sVvBvgk6zDLaapbQy5Y4e4A3A+xPTrT/FHw8TQoWMdsQgX5jbxkggfSu2lsALCdzqoN+vJDRgD+VXJfHj6V4feKLUY3nC8IxBJP0NZJVnLRnVGMWtTwaKGxjZYjPMFfLLGVypPqRWzpPgTUPHMcptPEtlG8XAtpFCyjB4AyeantNfmubx3gisWuZCdwlGcZ6kD1rYm+Bd/rU0V+97b2hkIYSxMUZR9ARmu1XS1MmmmUNN8DWBtnTV9ZuLi7jyvlDAYgdh9PSslvhDbazdqNM8SzWmSQSZChA9x7V6lN8ObLQtIE51I6jdgBVklYZB9cd/xrF0W9m0/U3tb/ypYW53KAHB7c+lSuZ7Mmxx91pOsfBi+gnGoQeIopVIKyZ449eaxn8VQeLdS8wRDSJ5BgtHg4PPI/8A1V6P498Iq2ntO7yPERuJY5AH/wCqvGbifRJHKaZIqGMlXnYnIYZ5x6ZrohT5tylHmOz1WxgsLIQz6zPfSkZjWUZz7ZrN0WGz1u5+xtdRwzdRFIANx+tcmYr3WJ1t21lp0i5VwADj+uKsX+n+HBp7mXxLJDqMIyoniwXYDI2ke/FaKnqUqZd8eac/g9DFOVcucqVyAB7EV49f6lLfXRBZgGODu74rb1zXb7W/Jtp7t7pYT+7DHgH1ra8N+C478tLcFI3bB/eZ+c+g969WjTjSjc9OjT5Uc/oWhvOwcx7STxtPWu80SzSW9jtgVinbCqJD1J96kl0y20xSgQoVGAM9Kw7vT9YEvnR+cIj8yhVJPsQauU1Y6JSsfSngvw3p/hIINQnkSRgGAI3A+4NdNqnxj0Lw3dJBa6U9yBgSysBhh39c18zaT42v7e2S21Ga4vEJ+Qykkxn0yen0qXVNX1+9hQRpE9s2Qv7wZFeTKE5S3PGmnOd2fRGufEXwR4mjS/0yWS01GIgtBGhGcHkenHPNeR698VIm1dhbWrRKrECUnkN61wfhfR/E/wDaxe0gnCBgWZ+VOeuAK9Jk+F+ha7dQyavLqFtdSEArbHYpPr7VPLGPxu5m1GJ2Pgj4paprGnfZr+xgvrUj7jOPNx6jNdBocngvVILpPEMXloGIjZpChAzwMcjNeV6j8KJvBupodM1aeW2Yg4lOWA7c1uWumXUIVppbOYuSBEZlJfjgYJ61k2r+6F4taHT6pZ+DQ4h06Se6lUYjljJKoOww3b1rnLrw7BYSiWdo50Y4ITk/iKu6X4c1HUdGu7nTltoZLdiHjlOHBHbrxXGHW9UhEs14sbqpJG3I4H1riqUZVNkYO76HQx6xZadclrW3kefpuBwB7YrtbXxjp1xpsZub67tbvIOyOMnHuGHP515tb+KdP12zQW1rLHfA4wq5U/jV8y3VnCqyvGqMAdpYb0J7gd6mNKpT2Hqj1aO7sfEeky3OBqUkI5kLlZUA4zgcH8fWuk+E02tzGSeztxf2SOV2yS4lUDqMd/avLfCl7rfhFhqenxW2p2jZWeEjDDPOSMd8V6Bpvj6Wa/j1HQbSPT7tQDNCGwr+oIr28LjIU1ab1LpXb3O08W61eNMXgtL+2liAVgWAI/AnmoNFvvF8iGewK3tswxibBIPpjjmoPEXxAt9ftke7gghufLwwMgBJ9R+NbXgLxvoSaQ9k1wLa6BIPmYGD7E9a92niqU1pI9SnaxUutb8WG9gWfQrdmQjBVSCffrXoWl6nqo0xFn0BkLHJyMgGs2bxpJbTRRWwsbsBeHZwWH4g1p6f8Qrp7lIp4rREJAADH1+tdrnzRNErM62TxFfx2IEujTEbeSh6/Svn74j+J5W1BoktLu2TcW3T8AYNfReuTPdWKPbXoR8BsCTg8V4N8T4otWuIre9vVRucgDOCe5IrgqWlGxNV+6ef6b8Yr3Tp5rVovt6EEKsHJA+nas2f4oQ+ILhrKeaC2RSV3SKdyNnofpXJan8HtV0/X5nstSWK1lBdZo5SMDuKwZvDF7bXohZ5b0hsnaoIOD3PvXgVFOLseb7zex3stxpuoma2lvjb3aAsgHKP7ZHrXnvjG+upYEhhilEcZClWckHnnn0q54v0t5rGCW2SXTLiNdrKox09/euKvNV1uMgRTkJGuWZ0zz649K5VBvWxMoyN/TdJtJ4khleJMnPmHAK56jPp9ateJdD0rwjbW8FpdwSXFywZpEIbAJ6isBr+wOnrcTXsgumGJIyo2k+oHUfSsyZjfhBa6ZCEjIY3aqVJAz15wfwquRkKL6nbzLZaVp6ibT4tXSdcCdmKbD6/hXBWdraLrDpFK00hO4ktlV9sDjFQ6x4lmutOltL2WX7HgqgjPzZ7cemcVzPh2a7EkscCZcggsuTg9q1grFpG5PqFnZa47SxBFDbXl7t6Ae1Qa74ntpYTDaQqgY/NI6gE/jVE+FNS1SZp28uURgmSVWIIHcYI5NcxHcx3VzJbxEuA20gjNdCdijoLNFtTK8qmcTDEa7hg1Jd/abeGOeSyhSB8geWSCPwrBvdOmCBkgEMkQDDYxywHetyw1e5v9MPnOiQoMdMsaaZZDYwqbScPKsocFisnGQe2PWsz+z1tYFdS7JITiMAkgj2pjPHezMC5EinAUdCPrXRaBfC3mCXsPmkKfKWLkgjpmmmQcwsZkR2KOpJ24ZSOv1qSwtxp0qSRyyx3aHchxlT65z/I10VreC7u5XlsjcuSScsRt79u9Y19O+on91p0sIVjllJfPviquFy7eW9tLHFcoZ7i4lO6dJQAhOedoHQe1S32u+HjZi0tNLNnKq/ekYnDdyCe3XiodHdp5EjLbXHRTgYP0NUPFSTzOHV4maM7WSNQCffAouNMznkOpTGPymmlH3SDyay9QyNsttaFCv3skHkdQR1FSAtExflSByAcEVW1IPcRmRAquOWwfvfWhO5aKA1IMHLhlfOCmMYqZLN7uB3MqxkHIBrL1HUFEeJYmG0YDKuSKradq9yHeJIWCMuFaTitUrmhoXDxRrIsyB5QNqv1wfWqLzSGzZVi3TlhtcDk1PvjjUSzhQF6ox5Jq75cTpHMsYSIjcRkk/hQy1vY9g+FRI8LuXLFxnIB611GmXDpdmQ7ioIUqOwPU1gfD3Yvh8yI2C/KgDp61q2EiR3bvjJJ+YZ6muGWjudcTev5I45sRSmWI8gkYx7Yrntb1WFIJI3nEUy8DjJ/Ktm6VJATsKOw9eg/pXE+IE3SK6MCVG0gjOfxrooq7uaI5HVbwW84dkEsbZyOma5+XTZNauEghi2CRuMDGK3L+OOdgHBLg4Xnoauv4Q16fSv7QiEsFjFktLEhABHv0Brum0kYVbdTNs/C0VvcG3uZ4IBECA0g6sO2e31qzN4XhvtEuLsywo8XyqhkGSfYelc/qkl277ELyzEY3N/Efc9KLc3cNkEuogi5ALY6n6Vy8xx3K0mmzWsEbNHtDZw3rVdraZWjJQYY4BznP+FXNQilhjUuGUMNyjtiq8Wr/KyugBIwreh9cUN3JuXDYSWioXiZGJIBz8pz7U+Dw7bzwNP/AGkkEyciCUHk+gNC38r26BnJA5BfnFbN/PpWo+HUgijjivxln55cdjipGcVdwmeV95UKpx8o5zVyXUmurSOK5lLpCMRhl+79DVPZLZA+dGLgZON3Y9qnikW/idGAWQDiPqBTsBXSUzYIJAz8u09akhsJLy9hgikYSdWBGQOetaCWE1paxSTIYgQTGNvDgdxXWeGLifVdKLm3glijcswSLEqgdTkc4470WFc0NL+Dmv6jZiczpPCqgiQZOwehrC1XS57aaWyhs40lRT88eTuP48V1Go+NZfD0qw6Hq9/BbSHLWUshK89eOlc9qfjO9+2FgVVmHzcAgg/youRcoQyxJYmCayRL9B8t1jDqO4PqKz4yl1vjnnO4NjOMAj61FcXjzys7Fg59+DWbLK28gOVycnjqfoetUlc0LGq21vLG0dk5DAEEysACfrXEJoVxaysZjGxLHdtbOff3roLud3MrsscRP3ecAn1qpIsqQqZQrFhhhHyRmumCsjWLsrHc/ArUtPj8VNY3umNc204MbGMcofXPrXu1x8P9Gt/PS3hErMCYyRlgOeDXgXwH1JNM8STW5yJHB2SyAZGe3NfRnhtb+XxJ5FwPKZo2VW3Y3Z75+npXi42NRy5lsc9ZSbujwbxPYwLrT2brGlomRI69j6e5rmrjTZb+Q28Ekk8EWfLTI4H0r3nWvCVrLqj29vAzF5GMplGcsDzjPaoLn4W6XqI+06LA1jqceFe3x8suOp9qdGrJRV0TFtLU8CTwvdvFO8FsQqffkwcj2IqHT4GnukglZjGRgD0x2r6w0TwBpem6bPZ6nDPaalPGVJZMDJHHB614zqXg2TRNQcTxEqhJDRAAsQePYZraOJT0NE2ZV3DocEdlbR2M32kDM0qMcOvoB/Wuc1vSIX1Mx6WkkVnjIRzkg9x7102q+IbmIiKJIFVQM74gSM+/rT7bwxc6rbmeFD5h+6SOp61qqut0CkcBqem6hosYF5AEDDcrEkZH0NRat4Zu20KHVElQRFsbcHI+tejN4G1fXrJkurGfz42+RmBZSB1+lZniayudM8JXllLEViUg5IwFftk9q0jXbasXGbPHr26VTgnBHAHqa7Xwjr1pZ6E8FwgadzwQM4rg/mYuXAY9COoBFbOhwSPtABKZ5I9PSu96rU3b0OoivI54WMabssVOc5P4UlhcxRhYiT5BbDiVen4Vj3tne6OVnjdkjckgk5IFTaEZby/S1nlAS4IUyycA89ay5TKxua9rNhtT+zp0W6gAAwuCDS6Ij6tItxdB5nJzI5HB9eaxvF3hz/hFtWEIuo70SrnzIGDKPQZqTTvGt3pXh9rC2ZSkjFXHl5YD1z1pKLCxFrcUp1F/s9yiOH+QMMAEHgk+lUdT1m51a4gnv7tru7iHlglAAAOwI6gUf2PfaistykTPbqN0kpBwKg0iyiur+C3ZthkbapBwN3Y1olYZeEdzEglLBEByFXqa9Q+Glzba9MDBff2XqKA7bd1yk59Mds+1LD8KPEL2AE1qLu3hIkLwYZiueRx0FMuNHTQPFNpdWUslsoIdCgw0Tj1Fc9Rx6gnZnr+ofDO90vwqfEepwQwWioXYM3zxse2OpGehFeaDXp9NWWaBmRpQQjwybWQnufX6V6o8lp8TtOhn1fxjNaWcA2XNuu1dmO5BB/wryz4iXuj/ANpR2OjSG5tYcKt26gPP2yQAAPwFcsVfqdtKSuS6JLHcEyyAyS4+aQYxnvkepq5qEKGHcvKjse1VdHW1trZFlDgsckRjke9WvOEvmIDjIIAbqa1PWjtqeXeMRKlxvUZXBGBxxXOW1lN5ZKMSWYHBGMCvSV0Fdf1aS0luBazRgOPNGVYHtnsad44/suxt9L07So4xqETb7mVDu3gdvTArpjLQ86qveuUfhq+o2Xia2u7LRx4gEZ/e2LAneO5AGTkCvoPSPiBquiQT3Ijs7PwdKx8y0AEjRsTymGAIIPbNfPepeJr611G2utNQaRPFHsaWxcoXB4JPoT3xXZfC7x9c6Lqkt1NZQav54w1vdkhXbPU9s5703JM5uax6HoPiKDWNVvjbJGkLRlojH95h6EDrX1l+yhDC+nT3kJZC0WGQnPJ//VXxb4VvZZfiMZ0gXTjOWYwwqCiZJOF7HGcV9qfso/bFi1aG+hEUgbjC4yOf/r1nJ2RpGV0e9kjJwMDtT8A4zg0mQGI7Z4pQO55NSikDY69Ko6uR9miB5y2KvHPPGRWdrY2pAByGIz7VFR6AzNfPPFU5U3OqnkEjj39auSZOcHIqrJ2OelcMkCPjL9uG4jj8QaSHG9VQhgRwOetfMeiWeoJLJqFilxcwRndIYFB2D1OeMV9Tftk+Lj4T8W2DtZWl7FPAYitzGSATxkH1Gc8+lfJWl6pcWJe1guWVJyRJFkjzR1BPbFddJfuzGoa2u6rc+KbSOIWsME6vuWYMSXHQhh0HHpUmi+FC9yY7pRErRllVZASSB1B9atxaRFHYRXkEjxSvkPHKcgEdwPSmLrRtmeJkjLDDLKByPWq1OfUYLKTQ7NXiQSFgdrK3zDJ7itrQfBHivxdpRvbW3N5pgYq00cmXiIPII6jFcPq+oGKXJvVAY5O3kj29q2PCnxHvfA+pwXmka4ZUbBmgRisUvqGB4J7Zpx3uwS7nofiP4EJe+F5dQufFsMA0+PzDFKPNw+MhSRggnpXzTrtqI5HEcikjJI56/Sve9b+KSeKprmeKNbBZ12yRIRtJ68gcZJ/lXkWv6YZZnnMRCSEqGXufrXVTmuxvGy0OQt5fJ2uVKZwCM5z61vadqRZ9jqAnXc5yMHtisGUGG6dXTaRwPcetCXZSQYXKkfMp9K69HqanbXF5BJbHFyCyjAAHUVkG1DOiqQSWDZB6j61o+HdO07WCtnNqg0vzQWEkikrx2wOan1TTU0y9W1S5inMZx58QIV1/GovYLHovwDsyPid4f2lSVkJJx1yRj8OK/Xy1JNjbAgKBGuPfivyP+AMBb4keHwJCAJdoUdAMjA+lfrjCpS1twSDiJQT68VyT+MB4x074pecjJB+lL2z7UDucYppXAEyJAQckc8965G5x9vuyOR5h59eSa65AQwyeACc+1cjc8X1yM9WLCuatsUio461x/wASznwrODwFYfjXZSD14rjviWu7wxKB3dQPc5ry6uxaPHtSXbpU6E9UK5/CvNp1PlgFsgDBOOtelavlNMnDAnK4ZgO9edTj5QSMkDpXNSepTPPPG3h201WRXS/EFzGOFZTtc+mfWvMPEKXWiXcVlqESwTykSLkZLr0BBPavRfH+rjTpDA6LHA2C2D0IPHHeuG+PukalJ/YevTPBJZT2giiaA8qF5+b3JJ5/wr6KjayRwTtchsLKHWVLwRosqDAVTkE/T1NXdNvTaapEl7pqz2sR2NFKMceorzPQbnULbyp0lkiUtlXycEe9epaHqVzqdg6XxM5UlhJtHyj+tdDViWjlviTp0VpqstzHafZrO4XdGmeBXnlhcCW4lQIAgICMCB9Riu1+IGuSak0VuXJSLhWYdPwrg4YlEwYHaFOc9K1jsdVN6HX6BaPtCHnk8Me1X9WZo7RlUgORtGTVXw+6+WgLhXYYQkZxn69KTX7pFeK0mcFzlQx4ywoYSZyyxljhgdxYjBHQmuu8P/C7UdbV3aLbAg81PViOaXwbotsb1Z9YkaVFbiNRjA7H3r0LSPEFlpch3XdwbxSRaLEfkdM9D/WuadVxdkcs6rWiOO02+calaW07opszu/eZBOD90n0PpUHjLS5NZurvWLTT5Layc4kwpMURHXkcDPYGu7sbjS9V8eRTxJamQrultL5QIj6nJGM+ldp4/wBS0bw54J1Gy0KW3uYNTkX7VZj5hEQP4CeCM8jHIOKxVTXUw523ZngXgPVTpHiayikgS+i3qscEjYDknoc1986BEU0OyUwLakqHMEYwEJzxX55y2UsSMQgDhtysDhgc8c+v0r9AvAPmy+APDkssjSTG0AZ26kgkc+prz8c7pNHdTaNzbnJ6Gl2k5J4p6rkZPH0pQOpBJFeIdaIihGB3xTtp2kkcVJtB5BzTghYY6k+1NMaZi6lEpjfsDjgjOea1II9iKp4OM/hWdqEbtIyAsofADKMA4PIz64rYiAKKT14B461q9EUGz16UbQM459Kl2A8ZwKCo+tY3Ai2nqaTaOTipdpxmkKkZwM0XAZbuIpXkBBKxu2D7Ka/P3xexOv6kQSgN1ITk8Mdxr9A3A+yXjEgHyJAM9sqea/PbXRnU71HDOyzyMTjr8xzXt5a7yZD3scRdSK1zKCoznIIolMAUNIcEqW4/ixTdQO69kZFIT7oJ7H0qKclhEGbKqDyR0B7V9KZM1NCALKRI0UbAsIyM5Na1xIrShtwLHhvqK5q0kMTx7TuAIPqB7ZrYEolUyhNhLZ45BpMaKy7lu3VzuBBYYHQUqv8AvVdQrjdjPoKVEZrpC3AT5ifX2pse17pUQbFL/MRwCPaosOxeur79+YjEN7D7xGfypyXgMpUqB8vJ96p6pGBegIzKSQFweAfeppYitxtY4OASR3OKQtCcSORCqIXdpAD6AZ5Nd3cExQbwAAVAwO1cNab98e0AgMATnHH9a7aQf8S4BuuOpoKRc06+VmiBQ5HUKOtfaH7A86XXiLxKy9ViUEEdDkV8P6WR5gB5BwBzjNfbf/BP3L6t4kcKU3RDIz0IIGf0rnqO+hDR9ncbjg57/WnUnDtkHJI60Hjjoc9+9C0IAZ78UsWRNGBycjk0Y754pYeZUwcnOR74oA4jVedbviBgByB9azJ8tkAjHvWjqJ36rqHIIMzdsdDWfN1Pc15FX4mUj5C/bkkWLWPDgdN+YXXnvzXzD4eUHxhoQCBpPtkZUk4xzX0z+3GwbxL4diAyVhc8nt16V82+EbcXHj/w6mODeooJ6ZJrqoP92zSO59mXSfvic8MAcnnsKhMe3AJBGeh71cvgFvJQqjaGwAR0xUOzeM459DXzNRXkzdEJRugUY+tAj4Bxg+lTFOuBQUODjBPpWXKPUrkDnAyBxxTvLIyMY9Peptp6YAHpR5Z647d6VguVzGCBkd807Z3zmpimOQOB6VGV5AIJJ447UWC5FtHUjBPXNLsAwepPU1MVABIHQUm0kjnt0qbFEQQAg45pdm7cAOlSspyARgd6QRAEk4ziiwtSHyRwSMv7HpQVPTBP1qdkJUjg85GaTBOCRk+ooHdkQBxzggdKXYDkZGKftAySOfSn7RyQMH+dAtSDaegHFKqHkYx6CpsYUADAAowMAAYJ5xmiw9SLaDwD83Sn7AMAnJqQJ0OMGlCgYyRk9FoAi2EEEHkHPSkKHgZHHI9qmKnGR1oCEgAigCreIRpV+M4H2eQjjuFNfn1JC5UjBDCRgADzgsa/QrUvk0LV3wAVtJCCe3ynJ+vNfBDxxWKExANcSMzCNjggZ4Jr6HLGlcl7nM6ljRpmQhZboMGCkdAfU1ftvG2o2TxlLnDsAwUknd7elc/cR3N/qM5SOSa4ZvmC5Ygmuhb4c6u8ENxc28lpG5CqZUIb8B619Dp1Em+h0A8R2/iWOASxLYXGdpAXAye//wCqu+8L+GzpEUEuoW0cuRvDW7cPjpnPP51yZ0Tw3oUNrCLfUb/U9oDPcsUQt2CDpmu/huYoLuLTLS2aO5ESzTGRskZHc+1c1R6aHbQWt2XMi2Mty6ATzglVUfLGo7fU+prCmY3Rnc5DKAWYg49ue9W9T1BLVJTkOZF25X1+lc01xP5dvEspcvJnnjJ+npWUIts75zViHxE08umWkUUaF7iUgYOC3sc9KdqHl2SXVoi79luF6Hg45I9TUGqXJk1EoThoCGKgcA+3tVSfzb+Zlyxed8HB6Z9K7lojgerN7Trb7HpOlxMC5lYscHkH3HtUnjKaVRb2s8j7A4ZUIGCQPUdKtaXGLjWrWGNPLa3GMZ7Ack+9YXjS98y+uZgQIkm8oZPUkcEe1UjMzrqTzIXUEKVGQDV/wZepo9hqkpYCWVGkEuOcYwAD6ZNc6LoPPGjsQXYLkjjmpLeRIbTVrbzN5jLQspOcDOc1Rm2Y2nSCLVricsRlSqrnGc9af4evWW9nIYhTKcr2x3z71U05449QcMQ7tEwKk8dDg1T0S7e2spCXBdWLt3wM0r2Fua/iC/e0Z1DtvUHO7+EdjUOiXovbdy4jL5VgydCKy9b1FLrUrguCGljBUDpyOtRaQ5hmtkQlTIdhUCi4WOrgnEEV4IkVVZ1ZjnkH2qLTLwXFy4EYA3YGT196zLK/Bu722AIyp2t6kdqh0SR47gy7vm5IXsM1LY0j0nTpzJaXMAGVhCtknqKfcuUSAOWZGBIx29sVz1hfLDkq5Z3Uq30FXzfBkjPJHfccnNTvubKJduZgsFwgOFkAOM8AisJ74yRaem/JiYqe+cmrN3fCfCjKnG0lhgH8awbaYF2BABjckEHrSKSsdnqU48+Iq+AVBBz39K3vD1ybmC6kcKZWYKFjPBIFcQtyrvEm7JyDnOa6jwxcraq6KAd75OeMfSpm9DaktS+bgSPIXTY+Su09BjtT7C/JvRbSsC8YDBwcg57ZrPuBJFfXBkIB2tx1x3/OsmG8MZgndtiyk8kZzg8iuc6zt724QXlxPGQ24CPO7OTjkj0qLSGO2VQCdzbssOox1HtWbI6W+mecCSWO4EDpnt9am8MXRa8nibBKqMlgcEkdKTdh2LN9dPCs8QcByCuAexFJpN0YVt44+FChQT6DrWdsEkk00gIQMVJHOD2pNEZrp5w7/JAGOwdVJ6Ee54pXBHothMb3TJppGCFIi2VGc44HHvxWTMrvomnSgASg72J9SeRmpPCEs0unLOISIuYpRuyATyAfSpZVUCWAlgmS2AM4OP0ouaWEvZIL6cOVEmIwQVbo3pjv0rgr+Qafq8kTowEp3K3Qc9s+1dja77ay37MucsGAAzWL4ms1uNJWZA73EZ3bG5IB6jj0q0yJR0uUvD92ZbloXnJIJwWGcegrYNplpiQWR3DGMjgMOM4rg7DUha3KXEb/ACKwDAdweteiwTLNEsiHKkgjB603ImNnoc5rDtdaiRO5ZBHtQnqAP4SfSuO1K1MLSrGWQqNy7eASO1dl4jt/s9xbSRuJFct5owfk9BmueukWRQGHIbcGHcelXFmU1qWtK1JNQgSIS7GnjKsCM5x2rI1qGXUtONsqY8okxkdRjqM1VgP2G+WdWKoHyQO+O3tWtPdJcNKwHlpJluTnGa0uY2scfpWoo5COoCFtoZuuR3rpIr0rCJiXIVgpK8gfWuX1e3FrI9yiFYlAViT0OeuKsaVqrwySrFKdpXdtzkNx1IovcOp6RoHiyC2QNOAyyjyTvGVAPeotT87RNWFzFKZ7GX5QoHynPp6AVw+navbpKouFYQMeGXoT9DXcxTwXVg8CTl4GG5A5Ax7CsmjZMoalYxazsltnVbqM7ihbkj2FOstbSz2CcMCrbHTHX3qI6eJI1AZopQCFkUdB9RVK40++kYytGZXZdpPc46GpbGrncG6CsjAFEYZUHng1BcrBfywSggSoCkibeGB759awNDvXaAwTOfMjIC7jn6itVpFSOVWBQMvysDyDWTdjXcztd0i5TcsJYBIyyYPJXPSrXhXSII0VhKI5Q6s0OMs/qD6D1q/pWuI0KpcqJRH8gZuWAHXmszXdUXw7PcX9htkt5VJLnkooHPA7iuqlUscNanpoeoHxfFZ6VNAyq1+w2kjgRDsMDvjtTtOvDFpKtJMJZZCQUAxgk9cV85/8J073cU9rIHuSd6BmOHPriuy0bxjeyyvc31350iAAoo659B6AV2qpdHlqLTPWfiDp0E1lp+qwxkyxsscrBsZHYj/CvOtfuxfQSiIyW00RyskDEN9D611f/CVwSaRYiWJnzmVlL5yucAEdvXNZmsaHbXCuYRJEsx3qwwdhNedU1Z6VNtRsY/h7W21TSDZXqia7UljFOcF1+n86i8VONFtgdOtlQBAJJ4ySCvYKTyMelZM4iguooHuJJZVbDTLFjAHUZ6/jU15fX8OlyxpOL2xdxtDsDgZ4weoxUxVmE5XRyuosWO4lmLAsxJ6E9sUvgtPPup2AUAHGV7DtW54kg0WO2gSOeSF7kYkIXzCh71V8Mx2lq9xFZyPKirhpcAbvbHaui5x21NDUWLZQnAB/E1x3jQL9ktgXKgzDPGQPc11txCN7MFIQ8qfX1rlPGsywWYY4AJAyTgD3pwvcU9jnYCGnQgkgkjGemO9UpcyyyqASwJK8dKuaflpSVB4UsGA+7xwfpVSPfHG7EFnZjuyeT7g11nMWbqYgQoAcCPJ5rufhvEQsjsh3kZJB6elcU6kPARkhVA5HT2r0fwLbJDDcEMV3AFk7EentWNR6FR3L+rKVnLnkHpgda567VTKgAyee+MZrf1g5nTAPCkc9hXPaw5tp7YA5EoLHI6GsImj1VjJvbQx3JAbCY3fKefxrKt7pVMgfIO4857V08iLcxsQQpCnJx1riWK28t0ckgkABuQfpXTF3M3oal1ceUsQR23MvC+g9c11HhEu1tM+SXOFbI4I9veuVnQ7YkLY+UcY6H1rqvBO82Tk43ltuDxketKexMdT1r4IWwufizoixgxsrh3Y9G4YY/Cvs2XL3MrdixNfJPwD0yc/Emwu0iLxR7Pu+hJB4/EflX1y4AlkA5IYj6818vj5XlYqL1sCDoOtd78HkI8RTsBkLG1cNGoJ64r0L4NxhtXvXJIZVIAx19a5cGr1UFRaHqm4Ak9CTnB7Uoz0JyPX1pAQc5FLxgcEn+VfWHOGASSRx70dj6Ucc8YpT1GDx60ARSnFpckgZEbH9K8d1bP8AZl0wOMDP617FcZ+xXhC5PlNg+nBrx7Uyv9lTscbWODn6iuDFq0SkzkApIBPBpdnfODUqqccjjNKVxmvlHub3ItuTn8DS4x0GBUhXjI4/rS4zjAwaVh3ISBg8ZzXmvxuO3RIiOArLnHfJr05lPIHX1FeXfHdwNLgQoSkrAEKcYArooL3hM8lt/u4L49T3+tavxDCp4C8PRb9ged1Lt1ACn/GsKGdo3AjITkZJ54rofiLCZvDfh6I/Igdn3n+JiMAAfzr1o36HLY8y8eqw0vweSiBmujHkjJZQAQfxJNd5YgtGOckHHA6VxfxKg8uXwrbDAZp96gnsMA/zrv7KPZbIAihQAAV5JPrV1H7mpaLaRjaMHmvKfjYxi1TQlU5R2YMCepwcH8MV68iBkBAIHuMV4z8eJ/K1TQgCQGlKkgcg4OB+NefTfvhsc5sLYBBIIxxSqnOSMHHOaerqikEbTgBQOeacFAwScnGMV6AXGIQCQAF9eM03gAAguOo5xilZSxC5wM53DtT1HynIzxQ9QuKmJADnJH6VPE4yFJPyjmoVwoJUjIHAPGRUqZdxjBIHehaDNXS9xlJB2MOhx1zX2F+xAv8AxMtZbGCEwMnsNo/lXx5YEieMng5xx2r7M/YliK3etHGRtIBH1U4rekveM2fVTH5mA55/KkPPfFABDE9KDivSuMO/oKjbIPHPrmnHvnimEj8aQDHcLFKTwArH9K8F1bxGfDsN/d3MJOnoxLsoJy2eOle6TtthkJ6MrDPpxXgOlamb7xhd6RcRiW1ZXYowyCcnP8q8/FtJCaucT4T8S6P471W5TRoSlwoaQGccO/bjtzXn0vgDxXd+LdQ1TVojKwYlW8zIVQeAB2r6U0jwdo/h6+ku7Cyitp3BB2DAGepA9TVTxopg0WfyhmaUYBHUZrypQbWrMnRU9z458d2Or22tWRnieC0EihSynBGeST34J5r0TXbENLbS24QwxwIschJLYCjivW9V8JWOtaNBZXcQlAiALEchsdfzrmj4Ig0nQJGmkd3BCpGxzlR0HtSjorJHLLD2+E+ftW0d73xE11IWeMKMoxJGQfyrfl8QW1raLBLbCEoNonAycHsB261Z8UJLZXspdAkeMgFuB6DFQQeGZZ4Gv7kbbYgAMxwD36d6pTb0MG5R0KWk+FtZ8W3CnSgYraJsmUjAc+hNaPiv7dot9bQTSxtKF2ERtjAHU12cXjjRPDHhBxaKUvGHy25PLH1HtXlVu1zqWtnVdVDAscxw4yAvX9aicktzmlzS3NexurPSJUur9EeVxxIeCBnsPWue17xGniXxBGLcTQWVsd0RjYozkd89QOa0F8vULsTX1ozyfN5cJ4AHv+FaKRK8YK2kUMR4GEAx+NTGXYEmjmJtck0qzuZZvLkd12qJF3MABwcnJJrn9P1G+vpkFhDI4Iyzxgkhj9OldaPCw8W+JLawilSCHG6SZjjaoPJ/Cur1Xxj4W8BwNpnh+1W8uYhta4OCC3c5PU5reLW24FfwLqOp+Gbs3ly7T3MkBRww5b06/QDNcb4oW5stWuNZvblY7udi2Aeg7CtXQJNX8carNqEjEWlsC21TkH246fSuC+IGt3EmqS2TYeNSAdqnJz6k+ntXRCOtyoJ31L9344u9btHtVtQJVwzXAGBj/Go9J1tdMuor5I2l1AEEEHgY6ZqtoEPlwmKSLAkUbWPJPvU1zpIWMGIkOzZbI5Irc6LHQa38RL3xNqAm1FIhOkYRUjT5AO2TzkmsaS4Q2txO5CSLwVxyM1kpEYJQXO1Cc8DPArUsbKPX71B9pjgt1b5g/BpxSuVFK51/gC8XwnOsrgCe6j2qp4Lg8gVT1WNbjV5ZLl44pWy20tk47V3VtP4E8N6TEohvdb190CrJIf8ARYyTwcAgYHXoc1ynjTSvB2i2NtqCeI5dW1u4I3afFGAIieoLAngHijk13H7KzuZegxz63aaiY5CbaBwShGTIen+RUGp/ZPs0kE9lJEVIKrk8jvwOao6Nroj1yF7YNFbGQK8K/dJPQ5717raeF08Raa0720VoshBa8k7L7Z71Epcu5tzKK1PL/AKaXLcy3upyjTtNth8qyHLyEdgOp6V28+uaPq1pKdP01WBwqTyL83PT3raij8DabOtmlvFcuuFa+mAO09zg9ah8ReIbDw7f2jaLaLqLRfP520BAexxkDj3rgqv2j0PPq3m7o7BfDNp4M+Hb3E9osl06Bm3r0JHTnnvXzXZjVNI1+71GRARIxMYJ6DJOK9N8YfErU/FWirpkskbOTueQDBAznHFYOippEds9tqMspvMfujIcKCenFXRpybs0KEVc2G+IEk/hSWB7RUuHIMaqSWb1+lZOh+EL/wASJfz6vbTpaQReaFt5cc9lbBGK7XR/hTrN7YR3oMUETJuEpHQenPHSuh+Hnh86Ldajb3MrT2lyjb5CcBmA/wAiu+OH5Oh3xpaXseQWFxc22n3dtpNsbYkEKnVy317/AFqPQoNT8UX9t4deSW1uSpe6lPBIHUg+mO9bdw95a3WoX6N5NtM5SMhgCqA46Vr+E/CCRXcXiK0uJJZwpViSCCpzn6VyzqU07Pc56lSMdOpxni3wDP4YvFubZzdwwHcCRyRjrms2x+LV7o7b4baG4dQQqSgbQfoe9exeIriK40SeRrU5hGPMY5DnuCO34V5Fb+HbLXtShleJI4UJYBeAf8c1x1K0F8SON1V9ofafG69uVdH8PsElHzS2/Cn25/pUtjr9tJdhkURXIO4qDgDPQEf41Z1VYopNsMQCqAqqo6YrnfDHhmXxD4nui8UkMUZGTnmQ+mKz56U9SHOLNDUtRNzftJPDas5+XPmBmOfYcUl94Y1jxSYXQxQQW6YVVXkge34Vl/FfTrKx+y2ekQx2CMCZHjHzEgDPPUVzXgG51u2uwmnSzOIhiRpGJBGfU963pxi1zIcUrXQ1PCOqT65Ok6ymIHADc55/QCvRtI8J2dlEIgFnkVdzoo4XjrmlfxpfJGYbnTMuCSJlU5f1GcYP51zf/CVXt1e3CRP9nDkfulHJHvROTehEpXNePQNT8SSSf2eIre2hYruJORjrgd6yfEWmz+HIWmvb14lc5J34JA9BXZ6DqN9oFgZLeLJYEeZnAXjp71wy6a/jbX5r6/3yhH2xq+SCR3ArmTjf3iVbqcx9u1bVcvZ2ks8MTbmZjgr6Eg/0rdtfG2q6jYwafqiqLOJ8rGo6t6k969YtNEu7DQ7i3h08ByhwrR5YjHv3rxjStdS3v7rTiguZJWZTKwGF5559a6aUo1H7qN6PvvRHWanp+naqsAsYEe4cDCQfK2R3Pt9adDZTQFrE2YE0ilD5pBVCepyOBx61ivoWn6FJPLpupPHcsV8xhJuUE9QD+lJcym4UILt2yR83OT68116rc7uSxieI/Ddt4eWaGaVZ4t24yq3yknrj2qzoNtpH2ZJY57UAkAqxxk1s3tgusAwJHlUGFUc5PrWHpPwtu9W1ULMfsy5JLgYIHfntWMpW3Zyz91mjrFjDp1iLq0uI2ZhtYRnOM9q5eLQW1hWmETSkAoMngZ9u5rtNf+HqeFrCa4hvVvlXCkPMCEOOMDufw7Va+Guy5mLkK4UgleME1m6nYhy00OO0LwNrOk6eFeJYomY/M68EexPQ1taH4euG1BYvtPmYOBEjfKT6V7L4rsn1XwtcQrGQypuCgYIwO1eE6f8AD3xhrcZSJ7iOFwSPs7Abh2yT0ohzVdDPnT3NzxxC1hp09jNfxQzAkfZgQWJx7fdxXkWn2kUd8iTAOmckqepzXq1r+zV4oWETghEXJkWSTJI6kkj696861HRrjTNTuYiVJhYqcEnGOvPeuyMIwVrm9Nx6F3Vp73Uo1g02J1swQGBA5P1q5pXwl8QXmmyanFOtnZg5eYyAEn0wR+lRaZpM80CSh5FdhlVBwAexrtPDFpfCRI9VuWu7CD5xbqcJ9DjqTV3itza66nJXXhfWdQMT3N2X0qABsMMA49xwa7rwhpCanprujCK2QlSDxuIrD8Ui61fW9sCi2tcbhBHkKB6YrJvk1izs5LK0nlWKU4ZY2xsHsPf1qbx6EvlNLxf4jFnqsVlYsjJGcyOpzk+mR3qe++KdrY+H54jbmO+RSFmJ6ehxXnDWsukXQgufnySfKU4Iz1OT1NZHiaSS7YRRIQoOGLHqKtR5gUUzt/h/46sEF4+rXGGmJlDBc7yO57ZrmfHXi9vFd2baF8W8YLRuRjOO2BVaGV4PDotkgRCT8zBc4/GueshAs7OYyGUFWyetbQpRTuzeNOJuwTW0cMYLASEAAscc/WuP8TsG8RqsBDFAFYxnKkn0Per2pxB4XlQM5GBtzwD9K5XLickHgNznvXZCCbOhRPsfwD+zTf6r4Qs9feeyiR4Q6xysd8q+oA6GuhjQfDgRzKYkmjGY0b5sHHBwO9dP+xhrh1nwqftji4WFfKMc5JwAvGPQDpj2r2HxHYeFx4S1O4g0qJ9XAbYhXOSSemfaupwjyicOx8MfEnxZq/ie6lutSvnuELEiMHAA7DFV/hf4nsPC+rTaje2gvf8AnlbuMgEdCT2rL+JshTVBatGyyiUttB7d+nvmufjvDDcQWoUKAwywHJ9s15E42lozHldz0LxZr02s6q+qyRLaqcuY4xgAdQKvwXieJfD80hbJMbYORwAMCuA+L+vi20eCC3kMdwyKHAwMDpnFc98P/EWoRpcWVm/mPKNpDnPBHJFTClzajVNydzCma7ku7y2tleVI2K7s9PrWJcWq2zYCskhPzEEnFep2bJpyT2wCCaVv3jAZJP1rmfGmhiNN8EgkkOCF6Yr0qdmjthtYq+HvELadtWIGVyAgz0/xya6uaO7h1CymmmgaRnDeRG2WXuCa8whEthIQ37qbghlBCr7g9zWtomrtb6kLu4lEshIUEkkn3waqUNNDblsfZun67fP4Bke4dTAFBKgcnjpXLW+p6Rp4S8klBuiNwiXv6c9qxNB8VWuo6QiG7O4KFWJhhc454qEeFpdX8xxGZZGJ2pGMgCvMcfeG4pkPiH4gz6nqRnuZQEBwkatwAKo+NfGFhdeF4oIn3zODgDrkf0rhPGtkukXptiArocshHQ+lY89/GsRHBcjJOc49sVSpdjjqaaI6O41W8udLhtmfy4kw5VWwD6Z9a9S8Ka9cano8GlRKYoF2l2yTn8K8LttTeUIkQDBjtwTwB+Ne/wDhm2u9N8DpdWlqstyylWnbgJ/jUSg5bnBK70Gw6tajVlsiR8p2n2P0rcvobRQELYlOCpAHA+leeeHtLlbUWnll8yaRjuPoc13154cFhEl6rtJLIvGSTg+lYuFjBxMXxBreo6DNHGkCiI4zIRkkH2q/HrVrNAVeVXkYBi5b5ge9LdalE0KG+iDOcBiVwQBXMeLdV0j7K0GnIzzkZ+VDx+Iqbak2ud7p9/a6iBGoBkHAJbriud8X6tNbTRR2bjKnLlCCMjtmvH9S8Q6ppMCokzKxBLZBHU9jXo3w0tk8RaQskwLksN4kOST3/CtvZK12X7LqULr4x634cwJkzAp3A55OPT0pj/tCXutROtxYRqrKQJGk3E/QdjWj8SvCUAs5ZRChbO3pgAfSvF2smt5XVUOxT8vHT8KXsYPVIqMEuh6P4f8AF1ze3YM0uIwTtjQ42g9j6mvSpvE0RsEsLQg3EoCZB656k183WmsTWMxeJGBBwQRj+demfBq8n1XxWkk7AIRgZ5wR1/pTlTSRTjc9CuPAqpAS6iQlfmbHeo9E0y2juGt/LAEZC5YYPPvXrH2UXduDMvyA7cEYwPXNfPnjDxHLpvi2VLMtNFCT5iockkep9hXIk5PQ5uVs6jxx8OrPVdLuXjRzcAHAJyD6EV8ya5p76HcSpINoBKkHuQfWvo/TfjTpEVm0OpSiPahYKwzlvTNfOHjzxQnifWbq7hXFtJIREij7oz/nmu3DKadpHRRjJbmJDeyLcMpBJYZ57V2/gDS7nU7x+DIG6nGQteeZPmEAhSBgEjOPwr2D4f8AxE0fwjoLxSIZrthtDGMgnPWuuqnbQ6ZRdtDqI9Nl02dDJOshTgAKAB/jXosPxXbTPCyadaQtNdbixkYYVMjHGep4rwh/Hr61elUiaBi2BGSCcdj+NeveFdBabS1lnhZ3YcuT90+uO9eXUo3+JHHKNtzm/KW6vXmvXzNISzYPIB610GiabFbMk1i3mRqdwGRuz61ifEC3Gg2aXO8Bt2AP7wP9a2fhlqllPCJb5oLWCNdxlZsY46Gp5eWNyNjp7ae6v7i2huQWQPu54I/HuK19d8N3ElmUtLryBksGC5OT2+lYFr4utNQ14iJQVjyquo4P+cV6Ut8LnT1dEEpC5ZmGQD7VxVKjiznlKzPGU8F6rdXe271AxqTkqG6j1xXSaf8ADQWZjcXpuAAW3AnjPbFVPGGuPpeoII1Yk8kgcA+lbnhjxrFLbGe4RhEgKklcZPsBQq07XSN41pJXRYXR3skCKjMQMggfeqwlo0UgR0fJ54GcZ9a7Pwx4is762SGIBwCWLyD5iPyraa3tp4mBVcE5G0c01XfVHbDGNbo89iswJMM4OOuKfc20UceTMIn7AjOTXQXvhgQymRWIOeQDxg+tc9qFk6TsM8k4JB6V0wkpbHpU6iqLQLZHHIbHHFQa03k2pi3ldy8t1IJq3FYzQqsgDEgcFiCPyrNvLedmE0zZL/dDnHH07Vq9gqO0bGLpdkbLTp5XRnlclSxAxjsc9axrRZvMaSC3a58s/MM4HX1Nehw2cDaODLMFUEnyQM4Y98/hWB/bcWnv9n2BoyT0+tcUmmzwJu7JLHx7f6fELcWCxxYywIB2j1zUwng1+F5GCAEFmcnr+FLeXthfW6CS5ETgbVVlAB9sjmstdPWBy0LGJjnLZ4x60m+lgTsYepaKkN55ttHuBG3eDwBVbUNImsLD7RLcsmcspAycZrpooPsoKGUPIn8J7j1zWfcIL6R0mdEQ9BGCcCsZeQXOf0fVbmVVMsrSxKQASMECu1k+zajAhWd4GVcKQRz7E1mweDxdxMsYbZkHeOMj6U+98Nta25eW4JjUZIxjAqeVtXsHK3qT2WinVTLEQpEZ+YswwPoe9dhpWmrplgITINhXICnOPXPpXC+HtQC7ESWNoc43Kfyro5tcsEn8gXKsQRu8s5/OsuW5m43KWv8Ahdb0eaiAoCSCwyCawUtr22kYIigoPlAOM+v0rodU1OSJEEY3IRu4PI/Cqia7bR2vkPGXuGB+YqBjPbNUlZArx0ORu/EF3cXbwhwpXrgZ5rQsIL6ezdEiBDHcSUPTPrV210JJw0ojRAGADnjJPauz0fUoNOttiIBKgIJPRj9O9EW07tgp2dzgLaN0ujBPDsJPysT1ArrrTQrSeAyBEVyOigAE1H4tjL2AuLa2BlIyBnv7Vl6Fqk620QuYS0mMErkA+2ema9elWXLuelRrq2pTn+H8d9qwcCNYjyxYenoT0rrh4Hht7cRxXflhVzvJxXF+L/ENzJAIbSORJH4Cqfun1J6Ve+HmqXVziDU2ErLwBI3T3rHEVbrRkVqia0Oitb1NMcRQnz3VSpLckjuc/hXI+IvEOkT3BtriESOTk7TnA969E1vSbZ7N5IJEXaMnJxg15Vf2mmSajI0oWNyuC4BOT9B1rhozTe5wQlqY+reDrTxUgg0vSmlm6mQr3PTk8VAf2WdaFsk5uY4GJ3bRg4HcYzXo2jeOdL8L6eLa3hnu5CQpIhI5/LJFbJ8dazcwEWenEZwP3ozuHpjtXdGrLaLLdSWyPn7xR8OLrwrCROysAMrtGCcdTXGNpjX1xHErMUI5BHAOa+h/Fmg674ifzdTR9+zEaBcBF56enJNeYT+HpdEuhEif6QWIG7kEetd9N8yNYSv1OWk8GGzw7Abc/ez3qpqNyml4hSJnlxkljgD0rtrmCWOErPPuYEtlhgCuf1HSDqUbmCPzX/56k9K0vY2vY4u61Oe5BEkbKQduwfoc1Y8PaVPdXpLq4Reodskn2Hap5NFktC5dwCTyuewpug6j/ZEzkOASSVDnJI+tO6sFz0fS9WOiQ8RBWIwBnk1g+Jr061eAYAIHIUcCq0XidL2UxgAoRgsBlgfT6Vp28ETIwVQ27kkis1KwcxxVzoMfKEgknO7PWqrabb2aBhHvfOQAMk13d1aQq7IUXGPlJ6isafw688pdJS2BkADPP4VrGoupcZpvUxLK7kluCzZVABhCeAfp61u2OkHVpyETgHgHisjUtCvLBYSAxjLElcHIrs/BkqQxESAhyQCCMZFW3daGz1RlT6FLYzFkUbhlSetSTT6q1qkENzKAQcheAfYCul1e9t5bxIooyiEgNu7fStex0CKQIUBQAbhk5IFYXkjKzR4xq9vf21s6OPOOSSc9D703wVcX+oaoEMnkRK4XbnJJzXaeKg0zyQQRAHdhmC8mqfhzSzod2t2w5Dbjt9ulW9Y2FZs9W/4RgxafEAhaXAJPtiuP169l0vCEny88r6VNqXxjlt3SBIkSUjrjJc+ue1crrOsT+I4JZEmUEHJBGSSe2a4vZtvUj2Z1uiiy1Ugi8QFl+Uckg+hFb+n6ReWM0UpKxRA5YsOSB3FeNaH9u06cCN1Cjnk4INeiaH4rn3BLiOSUbcbgcge9KVLl1RDpWVzrNc8XC2tivWMdC55NchJrV3qUhe2nMBYgBgcZHoKNWGn6rISC0zg/MrNkflWrpVjFaWnnvCqDHygDOBWLv1MXoRwaayIDLK65HzMDnJ+lV5rS/unMdtFLKmMYUZz+Fa1oILi5Q3BdbcHOUPJPrWtpupQSSFbS3eRQ2C/Qn2xWblYm5y2m6HeR3McbxSIM87hW9ePHp1lJHCmyUn5iDkEV2MzywWYdoPIilyAFPJH1rmpNKWWQl8YbPBOaSm0Fzk9Fud87vcEyAnIAPQ1PqWlWt7OXkUADnBrf07wlaT3RFtdRlgcsVJIHr9TWxqHg6B0JtpGlAX5jjIzVRm07sIyadzyC70qaa9VIUbyFyQcjBrU064jsIXMqbyDgEdRXXxeFS5JLlEBKkgdfxqeLw5Y2SAvZKzHOHckk/hXT7dtWZ1Ku7WZnaPcK8sUjWds8h4RpgTt98dM/WtHWFZ45VmMRcDA8sCqcGhXL3bypEXRjwT2A9vwqxJNPK6Qi0AKnaHKkZ9+aFeWqEtXoeaa8saNIZ3MaAYBzisi1kZpVEZXAGSTycV71H8KbLUIJbuWNpnKfNuGQpPtWdb/DUWNu0MdvHtyTu2DcefXrj2rdRdjXkla553Y+JtUsoQloSVHJZhgH2Fdh4d8c3yugmkVRgZGcDNdFpvgVnkVLiIEN90bQMD6V3UXw98NeG9O+33wgluCMABhx7YrGcUYuFyvoOvJdYlkIYnDEjnFdDN4heRSEDKg4BHf8K5e31OKWZ0tYVij6ABe1a1w8x09dhCEElR0JP9ayXu7CSUdj0D4e+L7bQ4luL+6ETKSSSeWHYY9K6W7+MNtqV8I9OjkuW7tt+UfnXh+j6Ve6u7G5UlFyCAMjr1regD+GR5rpGsQ5B3HcPTjFdsK8tjpjVa2PojRfEd3NaB5JkSVhxER29ah1ZNRuYmaK/Rj1KuOB7e9eY/DnxEfEOtuhZnGAVLHgjP8A9evo208NWklihZAdg4Vuh/Cu+Mm1e52U5858reO7DVjciSa5gMIJwpB/SuIi8JNq0zM1wikfLhjgD+lfRvxE8FNqV0Y7W3M55YouABjp1/GuDtfABvL02k9uwU/LIIecH0JpSoKotWc9ZSbskc7rkWlf2pNp1y6CADEU8ZAZf8awX8HX1nMLq01aLUtNVstEzkSoexx3HWvFry41NL15XvGeUksXaQYHtXQ6H4kTVLNrHUL1tOvMEQ3sbZBPow7ivn54Ko/tEezlY9iuPHM+g2o8kRFAMHzMORj3NcdqPxd/t2ZxNLFAkWcBSBk/57V4RrS63Dqk8ct+Z0JIHlSHaffFVbLQ7gzxujhiT8ys3OPxrWlguX4nclUT2LUfFeq+JnMenuBbRL80pHQD3qbwxr2nLMXv9aiFzHkGGME5x71xsGl6zp+mvFY3scEcgyyOQMg1L4U8DvHDPPcPEblgWVVYE5Peul01FaIbhyrQ9Y0f4maBLMyS2NyVQ8XFvKVHvuHcVyfxF+Jul+IbiKHSHEMEJ2tKRjnuCT3zWPpfhm/sXYzywJBISAit8x57+lReLPByR2gMJgwx+cRkEtXPG9zBK7MseNrSyvoo5pwwUgmSI9efQda9I1HXtBOk29886uCoPIxu+tfP954du45XWCIl1OQpGMYNdHBoFxrEUQubwIygBbQgg8deehrolFWuzR077nY6x460gwCSDTgi8ALCcs/vg5q1F8TDcaYllb65LpJXH7ucAA+2TWHZaLY6WySTwfa3Hym28wBkPv39eldxZ+DrPUreJprMQxkZAfBOD05FcrcOxzyUU7GTpniG61O8jsCsV4Qc+eSBx1PNer+CbzTNN1KNQ8Mc4GSs5AUEfWovDXw00fSFDjSplDDPnRx5wD3z/WuJ+JPhrS9O1S2MD3NyWbLpcKUwCDjBHXtWfJK+iKirM9R8T65p5S7a5ls3dgQgjI5PTA9a8x0zS/D+r3bCd7iznBLHeSUJ9h6Vz0GnWr3CSTEGJG4gDncPfJzXVanLptl4akOmPK8pOWS4wxQ8/dIAOM+tbRlyu1jZc26Okht/C2hwpFc2wubknEchOFBPT6dq3vE+rQaB4aSaOWNJ3XEamQHYO30FeBldQk003n2mMsOSjS/riuV1G/vblC8iS4GRy+Q30FaezdRBySerZ6ZYeMLzW7m6huZ4I0Jylyj8P7Y7H2rXsftOqW7siRz3EHKTxKSwHv6ivAE18iWOIoyRg8gAjjv+Nep+AfG8nhu9hv7DUI5U4DQMuOO4I71ySwklrFkunI9Hb4mHVtEl0i/tYorkDaSBgHt0rzHUfhPbXLpLcatHpcU5J4hL5z3OMYFfQtxY6R8RNDTVbLSku7kAb7ePru/2cc+tee+L9N8OaHpkxA1DSNRiGTaXeXQn0yenWrpynB8oqblF2secv4D0jwFdrONfF2AAxjMJAYHtkmvOPHevWera2JLCJkHA2kjH1/PNQeOfG8l/cmIMxtlJGOpQ+nuK5SOC7unJEIDH5lbqcfhXuUKf2pHq047NnXeHdCmvroPlSndSOleoGKODTVjg2I4XJYjJBrz/AMI3txp7RZjMjnA+UdPUmul13WVsrczEZdsYA4q57nWrWMrU5ruYAOJZWJ4cRkg/iK7LwP8AEK7v44dGVLaCRXVFllADen4V0Hwx+Lvh/XtFl8O6rBFa6gEKwXU8e1WbsM9u1edePdBsb5nurJhbX8TlJVQlA+O/sfcVxNybtY8+rUcnytHrnjfw7pnhuzS91J7e7mkAZoVA+bpn/wDXVXw/4Z8E+NbcJpF9Hot+fm8h2wrsPr3rxGyXUHMf26/uryMAKguJSwAHQDPbiu0svBeqTaU93prqDjc0ROCfcVk4SWxxcp7OI7PwjAbSQGK5iQNujYMJD65B6fSudHimLxTPIJY54XjbAZWK4I6ED8K8ysPE19pB/faNPq08ZJ8sEkD1OfStnTPFH9p4dbQ6ddkEiC4GA2Ooz61zunJ7mbgegaRqs97LLaCUSsDgCQZb65NZfivw3pt5ILgsIXjGCqMeT6+1Ylv8V4fDdvJdR+Gbp9TVSpdmBiY+uQM/hzXA3vxP1zxjrbXMelxoowpgt2Ix7nOOfakqF0HIzrrvRLlpBe2l9dwyoNrJHKVDgdPr2qvYW+p6xK0QFxHbSZUmUZGfbFZx8TeMNOsLmRbS+trYA4ilgyCAOSOMkfSt7wD4rn8UWsMUCSNext/DwGPpjtVRhyLVgoMgu9IvPh5Et1JMjJITtIJyoPt2qhbWV9r9+14LmVwF3IckgD/Hmur8dfCX4heJLc3o02Ca0XkwRy5m2j2xjP41ynha+1nw5eGzuLN7JGHlNBdIQc47E9D710KUJLR3NFBnSeEPHUmk3E9k140siHbJEw6+mD612958Qhe6ctlZeHhNcnCm9lYoSOf4V6n3zXl1x4S1OW+e9/s4iMtvDqwwOeue9dpoOovGbezu7iW0ViFE/l5UE+9cdalB6pGcoPoXLS71JZjFcJGVBJEZUlgfqe1egeFtTSAIb7Qze22drSxpl07Zx6VhyeGNUiuBLELfUoRyZI5Np2+uDzXV6f4gXw+SlxbXVtbEA+ZaS7sY9R3rChTSmnJ2NaC5XzSZleI/Hum+FNSd00x7myIBG4mOVCeowRyK09H+OHhO/iRTdS2LEco0Xmc/Xiu2sfEmleKI0ihv7W/QrgQXUYDfQk965rxh8OfCL4nvNNTSJXBAubUZDH0r6SFamopKR6yqR3Niz8eaNfBfsmu2swPBjkYpj8M4q5JfxIxaNYpUcZJiIcV5ND4C8KqJXsrj+0nQndFkwzZHpkfrVV/CmhyzqLXxNqOhXJ/5YX3KA+mRjNQ8RBvcTqRZ3Ot2M3ifUYLSOO4tIVBaRgp59DipzolnE0NjZSyJcs2GMi4O0dT/APrrj18G+ONFhN94e1u3vQRghJMkj1wSc/Ss9fiJ4z0mcjUYreW5X5SZlxkHrwOe1TKUSLxR6lrHhuwsbcQXEhnVlyScHB9/UV89/FuKCzadIXdkI4kjGAPYAdeK6nxB8TmudOETMLS4J6xvnPtyBXA3F9PqUUpkhjuh/BuJBHvj1rNyg1YwnKMjgG2zJEls8k0rAfKwxz369Kvp4h1S2tH0+7IhtByE4DA/UdRWfqLy6LqoMoCw5O8k5JzTdWjtNURVtg4LLuDk9TXG0jjasY+sajNBdpEkBe2k+VSDuyfqe9dbY6Zc2GmRytKIHkG4EDEg/wDr1U8MaE2oXEC3LghTkIccY7gVveJ9QtGdLdHJEJC4U4JppDsc5qeqarGhtzfuLaRcnAxn1Ga5ZdNlsbsSuAm75gysDnP0rqNY0tpk82NwY8cjJzWA+kXP2drhzGYQCVKt8wH0oCxctNRgWUpco0oKlQQ2CDWZqED6XMFf95bynIYHJQH2rRhsoobMXJmUOACoKknNSpavrkKrJ87k53RkKx+gNCuM5+wt0XUYpQZGtgSGA4yexruYba1ZYw8FyzucI9sDke5NU7TwVpBs3lOuiO5jBb7NPkMSO2enatXwz8Rf7D0u5R7UXL7SsSnB8r6H86q1hWN7wVqGl6Xe3dtd2SyhwV3TvjGeMkjoaxvGGmnw5PI+myiJT8waOTcMHkcjrXnsfjPVrC41AKInivWzJHKucH1B7HnrWbDfzm6fzJ5EjY5CEkqT3+lVYLHeWthDezNPJL5t26ZyRyTWPr8ccUIFvD5d2rYcq2Cfzrn4ta1CDVDPHKEIPBHIwP0rQvdQOpXi3MpzLIAMjjJpiSM0xMsDswLyE8qTyM96it4TJOqEgEjncOKn1ycNGisp8wDBJ7VzivPIj7JTlT8uDkk+mKqKuWkampQWlxE4lTyJgeGAJDEdvxrl57+VZfsyKQB1B5xW4utsAYrqNmAHJwOKx7++it5luIE3Fjg45wK6ILuaxuRy3IYFCFkwBnPatbTb+O4tPJZPnU8EnGB6YrLtrY3LtJKPJjPIbHX0FOtIwXkKSBZGxj2qpIvY+gPBPlx+H0Q5jbAYDsa2NPVElkBRm3kHgZAx79qxPh7cSzeGRDIEcqQcsCCc10lhj7YY8DG3I+tcMlqdUdia5LSBxGCGcYIHauL1S1dIneRCEB2+YDn8CK6vV3lDHK4LDoK5fU7xRaNGIioPHXofWt6JpHU4vUVjXcQzOeoOMYrt/CHijUZPh5faV9tgfTnLFraUYlz6qR3rg7+R8ybwdq85NQRyho0eJyh5UkcCtKqOas11J7phC6oAQuOBntWfdTNIu9yzEHIBPQVM7jADuSQOCx/rURiEiiRCGCnBIPSudHFzEEt/PcRjzIHlC4Ee7pj0x1FUxcO8YJjCpnBHlgkH0+la0Nw0bksvmqM5U8VV1IRQiOWOLLsTjDdKoLmVHeSW1xIViRgRlCc4HrketVVml3mZApfPLHgH2z/StWG1W7hdzuEoJOOME1paXp1qELX0HmwHJAB2gN6/hQUYH2mWYiR4G5OGZTkfrVlnjtmgltly6NyrDOfcmt298Nyppo1AIRZgkLJ2PtxWXZWa6ldpFbobiQjgKcZJ7e9AHd/b5vFmgW1mIYJbiInG1AGb2BqbQ4LK1tLy3uJ307UVBAhxgY7jPesvw14Z1O41DNpOdPvbf5lilUjfjt7fWu107wC+u35l1G/Wwvip4BDZ475HQ1LmjNs8516Le6yi7S5jAIBTAIx2I9a564QsgeNVIJ5fccj8K2vEOnR6TqF1YuwZ42OWhbK9fUVgmbZMsRZfK+8cdfpmtE7glcja9jiTDgOQ2DtPSq86/aCsgRjk5Ug1p3+nhI4hMQDONySKAAfQH/GsyC0cXBTKSqOQyMRkenpVXKsQ3Fm17aM8kX7kHDDHAPbmsLTbtXkltllaG9ibKbmG1x7D1rsNQtY4NDluo7gmQZBjI5A9cd8V5bvnkuXkeRfMzuDAY4z/ADrpp6o2hqdpoWrpb+IrYXI8iZJPmkUY3V9feHr+7i0GzukaO7tmChLoqC9uT2PqD+lfJnw1vIm8Rpc6hHBeW0SrkSDOR3z7ivuXQPCmnx6JbX0QkeJ1Vks7T50YH3zwa58RZKwpI5DW9du31iC0udN+0h2AW9thnIPYgfzruNH8GQaVbpcRXUwuXbeg3Asp6gZ9Kqy6iJ9YtdNgzpEQfcGXGYz269R7V0l1qptYXstRuI2uVOYp1jA3j8K82SutBJpGT48NzqginlkaZwv7yRgMjA9gK8T8RXk17O9tbwOQpy0irnI/pXtviiWyg0G4aeaRJ/KJjMfIyRwTXmXg/wAXeFtB0+5lvNUia/kDedaTxkFhnqhIwT7Cop05N7Et32PBNWvbfT9YeS7iwrEgRburDoM1Uk+Jl1aalBPZQi1WI8QltwY+vFWfi3q2hX2tC50IStbuG82KdCNrZ4IB6givN1eO3UuYwoJ5IBwD9a9SnRi/iRUYJanpWofHDxHPqBurW7OluqgFLXgH1LA8HPpiuf8AFHjzxD4ptJhqd8J7aUBfLChQQMdVXqcjvXONLbPCApMRIO9jk7j61kxXDMzgj91yFde4rrjSguhokV5rI7QiYAYkgjt7VoaOl39kljjiOY+cgg498VTliLOFABH3hk4yPapwXhGQCoI5IOM/WtraWKJbjVbia38qd2lTG1lUAdO/NP0C2mv53EEsaGFSQspPzj0GOhrJ8hXmZxlQxyFXJBPqDViGWWyuBNBJ5Ug4JIz+lKwrCfbpZZCHYOAxG9hggZq1Es+GMKtIoG4yheAKoW8j3FxJK5RXGeCOCPXFalleXFzOtpb3P2KOQbWbPysT2I7ClsFizaeLNSksbjThcSCwcHdH5ecn61Hp3hu8v7UXNpbNPawHMkkbDdGw6EgnIrR0qzl0W8Z43iklU7ZI3wQfp7V2eh+DfEsNne65baVKdMkytzKpAUL2OKly5SS/4AtvFllpv9r6Tqt5FYtmKfyZNzAehBBwDjnFexeFtPl8VeE7y7vvs0MVvlWnZQHY+9P8EvB4I8FW1xbWjXNjcRmSbCZycnOf8965HxPrS6raXE+lQPpkUoG+AtlWHrgd68qcnOZld3seb+JdVSO9mispSIgSuehYA9CKxtLlM93EZGJ2tkNn07Vp6n4OvJ9Km1YXdoIoWGYGYiVvw7j8ap6Notq0olDSxyyYZgpyAPUg9PwrWKSR0099D0m0QTCKRR8hxlsZGe4qxrDI0JCElAuBgYI/GsXTYhYxYin8yInIwTkGpL7V3cEyEuSCo+laJWPai/dOYi1O4sL+5eEZR49pIOSSM1q+AYtAu1v38S2t2qsrNbXUCEhH7BiOlYOo3i290YwpjVhuLL1NeifBz4geI/BcksNnosWt6BdN/pEd1amXr1IA6H8DVSbSujhrNpXPM9RtRJcSOCCASq84yM8Gr2mztDE1hFaGe4kwy7TjH419Cav8MvDfinWLXU7ILpllKQ8lrPBlQx6qRxgU3X/2bNdvdejn0KxhTTnjDRNFgKcdQPT6VjGfMea6jeyOU+GMb6xHciPT5HvbdGJ8hsvFj+IA9QD1Ffen7Nhlk8NvLcSebN5YUSDGSMdDivmDwP8ABzxb4B8R6dqcFoEmDYeEMGEingg/hX1T8Do72C71lLpEtmLFvKjACgk9q2lpG5009rnqIYMAQeD0p46AZyajyFJHQZwPenjpnGKmLNhTjms3WycRDAOGBJ9Oa0vQ+vWs7WAS0UYBJPzFjz0IwKmo9BvUzZcDODVSTJ+UDJJqzLhSVLKD35HFVpQVIKsvt8wrjuUkfB/7fSl/E+nxA5Lw7hg9ME5/kfzryz4M/EK3u9MufCOp6ZYXsNyu23knAV146bjz+terftz3ULfELTV8v7tqwyATnk549OcfhXy7HpMdrqVvPA5EUrABgT+OK9KjT5oWaMprm3PZfFUXhKy0y92atPa61Adi6YV8yJgO6yDjBryfVdSvDEgg0a/tYTki5ngdUk91dgAw+hNeix6BcW1lb+L7O5stQjtAFksZuHGOhK9G/SrfiDxf4x8X+HIhqzN/wjLOZIFjs4xFG3TKsoznqCc81pKCirI53ZKx40vh9NUliMsqmVmAKEcKD1JNamqfD6301tkVyhG3J8piQPwrQSJ4bomNDLFkEMBkGt7RdMlOoy3zxrcWrKcxdSD64rlu72MOaR53F4bAiJgvZ025MiDn8atT2erxacTKjTWEbBVuIjkDIyMjsTV7Vrs6Lr4kjg2KWz5ZGciuij1O0uwHuPKiEnJiIAB9BxWkXJPYuMpX2PINTmF3dlgnllRtxnOfrUVrGG2knBPBHWtHxRpz2Ot3XlqCrtuUDoFPYVUVSIkQMFYEZx39q9COqudsZaG3pFulqzkPvbHHHT3BrTklF1KjNjeBtGR1pmgILklXGxcffbgD8anuTBFcL5UikZxuHQVLQ7nrH7Pq7PiToAIBLSDKqPu81+toBEUYAIUIAMjoa/Jn9nCI3PxN0QoQW89fmJPp+or9Z3YhEPXKg4z3rlmvfsN26BzxjpSDpwePagHuTSgY6U0IVDlsEHkHj8K49yTczseSWIH0rsU+8T3AJ+tca28zTgKSPMPI7VzV9hrUikHX0rjfiSCfDDjJwJVYE/jXYur88YPpkVxnxLXd4cMfJy4Jx36nr+VeXNNqxex5FqxI0u4JOTtyD6GvOZQREck7jzzXpWsqE05ywCgL09RXmlxIJi5BDHPIB6VhThJMq6PIfibZS393FBDB5sj5IY9QR/SvLby1vru0Nvcs7RElQrS5C/QHoPpXr3xT0+JXW7tr4PIuENsAQz57D/H2rx681IRXqW88LFQDiVULMPUfWvfoQfKjilqzOtodT8OwTWQu/NsXO4LIgbB9j2rftryK3s43tNRminYbZFlUbMfgc1C2oWM8Cw5kaRSWJdcblI5BHse4pU0aKPSJQluCxYsJ2JyFPYj0rs5biOc8VSRSyIA6l4l3FoySHHrz3rIs4zdxI6LuJOdrcZq3qUM6O52B4FGAFPIx3rMs1cv5kTMY24yAcEf0rSMbaHXBKx3Hhazimc4BEx6hufmHQVBf2RfUybm3M8QOSw6r71e8AeVa3TxXVpJcQzKdvltjLV2DaO2pB4bSwSKXd97cQR7ZPFZSTTOebszhgGuLowWhmeQDAWVfn2+uK63wDHdaFfG7u7Aahp6f6xxESiH39M/WpNP0DVx4osb+R1ea1dc2rrtEoHG1j1wc10XiLTbZPFhF/HJ4as7gbnWyk8yKQ+mOwPc1zyVzBq5wJuNK1fxBqz6nJLDAAzwLFESFPYNnt29qdo99Dd6Bem6DQvA4WK2QcMvZiOwrsNF06w0zxEbeK7tdQsr7chkIwIyemSf51BqWgadAutwXdtcW97an/XQ8genTqDWHIzPlZjTRaLe+ETG8Rg1eORXUk8EZ5Ga+0PA6+T4E8PwEYdLYFvcn5v618ha3q1lfeEIbVrK20q4gi3R3Ma7mnPQA+h74NfYngqCSXwZohCgItuqg5wT3H8687FJpI6KKNZFGBkc0u0dqlFtLkAJnPfIpwtJywBiIJ9eM15qhc9BEG0EgnrSkAAFgxXvtOD+dSi2lzjYd3TBFOa1lZSSoUZx8xAqlTkBzkluP7UaUO4LnAUnIGD1xW/EpQAc4A4zWVcW7G+iIwoUnOSOa2khdowACFHc1cqbtsUmxuD170BTgZHNTpZzOCUjL9+OaUWsxIzGwGMjPFYcjKsV8HnHIpNo+lWPs0oziIgnvjA/Ok+zS4zsyD0ORin7OTDYqXMbGxvQQDGYXyO5O04/Dmvzz14bdT1EEZK3MnOfev0SniMdtdmQbQ0DgHI4IU1+eXiK2kgur8kEBriRgWGc5b/8AXXt5dFpu6Mpb3OJuEMpcBSW3cds1XuICFJBAwMN71curC5MoUK4z824duaivrOVjyrhT32kZr6KxDZWtCFjbBAA5xW3p6CSIggEjBAB9azFsZTBuRCUPAfPBFa2n2bRWykxM7DAZgucD1z6UmhDSgy4LDKnqDTbPTy9yrBwCGyRkDI/Gpktw7sFAGDggUlvAWuVAO7c2FB6ipsWT3tu891uUoAMKBkDOD6/1qO9tz57sZQU/ugjgf1pL+B4bxI13BpXwMgnJHWppNPabVRGUZGfGflPFKzII4m23MAIAUMCMnoa76/wlgMDkKCARXM3WgSaZc2plR5RuDfKucfWur1i3nt7MiWExl13RgnO9cdc9qzaYXMjT5vtEkaqMSZ49q+5v2AEP2/xDJn7wGAOx2r/XNfB2jQPFerK6yLJxujYHjn9a++v+CfURW18QyyKQ/mkBvUZOOKzqRdkJs+weM7s44wacCeucj0pq85wetO5/CoJDOckD8Kdbt/pCZGP/AK9MLehxSxkeapHrQ9AOGvCDqt7wBmQsOe2cGqUowSQOR0qzdSEXdy7yAAysoZjgH2FVpNoGQ6EZ6bua8uoryKR8cftxSlfFuhkckQH9eDXz78PoVfx54e3ruh+2rkZ74OP1r3r9thWufHekIo/crali2CQQN3cfhXhXg5JLfxb4fIhZibtGyvQDuf1ropxapbFRep9h3Sk3UxYZJY5z9aZg4IAx71bukFxeO6MpEhyPmA5NQyo0ZAJCjOOT1NfOzjJNnQn3IdpyOeMUeX1Yk89vSpURnzgAkHGScU6WJ4iA6EAkDOOv41nyPsF0QBMdBijYQCSMD61N5Z3ENhCOcOcE/nSmKRdu5MBuhJGDS5WUrMgwMgAjPXFIIxljjk1OYTycrnPdx/jSbCzEAqCOMFgKSg2BBjoMUBMZOan8lgxJK/8AfQ/xpCBkglTgZPIp+zl2HdEIUdQc0BAeQcipkUvkqVZR3BFHllFJKgA9CCOtV7N9hXIimeSMHpTRGM5HHsKn2kckAZ6ZI5pxiYZBABHqRU+zb6ApWINgwSQAfXFLsGOmPSn7QSV8xAQM4JHNKoLAAA47YFT7JhzEezIwRmk2AMDjn6VMyFWwcAkZwT0pUUsSANxXqByRT9m30DmI9p5wMH3pdgHIFKZI1YAuAPVhipvJcbSQAG9WAz3oVOT6Bch25zxzSAHnIxUzgR8uyIPdhUaSIwGJFOTgY6mj2cuwJmT4vdoPAviSZDiRbJgPYkiviTw34dn16eZpFZbaMZd06/ge1fb3jIRHwN4hjEsTyNakCPcCSQfSvkMzalD4RlBjazlkYloIlxhe3Pevcy6DV7h1Ocl32ryRxXdppFgMlGzmWVwcZYjn8Kx9Y122Aa4k1e8ub0kKG5VVGOw/rWFLpty2o+a4klhUFgAhIJJ7nrkVLceHbnUXLzxSraKNzSMhGT2AHcmvcSKOp8GandSXtoZbmae2LBgkjFxwc5we1eoaZq4v7i9vZbZEO0hZQ3+s7Y9selcR4O0sLGBBuWbyg2dpymexJ710l7GdN0WOCJiHkcKCB09T7k1zT7Ho0o2VyhfyAEncCoOMA5qKHZ9rtpZHwAc5x1FMv3eKG0hBEZLMWzxmsm4lnuL5IBKQsQJKgdR9a0pruKoyTVpSl/IZCxLMcAjnHaorGXZPatgFlYvz1OOlR6q0l3cNKxJJC/MOpAGB+FFtdRJcmckho4wgGODk8810dDnOy8OyM19dzkYaOEyEHuOpP5V55reqi60uVAdySTtN8w525OB7Yrsv7WSy0+4aNsSywNEWHoR0/WvJ9W1Ax2rQgbXjJYMDkEdx7VS0IZftrwSPbygl0V9wbPCkd6WLU1t/GVzEw3QXEgJDdMFetY2mzB9OnjSPYGQkHdkhhz+VUri+26mjglyIx8y859qowsTwSGLUWR2JKsyn1KknnNVILofZ9SYlg6ELsAxkGm3sx81pwMK2AB3FUI7r5pABgNkNnnNA0P8AtfmQRuQykHaxPOcdBV20v3gv4LggLliFTPQY/SslCDayspBIfccsAQPpSxzqZoiArZIyT2qC7nQyXaWWpwSCTakhOSxwQD15qxaSmG4fyflRhgAjtn07VlatEqxAGVC7AEKRk/XNXrO5EzG43NHlApDHKgj0PWky4o3orthM7hdoIweau3F4XtAFYrt5z6Vl2iAxkscqRkn1z/Kqw1HEEsQGCDtUE9am5ulY3dSvz/ZUSBt7gBuP55rDlvmgmcoygtGTg8kH6VnRas8sl1GELD7vpgiq1vM87sC7EqcH2FAnodLb3Qd7IoxDkBmx3rvPDbm51qG2eMYkII2tnPrkdq8x0+5eG8tQFyhyuRzz6Y9a73w/eS2mvo6IqmPBCkc5xzz2qZ7GtJa3OsliU2OrTh/NeNwQAOgPGPeuSaSB7KKNCwAJYk87WJ5IHausgVxBdoo3i4QybR1GDz/KuRs0JWRzhDnAUDIJJrlWh3HYwW6Xvh82scpMqnzAVXOQBz9BVXR/MstQS5eIAyKVXLH5T649ferOiyPbQXZMTqGiERJHTPcVLpenobfVIpXd7i1TzIzIMZzjAHuaTZSQRxAC5Z2BEh3FcdDWJZ3Js9QklD7I5vlk5xnPQfnit+GEMsCTgKZQCVc4Ab0Pp9ax/EWhnTHsigxDclmDHjDA8ilcLHd/DpBJHdQSlnLOVkZTgK+Mrn9OKuxFZb4hwEckpKuMcjv7A4rm/h3epDqM0cgEStE0hlYkkkDAGO/OMVrT3Edpq7FNxllgVmtwSxcjqSDyOOTSbKS1LU8UdpqMmQpSYkjB5A6EY6fTFc/qMU48xRGUjiYqcHBHp9a6vUbCHXNPt5IpTEmQRIv8JPasK7tHlt5o5Q0U8QKlgM7wO+KEwkro8x8QCTT9VMUifKRuOBjGexx3rtfAl8mp6SqpmV4yVKY6AdTzzWDrMC6naAYJaFS2RwSQeD/9asjwreHSNY82QMltLGVYhsAOTxx24rcwWjO98SWDQ2rgOyIcMpU5x/8AXrj7lXe1nkB5jIJJHY+1dtgXtpMCd4QbgM5yPaudlZ7WS5WKPEE0YKkjJBHYmlF2HJHKXJjld1DAk8hRnrVQzujYLDP8q0NYjIuraRCFDL8w9SOpqrqdnC0glCEQsvKK2Dnsc/WtUzCxSu0NxFLI/wA5x/qgOT9KxVBgmBlGRtO1jxkHt7GtezuFVxBNKVlYErhSV/P1qlfWwnkeKchifmiBGCCOv1p3IsZEUiv5sTvsYHKbumPrWvoOtTxKIpZN6qSpXORx71gSIYLlJHRS65Xdu6j6VJaEJK4BwgbIYcbye1K4WaPSHluX2+XdyQCQYeAnBX0x7VQi8Zahp9x5TkkxtkF8EuO4rnLPUpVUKWxg43EnI9KsT69bzgx31urshA8yM4YD1OetTYtSseh2GoadrzLLbCOK5I2lVGNx9TnvVzU7CeCCbByCByBkE+1cNpGlWwmNxpN+Jw4LFJsRshHJHJwc+ldv4Z1u5i82C9iIgZQDFIM5z3HpWEo22NYyuZqM8duZghEsfzMw5yPXFTad4ei16z1WeG5+zvbW7XahjkThFJaMehx+dX7q3sree58hHiVhtaNjkYPce30rMAGir5tlKu1fmHzg5B6gg9utTC9wmro89ea2umiuYbCGwdjlVC85HUD0z1xUi/bJb0QQxOI2XIY8HJ96va5a6dq093bTsdOv1HmW9wmTGwIzgjsRUsT6l4c0wfakL3agBFJBV1x97PqRgiupM85x1N53a1g8symYrGsSknJwev4iu80ydZ9HiQQNIu3aWLYK+hPrXmOmalFJHunt2jkfDByx5HfivUPCckF7Z3dtC54KuqMOQMcnNYzd0bwViG+8E3VzbPOLhZLiNfkQYGAeh965a20zULcT2kSCJIz8+4Da+evWvV4fhzqetwPJouvkXMbDcLuLAKkZIB9jxXn/AIo+F3iRL64CTz6kUJaXB8uMCqppsmol0Oa8XaKsMGnWVu6wSsplmkkcFST0C46VS8IWYglvQpVsnkqOM1bvvAt69uIp1YTxruURKzMAeufWrnhbQr2yiuVFhcxqTw0q43D1x/SupRexxSaWolwmyPbhmye3auR8aRRxpEpOzcQQSMgn6V6M+iXskioLaUBsH5lPNcr448HajezW0cdvK0e7AKKSR7cVUYNMiTTRwVrCkU7oXJAQhQO5P9KiU27ACQN5gPO0cADtmumTwXqsd1K40e6aJYyu4xEkH+orP/4QzWUQKthO4kPC+UQwH0Nb8rOaxQKQmaGIzISSpB5AOT/MV6d4ShSS3l2SZw4UqRggAdj0INctZ+C9Rk1HdJZTJGkYGGjIJP0xxXf6BoFzZWzo8UoONxJQ8E9vpWU4tlx0M7VwftxYncpGApH3fp7VyetsrXEBY5UZGM9M+ld3qGgXs14Gjt5SioCHxkZPt1rmfEHhHVL6S2Fvpc5bBDRqcsT6jpjPpWcYMttGfZCKZJQqM67SMZxj3NclqdtaiUAl1TdgmMd67/T/AAjrccch/su6AKleY+ScdPrXPX/w08UowM2iXsRf5l8yIjK+vuK0UWjJ6mTdeV5kaRMVKgAgnJI9a6/wiI1tJQAxBcMcjn04ql/wrTxHNJE8OiXpAUcmMgE9zk8AV23hL4b+ILexLXGk3cEpOV3LkkeoxSnF2HF2PaP2cdJM/iO2vUDA/OCQ2BtUjjH4n8q+lFYSfMvIJyPcV4L8DPC9/oPiG0nvC9tZ24ct5g2hi2eCfrXu32+yVyBewAEkjDZA59a+axqk5bDi43LSKOx716H8GwP7Rv3wMheMj868xXV9PUsHvYY9v95sZr034MSQXN3fyQypKAgIKHIwRWWChJVVdBOSaPT0JYEk8k565p4zzng+lNUYHAzS8cYyDX0xzi885HFBwAB0FBPT0oI5B/CgCC8bbp16QcYib88GvHtZAOiyjoThgPXnmvX78FdKvyOvlHGfoa8O8SeI9L0qFrW9vlgn4Pl9SBxxjuTkfmK4MXflsNMzhjjAwPSl454yay7jxRpNoI3nu2t4pOkskTKpOOmT0qH/AITbw8c41q1I9iTXzro1L7GvMjaIOTxkUEevH0rFHjjw6Qzf2zbgDr8wGKcPGvh4qCmsQHPPLAYo9jNfZHdGucAjjIryX9oRS2m2ig4LyrwD0UZB/lXoL+N9CQAnVICpOMhhzXmPxl1ux163tlsLgXJjkByqkgDvzW1GlPnWgN3PM9PsEhUElpSOmTnNdX8QFC6B4aTqWcnp0wQf/rVhxyRhCAewBwMYrZ8a3kF9ZeHraFw/2cFndQTyegxXrxpy7GDR578T7cz6/wCEwGAKSkjaRwv3iPpxXc2a+ZECq7AeQuOgrlfF9lLe+KtFmt4Wnt4I2VnVc7ScHr26V1tpdQhQDIFPcEHj2zWdWlPl0LRoRR4AweDwc14t8bIg/iTR48YG5mDfQV7Mt1AowZVJPfNeVfFbR7vXPEmk3NnbvLFECGZBkAEc59K56VConqgOMh2Fw2SCODnse1NZyeewb5gBzj2rcXwzekv/AKM6AE4yp+cev0pieHL945ZTaSqqEKSwwAT2ru5JdiDGwDkgdTx7CnFiVCjr0xW5/wAIpqC4LWzgYySBnPtx3pF8MXrqWMDpzjDKQRR7OXYDJ4ClRgnOMkVNGBhAAC44LH07Crv/AAjV5HIEETFzzjHNSf2HeIQptpARyMnGTQqb7AMtkLsEJ2huAT2r7W/YmQi31YnsNufXG2vju20a5iljMm1V4J4yc19n/sW27W+mawXBClzgkduKqnBqV2Jn0qSNwGetISBknr2puc5wBnvRnGBXcMQ5JJphOMjqKc7YzUcj9QTg4H4UrgV58eRcEgYEZOfTivGvD+iwRard6mdxuHJVPRQTz+Newak5TTL4g5IiOPpivL9CYmwJzkGRunavPxNgNE9x0IrK1zDQxgjJB4BFapOKxtdb5YwMk5xx6157ehZmbRkHGTWL4oJXTUKkAhyeR14FbYGKwPFYxakAMQSOg64IrG5mziZ9CstWuYvtURYEgFlxkj0qh4v07RpXSLUNXl0q2h+RI44gQ3FaySFNatoCRJDICTg9SOorD8YaNZSalFJdRtNbQkODI3AOenviuikvIyaT1Zjf2F4R063Itnub2+lGFmnjOc+uAcDr6Vg6lBPK6R3ZVJIhtXkDIPQHHWus8PeF7nWdQe9Umysg26SeReNo6BQe5qVE0bUfFtxDGWNsQFa5lbJZvUk9qK9O62OOpG2x5xd6bczgJbQmQ8ksGwBjtWHcnWba4EMybbfGAzMRg+wr07xdqGi6NHLY2DvJqEhCLIJMgZPJAP0p8ug2Vo1lLd3M90XVZpGkAKrkZAHf8K5YLl3OWxwdj4I1fUYlFpKyT3Aw21iCE75Pv6Vlaz4ItNAhJu7pIip3AZyxb3966vxH4lvptRe20Z2DAgMqDGB6ZHQ4rfXwHbeINKS4vlEoSMNJkYBbritubUzk7HL/AAru47PStVE7MIGbzUZTt35GCc9/pXE33huXWPENxdXQJheRjEuSMqDx+ldJoFjJrl/coZRbaXayMqIgwDjpnFdLPBpum6bJqbzxvbR5jiPUs/oB3rovYSvucVp2hwswjSQiVMkRqM7V/qai8QaPc6UsTojKkrbd8h557gVEdNu5rp7mKVy8hLgrwcnoPp7U6/ttVvRGt/KzCP7qE8Ajrkdqu/map+ZSvLR7O2jJBaUnbllxuJ6AGs5bKWQKUi2rGSSRnJIPOa05kvtQvlErsbO2Aby1GcH1JrpLy/06LRJJlINyyBEGRkE9SfX6U1JlczRyVnqFlcEpK4WUEENngH6VBq1tai6CCVWeTJLRY5P171iR+GpriVmRmDDLE/3jV/wppUv9vW0d/DiJVYAknB9K1SuaKVz0H4YWPhzTLo3euuZIrYboojyZX7fka6fxf44vNetHnlcWWmKSsFujbRtHfjqa8P8AE95e22qNaorQIpwG6ZHbioLjxZqWrLY2bOzW8TgbQMDdnk881nOnd6slx5tT3nwfoi6t4VutShRHZAVVT3PrVO2ghsJIEvji1kJ8xyehJ5wO+BWdafE4+BdMMMaQ3wePGzIVQxHX3xXK+HZr/wAX6m/mzMju7S7VY7UUnOBnsKx5LPYzUdTe8Rx2Fr4ilfQmma1UKY5JuAT3yPTpXPPNd3WrJczljOZAp3YIznjHbFa13qttHqKWt3JJLBFkbYgAzj1zUNxe2MKvcRyeUkbhgrHOCDx9a6Yuxqtz7ItrkJ4B0yK7kitneNQS7AAHnjBrktX1W2jhayjlSTbwGjHUn29PrXzK3j+91e/nub++uL940HlLI5Cx9gQo4z+FfQfgHw/bW3h+21GWQFHTzZC55z6U69eTVkdNSvaNkchrnw7t5QtxqOova2TEKoCk59sUvglovDeuCxW9Fzp1wCqEc4OPT36VY8bfECxGqwx3JUxFiscGeCfUj2q9pHhax+wNrWokW9uuWiCDBc+grx5Rs9TxZX5rnPeOdSht5Zba3uS6OxYRg5C+orndPVFljd3CRAgljUsmgG91641LbJHYuzEK2SBk8D3qm93GviCKwIMigfu7fGAT6k1yzjzO5Di2beq+H8y21/JKRAWzsUAFh680trdxafeO9jFhGXgyEBs465HFV9Us7vWp44dbTZaQqSsdrLyV9KpzzTwzGLTLIvZrGFMkgwyDHIHv71m0kTaxh6vZWmvT5ct9pBOF6555Nb1g8HhzTYYxaRxAMC7FRlv/AK1avhrwnc6mmIrZbeLdu3txn0Jb0FHjVLTSrceVEur3+QBHnKIfr3q4ylsCkze1ObRrjQYJ5xBFPOdoiiwSAOmAOled33w9it72S7ij8oS4DO4ILJ9Ox966zwlZ3GrXcM93ZxpIBgLBHwmPSpPHXi5NMxDLPDNMvy+VtBYj0A9auPNcavfQ878beP4fCenW+l6ZGCwG0NKM49TzWB4a8S38dlc+IYJowYj80sgAUntgfyq5a+Ez4w117rV5PslirDarLjIJ/KvVrr4R6ZeeH3trCNZbBVzwQcEDOSBXRaml7zLcox3PCfFXxd8YeItOaCXVpIYCCGVCQSD7isDwnoF9JIskSO64JJbr9STXW6h4OawnlUIZQhIwo6gGtbwx8QbJJFtItKZ5D+7Yhc4I65PatoTjBe6aRny/Cc5a6Mb29EBiG9ASQDjJJ74612Gn+FJLkLEQIivBY9q6LUYLuXZcaXaQW13IuxDIOBnqfY+9Gl6mnhi2cXaG/uGBEjMxCgnuMc1lOtf4SniJMzbjw8NLkRfNZUAyrnGSe2cVrQ3SazpMtmAY7xQWEiHDNnjqO1chqXi1LvVDEbYwqxA3gEKD6DPWuo0PRxb3sN9e3f2O2Kq23IBkGeDnuK5JOT1MZSu7s5nR/hRqN9rJEsUjWpO4tJISFHc4PUmu+1jwxovhKztjpibJ2wpCkjJ7n3revPGOgWunym31UFguAHByWrB8L64L25V7uSM2y5ZpJBwAO3NK82Q79CO+1C6XTVig3vM7BS5Y85PX/wDVXo9no1v4a0GW6ZwRHGGIc4LkjJxXLXniuw1qYtYWiJFASIztA3Ed8emc1XvfHNlf6RdJezxG7VSkcTtghjxkAcce9aRckyUu5wHi74o6vr1xc2lkzWltnaIoz1Gec4rlLfwtLqUplELSzNgMwU5FdZ4ftbc3ySXIABYkHgHHfJ75r1iHw82tWDPpk4tZG5VhHux7AVolK+5adup5Hb+BWsLESXLtGgORwPmPpTJNIu760Bs2a2tixXc2BkjqcdTXR618MvFS3RlTUTdyKS22TgH3x2rSsfC9+sKG7lLyABTGBitZaI1c0kef60kWmaUsNuVa5kJWSZ+SMdhXLQOLO5Sa7nQHYwCjJJPavTfFPg13jJ3GFkO7PAI/OvPIPCMWqaugluXjhVsORyx9/THtWlN9RxlcqW+nWt/OZZAjFjkliMjP9Kv6t8PoZtLlvEjUIik7lOQK0tU+D0/zT2N80o6jJ6jtxxWdf+Kbvwh4Lv8ATLy0aW4lG1XHQe5NdULy2ZSld6M8m8Sa6W0pNPgto0G4lnQ4Zz6k+n0rFsLQSJhQEQADk5z75q02my6tdIiABwoJ4rTHhq8s4wyKx64XJwPrXapWVjrjUsjNutHKQgh1Kt1IBwB61z2o6VA0Riso2lmDEGQ8ZHsK69vEcUdo9pJCXlY7Q3A2sO/PUVY0m3TAlYKqAEsSM5Pb6VUZtGqqM7f9nzxpqPgCKUJOyJIOA3QHvn34rt9f+P1/FdTW2nLh5c+bKHJJz15r531DWbm2vpFRyihuFWum8KsNRcmUBRwzSHjA96znObe5SqNuxL4jhl1B5dRuBtOScggkZ7e5rz+91S5ivTPBEwEZG0MQSfevVfFIsodPUpHFI4YBGXgnPeuQTw8iwGSRVZsFixYg/QUoy5dy1Kx5zqbXusX5uJ1aVidwEmcj2rt/CulfYbQNHGA7fMSo5B9M1eXRYHIKqwOcgEf1r0/4O/DK58aXyWtsrFXIZnxkBc8kCt4VOd2LUrvQ81KuLoWtpEWkdvmJjJyT9P51618O/h1othbvfeIQt9cOu1YJBgKT0NfTWufBTw94P8JRJDapDduwVrqZQWyTzz+deM+KvCNvpsjSxStcAA7XY9fcCunnhB2ubRqexaueD/HHwhYWoaWxVCD0RONoz/8ArrxayLOwB5IO0cfdr6M8VeH7u+spbieKRIgDjeMZHrXhb2A0zXpEJJSRgVyByB1yO1W5aaDnW59TZ04S6ZEJGdt4AOCxI/Kuv0b4tX/h61lihvChkAUqwzx6Dpg+9cxcRHUXzGXAwBkKSAaz5NIdVJkXfk4BYVzySerOfna1uM1/xDNrV29xOjHzCQGJ5qrp0UupXBRwMqACAOcdiakmi82YQRxqwAwdxx+tXNEaHTL6GX7PIxB5UHIJo0SE5X3PQ/Bfwe1PXvIeK2McQIbeehUHrntX0N/bOnLpUfhiwsWuriNR5sqkAIR1/lXh1z8a9dj0caZp8EenQYAZycsw+tN+H/xNl0C+nacmU3HyvITkj1NRJ30I0Z3FxqGiaDeut3bXEtyvzF4iAFx0471cfxVBr9okkEoUY7jBP4dqxfEh0/XIVurYG5dhhiBwPb61k6fFHotwlxcpKwXCiJRjIHv2rhm7M5Z2T0M3XZNSF401wzCyzjbjBNdFoOr6JfqttCIoJQu18jBaobjWZtc82GK38wyHEYLZCA/XpXB6n4F1q1umubeKViGJJAwMemazXqRFHp+t/CjTvEtgTFMUkOWUA5zXnml+IL74YasbS6DARt8px26dKdo3jjX/AA0Uju43QA58sA8AepPSqvjTxFeePWWWLTt0kagOqDJA9c10Qc7WextGLR13iP4h2Xiu1NvAjxTthmDDOfwrhdU0oW1sZcMByxYnFZ/hvQb9b5jFnzAMgZ/TNd03gW9urA3ep3C2luoyIw3AHvnqTWiRfL5Hkf2ea9lZymRnAXrketdb4B1k+HdbhkclIgQCxPA59K1/D2m2lxNcm0AdYyVZiMg/SsrxnowsIHliTyjgkAHGKtq+guU9z8f/AB30bQPCflQTm51KSIhETjGR1Y181aR4rfUpp5bti0rksc8cnPNcPdXjy71uGZwcgLuJIPrzVaO7e0JAZmLDGSc4op0FEqFLlNjxLqgnvJYkdo1QjDKODntWKXMjnDrEQOODimvKZEBOAScnHrVaYhQck5Poa7IqxslYnllTaclQB/dPJ96ak7lcgkIDjJqoVO7JyT0G0dBVu1j3/KXLDOcbc1dirGrptyUuInDMh3A5J6Y719WfCvxjp40wQ3N1HbW4jHmPK4wcDrntXyd5G6PYSACQTkdBWxol1LBJKrviMD5eTyK56tNTVjKcFLc948T6pZ+NfFUFjZMstosoXfnKknvnpivR7b4N6Jb2IIImIwx2tlQ30r5i8J+P/wCyr95Y4t5Q4VXGATXptl468Y+Ng1raiOwsWIDGNTux9f8A61eLiKdSPwvQ4qtLTRmn4n8P2mh3xNnNslByFjbrXXeBPGYu5hY3BdSoDEY4OKxNI8FReYsFzK05bAaQkkkn3ro5fhg+lgXdoXUrwOc5P1rilybTOX3FpIrfESMm9tiif6MymQ7hgk9Bz6cGtHwMI5rcI0I3qACGHUn09aL7UIJtGYXUZ+0R/LjHJqh4O1CWG4LPHsBcBee1dcILk907aVLmj7qPShocltbtKgETgA/IOMfSqUGvXttMxJR0AxgjB+ua6rTr22v7YhiRhSWbd1AHvXFX5P22XAwASFI9KxtzG9Oir2kje/4SeZrRkClSeoPOT7VxGsalOlxI4JBbnb6VvRwyIgK5LnkCsTVLaRnJlTYSeSecjvWtOKizvjTjDYpWWtSyqZGeRVztHBGT7Zqj4k1qeKBU80vKw7dqWysbq9uJEZDHCBgEnJAJ/SqPiXwhKIixnYxhduFPJHqDWkmtjkqzu7Nl+38VAaC8Dv8AvVG7BPIPvXm/ifxQYEBM2JTxuU8KP6mqGpWepx3JitriRB0y4ySM96zdX8MXb2haW5M07EDyyORQoo5Ukd3onibTrTQ3nu7smcLui38kntx2rR8J32p+IklurlWitw2Ex1Za88tvAtyltDLdy7GUBjGTgEelez6LrWkWnhyO2WcG4VQAqgYH41zVlZe6jGouyMrVittGTM6kZxhTzimaJNBPPljmIjATOCD6571zHji5LNFIzkg5ACnoPWtDwo6f2Q15LKIyTtjVjyff2rGMW9WTGPc9Uh1i302waGFASQCARyfbNcbqsl/q7uhPkQMeASCSK4u78WXNvOY3nI5I2Y6D1zWgvie5n05Vsow7n73GWwO/0q27qw23saun/D43zyQpqMsGTnEOP59qszeAoNPlGbl3Kn5mZyCB9c81R0TW723mJkGwY6qetZXiOfVNXnaVblokXgQxHqPf3qEkRc9Et7TToYAZbyFVAGZJJMEj0x61BHpEF9qRMTK8KjG7Ock+1ZPgnwdPeWJkuxIiy8MmeT7131poNloNqZ0BR0GQQcEn0z3pOFzKWpk6vpsWl6ePIVRIed/XH/165RNQiE5FzdsiqRkAZJP0FaXi3xWy2iR20DOS2OMcfnXmtxDcvrD3EryR5HCZBBNQ4E8p7NbW32qBCZVljzhVBGRn+dTTaeiwlFIQkEkNwB/9euL8Px3EtugCyREclUbJJ9c12kV55Vg63MTsijALDkGsJpxZnLRnnkz/AGq8kQAIVP8AEefypzq1gVmByWHAFMv40N/NNawOhY8vIOTXJ+LNU1NtkFtBKR03rwAa0hFs1jqdcupXGryITOyoDggPgD8DWuPCsUMRu5JQIwCxkbjH4nvXjVprl9aOgcFjGefc1q6h4qvPEWbb7VKkaptaIHIGR6Vr7LWyLsepeFNU0XVNQS3R1lkBIGCDkg4r1SK2trWIGMFVXByhxn86+SNBsr3QLyGW3cowbO8cHrX0L4Z1KfVbIRSz5LDKsx5J9OKUqMlqmTOLR3sjQ6n5kakTysoIKnhcdQc14j8Q/C93Jfy3iW22KMYUIDkmu+hF3pl1vQSEg4O4df8A61bxms9VthBP8kwBJyRgmqpTlTkTBuJ8la9fX8Ku0tsQcEYkIOKxNL8U3d/KbUxxgKR/q02gD3Pc1738RfBEdtE1wgUQA5ckZwD29a8zh8OQQXiC2V5TkkHACgeuTXqxqKaujsi3JGVeeH7m8sZViQsCAzSFentn8a459CEF+odTk/LheoH0r1241oWds8QQxj7pDd8VyYlt7m/aR1CkHqB1q35DaGab4ItLaASweaX+9luBk9RipYJ2t7gwyxNtU4AUYz+NbUevwWkBiiIJx0NV4LuC/uACGkkJGOeB7kmpuLYH0A3MRmRnVyDlWXIHpzVC2E2lyqJ02uDnPtXoFvLDHpwiWWIM4OQD82RXKX2iXNtdPcMhO85B6k0OSE2TiePVklFxCzswyu0dDWPH4P1e6lZ7ABY8ks7Akr6cdq3dBjea9K3KHyM7iQMMW7c+ld7pySLHKLIbWcYJJ+U/WrhURrCaPKZfhj4pRkuWj89ByHdwpP0B7VuWEl7pAEUqNK4U5YKSQPTA612U/hjXhI7T6msiuv7tASQPYHsKx9LvbnQNSiN2d+TjzEOSvvW6akr3NedS6mJpnhLVtevhMbQwW7HBllUj8MHmtjxJ4Q0/QdFmdyJLphhVHIBrsdW+KVpZxERBJ5mUgsx6nH865JbhfFchNxM0SMd2UAJT6Ck5QQOUIrRni934dd7gTiNmDk5GMnP9BW3o3hSS0s5bqW4iij255I49vrXb65pS29sFUlCTyxGDj+lUIPDcl4iqHDRtyQTnNcrqWZh7V9DgBDG98hP72Pd1UZBNel2l1pml6U/n2qyuyYXjAB+lEHhmDS45XljBSMFiOgAo0G+tLu6USRB03fKG5xz6VHNdi523qcNdaoulOZvKEJYliADz9KvR/EC3vY47a3hmkmI+baevtXbeMfDUviSQyqsaRxgIoCADFZPhvwpYeHLgyXMYVkPLDnd+FS2iNWznJ77W3tyUs5EjJIB6/wAq7j4d6nHp4VLpJEDY3Mw6V2tpc6CdOlaSEu4GR8wAX3NYKWllrt2YonEKAcmPnNc83bYGramr4n11NXtUtrCQRFM4YcmubtLC7MpBdpXYbSc4A/wrYi8BJpr/AGo3xjjz0ZvmI9cGrtq9tHcGK2kEsnQ7wRmuVtmEmVLLwtrMFvGYrWKEsS26IkgDPUk8kmti7j1SztFjuW2KcFdq7SawNU8S3umyMPPZQDtADcCsd9bur26SWS9LKePLP+NJSsQ2T3urTC4cKpc55A4BP1rr/DFtBdwrLcRgSgAkNk4rmy1oYXDyBZcZUAdK0PD081uwJZpR/eIxkVSkPmselW9tZJas4ghREHUHBJ+hrkNammmu0FvbCeMkZXgEe9Xjfgw5c4DcEcmn6aIizFAVkHAAByR7Gt41XEpVXExrjV9VtIHVIkWRDlcDOR6HNYFz8QtYs5TBOEh3DLKiAtj6npXoWpaQkVuWwxjYcFx8wJ/nXkHivTpTqUYiE0zEEghcKce9dFOrzbs6IV29zZg1fVbycSwSujPwDJzgeorodK0WXUZUe+uTMc8F24B+lcDpOtXNjgXMEkar0JGc+wxXV6d4hfUQHKvEgGMhSCR680TmlsVKfY66+gtdCtwzTqzg89gRTrLxBHcFQ6CULyhZc7foa4O8nkv/AJQC8at/HyfrXRaRepbaYwLgOcAbRkn2rllUuc7k2eheHfEtksxS4SQKOQIhgMfc1111f+F76EyXunSSELgPvAA/CvDF8XvHOIhEDEh5YHDE+n0rd0/xCtwQZYwUYcKTkCiOIcRwquB3/gHU7EeLG+wK0FqGAUY6tnpXuHjr4pnwxorfZSr3hAUIFzyRXzx4bvoLWdbhEjiljJZWA6Gr2seJ21OQPcyZbIOcdcV1Rxb6nXTxPKbuj+JPHvi25efZFFASdrmTy8fh3rtdO1K88PDzdRvLc3WPmEGW3fl3rxfVPiVaW8S20E8izj5SAcAfjWYmoTXMqToWSVjjeZMkZ9q61jNDT6zrc8PuNTttWtCbOCV2jGALdcqR3zUcD6frkEMEkUsE8eQBGp5PvX1l/wAKN16C4eayg0lwTuDwAR5P0HFWLn4b+MHjKnw5pJcDBkiKBnx3PNdrjJdDstPsfIl94DvdPzPazvOpXcGUEgZ9jzmsrTNIv7vVEwS84O3bkgHn0NfUV98MvE9pctPNossS944CGU/lVmHw6i2w+3+FpRMoIEmwkn8sGokpWskZvnXQ870zSTJo4s9XhtxKACGWQZU1n2+i6doF4t+04VYjnhskfh3r0L+xdJitZHbSooLwEnbODH+OT0rndV8PWmoqYpL21td3U+YGC/l1rldOo3qjnfP1KS634e1e2vr8FrmViWw67QSeTj8+1eYX99qyXRltnZLAtlVbkgema9RPwiu/sEt1YPBewKpO6AnIwPTAzXERWSCY2UryykA4BGNp9x2qFBroTFak+h3qzMkqXT2V0vJMgyG/Gtm0WPUtWZJ1tXIG5pZHCjB7g9M8VkwaNHEyPcu9un3fNIzn2rU0HQtC0GZ9Qnhe9gDZBhUn9KtrTY1vc128P+BrG8WXUIrkXkgyt1FcEoD6MMVJc2lzp0S3NjeRy22Ny7WJwBXP+Mryx1aBbiwnjCqwItXGHA9waZZ6rFPp7RkrGiqRsHGTWLg+xHLc9R0f9oC70LQorC50/wC1ucqskZBz7EdjXmXj34nXfidgr6cLa4jO5YphgqfUHvXKTyyTnz9NdrS7jY8KTsfH16GoNW13VNb8qDUZ1edAQjsMMPbPfpXXSgbRguqM5vEmtx6gFUW/nSHLKzHkfXsaut4/ltQxI3qp5Geh+ncVlXWnyRKx25lbjKjOTXM65p0tpbpLLa3RbONyr8o/EcVsoLsXqbN14yfU7iWSeMwFiSefl/ADpWf/AGjFdXSzPMQVG3cCeB6VzkiPE6ly5Dc5J6VoaZJbw3Ch8MW5KnoRWvJEdjtNO1J7qJLeKM3KMcY25wfXPatSa3SOEIkRgYf6zyxkj1OK0fDkmmW3h6e/QxpKvyrCpGQeecdTXHaj4kltbh7mCUxyHOcjP6VnyXexKTZ0Phbxr4g+H19PPpGv3sFvICroJOAD7dB9etY3jL4jav4nLpPez3ZyWWaRtzHPuee1cfd67Pqd6SAUYnDFRw/4V0fhnR3nYNKoMJONoXp+NXGlGPvWOmFNXuzAt9OuZrgGaMvE2OQCSD713emaGILMuEbK8Ahev1rpNNsbbRpzKQCccAEEgfSqd94jitEcqRIGzkrxkVrzHXypGDJeDS3aQXIgkxgADOT6Gueu/F8k1yRKfNWP7xYZAHrUt/cxa/fEWxZoycnjOKsP8PZJ1c2128jsu4JOABn0GKhyXU56krdTMutbtpgswjETHsD8rj19q0ofFrwvbSajYyT2Rxkhsbh7GuP1rQrvQ2SKaMq2ckgcH1xVVtV3qLaQlo1GV56VNkzilr1PXPGHjTw9q2l2g0vSr6ylyP3shBUccjC8jOR19Kt/D7VLjWJEtlv3hRDhgZMZHpmvJ9O8QT6ZDOjyAxSqUOMEkH2pmj313FcoBObcA5Bjzkj6+tDRmfYN74Uj8MaPHqGmazPZXTDebcsZPNYdCc54qDw74ifxFck+IoLK2C9LgRiMEDvXmPgvUdXvIhc3F9Pd20a/L5rDAHfnvXqOjalotxpMsk93aqw5IZwST6YrysU5Q2MJS5Weo6MfAclk5k1HTwQMmOVgSR7V5R8SfGPwmubltIdLmyUkhr7SQoZW7E+vJFYet2unanayCNEaNuQYj0H1rgtRttASZbZ7ImQYKyZwVPf6g1NCrde8g5lJbHtPwy8GDXLjFj49u9RiQboDdupUjGQMHlT2PPatnVltfAWrsZIbIXxGTcQAYJ9eO9fPtrpejWU7vMtwGUbkW3uGjBPXopANattJHr00BjeRoIzgxyOTjn3781NalGruhcq7numjeNvEttDLe6ddTSIGDPAQCp/E+tUPGviy9+I91bWU+hWcdznIuFYh/TBAH65rjbbWbrwzC9lBOqicA5Zs4z0we1ck3xK8Q+FtUBNrFcsX/wCPhgQceg7Vz04qmrR0FeT0ue2Xngiz8KaMrTyzXF4y8xeYSEB7YzTNNlS505LSRVtgDuEcqZ3Htz2rzE/Ea91i8jnu47hXlGQrkEA/UV6ToOhHxZJbi5mLTbQQFlKEY6d6l819WZNy6s6LT7mS1vIo5ruOxlRcoGQlZF9M9+ldLc29h4gsHlU/ZrmMYdUbAYeoGea4e3ml03WzomsSboVOI5JCCRnpz7Vh/FTw7rOjWkV6hM1if9Xd27EAH0bHT8a6aai9GXHVFzWJ7m0njl06ze4hVirTAcYGQQccg1kz30pieeLV7pyclrKRiUT2GaT4eaxf6havZC5bzH+YK44Pr+PNa9x8K/Et5dCaxigDv83zNjJ+lE6MW/dLUH9kitvH7vAlld6UtxFjabhCY2H410Nnodrf6YZIJmuYyMyW13yUPYq46/jXn/jnVfGmn2q6Vq+nRokLAgxQgEgYIIIHNM8OeNby3gER862TowkGAfUZNc7UoblLmjoz0bTfC2nDy547vUNLnUjMlnccE5xyDxXI+NrlodUZJrlpp4jgSSAAuPXio7jxfoCkPqaXULFcq8TnYx6DJBx3rkfEeujW7sfZ5kkfaBGgYMQOxJ6mtYNy3NE3sc34l1OSWV5GjEYGcEc/kKyodec2olAnBAIBBxg9uK6mfT59sMlwEUEYBYjA/CsjV9HmtbeRIlieNyWWRj19a6FexOpzsFrLrdwIzdhbiQfecZQj+lJbWWoaZrHkxIt8iHBkj5U/Sk0DV4oZnV7Rp7gN8rRsAAO4wetdlL4rsNPiEGnWv2Kd1w0ko3gsev0pEmZJPdSzwsiLbTE7W2jBx9aXVNPlku1iEZZxzIyrnHuaZqrXuk4muil6kmJFCAjGfcVz6+Inhv3dUaENwCzE49s0+Ys6bTbYyF4XYlFJDsxGCPUelczf27wTTxgFYwxwTxkV0ENxc2kSXEsTbSpOVGc/hUOmxWGuieCW7ktb9fmSKRcBs9B7HihMCjp/lRLEWYToBkqvUY9qgn1qNrlntoGh2nIDDH5GrMtubW2ljltPKuckRygkMR6EdxWJd6uUjW2woYZJJHU1UXdlXKGsarNqEolSExPnBDYOR3Oa1rDTHlsvNjBLEYYDkEf0rEaMmRSQAfbvXQeFdWl0PUQksBuLOQDencD1FapJjVjnLi0dLh0cbWyQPXFVj5uGgiGGQn5iM5B9q9rFh4P1iZJY71VuG4MVxEYyueOD3NcDfaXBoWuXcB2XKNkLjpjsapIfLc4hrSUKUEoDd2xn+VXbOIW+N00kgJBCvjCnvitC402K1gkmA2MWx5aioEl8qRGaHei8ZZemal6EWLdtaJezCFXjidgQGm+Yfr0rLudPR2mtJWQyRNkPCMK3uD3raFnBfQHyCsTIpaTc+M/T/CqdnOkunGKU5dScMAAw9Oe9BRi+ILCCPRxJ5YEykqCG5P4Vwy7vOjjIKg53Ag8V3uuWbXNqsbnepOVZTWHe6M1vudZQQVwvPU+lddOXRmkWUpb4/Y1tI0BJP384IxTbWKWC6gfaUZTuLFcjNWU0+GJC8/7qUABYs/ePpmrFgsst5GshMYAztJyCPStJMu57Z8Prp7zSWeZwHBALAcNxwMV1FrciGdH24KnByO1cl8PZGTTLzEHlRJgKwHBJ+tdIMsQd3b7vrXnt3Z1R2NK4t57u2mlwSQOGHcdq4rVpZ4oCHTywTySvWu7tzI1i5RtvGAhHANcl4ha5SHyHTewBYZGSPbNdFLc1RwOrOBtITPPB9fwrOjjlkkJBBQj15B+laV4zSzEOMYOQDVd5ILdiShWUjhiPlPtV1LI465Q1SwWVUQSl1PLkDG0+lQxWqQvFFbhpgCCSARk+/rV/y5J0jkMiFjnCjn9KrWQuZpnAiZHtzuGDnePpXJc880hYRMC8gKk8DC8H8axfEGnTW1xC6HaMHDLwMe/rWxHPNLGITgDO7nk06/uTHYGKVA+MkMecVVxpnIaff3MdzgoxA6FRkVuljdwrDOJEXBJ7Gq9vbSvvaJ8KRuA4pEmuJosu5RtxDHPUDtTTKWpZtLa7gtHshfymzJ3GKVsj6AVUs7S4XUgbOUrKjBlIOGBB4NRmeW1Zw7lEYcFxnFXbm3a7WOSOVFcAHeh5NMD13w34k8W6rl30i01C7tRuLtGA7Dpkkdas6p8S7SFZv7RtvsGqkbBDFASOevI4H4+tc54NbVbiNILdpWU4VpoJsTIvcD0zXOeJb268N+KLqC5M17AXAKTHL7ccAkVHJ1CyM/UJFka6MUBImBJkbrn69649bOU7GYMk+SMNxx717Ha3Vzc6cGtLGNbQ9Y2XJPsD60yfwOmopFJdWc9gCNwdlwCPpWiRS0R5ZeJds8MVzIssUY3Ls5C+2anltbe2hiKSmaR8khVwB7V0k/g2/bVpbfTrX7eVIIUcAj3rMk0+KGe6gmItJ4zteIDJDenPSmMojzTC+zAOCCCu7IrgNV0OaS+u50BKrgFcDCH1OK6vV794IShcFh/EOMYrG0/UE1G9CIxdpBiQAcHFdNO8Uax0Rf8AAelQ6lO9vJOttc4zukPykfhXv2l6Fr/h/TYvN8S2kFocMBZ3HY98VwHw+8CS61p1zd21qGhVseaxwQPTPpXaaTbQaLr1rBPCJ4FBEkbR7lI9M1y1pX0E2d5pWm/2hayNBrP9qTBchi/zZ9B3xVuz1KWWaO11O52MuBvUE7B+PU1a07wHoOpXiXenvdaRKxB823fCrnsV6EfWqPxR8OXvhSCKKeYXZJJS4UAde/HFcig76C5kzl/it4sl8Kh4xrP9owMAUQqBgfSvn/xd48v/ABRPA0jxIkK7Y1VAMD1JHU/Wuh8f2l7qil/PV5I+GDnGVHcCvNdUspoLYXYIMTYVdvJHsQOlenRjyoaStdG9p0tjrKsl7fpDNECUDgkuB1xitL4eanodtrMkWskvpRJWRTHliPUVzEFhLFZSTQ7YxtzIT1I9j2qDRrebUEKxxNIVBO7HUfQVs1cqxueOoNCt9Tkk8OTTz6Y7EotwmGT2Pr9a5t52ljKYCoOnA4P19K0NK0261y5lsWlVSoJG8Y6dqq6vZf2KrQSBQ6/xIcg1UXYaMt2KBt2C3Zh2pLabYJIpidrfMCwyMH+VMVllySCRxkjjmpCp3F0UOVIJGcACtC7HqPhr4Yadr/ga91u01czaraqSNMjK4YY6nPIA64ryxFEgYs4Q4III6/Sr81yY9k9i8tlKwwxtnKAj0ODzVFp2hcKV8xWPJYZIzQvMSQW0SyZVyRj7pHBNW7SxF/fIhuo7PAyGfhSR6ntTL6xkhkhmYMocY+Xv6VNJYzW9kbuS2K2hG0yNyAf/AK9K4aEF5JOkyOzMHVskhuTz2Neu+B/ivqsOkvov9orLpjJjynXG7I5DZ7145aW0l/MBFKGIG7Yw5P0rcsZraOORHjKzr13HkHuQfSsqsVJEux9O/D7UoG0Ga2luZTYSud0SYIBPUH0B9a1fEcWiaPp0kkFtDIhUAKrAZOP515v4dsLTw54ctdbtdVheJsLNaFzuOeox361zt1Mupam81u4WA5IBY8CvJdOUWYuGtzq7LwsuuRTSC5igiKlhE54HPQ+9bGjeF9C8O6VdXd/aRanOV2xkHhMjgg/WsPw9ZjUbWSKG0ZSgysvmcEjqacl9dPaS2LuqhiVCtGSH/LpSjzJm1NO5DYXVnCroCykk5DLuAB6dPSs/VoEhZioBTGQQep9adcaBfWyJPZttcf8APu2cDuMdalQPLakyo6yKMHcOcjvXanoexHRHHyWkGqanbQTXIjDuI/MHJUE4J98da+o/hZ9v+EGmPJZ67p9/p06gySvGN5IGMEdjXm/wL13T7DxHrUWs2MN5aGIMoePIDDOSD2I/rW7rmt6fr10y6fpotLCB/NfaCQwB6fSuDEVXflR5eIq2lynuOhappmu6296ILfULaVd7WysAdx6nA/OupvtTu9VtAdHR9MSEbViRshcHuPSvM/Auu+DTpB1TQ5baw1W2Qia0uCRuI7j2p2tftCW3h1WuY7OMXaqQVtTlGHcEEUqc9LMzi9NS5ffEV9L1lIrzW42vgpIAlxjHBHsc+tfQP7OOtya5ot/cyESOxBLk5J5Pevz2Hi3SfG/jSO/mtha2lxI0kke7dsJI6HAxznGenvX3n+yjHDH4RvVtXMsAfEbMOSuWroXurc2pu57ZwcA4znNOAOBzk00AHkjmlU9OOtbJm6HHtkZFYPjm5lsvDd5PDlZ1gYKV5I+lbpI5JOazPECrPFBA5GyQEEE9eB2qJ/DoDPhW50/4p+Jr+e40aW7ngLHcVudmCD0x2/Kua8U2Xxn8IwCfUJdStrd22pKL8FcngA/KMH86+r9L0mXRfEF6lupjDEk4IGeeDisD9oS6ceCbRZDsJuFyCQcjPTP+elYQrO9uUaR8V+PPE/jLR76C28WwuNQWLdE12FlYxk5HzDqM54PQ1xl5431HUkSP7LbToGBCxwAYHc5HPavev2u9B1nVvHOkT6ZZzX8MdgA/kLvzjknA7V8wXkd5pbN5sMtrLn5lZCpH4Gvbg3ZMyd09TVvPHjx3DRm1jWNiMKnAPtW5aeM/EE+jrpltFLPpgGRED8id/wAK8zuHM+53YSEHIA7V0PhzWLJZY4tVN9aQDkXFifmU9jg8H6EUpabGcjcOs6vZRo66OXiJJ3QAkD1zVaPx3eLI0wiWEhsZHYdwfbtVq18R2xu5FmvTLZMxVFAwSnYk+p9Ki1u306TbNaEujLkBuP0rnT11RnbyK7+ODcuzNYQl2OAxXJB9RmlXxNGMBbBHA+by3UEE9zWVBp3my70GQBwuODzSR2Nxd3TrCBHzwGBAB9M9q1Wg0akni6OQsZdLgDdNjqMj8ewqJPG1hGUiTSLRRuyWIDc+xFZN7p0kZnG1iQNrsTnmuYkhe3wTHuBbGOnHrn1raJtFXPSk8a2DOA+lWpY9AinH86tQ+LbdnRF0uGIY4CKMAHrnOcmvNrcbMsQ0qr1BPX2rrLeEiyhJB3MN2B2H1rS5TWh77+zrqFtd/FbQkigEcokUsQABg9Bj8P0r9RmICxY7KOK/Kj9lqID4r6M5PzmRVK+gz/8AXr9VnxtTJycAc1xVNZhHYDnIJ5FKOSMdKTgDHegAjODn60DHR5LAHjIINeAftGeMrjwd4dtxZRO91PcN8ysR7YyPrX0BGRuJJ4wQa+af2pds2g6XkEObjAx2GRj8a56rS1Y15Hhrf8Lf1SYT2NlqdvbONwCzZ4PpmsPVh8Z9PAkudO1C5tm4KysSoPrmvrfwfezwaNaIwYkRKAWGQRiofiDM8+mwgMyvuHQ4rhnXUdUimpHxHdax8SxG6z6PdwW7NjMoJ/n261g3Os+N4kBGgy9evmqCR6gE19XeJLuefR54pZ5CEXIUse3avNZASoIUocZyev0NOniJT3igs7anz1qPiLXZrkW17pRju5GCxRuRvf2znAJrK1zXr3QtR+y6jokNrdxqGZZACVB6HjIP1r17xpotgdOu9VeaN7+0dWWyY4Zx3OfTGa4tvCuleMoL2/sr0WN3HAW+xz/MHIHIUnkV61Oon0OWUtTiG+IZUpANIgBHJ3KOSe4PoeKkfxrcrbuToqCI4AK8g59u9cRN9rtppIS4eMkk7u3sKIdXv7MhIXdEAII4OVP1rpTuapXVzqZfG627O7WFsoJAwyDa3pxVuPx9mXdFoVijooJYRjB98E1wl1MZVkBILHqpPU1FbWr7o2IDSDoQc4FVcuyR6VB40u4RGkWhW6lPmBWPaGz75xVmHx3qxlaMaWrznkxRHPH1Hp7Vzcl7LLaQoqMU4VgxwDjvWnbTvZ7JYI/KO05SPJIHrmoauYtGp/wmWrmV5n050uVwN0/GR7Y646VC3jvVHmJfS1Dcg+cCxI/Hpmr+keLILmCGC/tjJJE25XK4JGehq14i0KfxfepcaW7QoEC7c4Yj19OKyvYgw08a3scDqNAgkIOfljO4Lnrke9QyePdRglZm04AkAMrEjI9MnrWrF4T1XQkvBdXEqIFGRjls9Bn0rA8wuwhvLa4lhQFv3I52/U0Jphctx+MXuyIm0m2KEhuueewA6fia9M064+JxhhWy8NavJb7QypHPtQgjgjaSOn0rzG1XTTdWrWVtcxzRsHJkyFA6c56jBNfefhxp08PaWqM4T7OhABwBkVw4ip7NfDc2grnzO03xVDFT4Y1WIDnLTkE/kef0qR5fiiYQg0DVWkJwQJTge+TmvqpRcgEEuSR0JPNOeS5JBd3yeOvWuJYr+6jblZ8oNf8AxWQYXw9qAIGASxJJ9yKljk+Kbgk+GL9nIyGickAnp1r6sBulAIZ+OMr2qJ2uFDENIj4PIJFV9ba2igULnygbn4ro6qfCl6ZCertx+GO9Wc/FYgBPCmrzMP8AlmkjAH82GPrX0jE94bxAgnCZ+ZgTg5reBnjVlR5Qp67cjNKeKat7iNORrqfJ6H4rZAbwdq8behnYj88gVOG+KyEE+Gb9T/dWUtj/AMer6tjF2FCIZQo/h5wKY6XUZAEUnXqqn+dZrFt7xQWkup8oyt8Vy6Mnhi8YYOTI5/xpyyfFjcM+FLgjqWikIH0619WE3G0gCQIDnvSbbhhlfMI9MGr+tf3UTaXc+TLq8+KdtbSvN4duTEuWYFW4XuSe9ef33xGv0lZ20OxPzAk7OBjrx9a+6dTNz/ZOohnbi3c7WbGOD2Nfnzdlriyup2+YiWVTIBndhj6V6OEre0e1iGn1NK5+KpcAvoeks453CMg1GfiogTMulaeJQeF8olMfn1rzeYl7gnDYzkH1qpcvOzuTGw44Geh9xXq8wtD16L4vR+SrHRNFkJ5Ae3BHHUY704fF2YoANA0VYjwBFBgAegFeU+WiRqQCcgZGOhrTtImWNCBgdSDxg0czCx6M3xZlXkaJpzEHokCgD6nrUa/Fy4kbYdI0t5MngRD5a4CKEs5IBG4kk+tOtoY4rhHaJhIDzjkEepqeZjsd7F8WZo5gRpGlu/QboBwT3HvUn/C1ZYQFXSLBipJYvGDknvxzXAXbK2poghCKX4Hof8KS4lLXbKIwmTnIBwaXMOx6V/wtucyRxjTbKSXHyhYxgntzWsPH2vRWD6hceHLf7CrCJ5WUMEY9FIPTNeS2kZlvLfBGA4J9zXsOgW39ueEPE2jpEJXW2F8oB5BiOTx7Amo5hcpXsvHstxMA+jWbhgHC8YGPYcivs79hLUDqen69MIki/eYKqOmM1+d+j3LXHlpGoErHg9Mg1+gv/BPkEeHdcdhg+aR9cE1jVk7WIPq8MeMnBpwJ5BOT16UmB9DQVJ6kg+xrC4DiwGMc5p0ODMoJ49KZjqD1PORT4f8AXL360XA+aP2mtdvtM8M2NrpxmW9mu22tFxuyemfWvAhpHxXkzKNN1UAcrmU8A+tfR3x7jV9F0rIJYagSDnGPmro9MvZCqB2IJAGT3A6VxyqKDvYpHwv4w8aeL9B1E2HibTITfBC0Y1AksY/UH0JHasCz+Jmo3k8FpbaJps925KQiCMrKx6gD3xn8q7/9tSVpfippiAkMLIFeMjGWz9OcfrXj3w1tnHxK8PkvtIulbbnBc4Of0rthUvT57FJXPRRqHxNlUH/hDrxARxuJBP1GelH9ofE5FCDwfcg5wURx+gJzX0ldO5u5AXJAYjkn+dH+kYBDS4PQgk/rXlyxkr/CjT2aPm4ah8UEyJfBUwPRVdjv+uCQD+BpkGp/EsSkv4TKopIdYZj5o+oPAr6SxOQQTKR7gmlxcLg7pMZyDnoaz+uy/lQckT5pW++JryMD4YnWAn5WkIJx6HkZNNW++JsUjq/he48snAYADA/765r6XaSdwQXkYdxyabumyCDISOQRzihY1/yonkR83S3XxIAV4/C07HpmQgH8OaQ6h8TZYgH8L+cRziRzgfiK+lUaeUMY3ckHBOc4pHE5GGZiPpjNDxsukUVyo+Z1m+J5DA+F5ASPlVGziqN94v8AG+lXkFjqmgzW97KQtvHyDI2egr6kBlRcBnAIzjnmvNPieDN8S/AaSOxBbIBJJLFsD+VVHGSe8UTZHm7S/E5ZiX8I3AIBwdxyVPt0pFufia0vzeE7krjI2MSc/Svpm7WR76UK8qlWYBQxOADTNs7kqDKWH8IJrNYuV/hRXIfNhufiaAnk+EL2SbJDK7EKB659fwpHuPit84HgqeU5GPLJ+Qd+/J/KvpIySISjOyn7pBP6GnCCdVChJAD0AUjP+NWsY/5ESoPufNvm/FUICPB91K2f4SAD+O7iiWT4stlf+ESkZSOQrYJ9j8xr6OaKRCAVYE9OCM0DcyiMMX/2QSah4vtBD5PM+bFm+KTYhPgi+RwMgZBhI9M7uPzpXPxT2Lv8ISAgAhS4P4Als/nivpZY7lFIAlUdMAEcUoE68AygAYGc8CksXJfZQ+Vdz5qkT4qibanhR0BHK8DaD6/N0qIw/FEOSvhFlBGC3BJ+nNfTSRTMSFjct1I2nJ9CakEc8gIKyELwOD8op/W5P7KHyI+a9Ms/iQoaa68NFWClYo4yAwBPVhngcCnXlp8S2AceGZA5II2jOPTPPtX0cBO4JcMCeMsDnAp6CUAENIARnJJGRUrEyvewch8s6ofiZp1rPeXXh77PFGPMldyCpA6lvb2rmn+LOsy2dk8dvp6ieNmUmEEjB5AB6g4r681m0W88P61BMS0UlpIrBifTg/nXwFPcfZdJ08xFne0mlQgjJ+8f0r08NX9o7WGlZ6nRQfHbUUucNa6fCrHaFaIZJ+npWsfifrN3KzIumi3ZNpQW4IX3BPQ+9eJ3UafbJb0QB4MkqxOcMeo+ua6fwpb3MtvPOY2JjI2xMeGJ7E+lelJ2RrSinKx7Vp/itFsbefUoIJlkUrHFGArtjoeO3vWBrF6NR1FLa3hFoseJdgYvjj19Kqx3TG9W5mhhkCwiJQBwjd8e1YbakX1WWWIkFcqFBwT6iuPmcmeulyoR7wX1uZZJRJKspUKBjA9azFuLmS8v3YAlbf72MYA6celXIdqSy5CiGPLjB6kjnJ+tc5Y3xu7m6eUGJNuwnJxg5OB6iumGmhzTepqfbWi0i0nd8sZBCR74J6elZ+qXv2eK5xy5VWULzgnpVKbVdrtaOzC3aEtG0ePlfoCc9u3FRCQX0qLOiuhiWNjkjJHfj+daXMrnRXl/5ekQOxBLx549cc15jq9w/muQ7AKudoxyc11fiO/MFhbxIC6qSnBwFx3964TUpd1wXdwDjknuPenEiWhr6dOkGo+SGkC3EQZBgHYcc8+h9Ky7qQRXJcPghSp2nCjHb61FBd7IomJO5BkEHkA/0qtfKElYHIU4YH2qzG5euJnjSBw4MT8SK3p6+1VfMJYkEAE4BU9aHmD2SyuAgVto34yc9MYqudwUHdkjJNAyW2kVrmSMkIWBz8uSx9BmpoogrqAQjseCDnH1Haobedvtlq4ID7hhiu7jvz2q5LbrBqc/losQZskoKlgjQlIlwHADBeCO/vzU+jKv2sxs5MbD5RjGDUUyGWJpVQAKAFLdh3NLZoYtQjlYLjAxjkDPf6VDZ0QVjp4oZXicIC5A5CjsKytStSJEKZBxuwO3rWpYyvNM6ocqOGAPX3qDWbUbIQSVbcQACQayTszoaujFsniW4nLSsTggRqoA9+fWmxRXTKSHjggkP/LUH5SO+RzUV/MdOuI44TsRzhlI/WrVjZyXGlXE4ErvG+QrHAI9R7VdzNKw+MpZzIRL5skbBg0ecH3Ge1dsupD7bbgII0bC7UPU45JNcDIzxiMKAS4yWJ4Iz0xXU28RfT7WVGI2neMDOCOtRLzNqejPWLx0tdE028tcI+145CSTu4547Vzc1ibNE81ljBUTAE9iMgfU1oatO/8Awi1g8cW+2uhuLZwykHrgdvY1a8WRpdaZZXaACMRorPjhsDGKwbO1K5Zjimgt9OukdpLe9TKcjkjGQfpU0kQl8SwMkgCzQeXImerAjH6VY8LFJvDMFpKu9I5SyvjO0N29gKh1mF4ruJyqjDHZJGccDuPWs2zRI0dRskhie73SLcb/ACvK2ZCKOjA9Cc9j0q/qdtFq/hGES/NLZTidSRnhgFbj1wM8Vd0AnUdMMJChwpdMkkk45z71Hpeny3mjPsfByynBHDgHke1ZtlpXOP0KY6fq16CQhtASkjDHmxtjkD0B/Guw1ALq9vZ3qEM6RjDxsVYEdCD247VzPiDTbpdC03UXGyaRTbXDKMlFHAJPckk8Vq+C7tLvS0smcCRRsJBzkgc59M02tLkp2Ozgs1jsFkhwIJgJeB0JH/66xL2Bl1NzDuKxKJi5Ocg9vc/Sun0fSJZtCW33s0oOyIKcEgD09OlVdJjle9lQR7J7eMrIrDkuG5GOwxWF2maaM8z1/TY7aYXtuSIrgbWjx0JP881y02kGXTZpYRmaCbayei9c/X2r1jxRoYWznKRALckMOoCODnIx0ziuTitGsJkeDD28hxLE68kEYJz0PNdkJXWpzTWuhi+Htc2BN4JVwY9ysME9jirTgvFdGQYeMjaAc4HfjuaxNd8PDTb1Lu2QqN3QHoKv6Zeyz6jFE8QkDKcdiPf3qrmTRlX9gZ0Qr0XIweODWfqiudPtnRWBiysgI7dq6TVohb3ptS4DAZY+v0FUhp6T6Reo5EYwWCg9SO/tVJk2OThSOWdAASmcnnke9Tzae1yQJQC0ZwsgGCVNUo5khvFjDgICBkDJxXVW6tFcLEU3gsFJYYwp74p8wOJ5/r9qYQ7AA84LgDAI6HHY1lfaFmhSVA6lSCUYDBI7ivQdR063nuZrRSsSMxA3DIJ+vauYbw1bIwR547XLFSs+f0I96pSJaKKzK4nIOCSGGexqC9t3ksllJ3srZYgAcH1q+dKlS5YNC0kIGGkU4BH1qOOJk86KVQkcowADkjHT6UXIKOjzyx3jxP8AJGx3RHOR06YrvPD2uXFk6Ayb4pQVKOeMA9fqK88bbbl4JIWeWP5lYvgA54PrXS6VKZoYpScjqMnkH6VMlccXroek3WuNPFE4RWuICRG0gzgHsfb2rMle1uYQ6Q+VKc+Yv8IJ9M9qoSXTrZpOWBR8Jn3HbFQxXD3TiMYD5xtJxkVilY1bujPv2+xwTPHbtc3FuQdikDKj3NZEep3atDckRvBJhihbseo56EGt3V4AL22JJCkbWB75zziuO+wzW63NiCxOWaNnIyO+P/rVotTmmuVnf2lra6zKYhdRW08aK6q7YyD0AHevU/B9sulWUks6kJsCCRRkHv1r5r00PcQ2skcskF/bZKlhkOM9CDz+Fe+eBtcfV9GMUEoiulALMzkZxxgD160mhRfQ7fWfFHiPTtPDWOp21oVAUCXABPbA6txXH6t8XNftxHF5scky/MZjHkMfcfyq8Y5NYhayvS16FBZXGCwYf0rltS8NtpiGRmid9wCxiQN+JHtWkHYzqx0uiVvjbrlvKBHPCXJwcwjk1em+JfjJtOg1F3tVtZpDFG3lg7iOo5rhdQ0qS6vIwgt4bhjhWDZU5P8AOu68XWZs7jRdAiTEemWoklZckGZuSa6YyZwtEU3xI8W+UrCWAEnBIXJH4VQuvir4n0rDXFzbM7YCHyxkfhTJ7Z3mQMDhzzj0qfxn4KS28NaH4jjIe1upZLXbnO11GeR71akyJLSyKj/GzxTOwCX8UTIu4qsQOcd+ajT9oDxChBfUIZHB6SRA5PvXG3EdxNcSyOgUJGVDAYAHpWQEjkCRJGqkHJ3Dk88/hW6u+hgeof8AC9/EUCeQ1/Grs24M0Sn8OnSrem/EjxVqUbSwTRPGrBvMK8lj2I7jjp2ryXVbNo7lERTIwIzxnAx0r0f4eQP/AGHK7oyEttHt1zUNsqOpsT/EbxbHMQ92sEgwxCx4UjsADVK5+L/iW2ISS5gExPWRcge9M1IMbpgCWIGctzk+lcdr2YtVgBj3rsLHccfNms02W0drbfGXxddb2TUUQEbWAiDA++DUU3x48UQREPq0UYBwG8vaR7YrlbG+ESOJIwjMDhtuOPrWLqcKicl0VlkwwY9R9PrV8zJ0PSm+PHiiFSjX0KmQDDKgQ49yP61o2HxZ8Z3USNb6nBGiDJYDOR9a8Zu5kjmBMTDHBbHA9DmvQ/CsZbTodoIMmFXAz1NZuQtz2Tw4nxT8XusNleRTloxKHbADoemc+vY10sfwv+LRYMws4ieoMuePp0r0n4UaMNG1W9gJLumnwZYHIyeeMdO/FemLA6gExkD1K14OKrypzskJJM+ch8LPiXO2JYLRzkYIkxgfjX09+yboep6DBr9nqzK1yrqcqc8HcfwFUVRtwBDZ9MV3nwWw2r+JiBglkI+hDUsNiJTny2CUUkenD0HFHHB7UgPXIxS9eeTXtmYY+maMHoTn3oA5JzyeKRvQZBoAraq5i0PUZAORCx6Zx8pr4x8ceAvGfjnXTrKSWptlIVElYAkAjBx+HevsrXCF0LUSTj90R+hrxWAl9MKIN+JCCARwCa87FScLNFLU8p+KOh/EL4h6NYWUQ0mwS1YMdshLOQOwPAHHtXifjD4cfEPwlawXl7cadPFcTCGOKNsPkngnAIx75z7V9di2bcSVyOxyK80+OUYNt4WicbQb3pnqdy/nXDDFVL2sWqcUeTp8BPidPEjm90uAsAw2yk9fUNk/yp8n7PvxPRQDqOnk923jA+oxmvqOaJiI8AlQigY+lMW3ZgCEyPVuM/nUPGVU9kXyI+Xpf2f/AIleeDFq2mQpnLAAnP4npzXL+MPh/wCP/CDh7vVLTY7bY/s7bgWA6Y7V9jyR7RtY7Sf4CeteO/HYFbyxJRkJuFfJGAcIeAPrWlLFVZSsxciSPns6J45uthOoRIhwDgADcfbqafrHhnxzojwQXOoWQllAeMAnLDscV6NHGAyCTKjepJz1B5rQ+KFqs3ivw2wVWkigAYDoc9OntXp+3dtjmvqeKao/jbTLmCwn1CA3lyN8aRKTwO+TWrFo3xFuYooxfWrwYBII4Zvwwcj0rpfGJib4oeHhERJIlqWKY4BzyK7aOFFQHOAO4rCeInFaIo8mk8I/EV8ytqOmhSNu3Y24Y74HFcn4h1jxr4UvLexu9VjMtwCymMYyB6gY/WvpGJDtLBSQMZIFeCfGRn/4WTpjhME27YI6hh/iDShiJy0aLMT/AISPxQ0eHvS5PBBkIU0h8UeJyCPtKOCcBSxIP+fWrXlMV2lGII5IHSnLbmLlBgYGM1uqku5BUk8R+KS+Eu0jCnK7ST+tNj8S+I2YK9wTkk7mY8/jV37M7EAqUXJIz396e8AyVyASarnfcDMl8W+KYIZA83louMggEkH3qxH4i8TT7TBcqhfkuRyAPrU726PgEDGfyNSQwkgBMqoOM46nvQpt9QFtvEXiG4ZEe4VkVupH3j3OK+8/2K5XufBl88gy5kOTXw9p8TqVUxhnPAzgZPYV91/sYxCPwPdy7cBpCQB3pXuyme+7hwSeTQ2cHt6UAgZ7mmkg5PUVvckawyCRwcd6gkARizAkkZIXnpU5xx3xUb55OeMVNwMTWZpf7AvWli8tzET9AK878OZOmEk4JbtXpXiTDeHNRIOSImP04ryDwhrUd4JrZDiWHAIB9RXn4i1wOldsYHUVk644HkjGBnP1zn/CtMnGcnB61j6wd8sI7D5jn15rz3oimUgx9cisPxMwKRADBAIY57VuknIA5FYHifKxAg/eJ+U8A/jWaV2Qzk1aKXVYFwFlAYqRzwcZJrrtK8IWvido59TiEVpb8gMceYR3Irio0H9qWsjgK2xlJHGBxxXuGkaFBrXhywgeQrGBkqhxu9ia9bBw5hJHnXjXX9J0vQb37JbyTxf6pQgIUA9ST0AGK8Y1A/2zqEQ0yzuDZxxmVginL4HXPpX0V8SPC9vD4ajhuZ4YNIinWWVAMM6jsD3JzXm+t+IY7nw9qd5ZQRaJo0YKCdh80+BwoPp7Cu6pRTRz1YXVjwLRoxqvjINOzQrEGkJPIVRxz61v6zqd5r2tWthAQ74CJ5ZOB2JxWN4F1C1XxFd6ld2jXdtEhAhXgMc5GT6HvWvH4jEXjeXWZ7dIdy4jtoyDgYAAGOAOM15coJaHnSSSsbXiiay8EabDpdlGs+pTjDybcncepPc4rn/EPxUex8GjRtPhIu5wVluC3OBxwB071J4hYSWzancMZbuYlYYl5ZcnpXMXvgfX9DNvd39k0MM+WjLLkle4OOmQenWphh+fUmEE9zE0TxRc6NpU9nBGpFyp2yFsnnrn0NdIYtMk8E6bJI7vqK3Ahij3fKGbjp3OaWX4V6zotlb6pqenx2enXLExqCQ2Ov3SOMg9zVPUjBeXNrb2licrKrRKrHcCDwQB1Oa2lTaVmbOK6o7q38MT2jRWEQL3flhpGxnYSPWsi90m3m1P+yGuZbu7cbpPLbhQOxI6/Stbx54vu/CdhDpkSeVqs8Q84g5MS47n1NY3wss4H1lJ7+aSBp3AWccsCepPrXIqUm9zn5Gynq+my2F5JZRrHK5i3LCowxHbJ6VgwQHSI1e+sLiYyMSFTDLnsAPTPU12Xxdthp/xGigtpZXgZY4fOcYLDHPNdP410u30/RbOFFDuyhVdB1GOcVuo23K5ZLc8i/4SCC0dJJrRrdGOANuSAe5NdppWvaTAtvcqlvLIoxGpGcHrgjuTV0+G7XUPDsk0EaPsBUkgcfQVyngC00LS/EVzPr94YbWJCQAoO0jsg/iJppXKS7FTx15GqXk1+8YFzIQQqDgfhXGahGbWe3DMVmfDbduCQOPyqW911p/F11qdkkhszK/k29wckRluPxAqW4jbxLdC5S2kR4j+7jyCF9cn39Kq1jVJrc6nwxcR6faSXdzZWt/PnbElwM49x64q7oLwWMV1dyloriQEFo+cE84ArDg0m5mjSS9nW2SP5SGHAI7YFQandyJCIoQwQtxIB1Hr7UuoMzdSvhLfu5jZmyQGPGazdSvboRIXBCN90Dggf15zXQf2fbX6RsikSkYbnGT9aptYAzOhXcqELknLDnpz2FVclss+ANR/sG7e4e3jvTICgWflUB5zj1GOK7zxJ8aL+PSINK00FBGMNJ0AP071z+meHZZtP32cAMinLMBgAev1qrqGiLLACpUuD83+8OuDWEpxvZmTqFHS7ltW1RL2e5E91yWaU7duOT7AH2rofFfxcvtRMFkLyISRII44lOIk7cHufepNJ+D093YSXplljgJBLMeCfT3qaD4ZWWk5aeUTlWLeXMnUdcA1i5wZl7RM1/DfiC/OjCMO0soXcDgkHjk4rmLDUZ9V8VSsBuKKfNmPAHtXS2usWkUiW1tYO0w6BiSigdsiuq0HSY7+d5BFbiTAbylXAY9sAd/rU3j0QlLsO8L6EXlia7JUzkCKMnk+5BrQ8bX2naC0Wm6WFlvyd0sy8hT2ArhfiLrVzo2tpNcObf8AdbVKtgH2GOh965vTfiXoWmTLLPMTODgiTLHHoPzrGOGcnzCVNy6Hd3fiyWwgRLwtO7EcFyNxzxx6Vf0LVtG1bUFNzLIXXkQRrtX8zXDaLrVj4y8TWyxkPboS3XpntXV/YEt9UknlYrGjHCpxgUTpJGUo8ujO58WeIZdP0Qx6XCLASjZ5+Ms2ew/OuL0b4exbJNUvpGuZwQWdhkDPTmuV8X+K59euIoLWRjBC2NyDg47CtyH43WmleDLzTbmzzdBCI2IK5btkn/Cs3SlLYShJ9TuFXRr/AEGa2iltnlIxsOASfSvJ/GN5r/hqUWun3csEch4AIPy+hNePwa1qqzTrbX8yNI24ykHAJ7ZrUt11t5MT3smoOzDEgJxj0APatI0uXdmkaKjq2b0Wv6shniuLc3EL5bO7BOeCARWx4P8ABV7bo17HH5QkO5UbnHt711/grwpceJrmBLlIbSKJAAqDlj6k1l/EPxh/wrG4igsZHlupZAilmB8rP8QB7VEouT5YkO8nyo2/L8QGMhEQFV5ynIq7pPhC91jDuyiP7zyuBtA71l+EvGFxqmni7vHe4H8W1sb8dRj0q1qXjDU/E1tJbWMB0vTIlKlWwpIHfP0rF0Zp2M5U5XsW9K0PSdT12eyjxexQDaWbkZ5zitm78H20k628xBKoWjyAML6jPQCuH+DesW9j4uuTdyeVp+TiVz1IDAgj3J61Z+KfjC/1HU510oiG2jUosw5yD6URpzvYaots53XN9zqU1tb2xltIjtIRRk49zgdas6bY3zI9iyb4z8wbHbuDV74VWEN/aG41O9jjiUnc0h5JHpXVeL/EFlBapb6RHsTG0yhcF/oT61tK8dBtuGhF4b0DSLS0L6vfeSkhwkAOMgdTnsM8VtHwV4U1FZBZXNu7kcqDvYn0zXnOqarqF3ZRwSo1mCNqnaM49c960PBngew3GS21G6F63zMoYYJ+lCdtxebMn4g+FLnwlcxSW42Qsdq7eSSemBW78PfF2oaA+3VbkmPIMbNwAK1dY+Ht1qAa8W/M7qAFhlYnbj0zXAeNdE1MW9taqCjs4y6nkjvXTTUZo1pwU9D1qb4jadq2tE2dyskYGGdiBk9xjtWprN2ljYi4AU7lLBgfu5ryXR9EtdMhiSJFadRk7QSQe+feunvNbe701LJySiYYxvxtHTJNZ1KdvhNZ4eS2Mm5gu/GGqiLzXSBSASM/MfrR438Ft4b0hbuFi8akFmB5J6kZrtfD+kRWaLKXYv8AeRewzWF8atYSz8LRacZAJJ23AA8k9xj0qFzHM4SMzwT4sg1CCNJAGUkKN3JPoPaofjR4Ytr7wde6ggUG3AYkL8oHv9M141b+JrnwxdCSMmSLIyoHI+ldl42+MFlrvw5bRbUtLe3TDeh4KAdse9dEKc1JNGsKbvc4DwDbw3t9NsdpREBhyByT1GPSuu1rTIhZSvsJcDhQMAn61zulWLeCLK3ubkKks4BMecYFL48+INlNpMdtYOzyzgFiQQI67pN7o62rHlEzp/at24AYhiuDzsOa1rO4uYo3hAAMiZyT27VHYeGnvJRMZFyxy2ATketdrYeFovsxZmMh2Ywo5X0/CnzAr9Dz+78PzpbCZ1Z3Y85Yj8fWnQ393aK8Ma4jUfOFJO8D1rqNc057YxKzn5l4UHpWFc6WHt3GCNvXI7U1qWnqUItZla6jluJC8MeCUPQ1Z1vxZLqkeyGNIoAMMQMcegrBuFR/kBxuGDhun+FPhtm2B/lMQ4+9zn6VXLcs6XR9bhPkpkkA4JI4Ar2v4A/GIfDjVrgGFZlkbAYDc2M8AD0r51trZlfeJMAnv0FdT4Q1EaJqkd8ULlT8hxxkf5FaQVjaE+U+wviV8ebrWTbCbSZkhYBkJBIP1A6fjXHXF9d6xEmo3MDwpjcu4gKPw7muQufjJf8Aia2ttOjtFiVDukZAGeU+pI6fSsDxT4rvbRRbIk0YADbZCcjPtScIXu2E5KXvM0fG+pT62FggkKIxJkB4GPQeleKa14bub/VDKoURKSMt/jXoFvqdxJEXlQBjzz1x9Kw9WukhYkghZDnpjGetW5pKyMnO6sjn4Y5bJVhFxJKnPy5wB+FTxBL4qhVykTA4UdW+tJeeUWQwkuCcBwc5rX06FjGoEO0Aclh1qHMnmMe605Ed5CqE55QDkfWotMny5AjyTwB/9aurkjhWImfkYyT0P0ya5aKYQzSPAmHydu4UlMlSG69ItvCULgMQcYOcU7wnB9qESRNu5CkSAsTk1hau1y8zCVC0xzhQOtV/BviK90HVY5WIMsTZ8snINNvsVc+xfCfhyDw34aW5u2VHVdyhgMEn2rz/AMV+I7SW4MFsvmXJYgKo7n0Fef6r441/xeAl7dtFCMBYojhQPeup+C3h+LUPFAa4HmC3XIZiSCSe3rXM4vVyMZJLUt6Z4a1eNvORDED8xPcE9sVr2Ud/DOBNL5jqd3z8AfWvV/EkkOmWkqOywBRuz3J/pXnv2ZtaSeW3UkFfmYHoK5nPsc/PrYo6nFpmrpJb3LxedIcFmbJJ+tVLOxTwfBdiFTLBINu9QMD8T2rkfFNlLo7NcRAgqeTnpiuX1v4pahd6f9gV08kEAtjBI+tdNNS6HdTlpdHfXPivSNCs5ZAM3J+YhMYz9a8s8YfEvUdfLwPMyW33Qmeo/CsSS/E8TEHec4IfPNUJUDo5eMJxkBDkAevNdkI9zdyvsdz8MfFEFp5lpcnYhOV2kAg9iSe3St74ra9YRaXn7QtxPIpAWMAg++fWvFZb02oBiJJJwCeKkmhn1K4jW9ZXhUZ3Anj6Vqoa3JUe5Sjn3tvwCMkH1+lQsoYsSACDkDritKWG1iwbclkXox7mqhiZbh/kzGBuLN0J/nXTE1RXyZCQMEDqw7VXKFzICygAfNkdfp6VdFuNrkEDJyMUscR5AUKD1Y/youW1cqKjmMkA4HALd6j3SRsAHMYzyV4zV+UxqWRmJdegU8EVUa2Bw5DMCcHJyAPYUxF9LuLYysxEgAI4zVKe+mnJLSYVeBs+XFQXIJcBSVCjjA6/jUBBiyA6scZHP86VkB1nw80ybxD4kgsICA5G4hgTn3HvX3b4Y+HVp4d0aBFKmVohlup3Y5r47/Z3hit/iFayyqA7BQpByDk88e1fd/i3xbp1lCfJ2hAm2MREFjx+leDjpSUlCJ5eJUm7I8Z8eeIF8MajZpu2Oz7RsGARnv61654O1eLXdHQs4AdRhn5xx1xXzD461oaprqGTzJ5C33nAATn09K7DwL44fw5LEJZVlts/MAThfauGeG5qd+pgsO2vM7r4l+GBaus8ZIRTuJQnD/SuV0qcvENgAIOQe9dv458daTrnhJRbXMYu5H2gIQcDPIx2rhtBjDbcncQcAkYzXThYzUeWZ6+EjKKtI63T9VlitiEdiGyp2nr61Yhu3QsXT5e2OpqC0uImRT2U4IxjFapltMZBAGMnJqmtT1OVFBdRnmuBEikg9McY+pqvqN0LVV88ModtoOM5P+FakN3blgRsCkcEEZNZniSe1cAFssoyCBwKFqQ1pdF3TmWCMlcAPySSOR9OtQ6s8F3CUinVtykluijHbNcpoHh86jq8by3EkqZyMk4QH2rpdbJtrY28SRhFG3JXBJ9azmrHhYi/NqcnLpKX0zJEuQBwQOc/X0rkJPDmpTeIhagh03DazDAUdyT3r1XSF+x84yGUAhwCPqKp6zPBHcQsgQSk4yDzihOxjG1iNvB9u0QVpZNQnVAqiJOh78Vx2reELi1kUQRmAZyQ4K5r0/StfttFsWnkBAHIIGSTXF6z4tl8QSyxWdo7HnEp7ms22Zu6OHubGeZnEyCXyuNvatrwloc+pXEUUcHkR8Dac4rU0aX7NL/p1mFJYAEHOT6kV1KXUUQLxKsW45G3HX6DpUrmew077EkfwJ0a4Y3d7q5MxBLRknCgdgBx3py+EdO0iB0sQzqo2+ayjkfUdqxrnWgt06PcyvL1ATkfQimw6hq2pXAt7YukHGSeM+2KrkmtS+WVrkOoaY8croAFIAOWOAB7epp+maAZpE33TXOSP3QUDB9c1bvvDVzDMHnkYrJjajE4B71r+FSIb8kKDIpAUgZArmlI5nI6HTtKNnYh3bYmNu3HP51kandRSKIZ5pCF+6Acg/X0ro9Qku77fGiKr8Z2giuaMM9jds9xEsUIOS7/AMWKUJa6kwlqcB4phlkvJBaKQ4UHJBIIrGsbO/mYBzGgHQsM816eZLK5uiRGGZgQTn+lWbvw7HFp4uIk3sTnCjOK1k02aOd9znvAkslhdSmd9wB4YDgE16Tdy6ddaeFUjeAWZnIwa8S1PxBqdpNLDBEqSqflyBk/hWTe6r4hukCT7kRudqnHHrWU6Tm7kuKk7no1/d6fA7lnUtuwADgY+tZKXOlan5iQuskqnBAIIB+tea6jI4tpPOlkdm42OOnuK5DTtVuodYEUE0uwN90HAA7nA61106bsbRij1HVNBtrW8b5FIY5b/GtvTdN06ztiYkjaR14LAZ/OqlnbnVbGN5GDO2Azd8fSm32kuNsagvFkAYOD+VXqjVEOpWJkkJSIbQMj0zXUeCLttLgV55VIB79B7Vl3Fo9hEp8sqAOFY5xWBerfzyFlkaNANwCjAp+o2j6M02ey1qzLPLgkYJA5/CvEfid4vn8Na6qWku1FOCAc5+pq94c1LUbOAqZXcOAAAOnv9K5/XPAras0s807PMxJ3tnH5VzqCT1MdL6jbzx9ca3AkQYSkL86n+hPXvS6dPAtqJJQNxIADnpXnz6Vc2WpSqku+NOMAEENWzpGqXLXQjCABcBgy5z/hXVGy0RpF2Lfiy2LoZgyMw5Cp2X396w9O0sToJGViDkkCul1GOV4pQT+6brnvWAutGwIVI2Yg4yvT8q0uDZl3OkTJcnAzGxxnGDinRW89s21CVJPWuysLG51qESLAqxDoTxn86auhA3IRwVYcgEcmplIl2Rz9i14HysrKV65GM11em3jXASOUrEpG0sefxrbsfArSqrvuAYcAHoKuXHgCWzCzRjKHhgxyR+FZPcyuZkiW9rAHjjDODgljw3uK0dMVrmJkidVQ8hwec+hFZeq6bOFICFAvA54IrG0yC9W+QpNIsath0HBFZu6E2eitpd8LUETYb+HHXH0rhfElncJKFkBQsT34HvXpWl6gYbMl2DKQBtY4JNc/4i0w69K7x7Y0yBlTnB/rRFyBXRwa+Erf5HckqPmDHgE9+Kranr0vh+CW3023WeeUbSWHT3BrvI9EWC2dbudSVGSWByR6AdPzrKnhs2t/Ntrdp5AcbiBWquaJM4q0t9W1eF3maVwMbo2YYFd34LDRSCIuygEfL6n2rKXSruVS6IIgTuYY6VveHbFtKuEubqTcVIZUUfeH17U7DtY0vGLW0Vp5AjYXBz5ikckGvL49YXw5eTS28EYGfvsm8g+ntXsGrxRamhcAkEcAdR+NeV6/ocyyy21qpVnYFiVJH51UUi0kdP4G1c+IlKMMFzllPGT6iui8ceCbW00uSV7gGVlBVRwQDWB4O8GT+SrpIsMgwM5+9/hXYP4ONgha5dpSwLFmJbr71fupm0OVbnz3eTTafvxKzqDtVsnJqTQbvUbO6E8M7gt/C3T617JLoGnXDGC20yCa7OcyEZJz39BXP6v8NtQ03fcgRozDKpknj09qbcWVJ3Mi4vdU1COIXUrTMSME5AA9fet21vxYkFHHmDADd6zIFu42SBxl2GAHGcfj2rS/sKe1sS8yZDsCpXnArinTi9jklFPYqy2EurykAbyTxg5JPrVxfh1P5MZBc4OWbdjHoKu2uqwwyGESCIqvJUAZx2Jq1HrklwxEZIIOMgHFc7hYwcSx4c8E2iTJJO29x2Yk4/CumuLeG2CoIAo5AbGM/hXOWl1eWkkk5LFzyvHAqePxBPq91H5kvzx/e2jPTtWajIzaZuvoy30Y8pCSBkn0Ncjqeu3/AIdu1QEvGvAI659q9U0uWN9Hdjdi2UkDaV5JrgPiBpBIDwESuOcgdq0pp7MqKu9SrN47l1C0QXEsaEDkyEk9PWsmPxBFcALHcxybjgBeef6VzGo2E8cIM4G1gcgDoPrUuh+GYbiMmA7GALAg4APWtrJPQ1stka9/fJbOWliWUDkrxzVBvH0AMsa2wMoGBxwBWDriX1qjMvmSgnbuHb3xWTp8Vypd5VYjHBxnJrSMEzaCOhHxAFqFLxhlzkqRgVBJ8UYroPFb2YRmP34jyD9K4/xDNGIyivliTlSOc/Wsbwtpz3Ooh2cxIrYOTgGtHRS6GvIj1nTNRe9ERnzGnDNxzXQQa7bW93tTBbAJI7D3qPR/D0F1pYmSWMOBgknrVCXQbW3lAlumRy2WwOCKw5LGDR3+m+M7eRVjDKXAxtUY/wD11oahrEEVl5pdQSSACck15nNo9zBOZbKZ2jUg5IAyKvRWFze8ukhOOAT0NT7NdiOW25oaUbTV9aZ5Y8gsAPm4AHtXsFvNpFho6h4o1mb/AFbkcjFeGaHYXEOuoXZo2LAEEYzzXsMmmW0OjsbtzDOvzYJycY4GKbbS0NIaGn/wmPh2zYtaajqGhSknEd0rFQPrVWX4uarYysbHX9PvEABB87ax/wATXlFp+1JpniDCanpcGkFsGQpAJE9+uSBXWaB/wgHjuMnS/FOhxX+f9QzCNiew2mvrJQZ9euQ7ex/aB10Osd1crCc4DE7gfyFdfp/xa8RyoslvPpOpoRkoshDg+mOOa8k1f4Q+KLaFpdO0kX9uBkyQ3EZ49huzj8K4+78Oa3YTFbnQNSgJH+siQjn6g5qOWSK5aTPpGT4wyCUHWvCoIPBm8jcCPrzxTm+JPgDUYgLmw00MTgoWRCP++iK+cV8R63plqIZL/V7a3U8R3QZ1A/HPFMfWBfEPc2tnep2kCj5v8DTfMT7KD2Z9Taf4u8D2MLG0iiSNxhvKYHGfQA1z8nhf4W+KLl7lmeK5JLEsTGwP5Yr54FxFHMHS2aKM4Aw3A98VpyzRXZQpeoZQOIiSCR9azs7k/V4HvF/8IfBGtWa28GpXMCYIJilGT+OK5Qfsv6GsjnT/ABTcIScmOSXA/ECvPdPuNatY3ltkuDCp+aWOcZH0BrSHxR1aMpHFqheRflH2qBQ+PQsACfrVJ+Rm8Ouh0U/7Kz3JkSDW7W5Tk5kzu+mQOlYF5+y5rmnODbQWt4B91orpxj6grVfVPiB4nt4BJLpWyAH5pYHBDZ7g+9WNK+Muq2iAfYFZG+UmWchgPXjPNHuvoH1cZa/A/wAS2COr6JIyH70a7XUn1B61la38J7lEHm6LdwMucl48gfiOld7b/GuUpiS0vEP96OcNj8K04fjTHAUEtzdpgAkmMEc+vFUuVdCfY26HzNrXh2KwJncXMLRttPlxNIvHUHANXm1TTvEWhR6REkqhSS0hgZc/gQD2619D3Hxhtre5e7sNUthK4HmwzQBQ/wBT6+9Yt1+074TiEsd1o8Et0eGEahi5/pTcorYwlRsfN7eCtOvi1orieQH7oIJH4CqWpeELfw5KkF6HtkYZHmRA4Fe3a58RNH8TWdxe6X4dtbKSLklFG8ntyOM/WvNvFuvW3iO0iW5LJOoKgSc49KzTVyFF3seU3NwY5JEgkLRAkBl4/Ss5EmvZShlG/wBGHX8a6oaALi4REYsc/dA5P4d66GTwrb6csEoJQYBbeME+1XdG3IcnpPhyaxEc8qEOxwGCkgZrstL1AaOpjZl8ondhgM5J65P8qXUtcS0tQlo2UI28jgnvWRpemX+sz+XbRNcyyHCoeACfeqUG9jaMLGhrfiVHcuERZV4yBjNcXqGotfSbUfcxzlAcEmvYJv2T/iTeWSX8VraTxyDcIBNnjtzxz0rnbv8AZl+I+nB7h/C07Ds8MoPT8KHSZlNvoed6VOdEvcyZYE7igGMe1fRHwzl8N+MtPRRcx2l6g/1cxxk/jXiOpfDnxTZTE3+i6hEBxuaMtyO2QKZoej3Wn6ij3tpdwJzndDIPx4FYTo8xx1I825614s0/SmknsL+1WcElVeM9D6g15TqHw1sJb11sLmdFBJaOdcFT/vdxW/HfSnfAXZIUGVkY4Yfgea3LT4pPaaaLKY6dep0/eRFJcezd65eSUHZHKoyWx4/r3gjUNFOLuApAwykw+6R9azYLh7W3KoysmdpYnOK9Zfx3dS3bWZtVmtSdwE4DKD6YP0rZXw5p2uxC6vNGjtFK48yKPGT+FV7SS3Q7s8x8P6/4iS0k0+yj822c7ircflXV6T4d1TxOy+ZZWVhIg5a4cjzQPU9j2H4V6b4R8P8AhTTNOmlnuCpjBCxlfmPsBXIeI/HttY6Ze6dDp0ZEmRHOxyw54rPm9p0IS5jJXxNP4WdrIqtyqg5iV8gEds1mvqQ1iVJ3UwpnJbpt+tc5pi3BmaeVS7MCSQM4HPBNbNhqlvY3iTzwtNZkDcg5/DFL2fkS4FlXijlKCeVyx6Icj86s3Mep6NE7MlxFA43eaRgEdsmvWvhzrHg/WHfz4I9OjAxGhXIJ9Oe+al8aPbXFtNZO6x2BBEcjJkk+gFZ7StYjY8r0nVppijsgcBckYzn8637e5i1WREKGKTICs3KqfxrY8AQeHNId01icXMBG0ErtI9qs+Pf7LmjjOj2qQ2YOS6Ek4rGVPmegt2N1nwteaBBbX5vbWeJwAvkShiG75H9araZ4svRcn7NLNHKOMEDaa4++1Nba2EBvS4zuEROMD1rS8HzxSMZ5LhBGDnLHrjtUextqNxSO+/0i+AlvCTMTu2sxGM16D4Dvrkwz6dds97o86MHt2YEA4PTNcDrN1bHYYXUoyjo4P6VTey8TNZqmmkXdkfmYRcSp6j3rKUW9EZ3PQ7k6DpksksV6NOkiJCLIMHHpxV+bxOniJo5LfUbiwSGMKWhbliO+D0rx6212IefbTlorqAZMUykFsdetbnhTX4NTvlge0ayEgKiQMDuP0rHlqp7ii5LY6eXx9qljqIgstWk1ME7S19CkgA7gHHBxVfUtb05YH822VriVvmcdFY98VgeJYL7wzP8AuSLiBnwUwAwyffrWbqcB0/ZLcrdSxSYby1AJGe3A7UPnW5fM+p3dhdppGGnsbe/XaCFZA6ke1JP4p0LxHJ5A8NQaLcx8rIikF8DpyOnesHwVoV1fXjnT2MpIDLBK5Ugc9j/KvS59cu9O0hrC/wBEtppApUSTAFh9DWV3ew7s8C8eXrvPHCMRBmIUKx5Fcekdyl4hW5m2/wByR9wxXpHinSV1O7TYiQTFsgdlNSL8Ol0+EvKTI8gDFgwKj8q74u0dS9UtTG03wFpoAv5btIxIu/yh0Lf0zWB9iur+9kSJRFEknyxyHgY759DXpll4U0h9NmdNYmN0g/49GAwg9j6VlmyfS7GQtbrcxZyJQM4H1qVUTEncrSLcalZi1uooFEScSRHPA6ZPSuZm8CTa9KqWz+XKDkAEDPtn0r03RNKjltVmhe2DMQxgkI+f2xWZqNxa2mqGYxDTwhAZY2JAPfGa6FqGpgal4Zu9L02JdRUw3EJAZ4iSoHv2NbK+K4tK0e3W3sbUyx4xcEAtJ7mvRvEWt22jeDYNTmitbnTpQI2j4feCOuRyDxXjGvXGnR3BNpHIls/zLEpzs796TVtkCbuZ2vLP4g1MX8qeQwG0k8KAe4xUOu+ErJzavDcRu20M5Q5OfpVi3a6ubyJLV1Nu5+bccGtjVL14YXhlitkQEK0hADDtn6VKuXc87ntI4btYpHCMx43DAIHvXY+F/D0WoXaLJKIJAQCrEfOD0INZ3iLwZLrFihjlhkKZKssoyc154mraz4bvzDLPITCeGB5wDx7Gt4R5upqlc9X+KWh2+lSxzoVDIoWSNSMnjrx/OvNtIgudS1fcpljRQColYcge5q1rXi1vEsceVaS4YYdgOPy7VqaXEZtPh3J9mmjOBKD1HoQauWg/hGa5pAkuROJVhCqG8rcSTjvgU+2utM/s9y80jyyDG0AFSR0JB/GrcjJcRgSIUdSVL9ciuevkt7SV0Mw3kHAHIP5VMZXJTKF3qgeMxLGqSBv9eo7eh9qqyX0UCOZSSR0K85qpf6c5iWdpWRT/AAqDk/UVNbywfY5InAM6jKvWiVwG/a3u8CE5iHJBXoau6nLp32ECVwkoGMD17VJou+ayNtFaNLct82UH3h7CpV0iKQAzQSRSk4IkXGPzqloBxUlvNNMQgLjIwBzn3rpNM1N4mjt3BMCDBBXBB71du7BLeJzZMrlSAZM4ZD6YPNY25ZFnUOVnUZzIcbj9apvTUtM9j8Iaot5pkkUKKqEg46ggf1q8txKshIAAHSsH4ZgDw/M4XDKwBCjuc5JP4CugcgygHrwTjuK5ranfDY1ftEqWMglURlhwobr7+1cZqiyySkDeSMkEscf/AF67IgzWZcoVGeARya5vU7WRkLeQ7Bztx6e9dFPc1scQ6OjlCCTk5J5qstlLNcF3tjLGAcNuwBW3NZskrgxsrZ6Mc1RudYTTo5FRA7gEDccY9Tirm+5xVfMrQaNdyxloG3BDnbEhYge4p9ok2mTGUyFZh324P0wf5Gn+C/iTc+FNXjuzEs4ORIAuRj6etHijxTa63qFzf2Vq9rHMd5EowSehP04rlsjhsRfbpFvppUQESqBhF4B7/SovLeZlMXLdSpPSqtjLcajBIrCONiMqUkwT9apPcy2E6iJwT0IJOQf60WRWhrizS8WQMUidMZjHGR35rd03whYXmmOLoSwAZdZCDtJHbI6H61T8Ca0llrIvp7eCeAgq8coyD74NWr7xojm/sraVY7eRjmJjgEZ9O1FmNWOVvtNVpRDFK5Ck4DHOBWdatLFOAQQIychR196m1eQWKi5inyIyD8p657Gix1+1gYSzJullGcBsHH9KsTXY29CuNTgZ7uxvZbaXPPlnHFdr4ZbQvFeri2125kttQbCpPIPkkPufU1z/AId8Y+H7TT7oT6Uxujnyn8zKn2Yd/wAMV0eg6Po3ieAPpyLbzjDGBj905/h9qFdbAmei6d4cttIuIrCORYVU5EhG+Jh2PselXJ7KWdpUu7Ka+gUHbLbyAqAO2OTzWQGWwitLJ2kVx8oLg7j65b0qQajd6HqLKhPlBdw2t1+tO4/UtaD4fsDaXk1qstldHOzzDgmvPda+C949ybuWeNzO5ZnibLAH1Fegv4uneBdQuLOEKuRE8b/Mp9GXofrXI6/c+JtYs57uzuGiXOfLiXJHoc+n4U0Kx5D8UvA9loJT7JqP2kyEb4wMNH9exz7V5kbeC01CEyiUwg4/dMUbPbkV3vj+6ltAhuztnxmRjzk9jjtmuFSdJ2a6kBKsNoUcge9dkFobwWlz2T4e60mmQJaxXtxawykHIbIOOuc+1e76X8PRqGmDVbW5FxFIPmYHJU14b8EfDth450y4sxei21GHJjD8A+x/Kve/hNqWq+F4LzQRHbyZYh2kYkIexA7iuepFXMZ6HU+ErKDRPDtzBqUxQSNuiuB978favM/H2vXghubG5hlu9OALJMPmKH2716dfeH3Tw1c31z4js9RijYsPsw2OgP8ACyHqPc14n8SPE8elWkIiIeAgqjxjp+FYKGvukK9zxnXFS5v5DdXbRIEYRksQDx37159cCE7oomYsPu7WOD71seLrmPUrlJY7nMpPMYGMgn0qxomlf2bOJ7+0DW2MjcQCp/qK74banTHQo6ZeS2FubaQAwyZ3Fhk4PWpvDXiO08O6wC8by2hO3fGfuZ747irfiLUrG/giS0jCEMcqBxjtzXLsyuHUnY4JBwO1Va5Z2N1q2l6brLXllcqSwLFWI4B6Yx1rC8Ta0niCS2iEoQbtxIjCke3HUVy0rHBYgOFbAIHT8Ku3SW0vlSWyeUQvz5Ocn1ojBIEiee3hhEhDthR94DqfWqK6gY2KgZUjJbsaiLOzMC+Qw/P8KgDiKNQ4ABJA46n6VsrIo30kEQSQA7WwSvr7Usnl3t3GJBiJiMgdQBWfFOhQSk5YgLtzir0ELSjeyMgUA56ZHsaliaOtig07U9NNlLO0U0RHkMFzkHrk/wBKuHTbjTNGmtXXzlZeCRlcfT1rm7jS3h09b5byB1bCrCH+dCD3HofWu+8Jagt1DDHezxtEQCY8cg/WsGmjJpnnK+Fp4bVZyjJKpOxuRwexqeKeews5YprWJy3CkqTICfQ+lfSGk+FLTXGigtrWO/EgyIWGRn045zWR8UvgtqelXOl3J0xdPEp2iFmxnjjj8+tRz9ydTxLw3Dc6vNNAtx9mMSlwjHO7HOAPU1oWrA2RuIr5kvY3KyWcq5JHsRwK7jUPh5ZaHolzrLQGDUrYArtxhjnkccjivOdW14XNzG9tElpcSEFio6+ppq0ivU2bHXr7zlW2vWg5wyqcA+o9q29B8R3b6wLZpGKMcAAZI9STXHaBA+o65FazygiZghYLjOTjPFez3Xwc1vwILLVbm3S40q4K7bi3bdsOf4vSk6cWrpGtO11cr38NxbASW5CLIOT0zWQ/2kROCWJGcknsa66/uYIkAE1vcBRuWNjg/SuW1CVGWSRYGiZvmChyV+grOx62iR1PwbZdSm1XRDEbl2QSkpjd16fp0rrdSi0/RdKuY7+1ms5Y+EmibAb03L9M14T4e8TT+FfEMV7bO0U+SCc4BHcGuj1rxnFrt1KZ2uo45BuwW4B789xXHVhd3PGrx9+5XSa5nvp7u2aN4Im3EE4O31FUT4kmvNUEECIEbIYBiQT6gmobaOVWleCVTEoPlqTySadYx2EJYXMTPIDu2wnqfXPpWajYwuzUU2lhdF7iUJMD+8jjXp+VfoP+xgRL4AmdDkFzjntzivz0+HenR+IPEN3DOc87g5bARfcmv0e/ZRsDpXgWeBQCVkYAjGDz6/Q1dmkjoons6gDAHSnYGORTRnkEYIp2c9//AK9dK2OsCBisPxdaG80ma3Rys5jJRhwQTW5njIOBWXrBH2uLccAjHPfjpWVV+6Uz5gtPh3a6le3I1PVNSS7DnHlykKBk8da4/wCOnwwOkeE4J7HXLy6ea4REgumJAJPUc9a941+wFrrkrqoALkEjjvn+tecfHsmXwlpiEkH7aqrjv/nNcVGtJSSFbqeZeCvAt9cvcpr41WU2CK8gtNQUSqhGdy55I9QMGvEviPruka74kmj0aW4mtIsRodQAaVCDggkZ3DjI5712H7UXia70T4lQtb3E8DtYwki3cowBXGCR16V4dqNsVZ5recvA/wA5kxk7jycn6nrX0Sk3G5Ldh+v6le+HjH9o0mzuoJclbgR4Qj6dKxLfx5bC4QT6bbrb5y4j44zzjNdZpHhu98Y6dPbC+jEVqhYxTMBu/wB0+vtXm194dWC+aCRCXjYkBjxirjZ7mas9zudTubRpkNpbKLWYBk3AZUGnwKskSqyKzKMqoXgj61yltcfZGSMMXRSCQ3celdHHqP2MGWAogHO11zn+lDjbYl6bEd3earYXYNto32iEANvQ8ADuec1Wl+IF9FFLv02MHBOHYkg1reH9fV72UNMMkYBU4x7Vk+LbifV5TLPbxQvEfKXylC719TjqfepSJXmS2nxHiMhM+nJINgZgAASfTFN1DxtbX4VzZRB+uCgAUeme5qjpulQ+cpSAMzoVBYZJ45r1KD9ma7TwWninUL6OHSGUMYowfNiY9AwI6Hj5hxVbFc6ieb6f4gjvZAr6dGSSF8zHBHriuja9jQAJFG6ZAAABAI9K53xLpJ8POlsgaOJ/uuwwSCeDx61NepKun2gSUQ444OQw9COx96pO5pF3R79+zZqKz/E/RsqiuHUkqMEYPoK/UVyDtAIJwMj0FflP+ynbiX4uaW4OZDgYYZyAf8a/ViZCpQAZyBk1x1F7xSt0EHfBwKU57HFGM9eaTB4ySPpVDHxAljg4IH518s/tYyPD4bsWWXYUuDlgPpzX1KmMknOACeDivmf9p5wNH0xQcyfacisKi7lI5n4f6f4v8R6PFc6d43ieJVCspgA8rA6YI4I9a0fGHhzx2unIknjCKWMsAMQKrA/UDkfjUieH7nRZ113QhsvfLVr2yX7s64BJA/vAVv6zr1r4g8OwXdsc4cLIn8UbZGQR2715VSer0K2PF/EOh+NbO1LzeKY7iDoCkABDZ9a4qfSPEO4g6wCCfmJQda9o8VNt0OcgKSpyA3fNefTsoiLEghVLFicZFZ0qzWgJXPC/HFybbXksNRdJroJkTqcZH09Kz7e+lswYrQKQejBRnB659RUvxAuLLW/E7SxShJnTakkgIVQOvTlh7iuUuZbnSrYyiVgQdqtH6d857GvoKbvFGMkitrer6bpl3JFd6Vvmc7lkUgAn6d6ojx14ceMKPDxd2GGkllI3tnGMcbRSX1xD4iQQSERTKf3bjtXEX+mT2F2YpQQ+7BJGQR6g11ItbWO5fxHowUo+iRCUnIcsdyj0x0NSQ65p15JEILBUlcbcbsAc9T6Vx0kQUglsFhgZ5q7oEDNco6EAgkEEdR9aYjsbnUYooxAlugYYw5OQfWtCw1VkMRiiiaYEBAeM/j3rldd1EQ4QRhHIAYp2x3+tSQ3yJaQPPKIoiMhm4257+tQ2Q3c6O68Vj7Q0U2nIk/3Q2QM1ctPHkUEhtTbCELjHlgknjk+gH41zz3tp4giKJMsl7Hja4PD47Z9azWvlUmCWzEE65EiAkFgDWbM3qdifGzvdG2CboyM75HOB7YPWrj6+HsjJKiSRAFSCcEemAK4ZYtOuWiMhZkbJIQ4ZT2qeDSb94lVELRMxJcnJAz0x3qb2JudjpWpQ6ipdAolxtWMjrzxXp2heLfGP2hNPudRutPgtwBIUXcYEPQ49K8p0XR3gFvPI/kRpMgBJxvO4YH59q+o/AqxT/GbUoJUWWI6ZGrowyCCo7fjXNVlFLU3p6K5q2/gbxDdWkE0HjySeKVAyyCMHg+/9Kk/4QLxIrAJ43kJ5z+4JJ/IVd+zS/Du9dkD3XhieQkhRlrRieSP9nJ6f5PXxSRzxRyxOJYnXcjqcgqehzXhyrNPY1SZwcfgbxQgIXxyyk8lhbEE+x9aWTwd4qjtnB8dykAElRa8n2yT/AErvQnHNUNa1G20ixee5fEajOM8k9gKUK13sVZnm91omv2UBuT47ngKqWwqHLY7c4Ga4ay8aeNm182N74h1OK2ABkkCAFEJ4JUDIBzXpvhXSLnxZ4kt73U0MVoh3wWrdDjkFhSaTbw3X7QGuI6CWCeyEboRkYCrgY/CvQ9pFKzQ2mXofBOv31tHNbeO5p4HGVaQk5BqSPwB4mCEDxnOBnnDYz+dWJoJ/hveFkDXXhud+eCTbMT/KuzjaOeGKeGRZYZFDK6HIINebOo07oaSZw/8AwhHiQBQPGdyCMYBUHFNPgDxMSXXx1MhJ+6Ywf5f413ZXAJAzVe8u7TTreS4upRHCilmI68dgPWojWm3YaSR5n4s8H+JdP8O313L49LBEJZJIM+aAPuk+9fLE80AYqscMCyOSoBwpYnJPsSc596+ovE9ne+OfD2qaxetNZaBbQvLBaxg75yO59B396+RbmIto6YOC0jNg9QMnBr6HASdnzEN3Kmp+IrDR7oRXXh+BmJ5l81hn8OlUbzxXpXzSw6VbqFGSUJPTsQa1PKj1eA213IA6jEcjAZz6Vzuo+Dp4XcsQAeSw4B9OK9e5Ni8PEenOCyaWqjAYgMep74rTtNdslhZjpyykfMAWxgdwPesO38PTB1JmUDGCCOtWfsgjcRk4PtUgkblv4ksrl9q6RHFkEBi2do9cetaAFq8aMsKq4OCV/rXOIE0tCCC8rEEDrgHuav6Xuhsr53feOGGOoyfT8aLA7li+uk0m9SKTTIJnJysrHII9+1VW8S6fPNIH0qCFozhdpIHPU+1P0i6XfLBdqslszZAzkjPpnpWfq3hxtNuXk3gxyfMueSR9RxUgaw1qCO5tFS0gkeRgqs/GR9a6/Tr8WV/EATb+ZJ5LtGc4DcHHr16V5hphEmpWquMlG4jPcdyK7142mEJAYMjK+AewORUyAbqM8Gm65PpkmmiKe3k2nnBP1B6Z6192fsGxEeFdXITYWkJx6c9K+N/EGlWmv6+msRSgTzxK0qkZywGD+dfbH7DdrJF4N1UyAAmcgY9K5K0tkhWPpAEEjByacScAgZFIuMjApeRU2JEJ6EcE/pT4eJAfQE0w5OAf/wBVLER+8JzgKxJ9eKT0A+Zf2nftB8KacLYuZmviVCDknJ5HvXLeCfDniDxVpMdza+O7kOp2ywPEFMJ9COvGO4rrv2h5pnt/DEcRB33oYAnnO4gcfjVS90G7tLhfEOgKE1NBi6tV4S7UdTgcA/z+tefKbiWkz5p/aK+1+HfiBBaavcjXrkWIIupEEbINx+XA69c5PrXDeAL2PWfGum6dYxCxvpHAjvCAWjY9DjuK6X9pPWIPFnj5dZgSVUktliaNxgxSDhlPpgjp71yfwRt1uPjDoBYMV3MAexIBIrtU7Ub2Kj2PpiXwl4sAMZ8dSsF+Ug2oIJH41EPBfiVkIPjm43E5BW3xj9a7iRSZnULzuI2j61z3iLxFJZSR6ZpcRudWnJUqB8sQ9Sa8D2s2zRpHn/i638SeFz5SeLJ9R1HBYW8SZwPU5zisfwbrnibxhJCkviB9KWcstvMyZSYr1XPY+n416rF4dTQfDWv3cp+0av8AYpZXnYA9FJwD6ZrnPhBo1prfwjtra6QBZbmaSGZeGjYEAEH6/wA63VVcu2pNrlgeCPFaZRvF0hbt+5xmn/8ACGeLcoE8ZsBnBJixge/rWvo+rXOn3w0LXH2XQGbW7P3bhOwJ7GujMZQlcYI7VzSqyT2GoRZwj+C/FLZ3+M2HP/LOAY/UU1vBXilgwHjZ17gGDofyruyg4GOlQX13bafbvPdSiGJRuJbv7Ad6hVX2E4JHDXHg/wAVwWUs8/jtYII/neWSAAKR26e3avI9b1PxLf8Aieyle/kvb6BmazvFgG8RgckR9zjJBxwK9misbrx/drcXaNbaFEd0Nv8AdNyR0Zh1xnt3qh4jswvx98HpAiLDDYhlVE2gAbwT79K76NXoyLIdpvhzxFrWlW17bePHlilA+ZrUZB7jA6EdOTmpv+EL8YNlf+E3Vz0yYCMj6EGtjVtJn8J6jca3ocRmsZXLX2lgfnJGO3XkD6+tb2n39trFjFfWLia0k6EHlW7gjsRXNOq07pGqicYPBvi9ECjxtvHTItCAD7E/4U7/AIQvxQwwfGkgY55MQOP5V3G0Yzmk2gZGPf61k68uw+Q4geDvFIwg8auT03NDjNcv4xn8TeF3e2tvGD6jd+WWkSC3A8pR13Gu48S+J52uk0TQkNzq8n+tlz8tup7n3plx4Yg8M+BtfkLC5v5LSRpbpuSWxyM+lbU638yJcTzbwFqvinxhJElz4ln0wzAtaO8Q23AGQQD0znsa7n/hBvF+8g+MZQgOGO3AU9qT4beHLXxB8H9Gtpz5Uqs7Rzrw0bZ4IP1ra0LWprS9Gja6ypqJG23us4S5UdPx4qqtWP2UCgjIk8EeKnyF8aSkcZIUilT4f+KcZbxrIQOTwQTXcqjK2GUqfQ07YCDkZPcVye2a6FJHBp4C8UPCvleNpChwwDLnijUvBmv2lk1zc+PJIo4sszbQcAfh19q7a7vrbSrGW7u5ltraLksTyT6D3rk7XT7v4gXUd/qcbWfh+Nt1tYDhpyDwz+3etI1m90Gl7Hjes+J/Gpv309NburuG7R2jE0QTz4wOSB1AryXWL8aLapFPYR4JbDcHJzyeO9fT3xEgiHxf0OMIqpHpsiqirgAbTn8q+Ud5kie0mBeCSSQiTH3CWOOa+jw0lKF0iUtbGKfGdqNll/Y0TtM/IwAMev1rq9N1+0WQxJaLFEhG4DoDiuZfwQbPUrdy0jCV1VZDnCjPWuxt/C0VvdSoJxKi8kqhG4+2ev1rom7I7KMHfUnucSWiykFNxLPtA4A6YFcnKUS6kaNT5JbIyMsQepI9faul1+9tooPLjcgKNpULjJHWuZNwh1BIyRHEwB3nnB/CsI3vc9B7aFhoxbacbKARmNSzqzjDc8kZP8jXL2Fxbw284umERyVBxkYzx9K1dQu5rdpUlQq6ksQ45I9efWufnEV5HKkCFEcbghwckcnFdSOWb1KviCJw1gsToSxwdwzkdR9DUkV0LcrLIzF8bAFICkk9T71Xvke8hd1UiS3UMPmwEHQk+3WsXVdQS6AQL5cYIYc8gjv9KZma+t3L6jYurhTLFIQFReoI7H16c1x2rqflDMQAMHPc+ldK0zzW1hmQlpGIJk65Nc3qLEu6bAW3HdnnNVHQl6qxFHNmAKCUCfKQT1/GnTsZ/KIYIMHIJznHSo7eUgugPyuCCfQilYF7YgZLqQ2cYwtXczsJYxhjNGxjBYbsEZyR6U6NTIjAAKT8oBpdPkaG7jZMMHO3GPX3p0qLHuRB/GQTnvRcdiGLc+Y25CnHHGCK1IdrSq7kEYAyeSPwrOjjKSl2Yk9QB61eEZ85SEO1huB6dO1JspI6O2gU2UwLLIcHC+gx6VmWwjkYOqnfGApC5BPPStbw/bm8RZACRISu0dsetRXNi1neyRlShGSEU8AmsmdKR0/h1GSCdSAiHDAbRke2abqSI11EGOSTnHapPCzGcSwMcnaCc8ZNWYrE3d9udSBGSoNc7ep1RWhxPjOyMGoAkgoyhlXHSuh+HtsNVtp7aUKzDdgN0IxWZ8Q43N3EqLtZF2s3XJz+gq38PLs6dqAAOXcYUt0Bq76GdtSHVtJEErx4AWNiCvotbfh28jGmPDuZJ93ytjgr3H1rdu/D8V1LdOwzcXCb0IPRs9K42Qy6bdAOCjRvgg9PpWd7mtjvtFhP2UwysxikPyknJUZ6Y7D2reuYH+xiycEwOC0ZIyu7p17VlaJbfbtOE8Tkyg8xMMY9x7V3GiabHe2FykoLlV+VT0B//XXPOVjrpR5iroCRwWKQuwQqoBGMZI/rW1qujJe6YGGcRglVc9M+9R6fpUqArPEFJXd5h5GR04robWNNT0hAyFHIwy+hHp7VlzXOpR5Tm/C0r6bevYXYZJZF80Op5XA4wfQjqK6XQljs7uWycqkVxCZlwc5HOSPxrPu9KIu4J4yTLCQBjuO4NWJdFilWMoxgl+bLAE4B7AdhTuGhYt9GMmizQXEYFvMN8WeckE5H6153LAfBuvxu6OdNuHVZGj6xMeh+h7ivTY7x7fyonGY1JTHqPUVj+JLGLUrViyq5jBKjOMY5BPririzCRr+HtVjs7uOeViSMKXU53Rk8VqPIi+K5LqJxLFISMrwGJrhLPMumquTFKoGCOQy9xV6z1KeGYoSrxKFKjo2R6n602jNTO1urFJ0ltpR5fz7jz0P1rgLrT5LLXH04sEDsXjQ8eahHI/A+lareIXgupFkfYJDhsnIArL1nxBbfa7O5FwimMmIyOpJUEULQXNcoxaJ/adzJBejySVZEGcjjpzXO23h+5hvAAoE8DAFxkDANdQdci+02zhgAck7SefethJLTUgFBBlX5iynGQfX1q1dArM4bxTp8ouYpXthEDhRIp3b/APCql5YLbwXG1VeN4iAM9T6V2+rLC3kQNlJYnDFcZDA9Dms+/wDD8jxytEgcsN3Pb6U+YfIjw6+sktbuHcACWx8vQe1ekQ2DXU8V0gUIIwpHcNiuR8Taa9nqaq0ZiYNu+cdTnnivT/BKC8iWKYKZpYyyLjGcDihszUbs82voCLwBxhhJhjjoM9awNWA07WbiJZTcRABgHAK4PcZr0V9IN3HNO/Ejysr9sY9K4nxRaBY4WKgg7gWA6YPenGVxShYxn1KHJZEYEDIXPBPriqB1OKOIGd2dJGO0sucH0Bp8cblgwjyDwNveqniOwaKMYHlkEZyMYNaJ3OdqxFrNn9ujM9smHG3IB6++fWuh8MQpeWE8Qcyuy4BIAIYdeRXOpPLby2rowKY4GMgn3FdF4U1C1a62SobZ2YAgDg++ex9qbuSrXuXo3M9r9kEbDY3mFs9x2AqnK7W16FVgEzkE88mt/V9PNjcPPHgwSDcGJxketczezGS8QFESIqVK5JJPqKk0uXvEUy28ts5+RHVQoY5x+Poa5rxbZmLUoJI5QPMjE0hkOAgHXn39DXYW+iJqltFZu5ER2rvbnAzkY9K7jTfg0vjOWCyhmke7yCGCAAoPduFOfXOa0iZuzPHbO3Hn2l+qtJFM2Czgkg/5xXtXw90aATXNyBHHdGMKjHkyk9gB3FbsHwM0PwvNGNVll1BYvvx+dy2eCPl4B57CtuXwlBpUEMViI9LDfNDGBlgD0z6UnYSXYo3KS6egv722ECgMvm5CsF7gEdAe+axXn0PUhK8umtNKqMUZZAWZj0GOM1o3HhwyyyXSa0LDUc4lVY/MWYjgEqeAfesB/Cs17cwlLuWG7Us5cx5hkx2JHQ+gzUxcURUi7WQmh2C6z4gisU0o6cIImnZpACECKSD9Diqlj4q/4S2We7TDymTyxJOMbgDgk1t6Z4cv/Cnh3xTq9zOpmvoFsYAJNypuPzMMcggHtWDomhWNlpogLSR3KkMAqkI2fQnmt4yvsee4tE9xN9lkZXVGYHhozn8quSaml94cm0+4l8yC0cXEFptxuc9Tmsu9tmjuYgRtQkDJHStn4fWpj+J0UM6iWxv7SS1UsAAshBIxnjJxV81iGjjfD/xEtvC2vDUm0WO9iTCyWc4BV0B5Bz0z616bqX7Ungy80+eHTvhlaWtxcRlFndFIjJB59TivK/EXhOZ7i7ZIjDKJGjdCOAQxxXN/8K/1dcOFbBO7JBAxXRGpZaMxcLs2W8a2FtMI5dOSd853kY6noT2Fdr4Z1qDWdMeeCyS0QEqI855HevLX8D6q168piYggLgdCBXo3hPTZdJ0025G2XkgHtUuSZai0FzeqJ5gIwCWqgl7Et6xksIp12jMknOw/T3q/JZtPeO7LiMncxPGDisbUrO+vFeK3GYGwcgdSOnNJSsFrmpeRQfZlkSCMlxuBIyD+Fc5f+ILeyZYn06BeQD8gJPvW7f6Lfv4bj+zA+auFJ67W9PpWMfC1/qVsDdwlJYxkMv8AFilzC5exXl8U6YkpWSwVizBWGQSf8K63StUtWsonhi8oDgbjyfTpXAz+BNUurgypbyBSR1Xgj2rr7GwNhZxROCpXgjHINRJ3Q1F9T3P4IQa74t17UotJ1yTSJoow0s5YuZRjgHJ4x2wa9qh8DeMoRhvHjDjG0RFh+JJIryL9kLB8R66qj5mgGRjrzX0hrGvWXhmzN5ckOvKxw4y0rdgBXz2KqWnYEo31OD1vw94o0DS5b278emKBB8uLclnbsFGRkmvXP2TpNTuNH12fWJJZb13Qs0nUj5sfpiuF0Dw7c69qcOteIVBdTm004cJAp6EjuenWvZ/gsT9o8SueR5yr+QIqsJVi58ttSJKx6MucAE5OaccjqOKapznPXtTieCcZr3TIQgZBxz2NHIYjPI60uQcgHmjnnnAoAzvEDBPDmovwR5bDn6V8x+Ifh4fEd413DrNzpaOuPKtycE45P86+mPEzbPDN+M5BUrz714zbKTb4JyASODXm4x2LPNx8JruNRs8W6iDjGRXB/F7wDqWhW2kSxa3dare3M4jtY5iAEbIGee+SK+hSuMDp+Fed/GCPdqXgyNUyTe7gue4ZP515UKsuYpRvuc54V8Fajq8IguvGGpW+qxj97bnjBHUDnkVvN8JtVZiw8a6gRjgMCSB+ddn4r8KpqU4urQrBqMQ3JIoxnjofWqvh7xG15ILC/T7PqEQ27W4349PeplVlfRDSSOYb4V6xjEPjfU41ByNuQSe/O7pXmXxQ8Hahol7BFd+Ir3U3aTbumwwBK5GA2SDx1Br6UweATgH26V4n8cHP9uWIYADexYk9AF6/rWlOtLm1BpWueZW2hXUkqBdTmQMQFJAIBPTjHrVvxV4d1PStfgsrjVpbq8eJW8wADYD0FaFgVlv7SNAXJlU7QeozU3xT1Oabx/ClgqS3YiVNqHIX3b6V6dOfMct3c828UWt5pXimKAXss9yI/wB3NKAGHqOOlS6Xcazf3TK94YbaNgpkznLdwwrWGjy6Z8SjDcTyX1zJZec0kjfxH36AD0FXfANlFdJqcVwFnRp2JUE8HAxzWkqkFHVG6asaVn4Wv7mEEa9IFJ78Z+leceMrlNK8Vmwu4Rc3aIMSvycA8nFenoLrw3IiMrXOnk4GOWjz29xXjnxQuEu/ijJLE5eIWqqp9TgEj8644VJN36EvQvf2lGmAYhsxkYH6UNqULkJ5CgsOOeKyYQXUByRgZyDTnjDFSCSw5wK1UhF3+0llIQWvlheSxbOR7Zp8+oI8TkRiPJwMqCQaoIACC3AHGfSmYd34OEGdxxggU+YBpYuQVHGOcdjVhJCIgCPn9R2qsVwoCnd82cg8CrUUTs4YIWQEZYHhfrVqQFy2QmZCHwsfzEscZxzX31+yBcSXfw6leQKAJCo2jHAHFfBFkQXIcKVY7VyOhx1r74/ZAgaL4UAk4JduTx2FOMry0F1Pas8A5pueuDgdaVSCAc5FBwAT1NdAxmTgAnmmPyCeh+vWnknJyMe1Mc9cDmgDE8XTGHwtfspAZo2XJHUEYr4+8M+NW0b4m3dsCwj81Y5CTtHIHXJ6V9d+O3x4UuwRg7CPpyK+FPFWhX0F/rPilULRQXSowU5CgAc/WsJRTdmN6H1ksySIHUhgehBzmszUHJuAp6AZFcx8KPF0HiHwrBmTzXjHGDkuPXNdFeyBpkZTgYxgnJzXlzVtGIiwM5Pbmuc8UYJUHkjJAPauj3ZHBzXL+KXLurMcnOKyTsJnMxSB9RgU4BYEgk/SvZfhlq323SJo3fLxSFcsRxXi6AjUrcAjewYYPcd67LwLeRWOuPbzKDFcA4GcYY124KpyysyVudF410i78aarBpxiZNJtz5sxjJJkPoPUmvGvjpoOvXkVrA9lDp2lIdlpapKDg46sB3/l+Zr6L1Y2WhadJeEsjgZCK3JPYV5LeeCp/Esl34j8TzvFZRgmG0DkFxg4BIOccjpXsVG3HQiqtHY8B0vwDeiEQvcxwREEu4zl/UZ6YrU0vwVaJeRTvexJaREhwQQcDuCeors9C0hLnS7uBZpYZ1Bla4YZVQeieg4/Guc1CxudKtora0uvtuoXLCJmPzBFJ44PQfSvDqOaZ48lJbkN/pdtFrtpe4+06fDKHManAcD0NdBbfFCw8X+KbV7u3WC2sGAit5h8oPTLeoHauf8AiSH8NeH9O0y1lE7FS0s6YILdwD9ePwNaHw38HHV/D8Fw8BMsh3YxkgZ6k06dScNUaR5oapHpPj7VNO1m1soNW1L7TGB5yrHAQACBhR35HrXieozSz+JoruKKGzigOLdIwCUA7/U+9dt4vtL+ALbaVZy397MxVR1+bvz2FZGnfDDVdMtpLnXyYbmQ7ljHP4ZFbSqVKqvYc6k6nQ5DxPpDNeNdXIkuZLg7vMIALZJ/IVL4P8TnSJrmyTSBqN5IwERJ/wBUB9K9A/sbTp9JgtL5mkv2uCqBxwFxkH+lP0f4a3un6bqd/aMsFyxZVYAMQv1/wrmdRwCmmchqfjdUllk1XTo9U1VwFjeX/lkBwAAP51k6x4j1S+htluBDGGIVVXqgPWultfAk+rQJKFku7nJWUqv3QDjOR0Ga4jxNpj6PfPE0U06REqTGpPPp9fetIuUzduT3Ot8S+I9E06TSYdKR4rRgBesT1bAz/KuF1Z4vGXiJ5bQFdMtRsjwuN/qTVvwvpttqN2w1lJEt4juW2zy47D3Nei6Zd6RKg0+Pw9LaWmOJNoXd/Ws6lX2ehz1JWPMdQ0yya3kis1EqxDay4wA2M9u/TrSaN4Oa3shfTnyolO4Qk9/U4613ctnpkUj2aWTwFpCwaNfv+p9enes2DTZdcv5NLgneCAAGQjJJBPQdq51idTn9q1ueeanbC6vDJAC6bgxl3HaCO2Kvatbvc6eiHCTsAEGOvufQV6dqPw/tNJ2WwvI3SNQ4JjJPTuen4YrktD8Lxavqly8l4IIgcYJ+c+4HTHtWn1iPUTqnEaNJJoM8sU6GRWyFLc5J6YFZM8N0dSeUqyliWYckADp+Ne3TeCoNGliumWO9GMBmHIGeoHrSzaTa3sKhLSMjduYBcEj3NP26E6xymjWl9puhxXu/yTMfulSSR2xXWaHaaLLYrPrN00NywJVVhGDzwSeMdqvtaXGtx2dpbxIQjgNzjYoPBFY/xF0L7dJILmULGgUIM4yR06e9YzfNqifi1NwatJqYisNPlDxAhV2uCAPXA6U3xtexWbLFtDy8IABy5AwSB9aimsR8MRp6RTKJZolklRnBfd65HUUnhrUotU8bW93dxrMZmJUyHhB6/XrWbjJRudMaMnG6MzRLG5uS7pamFwpHK4YE9MiuC8TXXiLw3qZG+WJNxOYydp55GK+n9duLay1VVSKL7MxAE4BIwe+ayvHnhqzvdJe7MMblAoDAZznpTo1Yt2kc95Qep8s/En4hnxdpdtZR2bRTW4+aV1+Zj357g152tq4iDzxAOx+VSQCPfrXr/iXwQravhj5IzkN2IrhfHeg22jmNkVLgsQSc9BXuU+VR909CnKMo3RP4EvE0e6EzF1AG8ygkBQP51veIviRe65bmGzuSlpI21pyMM/sP8a5rR57e5gPnhhhTlA+B9MVlSlZ3neCeOCBSMqQScDqAe1E4RlqKST1PX/Beki7toccJHh2fuB35ql4msbCe+uZZ13opIQKMlvSsbwx40u5rdNB02HbdXZVPNPJA/wBkV75o/wAPtO8N6Yj3ZjuLxFDETDLFiOePrXDUXI7nM4SufP1nanyBJdW0tlGWIBnGAw9RW/YXOn2TKloGuXI4lwQpP49cV3mt+GtW8bEwQ28doImJVXXjHr+NdVoPwqTTdGMl8I0VF+ZUHLGsneRnO8dDkfA3jSLwo09xfwyGBkZiygsSccAV82/FPXNT8U+JJ9Xule2VpPkjI+6ueM++K+s7htJiYW0+kBrcHaQitgj1PNeJ/G1tGkYafo1hMhJKmWUYH0GRzWlGnaV+pNK1zS+EPii2fRGs5WjdmIAQgdB7++a1fiNq88dotnZAW1tj5zGDx+Jrgfh/8LvEdtbpdRWioFIMal/nbPoBXW61FqMMMkWqJFGWABjLfPj2FazjrdnS1Hc4gapcWEiiBmDZwQzcMPQ12ej6r9p04i4BWMqScjODiorLwjZXkTvIWQhc9DyfrTILd9NtJ4VjJgTOSTyy/WsEtSFYu+DZk1LW7KyMf7u4cqi45GCcce9e83OiaF4OsGvdXKSTRrlIM5JPbivlGw8TXOn+JIrqCAQQ22W8x3CgZ6YzzXSXvx90C5uBFf3a3c54Pz5APoSK09g5O4Ohz6m1408bwa3qxiCLEGBCxAfd9BS+C9bvLfXY7feRBkBmxwK4aS/0vWdctJbS5DmSQGSPBAVSem71r2fw9olvpNrPqE6AQRKWJ6jIHrUTprZkuCgrB4k+Otto/iiLSbOJlKqFeUgZLep9jT9e8U6Pf6LLdy3K212OVZhgAn+77mvn3W71tb8T3moqAE3nZ9Aa2HgOuaQ4aQCWP5huPT0ojQS2FFcuqO+bxnbjT0itZWW5k4O5clvfPrXA6v46u7e7KPKUdWAYKfvjPSquli4WGQAFwoG5uoHp9K5PUY5pdSd5Mly5IIXjGeBW1rI6VUkfUOmfEPTtD8MJfXsmJSgcQk7mJx0r588V+PNR8c+Knv7gmG1jY+VF6L71mz315OfLmMhCjGMEgD2960NIitLiUQiKVCQBvZcBznpms+VLUwa1uRa34i0+7gWzt0ViwDSTtwUOeQD3H1rsPCnw4svKhv7m6CuVEixspO4Doc46VpaT4C0W6iSWeSBUQhnjyASQeAPU969DtrfT5tKeO31Rbe4ChI4gwPy9+e3FJS7FQaR4n47u5dVnkeQoUtgQCvGFHfFePazqSmcpCGaMnJx3r0/xfIJLu8t4HXeGZGf1GefwNcBd6A32aWeNcMpxsPH5V003fc05kzY8L+JkWGR5F8sRR4AAxuPauh8K+JYrq5ke9mCMSAqE9Qa88TTpVzIQdqDqRjHr0qjDNi4YqcQMeB/OtbJlKzPSPGeqRX19PFbmNIYBlXBzk+gxXLtrbxwy+YDI+3A7DP0rRs/DtzLpy3MEG9GGRk4yKqT+HJxDIZByRkhex9KSSQHBPfCO8lBUGSTkKBwprq7C1eayilICgjBOOh+lc5ceHJYtQjYo5MrYyx6V7hpug6e/hm2Rg0EmAXusAge2D3PrWkmktCro8yuEcYiRQFHJOBz+NRxLdG4IhJIIGCp4HqTXpVt4YsrW1nupCzwAgIGGcDuc1zF4Ehmlkgt8jnBB6Cs07iTuJoesXWgO09tKDIPvMF6H8a0b/VrrULGbU7m8WW5B2rEOOPXFcrKJnDbyUEh5w3X61LZCe2eMfeQc5xkEUrXHY3/D0Ou6uGcKiW68iTGGJrTfwWJyZLxxO33jJJkgevFdD4Hnt76zJZgAgLFYwCxA6nHoK1bWayu78RRTB3kbaMc8fT1rJ81zGV9jh7rQ7a3ZTEoMYAxxjGPYVp6bCJCFVACo4yM5rur7wrB84QrKADgjmuG1tn8PgTklAWCgEYwM0rO2pk0xNZ0JJ0Ql9khJByeB6cVkv4ftrRZdpDyIoLyZ4J9h61NfeL7a/vhHFHKyMBkkggn1rci0+1vYEyvlu/V2JIA78UR8gSscBdaIJbd5iNzMcgdyD6VFa+CHhUXb2pCMAw8wEA/1r3X4f6P4cudftYAxnSH77SLgA+2evNes+Ivh1pGuaXLMiiQgZVVGAPQfoK64xutWdMKcpK9z4wnAtmEaDY2cEDofpXU/DzxaPCOp/a3LNEDtKgZ59P0roPEPwivbPUpZ3AFspJAPYVy+paQtrKY2VgMZAVetTUhZGcoNPU6DxV8Sb/xtqpUhoYMgBF6sPevSvAViqW6h4wV27iuSM8d8da8f0jTS89qxQxFhgc/Mfava47eXR9DLgGG4lj2qGHIBHWuCcbbHPJW0OA8cmHUrq5soFEqAksSME14RqukNbXUhdCwDEgKOg7cV7feaNcyGS5uJwWBxxwTmuR1PwuLq4LgnIJDZ5zW9KXLuaQlynmMFv5twiOgIyCrZ4Oa3JdHAWQEKoUEZA4+laOoeB7qGQSwbkI6bece9WraznWwMcsZeVeGuJG5cd8joDXWppnQpnmd9pht7o/KQpJJJPT6VPKgt4YwpLs4PJ5x+VdxFZQTho0SCViCSZDymPr1rC1jRPstwlw5CpKdoRRwMe3atozN4yucnNCI8OFJAPReaWEK+R8yluqtXVX3hu4t9KN2ExHnAOeT+Fc7BgsA8YJz1PrWqlc1ub2geDH1xXkdxCkQyWboB/jWRf6K8F9LEv+pT+NjgEfSuw0vVLax08rNdRoCMsoOCoHrmuY8S6raXtyiWE++ADLFuCxoTZV9DnfKR53AG4EkbgahllEYYHAGeCTWtbaZLezxJawiR2OCQeQKm8V+FZ/DccZmfy3l5AJBzn+VWmBzmQyHAAJ6HqKd5ZAb5AWK4yB/hTUjBUxHDg8k55FaOlwDe4csEUZXbyabdgO2+GejSwXIvFLJPGNwZTg47iu8v/Gs+jTvciMktyWeQ4z0z+lYfg67gstGaVyEAXmVjzj0x6muQ1vWX1e4mQhkQEhQOhFebOnzyuzmabY3W/EM19qC3M8zKN2cKep7HNeo+ENVXXNLhti4ZyD8zDFeGiJy+ACFU8Ko6iut8F65Npd3A6giPd0c9P8atwsjSK1PTmtrpL0R+a7opwoAHB+tdroBk3JbuCHUbiSRzXG3WrQ6i4eElHYAgg9Sa6fwtHcsEJG5gM5znjuTURj3O+nE761s3aPAUkHkFRk1bj0uWYgISvbkVW02Od0BZsg9AvFbMEU0QAyxPt0Fck1qdKRGmjIgBXBwME55zVG+0YMwJyQDgAnJq9ctMoJY4A5G2ue1K6u94KAkE46kEe9TFXYpbWM3UvFcXhCZ3aFpJFOCqtjPtmqfh3xq3jfWzFNAbOFuxYNj0ORWF4y0y9lsnLMXJOcY6/jXE+Fby90bWlLgsM4UKeufWtnTTPOq00z3zX8aZprESM5j4J2kZHY15npV3ceINZkkiKpHG3zMxwCB/Wta/bxB4piSCe4aKIjARGJCj3PagaTH4X0+RVlE0pHUDAA/qamMLbnmcvK9Sl4w8Ww6asdrA2Xzj58kAdzmvQvhXYWuo6YWCCWR/nLgjk/j26V85eK7y71W4lWOXDg8ALkgfSvS/gv41n0nbZzuVO0oxPB5pSgmtjKSueleKvDIWJ5FjyFPylTgZ9SegFfPXiTxpqNpqjLCZFdCVCKePrnvX1RqRg1bRJ1yQWXaxzgBfp3NeCeIvB1tHqwfhwxKrk8ipppdS4RaOc8N+I79b8ajOpdzlQHGce+K9Q8KeMboztLcgIhIVX2Y47gE03RvDVhaWCuIsykYbcOBn0rP8UTyWixRxKSijAPAAz6UTs1Yt7WbPS77Wra+si4KlsYAByT71y0XjGHRJlCabcSM7bRIFwAfpXRfD7QbW90ZJrtlYRoXOTzn2H1qhqt7ZwagDEysFfbtHb3ry2knZHBKNnodnoeqX2oiJzCUCrkR8cnHU1Nr/AIevdYsGUmJgDuZl6j0qjpGqBERAVIPPXkn610kGtSIzO8UXkgcRgfe/H1rlc+RmV7HnOn+APsd2LmaZlAIBIYc/ga7e3s7OECNkY5GRKj5BH07GuK+IOtagiCSxgKAnkA5wK4C08fazbzlHEpxzkcgfhWkZSqIXxHt8vh3TbmVnMCnHfAJI+tZureD9PZA8NlGiOuMyKCSOh/rXH6T471p0E9wm6EDG5jsJH0FZnij4wXzf6PaDlOWO4gkemcVSVS+gKMuh1g+H2nz7GMCocYXA5/A1yfiD4G2AV7q0jaGdmzuGc1a8OfFK6KxmWPyyRggqXIPqD2rttL8TjWIwpIZWPJbse9Up1qbHFTizxyzsLvw5OUuZQYlONzjgCtSXUTv328oDryrDtW9410GbWnZ4iY0wQFA615kZ77wozrOgIBwM85HpivQpT59z0IO6Op/taW2Be6Ad2I+UckgnrWhHEl2pdIiTjdlj/SvPTeajrd3FJa2wVM5ZeefwrtNAjv8AAR2AYckNwMVty3NHG60Lckl7Gpa3dRJGeFwRx+HWp/7ev5FWN4o1Dff2dQO9dHpspltjbuQEOTggDJ+tctfTm11gKhABbABGc1m4mDiUpotIt3BkjBJOSSCcmpL+4026geRYo4ggxtgUJgepPc10F7faPHEgu1RG2lmB6H0GK5DVNSstS/cQBYwcjbH3HrVJWGk0ZaX9lcWzI88dtATw8r4A/rTNM0qzu7pijhynSQD5W+h701fhyt1cJIl0ojc5eNhnI/pXZ23hiLR7eLaFZEGBg4wfpRew9iG1vLLSYzG2GYHJVjgAetULjU7C4uw8N4occkKuR+dYHjCSX513koxxjHT2rmdP3CYgMECnBB5yKTVyGe4+G9ZhJRSy5zwx5/Gun1a9tls2lWWMgDJya8IvdXfR4BPE5MrjGAaw73xRrmtxNaJJIobgKuQT7UuQlQR6fceL7K5nKjywoypBAOTXRaTbWWoWqyKgBRRllAAJr5o/s6+tbsm5kkBBBAJICkf1r2Pwd4tFlpe+aQqVX5gBnIHtWU6TteJLiuh0euaOZZRGJJEQkbWU4HvkVc0Xw7PYoXEjSRHBACkgH6VysPjNdf1kBEcIMcuwGPwr1Pw5rCLEGdVZF+Xa3HPrg9aiPPF6oUbxM6/t47ywceQHlAwSVxn864O30Bra5meUssWSwXnA/CvXNU8QaWVVZhEHVSBhh8px1+tcldXNtqduPs0ucsVIHeuhy0OxPQ5ezvi8u0vgZ2kk4JFdXpvhoOGmE5IxlUAHNcB4ntLrT5XaFfMdD8qr0J9TXT6Fr97baSnmAi4K4JCkgfhWMpNmMpXLup6nFoiOJEB2jkZrB07xfDq8phWCONC2Mhck+5NZviHTdY1pZJZ8PFkgL0J/CuOjMvh6ZMRmJd3I9qqOorntdr5OnoZYFadgMrGo+Un3qnr2s6vPaiGG2YROMvgYI+npVjwL4p028tgHJMmMbTjmtDXvGNt56WVpDGA7Y3NyR75rRRaNEvM5Lw/fPoaO1yheRgRvYYJB7ZqTUfEJvmVCWTJwNwziurvbfT0tFL3MJcj5t46k9gK546KJ7orBEskhGQ65wB9fX2od2DbMxtAuLiIzoVZMcH1Nc3dabqN9lBchl3Efu3wRjqMV6XdWN1YWSIzkFVIYA9PwrgL/AE2cSv8AZIpJ2JLHZz1rCRm2YNwTo84jucuhONpOcn1r0jwnbWdzFEAofIBC4xkmvOrvwjq+qXkYkUqhIO3GSB3rqNMvJ/DoEdoBK0fAVvXvzWTdiW9Dq9USVmaBIkRM7SEOSKpw6eullFSJmwdxJHUk9M1LJrWo3lqGRSh+8wUYB9azh41XTQLd7bz5wclXGdvvUXstyGdvYC5ktwTiG24OSMkHvVfxFHBCFFsGndhysh6n/Csq28SapcQLOHb7PjKpgbQfpUUPiCeS5JngUHP3iMk1k5O9yGyK98NyXtkWaEDPVQDxWT4c0yKxuJluRsYEqmAeRXdf8JaUjSK4IECHBAwM/jXPax4kt9zGEKVByDgEj6mrjORUWyjrdtbWKmYxRkAfdk7n6VW0vRR4lkRDaRwxAZDRKFA654rMn1C61O8aUJFKeyvwKu6T4u+yXQgfCOMZReAfYV1wq8qOqMuU2dY+EmkPaboot8oXJZ1GSfavJtf+H9/b3LmJEitkyAAQGB+le4pe6prVoZoIm+zg4K5wye/uKzYvCF3q0mTKm4nAUHOT75rrpVlb3jojUi1dnnPhXw9fzAQm4kSBRk7TjBo8VaNe6dNFeRTznbhSucgj1xXtfh/4ez6TKFuQwBOSCMAD61NrmnaJbK0t9E02zO0KM/nSlKEpGMpJs8k8KajeaxL5Vw24DAAC7eBXsNt4dtNO0ku7KZSoY89PxriotQga9zaadHaRA5DDOSKvalqV3qFoIYWkjBO3O0nP4VjPlfwiaTOT8TeLNPtruRYBumQ43A8g1lj4hXMSJH88wJzyc5/GtG4+G2+SV5bzy5T8xKx5Lfn0rKu/C1vBCQZyWHRiMZrFxRm49jUuvgt4S8Qo0mnzRRORuEsVzwR7c9fauE8R/s/W9q7PbSvKMcPIvzA+uRXoln+z74G8JlHu9ZmimB3BZL5lUH1wpHNLq/jnwDpGbV/ErvKnyq8chfOOxzmvrrt7H0aZ5DpWm/ETwJMZdD1y9s4kHysspOD/ALrHGK7jw5+1v8UfBzLFq62WuwDgm8jKynn/AGeKtf8ACz/CskpQ3xlHYMuSR64FIPHXw5vr1GvdVtojgKVliIAPTk9qSckavU9O0D9u3w5qMSw+J/BzWwbh5UCSIffBBNdfp/j34AfFIIkpsbKVzjZKPJwfwIFeFzeA/CPilpJdGv8AT7skZEayY/TiuB1z4ByyXpHkLCGPy4jBH1zQnIElex9iwfs2+GtYczeGvEISzP3Y45BIv581V1X9mTxIsebPUdPuVjGAHVhIR9cYr46tvhz4y8ISCfRNUvFKHgRzMMfgTiuz0j9pr4y+BTGmoXM1/FGAALtCQR9RV3Y9tmes6j8N/H3hOSQXGiG6tM5MlrKTx9BnNcxqd6DG4vNK1EugxkwZxWz4W/4KNi3dYvEvhiVD0a4gkGPwB5r2Dw3+1x8J/GcISW8i0yZzybyILz7HnP4ileK3Q+eSPlh/Ful20jeXPLZMD8wnJXJ+hrW0TxHpV+JDdXAmVjxIpHNe6fEXxh8MNRtWkt2t/ENwwPlxRQoRz3JCggcV8veM9Igjma707SxYQMxOyMYA/DtUNRexoqj6nSX3iNNHmdraRTHnKqSDgVSvPjBfIskVukcg6BXAwfxrzGSS4ll2KxAJxhjWhFp7WhMc4Bc8ghgRj6iskiuZtE2s+J9Q1mcNKdgOSQhIXPpisaNLw3JkGQh67eMmtubTRGqurfu+5NbugaXDdhkeeIE8hSOgqm7EWu7lnwdPIbOW2EpQS/MYweSfX+VWLzw3NcSiacMgzgBhzj1pLyOHQYxKjhtmd2DyPwrmNT+JcNzbhYp9wUkFgckD6UrX6Byov6hqMGkyjYQZYz8r9CMd6qa141fXIVUy75VG0471zN5C+ryRvaGS7DjO5QeSe1dD4R8FISHvImtgSSwkBH6mi1i4q5kWFrd3d0hZLiUEgHy1JAHrivp/4OLoegWkUs1pJPdDk74zzjpj864SGwsLOxQaVO0M4GGBOQT61sadd61pUUU6zl3DDYyjAPtTUrGygz3v/hbcEURW1hV0JwYxOY9vpjI6+1OsPjZbb3tpF1aylU8t5CTJ+deeWfxu1OzZYNe8MW12iAECGMA49eldtpvxV8HalbB7nTp9Jc9gqkfzp8yOeVNrdHRr8XtPDBDqiu/ZZrYIxq8fE8OrRAm0s9QiIyQyg4rhdb1vwVqCEJrMImbhGktcuD2GfSuRQPYTl7e8tiB/BExQsPXIPPFJPzJUE9z1x9N8PXaO914b0pgRzyFP64rNbwT4C1CQi58DRuf+ekSqwH0IavN38dXttMsSPE0mM7ZsnIqG68ZRTFZPLkecjawjl2jPsPSi7Y/ZI77VvgJ8N9ejDf2RqFgDyGgIXH6k1gX37OnhR4hDY+KtXsQgwI7m4YqBnpjpTNK1t5IU8yK9jTGC0M/3ffmuos4bmaMT22v3axAZH2izWZR7EjnFWn5GboxZ59ffsrJqGxbDxnbHrtaRMsSfeuZ/4ZN1mTVJrKXUdOurhRuQSOQzj1HY16drWoatHGRAdIuWU5wtuYnOD1B9aw9V8X6g9qEvbUuVGVdCGwfTI5FGnYj2C7HlGu/smfEjTGkey063uLUEsyR3KgkCs3wz8HPFJmcXPhm4eBSQ+11fb7jGc16xp/xc1vSI5Nsdxe2JU4RpCDH+fUVX8PfGQ+H9Smv47+a2ikBM8JXzAPfHtQlF7ol0Lnl//CDar4e8RmUeHrw245AaIkj15FdXZ+GH1+Uy3141lDHyYp/lwPTBr6C8K/HHSPEUCPaeJdPnLDDLeKEO70wDx371uar4jhGw3dhot3bSYAlRgM5+pNYSpQbsYSwqe58d+IZvD+l6gLaSfzrc8M6ITg574rRW20aHTwbXVIb22cBjGjBHVT2IJ5xX1TPomiXyGSTwXaXaSDl4o1bcPwrA1D4YeCbz57rwZdWinOWgiIx+VSsPDuYvCdmfG3iPw3Y6ldo9ndyLCxKhlwRj0IrNXw/BaTpBLOwA+VZWJGPwr7Af4BfCa+UqZdQsHJyVErx4P4LWdL+yd4H1AsmneKZ1UkkLcTGQg59WNRLDfysHhZWPnnStHuLS0Mpl8585iZiQSP613Pgvx7P4TvYpzpx1PnDQpN5ZJ+pyP0r0i9/ZB1O1tQuleL4pI8ECNgOfbJrnG/ZP8bwB0jltZx0BWUKTXPHBSTvcy+ryTNmbxvoXxX1N4tQ0IWkkY2PE5UsM+6gA1zWv+EdC8M3Yi+yzrBkMgjfBB7Zx29qn0T4D+NfBGppc3GkPeIBjEE4fP4A1Pr+i+Iry7ZLnw5qSQgYXCGQj9B/OlOhUb2Mp4eaeiOR1Hxlokge3utI1eK4XAWcIzoQPbsapP4rRZYmgkla26gyDDD8D3rbu/Hni3wvZPpY0S4vbNgVZLi0wxB46j2rkhZ2Mj/abi2mtmPzC3ZCBGT2FS8NpqjRUtNTp9O8TvqGpRRrJNBMrKwkZdmR2HFenLpN9qthJcGKVgcZuYW3FffB4rwxopLlhLaJJKiEZXndx7da9j+GPxDlgQRJExkUBWglBBI78HqazeHiUqcTG17wfLBOhGdTkXDDICsD9BV3SJp7lYLe+06WK2U7ScYyO4rqPEF6ba8TW9OnjQSMAVZQUBA+6wPT/AOtVPU/id4i1C3MKXOmQwEYeNoQMgdeRV8kUtSrR2ZzvirT9O06NmsGSORgVWIDJA9zXnNj47ufDa3OmalbCeCUsVlBwUz6jvXouoRCK3kvr0280JGVaKUEoe+R2Fea+J/Dd/q6JfLe2dzbZIVYeJQPRqqFKDexKjHscrY/EO98P69LcW10t7AG+WKVQAn5VS1vx/faprUzyxKVmyxWPoAfrUbaJpMd4yzXjWVyPmK3ERMUhHbI6H3p1losE195pI2EhQQwwMn/61dagl0CzHLrmryaXNaK8gsXIPlBSQD2OD0NUrm8u4bhBPqSzkrtBIwQOw/CuhludQg1FLbTbCW/gXAkVeS5HYCqmoaFbah4iijn05rJydskEwKsD/h1p8g+VjNL119LuQ/Duq5VS3U0usalfa+xliK525JcgAH096u+K/BZ0Upsto7W2kxl2fJceoHUVj3F9pEKpZxMUjYgPl+/r7VLihNWL/hjxPoMIa18R3YsjE3yywA4f2wKxPi54r0LXTYDQZS8URCsrABgP6ivTPBngfSdTulEbW6Slck3LjB4rzb4z6TYa1fi20+1i+02zFSLcYyR7iotFMq1iHwTNp0l2oceWGAXcVJw3uB0r0K10Vrm5a0tHRgxABZcgg/WvH/C9jrel+W0tvLboBgtjOMetd8nihxZKbGeQyrkO0hByfQY6Cs5RTdzOWp28/wAPb3RYvtV6sZ0+Ib2EbfMBXF6l41soJDLpWmw3UQbaPtqA4Pv9Kdd+KvEOoaYbacMLJhhplzyD1GemK4XUY5YrpoI8GAgEAnBA+lNQQkizqN5Pql3JIsKiM8t5Qwq+uB6VQgktzdyxAKT0LyjGPyqy2n6haRB1VypGARkYH+FZ+m6Nd3eogyRSymQ7SFUnHvVWSA6ZZLqyto5bYC3uE+VJ7eTLD39qe/2u4WOe7vJbmQAgmU55+la9hocWk+bbTXMcgYBlUDBX2qe50IX8JCkRMDlSh/mKz5rgcLqV7+9MYXZLjJbGCazobeCe4MU1yRKoyUI613z+EbbUpUHmRxXLgKpmOxS3oSen41p3XwhfTrD+0GmiE6YBhVgWA78jtRdvYaNLwdFDBoKpbSMW/wCWitjBHYg1ckcpl2Rl54BHUVU8JGJLG7WJOFcKSRgnjmrd/EQ8RBJJO7O7HFQlqehTd0b9sZVWAIVeMkFlYcgVheIIFaeVSjxknIZXJz7YrZ09DIVkeXZGw2gdQD/SqWraa73TuzAoARkHgn1rWOjN1qcavlQX4QzNK0i7SoHQVS1fwlZndL5crIRwc5JNdDbRLDfAOQg6k4zkVf8AFOuWmhaTaSWcCzSnIwxBBOPTtWklc5qsHbQ84j0BPJfbEykA4UjBNUfJMBKPEVGMBW5xVv8A4WPOs8lzcxQGKNvmULgKPTIqtpfiS11fXLlJSiRXIJUyHAjJ6YPpWFrHnNGWYGikMggkUDOWiUnNbejNFPDi6t/MiIJIchSfcH1qvcQ6rJcTw2F7bmCMnc6yAE+wHesd1CBJHmZ5QxHUkg56EdKWwWNW7doZZFRgQhwoxgke/rWTPbi81JJIoY1dQSSuSTn3q5PGbmNA5McoOQWGM1djY20saO0K8AM47Z6c1IjKngeONQ4VxycgZA9mHas2804XUJaJAhB6KMYrultdKa7SKe+CxPy0kYJGa5zxW1ro1ysmmQtPGGxIQ+RIPUA9KpO4CaZbwNZxJKxEx+XJHAPua3dB0zU4NXKWMpM4TcjxZIH5VT0GTQ9duES9iktbcpkskh3K/Y8dvatPVbKHRV+06ZqYugRtKoxDAD27Uxol1fxf4mvC1lqV7cKYyF8yKAKTjoCeSK2dD8bTWWnn7XG9w8ZwXc8kVy1t44eW28uVZFJOG3AMHA65P9a1dLgg16Qra2kiwH5XIbIGe+Ooqkxptm5Y+IItfulsbS/CQMxZhcLtQEdefT3rr7az0+0gL6ZqtwdSB3SLA4khIHrXDzeAlvmW2MqwMOdoYbQB7Dk1r6To8vhxShubdIuhkjUqDnt70SnpoUzzr486jb6rBbrHbCG7hJMl1CCPNB7HtwR+teIgt5PDsWHA56mvpL4paHZ2fhC4nlmUyPllRBknPcV84xs0ZUMAQBkj0rrw7bWpvS8z0D4T+LLvQbuVIn+zTMAGbAP0Ir3TSviJe6E8V7BEt7MhDSCQEbz747GvmLwzdKmrxhwUSQgZPAB9z2r2jQPHul2ty9tLexQyKvInUkE/hmirTuxTjc3NY8aT61cyTzQiyjnbcyQErt/D/Gs1ZrnxLG9lCvmgEncBkqvqcVxfiTxqZ9ad7FMWpOGRSdrfTPODU3hL4lS+GNUe7t4Vt5UOVLAnGeoI7is4wkiFE5a+042muzCWNmghYoSF+bOevt361Y1XUYr8wRQNKbUA4MxBO4duOtWfFPxAu/EWt39wlqkEs64lCLhT7iuNku3BiQHGzkYPQ1tFFKNiSZmScwsCjscBgOlLc6PIrMHlBCKGLdj7f/Wqk907XqXEqDIOGJPUV07ajp11JCisqIoBIXoTinqi7HMpaHa8jooTOBgEZqESvCCiJG4zjLgg49jXcXC6HPbKwuAhztZgSQB647Vx2txJHqUkUUoliUfKwPBpx13GTwfZrkiKG0WG6VSWlZs7x/Q1h6hai3n2EOhA7ng1o2dwbZw4AUAgkjpgVe1e3g1TTnvI5lMysMRAc1aQHOxxucFc5ABAHOa7yz1O01HRYrcQvE6DkSeuOoPpXDb3bKlSuBgseOfpV+wvnhtSm3cp4yTVNXAu315DEwYKML8pcEDB9x6V0+mX9l9miniYicAb1JzxXEqiKXcRozHnGegqRJVjBCP82PmUDFTyisfVfhLxhoHh7TtP1Ww8RW9lrMJUvp5bBAP8Q7E9OPeqnxe+N154lljlGrxXaqQCcDqOh4/HpXzNAVmU7kG485I6UXN7IbcxFw8XaMcAe+fWs3STdxPU9+h1GLxppaXMVyUaNQLoFvlx03AdxXCa14csv7fSKG5SSE4KtEeue4P9K4SLWbsW8aISGRsqUbGR6cVYk1eb7ODFERKG5dj09eBTVOxPKdbeWs/gzVbe6bypEjYOsoYEHnoQOnvXrOlfG7Vdesn0eW2gGjTqN6xzElCOQVBHcgcZr56uNRmuQFeZpHxnDcqfTiu3+FmDqypOwRSDnIyB6cVM4NK5vTir7HpOo39pPCEFkhYHIlZehHqKwL3KxCSHDqhLFT29q7uawS4sbgosNw2AwMYIKge1cNrMpt4nRo3kT+LAAKj/AArnVzvvZWOMmgi1CSVp7k27gkjAycVnW9zcSBIGnDwIdoJU5IPTBqvqd6iXxMQJJByp5BFbXh7RLvV7b7Wba4ewiIMksS7liI7nuD07VTjoefPVnpMXw28QaFotvfLpVxrenyRb5ZrS3INupxgtz+v6VxMlwljeySQ2dwIPupJNE6Ln0yQATX0D4E+KttHY2ukXep3jaM6Bb6S1izkDoWHXoADXS/FvxT4K8ceBrPRvCk8M7xTKXhaLa64AGffqc0vZQtdmTgkj5h0PR9RaCW/tg0CyEnIOCfav0z/ZPEv/AArqQyrhzJzk5xXyl4O+HujvCgm1OOG6t0LGxlBBYevNfY37OlukHgaYxIIoy3y8gjjPesZaKyNKUWj00DGe1PGMcDFNXB5zn8OtO9cHmkjcDjvWXrGWvIh1Kru+tamAMnGaydWyNRVicApnPtWNXYDgPFcQNwrt1J61438esjwvo6gHeb5WGBycEDFe3eJIg4IJyM56e9eL/HJwlj4fRyqI16uN3sRXDFJTK6Hyt+1LO0/xZG8EvFp0WR+FeW6FcrY3RUkmGQ8iTlST2xXo/wC1M8sfxl1AEYjW0iVTjqeuPyxXm9jafb7OVS+x8hhnpkV9DCV4ol7HY29pFA5ZolS3JzKsL7WH4HqfpXFeLDBJeyS26SBBlVDoAxXscZrRR3LJFPNkgbWK9D74rN17SZmsJZUkXZH90sfmOatPWxkcpNd/ui6HaM7SSemP61sX1wj6HHLGrKSQpYHOc9K5lQW05gUwQxLY6gg9a7Xw1Zre2FvCSih2C/OQAcjuTxWzVkDVkcvakQ3g3SNFIVCqSOCe9dWJYtQiW0lYAqABNnPNVX02Utc2LxqIwxBDgAhh3B6/lWtp/hO4nsopliIgDFTKjfMW9MDvUXM9Sv4buNU8Oa/ZTwwwXKWk63CQ3SnyZCM8EjkAg84r3L4m/HbxZrTaVfav4X0iO2jixBDbSbk3EckjOSfQdPavH3Q3Ek9ghdJYgFJfnGOcH3rqm1XS9Z8LpZT6cNMvrcAC7ViyykdOO2aly0DQ5H4ofEGb4lwWUtxpdpp0sGFP2JNivg9SoAAqjeuq2kSFFZmVfmHGPerUc0UMctuAkshJDfLnZ7//AF6in+WJEMAYcAM3enF2KV7HtX7I+xvi3o6AgsMDJ7c1+qUxJcDpwMflX5Z/sixpcfGHRgyKuGCnBBz8w/xr9S5cbxgcYFYSfvmkRoPYcCjByCD25pcjI9KPxzRcsVQBuJORtOa+av2j4BLa6KhGQbkL+Z6V9KjkMDn7pP1r55+P0DzxaCwjJBvACfQhuP61zVnZXQF6xjMEwIcggZDDv7fSuR+Imjy+HnGv6OMFiBd2gPEq9cgeoxnNdyYPKYEDhgGH0NZfjGRbewgklYRqDuJbGAB169eM15ErNm3Q801XWLDWfDRvbWcPE3yuuQSjDqG9K8puHk8V35twWi0yL5WZTgufT6VV8TWeo3XifUtQ0aKQeHBKWmKAqCO5wOCa6nTfs1xp1vLZOpgICgn7x9c+9WlypNCTPnT4wKmmeNoooCEihg2sO49K5Cc3d5pbuRvUHooOQO5J9K3f2hbGTUPiDMIZ/IyoOTzkAdK5hJZ7fw0WSZo5zhOTkH14r38PrBGMlqVND8PzeJbuWK2dI2iUsS7bcY9PWrCxLq/m6be4i1CI4jkPAcDtXOW/iXV9BuA6ITMrYVfL6g/zFXTr1xr+sC7u7QRXIIJaEYwO/XitxE91pM8Z2+SxccDcOPetXRrJLZFijlDTFskOBkE+/p9a0zrEGppJaq6LdsoVTnLIO/Hr7mud02aDTr1nknVJEc5MwIxj1/8ArU7FDdUmkF3IXEe8HHKjg1ZuBG1gsbDecFsFQAPxqlqe2/ujKkqKWO4bDkD86talHJHpqGQmUlTubGCfeiwWNm1t9EuPCEt5bO1trNuwby8ZSVc8jPY+9SfZ112KK5dgLjOM92HHFUPh9c6Usk8eqACJFzAT1LDtjuK9D8S2ul3sVjqWkxQ2kSqP3ERwAe5/+tWMnZ2MZaOxiPpWn6bq8JtYPtduYgGYjG1+9b+jfYtAaPU7+2ku7cM221iIDuR6CsYeZNcLEmEd8CPc2ASemT2Ga19IsNQ8Kail/fEyTrIHS3niDRMAOQD2+tYy2uZ7HNwTLr/xAt2ljltbSe6R0gA3FDu4yBwK+tPh04uvjVrihCijTlXc3UsAmOOo614j4Avra9+Jh13TrWztwzDNvOfkDdyB3r3fwErx/GzxdM4CuLaNl2k4OVXgZ9PT2rzq83y2sbU3c9LVEkikgnQSwSfK6N0IrjpJp/htqBin33Hha7bdHMOTauex9q7RFOM5yTzVPxJd2Vh4dvzqoU2UsRGxhneccAD1zXlRu9Dq0GavrFpo2mLqEsqPbOu6NkYEPnpgd65iz0a58VSHV9XTy7VTm1sicZH94j+leb+CtLvdG1yxufEVpdJokjEW7zElAT0OOwr3q/Ktbq6FTEwGxk6EdiK25ORgtTM0SBk195AQEWIYVe3IB49K5TQFI+POvbiSUt15A44CjP6Gu38PxrJq8jcFZFEJP93nOQPXpXE+G3B+N2vsoDOIGUgHrgVcmkhs9JkRbiKWKVFlgkBDxMMhgevFcZIlx8NZyQ0lz4VumOQMl7Jj0Puuc/569uq5UDPGM1X1O7t7PSr03zoLJomV1kAIPHAx65rki9bDIrrUbSx00ajNcp9hK7klVgQ4xxjmuNt7K5+Id0L2/DW2hRH9xb4IM5B6+w4rzTw5Z3Nnrlvd6zaXZ8LySlYyciIZPBx6V9DqsbRR+SVa2KgxeWcrjtitZQ5NUSnzbnM/EFjB8PvEAiQRxrYvEgXgBeMDFfCsiL/ZImYYB5x6c190/FRzH8MPEJzgJCG+nzCvhORt+jx4IOct07E17WXu92DtcyJrtVkBALAdSOCK0dM1GLUxFbXLgTN8qsTjH1/xrBnJ4IBZsEcCm2as8gIQpJjnnk17FxXNyZBFcmIZLL0Gc8etEsi2ylgN8uM844rZtL/zoUhcIGK7RkAn8xzXP6nbyLIQ4IOCQcYyKZJnPOHkErDPXNbWluhsbkhC6FcHcCMA96wTiJCMcAc1r6QzHS7gE4fqMdx6UCuUftSxSgE7cHGeua6C01hb2BbS9VRBnIcjlK5XzB55AJwDwSOpq+rPKpJGTkGklYZqLpT6frEAAV1Ylo5FHVfXNdXFcR2rA85GVUEdQe5rC0q4KRpDMfnUnbznAPUe1bc9u8ZiJJUZB6ZzWcika9tqaQgF4SEAAZlGcE191fsUyIfA+qOpyBcDDDuMV8NkbrV8kAsMnHc9q+4P2IYynw6vtwyTOCfyNefVV2mD0ufQ24ZOTg9qUkgHAyaaAeKcRgHJyataGQZ70qdZDnjY2fypmeoAyR1FIzBI5yAAwjJBIyBxQ9QPmb4/o0+r+CkBUBrsqSOBjcOa6jTgbe4ZAMFZNoAHGM1z/wAZkWbxR4ARhkG9BIPTBYYrpFjK6oQSCvmHJH1rxqusi49j5B/aYa1t/i5qlsYlSCaCNiAMYJGSeO5J61yPwN0Vz8aNJKhmhWMyAqeMjOPzzW1+1PcfaPjDqajBBiRCuewFcb4HTVXvYl0gzNqQUtGIjhgo6/pXq00pUbFrR3PqzxP4nlW/GkaMgudWmY7mUZEA7kmrvh3w2nh+2JkIur+Xme4bkknqBVD4aQaenhuK5swz30p23jynMokHUHPIGa6oKeSeK8Cp7rsjRaq5leIisPhPX3OQv2GReO5K8CuX+CKf8Wo0jp8ssygY9WzXT+NG2eBvELAci0dee+R/hmsb4OwiD4W6PggiVpJD9S3NZ68tyeps63oVp4j05rO8Qg53RTL96JuxB9PasHQtduNP1IaBrrYvUGLe6H3blewz612LKMY71ynxNWwPhG5mvDtuoubIjhjJ2APX8qIe97rKd1sbmq3kGh2Ml3fu1tCM7QR8znsAO5NcvptheeNZxqmrRNDpin/RbIfxgdC3t/OuG+G1xd6/4mtrbxlLdAiPdYpdKVSU9hk9fr36V7eymPMZBUKSAMYA/CrnT9nsTe+5BtBVVAUAYAAwAB6D0Feea4vnftG6MjBiILAiM54+65P8z+dekbFwQQCO4PeuAvozN+0ZbDGAumsT7fK3+NTTajqwa7Hf+YySlkJBJOM+9cpqemT+GLubW9IQvZyHdfaenQ+siDsfUCusfDksAQSeh7UiK24gDIPUeorJ7lrazKum3dtrNrFc2MnnwyDcMdV9QfTFc/rfiCe7vTouhATXrAia4HKwr3OfUV5n4+u73T/F2pJ4Ve6bTVw04tQSiMfvcj05r1jwRYadbeGrW40yXzxOgM0rHLl++fxrpdLljzE8zehJ4b8N23hy1KQjfcOS0tw/LyE9STTPHJx4A8Qg8BbVmDDt2/rW4i54xzXO/ErKfDzxAwJBFvjgepFc8W2xvREHwtDL8LfDoYbCUcj3AY1ra34etvEVmLa7LIV+aKZPvRN2INVfh1CIvhx4cjAJAtwwz2yST/Oug2AYIonuC0Ry2h65c2N+NB10BdTjBMFz0S7j7EH1A6j61u6jf22i2T3WoS+TAgznu57ADuTWF8U0sU8E3lxeuVvYyGsZM4cSZ42kc9u3pXnvw0vbrxR4nii8Y3F3MViDWMd0CElOTkc4BAwMd8VcaXMuYlyadjtLHTLnxvqUGq6vE0OkRkta6f0DnszetdwQOCBgAYAHAA9BT5EKgKpGxOFHYD0AoDDggfWsm+hokjyL4i72+MUCod5t9LcgrxyVJr5U8661LUylo20pISu3A5yc8nr+NfW3jeTd8UNRuVaMIdLCCRiAASpHPpXzILOxsluIm1G1gcMyuVLSFsk5A2g19LhNKSCC11I9P10faUt7+7N66yDy45DuVMd+P6V1cOnXNzPcXyukdsI9yuGyFA6Dnpz2rk9J05baQTpMuFOE8yMjAPcg/wAjWzqmoy/2eYHdTGeBs4B9yK2lI9SlGxy/iSdZBk5BcsC2Op7nPesBojOozhiBk7T0A+lX/EUo+yqjHe6g7QeAM9KxfOl05RJlQxQqwDZBBHIzRFWNGQQXgZpI5QJAxIJck4HpXNyukEsVzEHiPmMBEDkEA81o6pcxWsU7xn94ygiNTnHsK5RLnzbtJwMnHzZJ4PriuqOpyzvc2NTcTmQwsQJADlTgEnsR7VhXzI9tcggqy/KADjBHU59Kti9DRSSkAKX2Yz09/as+4AXcASVJ7jPNXYzNGMA6VaEMGdHDHJyR6Gsq8IuZnJGWYn5jWrLZrDa6ePMDGQnO0YIz6msiOJXvZIixGScN1AI6Z9qZLZSZCMIRtPP/AOurtsvnRhGAQkbck/eFQtHidDKMsPl2g5zU8CFpAwYgKeT6fhQIYls8V2i9VVhyO3vVm7w88qqigq2Tjqfep2txITLhiQAPlH64qaWItKZUxgqAVxjJFS2NK5mrEQQXGBnOPQ1qRiVoxIgAZcdTkg/4U+DS5ZV80De+cEY7Hrj3roNN8LsYMqCR94cdvSpcrbmsYNu9iLw/ObecEttJ5AA6n6Ve8TRbJUvEUBHwJCR3qfTtAmjnDsmXB+U46V1V34ObVdBnnAw8ShthPU1g5dTsjBnKaVMbediHBcYBGOgPSuvs7eQWHnO20k8AdfaqGmeGJ7uK0mSIqjEJIQPu+9d9ZeGGhUWxIVTz83JHuKwnI6YU2zx7xzpciXMRkdm3J5zHpjnoaj8N6axxPkmZG3DAwAvavSPF3hGa62tEFmIIVsDnGe4rovDPgiOzjYsoBwApPej2qSL9g2zBs43mtrYPFscZbfn1/pUWveEFuIoLpI1DF9zL1z75r0E+G1gdYyihApbI5wfTPpVl9Mje18pgSgHykDof8Kx9oup0qgcz4W0E26iVQSjkDaT9zHf3B9K7WOwXawUBA3OFpNPsBFGihQGYAkjvir7YiIDcHtXPKbk9DojTUVYLa3UQCI8BeRSGSPTyWLgK3JBPQ1XutRigBHmBCQeSCcfhXJ6vr0t1tMTBSoBIIzmqhFyMZyUTrbzVUh3PkAjn6+9ZcvimMK6FyCACW7En0PpXHXeou0eQXdupBOOTWdcXJigKhcgA4XPr711xpxOGpUn0Oh1Dxc86kRyMjA5DDoMdRVaTxJOwJSRHyoUlyQTnrXKtNNIxBO8g5AHH0z71JEksjBAcFsHIGcZrW0Ucl5s6bTdbkitkjJDxq7EEHBGf5itK01XypS43M8nysjDIC9iK5220yVE2ICxyRnFbdho90rIUiIGPvE4ANJ8pcVNl6W9LoSVAGcjcMYNUNQtxeWrsQDyMrjqR3rWTw7clI2dhKQ2WjHOPfNXRoOCAxAUnJB9KjmijojSkzmo4ZWZEjAORgMOTj0q1bWbxlQWeN2bDHsB3NdJDoUUMQVmy2SdwGCB6VaXSowMAnB7tyah1bGios5u4u3SZBIhcE7dyjoB0Jrespor6xZWZjMCNpXoMdjUNxovlkuBkMcnnOKzp5Gs7t4yGMEy43KcEH0qeZN3NlBpHOeK9KbX9ftyFBLHYFx1HqDXTeHdOC2pspIvJngLJG3Kuh9SanNobtbUx4hlgjBUjsM1tNpVw8tvcoRLKwO+Qg/OPf3pSnoOMDAi0N5YJ7IR5uQGYM3QN615F4ltR/ZIEY3EMwJU5y2cGvf8AXLlNBjluACUntzAQeoduAQe+K8x1jwpPpl9pWlGINNPH9oYnoFz6UKQSg2efaXpkgESmIkxgcHt70/VtISaMlxnJxjHWvSL7wg0EwVGMjHBLBSADVfVfDKR2XlPGTKfmJqlMwdLS7PCrmzTTpfLuEzEx6k/cbsR6Vb0+F5UkyQQrYyOh960vFultBvVgxXkYxkkVQ09jDZRLkEYwPcV1J3VzhtY7rSpU1fQGtpsieABYhndlR2+lY5sZJ5MkqsSDlSueR2z2qvo2pixukmDgR5CkHufauqjmtJdTV5VkaJxuPlEbSB6e4qo2M5XRc8PaUn2q0e5CxbQX2KSSOOBz2PrXoehalColiuHms48ZCWzHLtngEjBA7VyVpdWO951hklLKCQCM5B70yfX1jvFAATJ5UHOPaibS0KpJyZ6JZYvb+QziIIwPl28ZPykfxE9yO1XvEvh02ejy6vaC41FEG66DSHzh6nPpXnq+MoLW/RDEYlChQ2eDXovhjxMmoWUloGzHOvlkKeAPQ15lbEOMrRPoMPgozjeRz+lzHU4S9pbGUBS5KqDgAZ5J71W1DxLC1iYhKTbNwzBCoVh1BPqK529v7rwn4rvNOMzW4icN5aHChCTg++PWum1a/FsiymTzVnw8DSKDFK3fI9R6VpSlznm4ml7J2MY65EkS2b3EVxaZ3r5ZwQ3fn1qPU4hfIbiC5N1Ai5dwM7fY/Sq8/iC+tbkXEljpl3ZjO5JLcA7vU4wccVbtdcsZIjcpotvHlvmWOZwfoM8fnmu2Oh40km9Tn4bkXM0dux3iQjYdpBz+NbtzqkGitHIbkQ3kBDRAgEKw6HB61E93o97dQSC0u7W4U5AWQEOfcnpWZ4nh0ttbnaVZklVBuDqGPI4/yKtGXKi7FrmnXhle7uYxNM2+VXJAkY9Tx0+lWbLU7KCQwNMJlJO1weR6D3riBb2U6lYxKAGz8igdPc9Kk8kQguhCxjkDOTVaknoEmoWEboXuo1AGSGYAA+lULx4pibmDawbGNucEHvWDZtboVKxRh8Asdoz+daenuWglckMpJCAcYppD5jK1XUGuJ3jAYxqAqkHGD3Na2j30FrZESSRF3X5gSMgjvjtWBfErLKpAyp5wc5NZaqkl5ISN2AAfanZkHoGnX1spkEsuxGfaoJwCCOtXDqmlbnVLuFwDtYK2cH3rhtUHl2loW5MrFQFHTA6+wrPngUQAKoJPJAHSjkKUj0OLVbOAgI4eA8Fw33T2GO9YuvPBJdn7Kd6kBtx4ya5uBFTBA2qvOPQ1v6YyTRI0gBckcH+VCpkuR61+zF4ntvDF5r97NG0ruFhhhUZaVz2AHavovQfDdzeXya74gAlviN1vZ9UtwenHc14v+y1pNnPrmsXBtkJtABE5XO1j1Ir6TDF2LE5J6k18/jWozsjBajly0qEj5iRzXb/BcHZ4hYDlrg5z9Wriox8y54wc123wXXNlrbMSQ1yeh9zU4HWpqE1dHoag4xnmg847c8UmSBwcUoJwAeT3xX0hgL3JzzQc4OBk0H1zikbIOM5FAGP4rcDw3d553EDp3ryRYwu8YwN2R+Qr1nxef+KbuRjHzKK8qwdzknPOPpxXlY3YpEJUdulee/FNc+KvAsbMChuiNuOh3Lz+or0faOccGvN/icgk8d+A0JBP2ggjPU7lH9K8aGkrmy0PSJzmRsnnoaxdd8Nxa5AXB8q8j+aKdTgjHQZrclQefIRyNxFNOSDnrU3aYWOW0TxBKs40zVQYr9SAspOBIvr9a8t+OuF1ywBJy2459RjB/pXsXifRLbV9Lnec+RJBGzx3AOChAyOa+StT8a6n4t8R2ltqE2+CHMQmx0GSP1x1rqoQ9oyJOyLLajKLq2trdliZhgzg5CepJq+VstO8SRPbNJMhwHnk+ZpWPU/n0qDUdDGmpamBA8Rf5ih5I780tkDc+IYkVGdxIrEDnBHT69q9HlsrGCaZNeoZPi3cBGLxRacpzuwehyMfWm/DiBlt7yUpt8y5chcgEAnrim3GF+MGsqFYPHZAFh/dIP8A9erXw5TfZXTkliblhx1Az1+lZVdIaFHaNbCcqjgMpIXHY183+PbaDTviLd2yLldoCs3IDDGR+tfTMasQdp2kchvQ+tfPPjy1hk8cXU0sBncgLgNjDHqf5Vy4a8pWKZmRruQuQORgYHGP8aWIAyZQheCoLrxV7VrMaRZqyEO/GFByc1DpWmXWruXjZ1ijXBTHy89/c16ip3MnKyuRb1yI5QrAnhkP8QpgiVV5O7nrivS7D4JandWVvdwXemqsiZ8qWQAjPcjsadJ8BvEKMP8AiY6O6qOFaYAmhxtuY+3he1zy+ciQwLuUEHa3HQdulTIoYsEG4gcAnqfeuv8AFPwy1TwsbEXM9nLLeSBIo4JAcnPr7ZqPxF4I1HwottPfiBUmJXMMofAx0OOlJwdrmiqRlszGtbZdhL7g+FBCdB6nNffn7KQC/CaEngmQ/iNq18FWmMoAc87sAdQK++/2XoxF8JbVAcfvDj8FWopp8xonc9XB6gnmkJI5JNG4c+9Bz+NdgxrH5SQcGo5CcHninnk4HHrUcpGDnoaTdgOa+IGI/Cd055CgnJPWvim58fQWOmeNdC1EgmeJpIO2JNowPzx+VfaPxLcr4LugQSDxx35r81PihcOnja9kBHlBWVwe7EgAkeoAqUuaY1oX/APj+/8ABdiVE+yURq3kOc7sjPykf1r3L4d/GifxH5S3enyKrYVZWIIB9TXzL40gs1i0EaTtRLiNUmA5LMTzX1D8INPgstHmtmt4iixKFDIDyRyaK9OLjdobdkeqeZEYBJHLG6NxhZAWB9SAeK5vxISSVBAUgEnPI+lRSeDhYyi70idrG6HJwcqePQ9vas3VtWuFUJrtgt0jZLXVnIY3477RgV5ShF7GZmuVOq2ikZIDbSR0P17VZuLmW1HnxPtkjOcAcj3z7U+zttK1S6gk07VDC6jAtL1Srn6E/wCNQ6/a3mloxurVhEzEGSP5wcj2ohTcXcVj0eDw0mqeHoNSGozyNIoYpuySfQVzXiTS9WezKTPcRWwHBuJPvfh9K7T4U6jbWvghZZ5AZgWba2MgDOBjtXNTQ3fj7xTHBPMwgBLGLPCr9PWvZa5oJdSJ2aSOZfSEtvD13FBLOiyrvuGZcIMAk4Pv6VyPgu0sdfvxaajI1pZwqzGaMAEjPAz7ivo/xr4ftpvDUtoh8m3WMLtAwWIHTPvXiY8F2yOlpfI8clwCY/LbbgDpknpXLUoOLT3OSdOULNIw/HehLrmmiKzspNP0OyUmKecEvOx7KvX65OPYVx0vifUPBfhtItO1b7G1yNqwIvmSlfXH8I9qtvdWnh1tZluLuZzG5ht7PzyQ7dMkZ5xzivRvhx4U8NR6JFrsps2mkjBaSVTLKSRz8vQfQCrVNS3NlFSPPPh54q8UwxSra30RXJYyXKFmJI6qOx6V6z4d0HxZrUPm6tIs9u2WjZQAQT7VS/4S3wv4cs799Ft2ub85ZhdqApI7gdhn2FdJ4f8AH9yPDUd5/amn3VyyhmtIsZRTz1B6j0rojGEFZmipq1mzkfE/w9lhvAz3RM6AMFUY6+3rWHqPjzWfDVvNpcVoizuACGbJAPcjtXoPhzW5PF2vOUiIBGXkcgbAPT1qt8Q/h+dUgMWi2gRJZAs9xnMrAnnn865J4b2jvHQz9m18J5rpHxag00pbT2zb1Y+bJ52xCfU+uOelXbzw1cfEe3d9MgGmQ7maSeY4LH1znnNdFb/AvStMvopLeFrlwoJFyC4LfSuSl+HOu23jkWhac24PmKImO0AnoewrH6rKGpm6cupn2XgeH4bmO/ubf+1NSlZltIGIIJH8ZAJwB79a3WXU5LaO9vmiQyrtMUa4C4Pp2NdTrsdto4tkubZ/MUbZTH87Z7YJ/wDrVmvqqyqbaSACAruWNZQzjI7noPUgV59dWfvHNONnqebavM+n3Elyj+bKxzGVfPl8Y/X0rnNI1m40u6e4hcxyEnLkZ5zXaaq9pfzz27wS+YMrFFAB83uT2oX4f3+txWVpa2hWbb+9m42g5/XivLcW3ocFSFmTJ4hXWrOJL2XfKcgyKMFs9q5rU7Q6TdLcxxMHBydp6j3Nd1efDGx0H7PFfao8tzkfuIgCal1XwXpTaaLm4kuI4IhgHdgH0HvUttOxztNHK6U2t+Lb2OO2tJJYVIBaMDC/U11g+FOqvG3lX6xOwOQQSc+mOBj3rlrh/EGmWvl+HtWW0sjkeT5YIPrz1Gaw5ZdeuQVfUZiw4LIS5Pr1rtpONtSouPU7U+GNX8M27yT6xADngiMDOByAc9cEV574s8VmW+hhmuVli6lyMcjtV6y02eOwnfUVu3t4yXae6kwGAGcKP/rVR0LwXF4mV9alAa3LFIIwDhFHfHrXZGUDopyinqcbqni/UNV1NLol5YAPKG7JxjgYq1BeXcpjJmaJlcNhByAD/M12l34XigaAwQi2gjyFYgAOPUDvzWXdafFp5LsCzuMjHOBn0rbmXLY9FYi0bI9AufjNoEnhSOxvLa4N3FGCzKSQMDgnjANcLd/H99VtI9NERhsoWB8zaytJjoCD1/lVOLQhqFwUEeHxuZj/AHfTFef654Znu/ED2lsyPEHAVmbAAHX/APVXNTo01K5zc0ZO7NnxV8UpPEutL9kQwosfkqCmBn1/GufbRdQ1m/WK9RigIbc44I9q6XTPh6VKOWbaDkPwct/Suql0K60/TZrhEl1GcjcASFZu2BngAV2Kooe6g9rGOkTzHWPDQtYnEEyoMkFjxnNUrPwcbe1EspLxICxZTyQfeum064l1G8uHv4FMqDaIJBhQexOOuKTUftN0vkROsUbEKVQZB+laKelx8/Uzvh1cR6V4qh1N0YrbsSvGSfbNfRXgqbU/iTrst/NILTTojtEaHOOP4j6149ovh6aEBAgBzw2OnrXpFl43i8KeEJdPtTtu55dxYcADuPqaxnaZl7S7N/4jeP8AT/CbLYaYPNljILSqw4OeSfUHpijR/wBpHw1c2aWWoxCC6K8s2Qgx3z6V4L4zvQZY1ZzNNO+4qQeB6kjrXE6/GYpoHKjapwxXOHHfOe9UoJov4tz6G0r4z6BresTQh8wOzLCSMAjJGee1dnL4K0nxDbi5e0SZFIfeGB3DrjFfGyXRn1VTbIYvmG3Izgf1r1u3l8QRaTFFZarN5TYLopwEzxj1/CtORxWgvZ9j1rRfI8S6pc26XMOiafaDa8hkCy+wAPTODzVLV7T4baZfb7nUZ725jP3nKFWb0yT/ACrnPDP7P815brqvizWGgtpWDJbs3zSj3710Oq6J4Q8JWG230iBnBxHI43MT2wD6muKUmtDBuxTuNb0/WbmKy02wZrYHazSgDAPXBHWqHjSzsPDWjs4jEskpKxIpzk96uHwzq+u2AuBO1lEuCsMagHb7461JpHgqe906fUL+BzBbuI45Z8hWzwSCfQ1jaUpXRC95+6fI3xBg1s3bCcGKOdgqxqpI9qxbLwbebkMkTBG5JA4PrX1J4s8LWTXQcPFduhwEjYEAnvn2rIufDMFvYvKQCgUszY6V6UKr5VGx1RqtKxxngrQYNPEbPGHcAMpc9Pcepr1nWtfuNd0WPSonENswCu65ywHrivItN1WYMGCFl3kDHOBnsPpW7rfjWDS2thaI8pC/Oqcknuc9qUld3E5czLsPhFIHdC6xImSSw4I9vrWSdRtrPWUtovLTc2CJDwBXn2tfFC/e/mQSSxFiV2uw6HoM1j6jeT3MQnMrBONzE4OT1H0960toaqGlztdL8Sxabq17bswlLuQADlSc9c96h1a7jVz5hMY3g7lPI5/lXnsU8gu3MCsXUgBscZ9s9au3TajckSTlioOWIGMClYaR6Ze+ONMvLmC30+xIlVQsjschj06V7b8PvhzaXVnE19FHNPcKHHmqcKOowPavl/wlLZ32pRIjBpEYHcvQeua+0fhvf2z6Cl6bkRiCIn5sEggVyV24LQ5610tDi/iBYaZ4QtoorZIZSz7eEIJPfj2rgtS0+LW/LMTyQF+HWA4yPSsr4l/EkeKfFJWGcLbWkhUOvrnmuh0MR6hpe6AoXdchhzg+prOCdrsmEWlqUL/wbby2JhtYWe72gbnb5gMdSe9cvc+ELjTYFSdDO6g/NjGTXqnh3T5YJCDJGJMEEkkjPeq3ibRdSlQPEgYdCy9h7VormkUm9TwnXLe/W0lijsSiD5iynJOPrXPadaJcXUau4SRiF2uDk+vSvSfEkDwwxpEHBZmUsT1P0rEg8EXrNHeuFIJ2rjrmutOyO7kSWh2uqCKx8LxK4Bt4Y8AIcDIGQMiuZ0bWLbV7RgUKDacq3Y9B9a6WTQZ59IW0vriO3t2G5VOck/0rI0rwzpFtORFcmKVDhg8u4P7qMcH61i5nI7mGbOKS4BnOCgO0Y6e2K6TSFtrqzkhcFyoBCMep9K0b/QbKHa4JKHJ82X759+OKZYWWlQ8sJYpWPyncNpHc/WlzEq6Zi63qqC0Nukv2aM8BfTHY1w95qjeQFSKSbByRGpOT2Oa7nxF4YhdmubcmXeeM9hnv6Vt6F4OF5oJlwxlQ/LnA2fStVJGidjzbS9B1XxAxmt7J2EakkZAB/CtK10C7aIRzIVIzlEHA969Z8L+HF0vT3lkkzOxIKA5wKqTW0KOdwOc9MAACq5iuY85s/Dl1bKyW1yz7iMgLjIzzzVz/AIRzVtFvEuI2ZA65J3du9eyfDu48K2l3cTa/azXdsSFj8o4z749PrXY32qeANXsbiy0nRbqS5kUqrSEYTPGah1ox0Z30qVOpG7lY8o8EeJrPUC1tPOEMYJkZ+ADg9D3rh/iBfjxLqUVpZATxRNktHyDzxVrUPDRtfE11ZW4EVpCdpJP8XcVc07SDb30aK4Sd+MRkZwe2KbldXRw1YqJjaP4WS3jZyd8h42g9DVv+ztTTMUV0yWztkx9z7Z9K7+XQ/It5VSMsRgtKuBgd+O5rmtI1e2vdehtP3YTcVWTk7jWHO3sc177Fjw9p93a3cUkakMCF3DsD6+1fQmmajZ+G9FjudXufLj2hgMZLD2HtXlV/q2laLLBK95bxIAAyId5Zh9On41b1H4tW95bRiTSRfwqNvztgBa6ozSW5102orcveM/iPoWtwta2LtK7AkAKSD9T2PtXAy6PBqkUTmTY7ZDccjB9DWlfapp9+BLBoUFmG5yjbea5a/wBYS4keJQY9uVXc3f61p7RW3NJVFbc14dMsNLZJ0lBmi6K/r61De+N47a6LXE4KAYXnI/8ArVydyLq3USSFsOekhOD7Cs69ePUJwiRAADkrwAawlZnLLlkb1/4nh1AuIirbTwT0PvWYb6ZJy5O+MkEgccd6oQ6ZJHOAhAT+IEZx71mX2sRxX5tCWKdSwGM4qEibHq+iizvrWJ3GIznJrmPFGlMGuRZW5eMAnzFOQAfeq+jayY1jSK5EQBG0EA5rstQ12O28NvYWVv517dEl3I6Z/lVxVnqyTwa2uZba+LTwqqKccHJNXNRvkuSygHAGVDDNd9pPwb1jUIHla2JVuhIwBn3PFZ2rfCbU9Jcu6jYBkL1NdKnHa5qpra557qOtXNzapaO5SFTnbjFc7dFI2LAhQPujPWrevRyRahIJNyMrYwfSs68eSWABFBXOCCOTXVF9Tsi9DLlmbzTKTgsejDII9MVoWGiy6jKjwqoB4IK4xVnR/Dcl7cqI2YN0CnBBz15r3j4deC9KsGAv0DqQCeepqr9jRK55tJ4dl8M6THqAXbOwyFA6Y71wmratc67KZJ3Mrg9SDgV9S/E7wYuoaYxtQpRV3LtOMD0x3rybRPhPqOrKJUXYig/MV68+lJO6uU1Y8keB4ZgSFIHUg5zXceGtIGoWcs8YPnKvKgYGKk174Z6lo8rSTwyJCpO04wHNd98NtAeDwveXVzEECxsQpHzfSne5Fu55pPIUEsbkmLlSueD+FUIJFJw/yoBgsBnjsK0datnWR1AIJJYKOwJ6ZrHT9yGUKZCeQB/OoSQNdh9wyqQyuApyOvaorIrdzxsSQqHjng0NbS3e7JVUPAyM4p2nWjx3HlhyVJ29On4U3YqJ6x4YhikjgJTAA4Oeh9a9Y8PrAsSHJZ1wCwOAfwryPwnGWkWMnBXCkkGvWdEQiNkZgSQAuBjHvXNLQ9GC0Ows70xsvAABwQT0Fb0N8kyO6DODge9c5bWhWJCDknBJNblhbFkODgAZNcUr3Gt7DpLkZJZMjqTWZNdKSQEHJySw5raazXZgEk+lZNzZlJSrnaSeAR2pRuNnMeIbkfZmBXcT7f1rzW2t3udbjRItpL4UAbup616zrFrG8IBfKZOVriNEtxa+InkL5RTkkDoK6YrQ5qi0OouXHhq2FsvM8gVmbPOCK5DxvqwksIiZAY2yAc4JPtWpNNN4h12Q2rFoV4JUnIxRe+CNR1adVUKqA5CuO3c/Wk0ebODfQ8u02Ge4uyEiDuejV1PhTwPqkOuJd3YxbxkySDOAV7V6Hovw2TTpluXk81wOV2gYNbPiXTry4sDaWSRxGQAFhxkd80/UzjSa1aOM8SfEeaKX7Bp6GcKAqkdST249PWoNO0a+uwl9qkogH3vmB4z7+tbWh+AYdDY3M6+dO2doJBBNXJ7ed9sdwTIcjaqdE/xrGUkhSlYS2nSBFVWDxZyDnIPvVXUrODU5FAYlsZ4BwK6ZtCFxGZDHsJAwAvXiqtto/wBmZ5XdnOD5fcL+HeuZ+8c17s5y91W6srFNOsZmilc7NwHXPv8A561d0P4e3clsbh5XeTOWY81r6T4cRrrzmViQS37wgZJ716loVnCmnb8LKSdvoP8A69RKHKuZotx0vY8y0vw9d6bOGednQtkL1JrqJ9YW3tlAiaQ9MAdMV0l5YxbC5yknYKOvtWFrF1babbPdXcRWBBkrJgZx/SuW0akrSRyJKUrNGBqmrPd2brJZiIEHaSQCT/WvOv7JnhndgCWY/MM5xWP4u+L51PxREsQBskIAWMYA/Kutg8aaVDa+bcgliu5VjXP5k8V0SoxgrRNZ0rL3Src2l7cRiNI2EajbuQdPz4qu3hKUqC0Rct1JAyPc1Np3xU0y1llmuopBAzYWP1/LpXaaT4m0rVbQTqjRREnMjDgCsXdGLi1uctZaG9hAXKEiMEkZ+9x0rhdP8Xarp/iZ4ioSNnJAzgJ6D3r2WTW9JmhljglVgQRkjrXiXiZUj1t7wuxCnIjA4OD+ddNH3tGjalG57n4Z83U7UySFXkdc7QcYx168CvMvHzxPqRgEDOCeCpHynPf1qloHxYv7yRLC0tY0LfKVBwfrk11snh8Xcfn3YUTycHnmtFHldzZR5Gc9pc0Gl2zgzLFKy4GeTmoobu6kjcrNKWHRgOv19q7e38IW15bYfAeMblwMqPqfWvOvGdne6DOwtnaJGGW54YfStFK41K5r6d4gjsb6KGeULKRk4OAc1p6rqekzIjm5SUsMsiPgj8fWvDr+5eEGSeUyynJXYxyP8KmstVltvKMsRJbkYGcD1NVzIq6O3ltIPEeqEJKXgVgAhclmrrYfAOmWDJOkRgc/NkuckemK43wxqVjYus9y5UKNx2cEn6eldGPFmoeJb5VtoMwxKcHGCQKzcrENpG6qCBVMFwIEJ2+YRkHnpWjplzHdyNbeZG7k7Wd+QD6is2COfULZI5LfyTjBBOCT61j/ANk3+nTM8BeQMchVXGDWTlFuxm3FnRat4OtLhnd2MhT7q4AB9wK5e78DIsocoMY7da0bTXPEN9dm0htHijjOGd1JzXRi68k4ndDKR83mDvWkb7CSOCh0nTrBwt6GjAIIUnOfeu80TS9EniBjCqWHD4BOPSuX1uGPVWLB/KCnAQKCH+p7VNomnX1vMoiAKEAAgnH0ptsTNrxD8NLW7jaWAKjkbhvOQfeuGuPDctlOIpHZlb5cIuM16pbNcRQOku/cAAC54HsKyruze8mEhGAD19ajmkQ3c8yfw7caVco1sgBkbccHJNei6VJd3Fm7lWZ0j2hiO4reh0O3uI0DqpBAHHBNTXV7beGrd5DbLKn3QpzwfwobuFzxrxPNq8UrmVXCH+EDIJqHwlqk+n6kiyTMCxAVSScE+35V03iDxCuoMwWBQMlth7Vyv9m3N5qiXFkhLg7iCu0EjsDT0KUrHsZ0qO4tRc3DruwMgDvTrNluALbTrVJ5VBZ2YgYA9PWuGvPG15Dax208LK7H7jEDnvzUum67MiAxLsc8BM9Kz5dS01c7TVNVsNGKpesgdhgqpBINeVfEq9tNTgjTT0cyEkHJzjpjpW/JbXesXLO4LOSFwTwBV6LwTaW7h5kIc8nBz+nSrirO5atI5n4d+Cda1CABb2O3jOMh4ySfoQRivYtH+E/2SE3N48ksjDCycHB+nas/w9Pb6fEUgDFE+UEjGT+NX9S8Q38iPGkuFbgENkAetbuUXubxjC2pzWo6TZaFqDz6jcyXMUbYWIDJxVq3+JKRo8FhYPGp+6oGSfQmsK81rS9JuMXhmvr5uEDDKg/SmTau/lNLBHFbyuMqPLAK/TFZyqWWhLmk9DH8Taz4nvbkyCMgucHcwBC1JaeLr3Q7cJBFtu8ffkXcCfoOorU0bRLy9864niM65zlic1cuba0tHAdApAzkkZrmvzanO3c5my8cX17fkvbBZWOCyggnPXANb9no13dyhoYy4Y5JIJPNVBokdxe+fEjE5ySo/pXfeGvEEWkIlssDvKx4boAPTNQ1HYiy6lSCxvbX9xKmflyQB1rO1h18jy4rZS4B+YgZB+telzNHdWomlAieQHAJJx+NcLfxl5pAhBAOKxcbGdrHM6P4lFnILSc4lckFQpII/kK6SSKwu4Q0T+XKBlhJxmqdxo9xeW00FnEpmcZ3EDK+4rEfwHr8TrJe3LiIg4VSBkepNKyYrEtxaPfTAGQiNTgBBkn8Kr6r4akkiliBkyByRgH9KkiimtcRkmVs4ADYJ+pqH+ytTuw5BZHDEgoxJA+tVyFLQq6bp88FqyhM7RyW61zckkFp4ohnncrjPGCc89a720t9TJS3e32JnDS4y30zXR6X8MLbV2E1xGpCjJGQMj61UEioysZlx46tF0iFbcB1UYMkfY+hq74a8Sy3MXlxIsQcE72AOKk8R+DLCwsXjto1ihHRc+lcbDaXpmS3syDERgBTzn61q0+g+Y9Nm8WiHbEZAiAYbnOT9KztQ8W2QtJTLPGSAcoFGTXO6T8I9ZuXN08yqCckTEkr15GaqeIPC8WjKRdziS4UYMhXA/KsrMnVHN6t4/um1IDTrJhGPl+YjpVrTvEGpyuXc4RiAAG6evNaulppFnBg2yzT5BV/U+9U7u6trm42qViXPIA4FVd2BybOm025Dx755mdzwCpwST/+urcfgSHUF88K0pbqhJIHviuHj1ZbOdTFGHdTgMTwPwrsLP4ratY2ZtbYQRoRgskAZj+J6VLkylI+HNU8S3epq5u7me7DHJE8hOD7VnRXaRlWjcxKB91f4q25fh94ihAA8P6o27nm3JpsngvxBDlhoGoRnGDm1Jz/AIV98o9j6XmRq+A1+0aqMoZQx+6OePSovH8UEGuXMAgERBJMbDkV0HgDw9qek39tPdaZd2wVg2WhOCO5qt8TPC+ran4jur6z0y9ktickiAnPr0FTbUVzhoL5rd0eGV4HUY3QuVI/Kus8PfGjxh4cnDwa/LcKoxGlwA4Htls8VzDeE9XcBjpGpk5wWW1cgfpUVx4a1WFsDTNQkIwNrWpAA9c+tDSKUj2zRP2t9djZ4td0LT9RjIwZLeIIceuB3ruNF/aK8BeIgkF9YXdnKcKFeMsAfavmGDwzerIA0UkQIydwIIPoR2rstE8KzxQELasXHzFgc/lWEnbYq1z2bxlr3gy+i2WVrFdqwLbkjwR7Z9a8ongsnlJtrVVhDE4eMEj9KmtrGePcZVIOcDI6Vqwac7RkhMluBg9/esrsauXvDWsSWwkgtnW3DgBtoAJ/GuqNrPcoHuGadGGA+4n8K8yuzLp04ABVweSoyK6DSvGaWexpy0gAwwHGKylfoaJXNO68MXF2jm3QE8kbeDis+zjaFjFN8hU7dzdM12OmePtLltCZdsTYO1mHJNef6/rUd1qcxiZip+5tGcntSjzNl2srmteSFYTEzoUGSR61yGq6zc2D7rXceDtG7ofStqy0TXtYQJbaZcTKFyXIwPrk8Vmax4B8W6cRKdIcxEZBDBsH6Vok0RzWItE1zWNTmMUyq7twEY811dr8GtabZe3do8CSfMvI5H0qn4W+Ok/g2NLDxR8ObDVYEODewxmG4A/3gDmvbPAnxo+FXjJ1s7bWJvDN7Lx5GqEsinHADN71dhqS6nF6NpN34SKPaWaTyx4ZRIuM+1atx8RIZ7hhq2mXFo46+RDvQH9OK9pn+E+oavYxXGkXdpqMLDcJ43ypHY5XNYuo/C3xRp9sGnsjqFtnK/ZFEmD/AD/CpcTaNRI8svNZ08iO8gkdg2cJBFtBHYEVnN44h1dUgcXZhhbaRESO/rXbXvhy9srpwlpLp9yxJYXFsRn8DgCqsmhzWKvIbERO3JZI8Kx9cdqk150zgtW1rW9LuFey1K6e0I3FZckIOw3GtDTfGtzNCrzkSSDk4GQfeunNw/2NjLEk8IyGR4gQPXjFYunxeHbidy7yWpJwzxx4AotcLmjaeKpNTyY7RowOPmQdfUGpItVFtKWuJLiAjJVdoIY/0Fblv4K0+2tGubLxRBe24XcbeRSrj6etTppOrvF5+kaGdbhZeWVhkH6HqKhRFdGdD4tGuWgt5bn7I8bbhLFEoOB0ycZNaVn4X03WbhLq68SyiVeVCkL6YGKzEfULaby9X8JS28pJKvEoyB6EgitT7DoslsXXTp1uMZaeOVg4PoVzjj6VqhSOjk8K2F7blNP8W2tvdEcRST7Qx/HiorXwv8QvD8RubRZbm2QbvO069jcEf7rHmuE1DRk8RkWVlr7aZcn5V+1wgEc8Emkh+HXxJ0qGVtO8SRa2YwCIrdwMD/gNRYg6y7+K2rrKtrqTpO6kh0mgCOPxHerFv4q8HzxiW/uZ7K4J5y2Ez64HWvI7ybxPp16w1vR3EzHDSyyAEHPJ56ioLnxNY3jmC80q4BACgrCGU478mmkUkrHtS+DIvEjPPovjewh3ciKQDBBzwCOlVNW+C/i+1tVcadBrAwcS2MqksPpmvOfCsHhTV7koNZTw3MQVDzwkJuHYgEV31poviDw9bCfTvE9pexJys9hcmMsP90Gne3QVmupxt7pcfhiaMeJ/At9GiHmWOMpKV9crwa7TRrj4UeI/LNt4h1fQJljwYr7BVG78AH6dauW/xb8WQ77eXUIL2NRkLeQiQn2BPNUNb8YQ6nA6an4ZsJZZeRPAoQj9KG0+guWTOq0zwJfSMZ/CvxIW6ReTGtwYcDHHfB/Kr95ZfFfTVDxa2t3F2CsJmP4ivF18NpqVxJLZWKRQ9DlyNh99pHFMtv7b0q6MUN1qFmVOAYJiUYe2SeKpIOR3PXZfF/imwVhqOm3M8vVmgjDE+vHWkm+I+hSLG9y9wZA3ME9o8LfmAR+tcNp3jTVLG5gkutQupZTxgqcfia6nSvG8+q3YOp24azIJcqoZsD3qGrDcLHW6V8SvDV0jRMl3aMPulR5inPbJIIrVi8dOZUgs57iJhgIRdEEj1wTwfauUutU8DzKXGp2aBhg2d3G0TA+gcDH45ri9ZTwoLmSe1srmG9ABjmTUDJCw7cU0ybI+itM1i8nwRreoQzHkLOu9SPqK0T4g1mCZVj1BLt2zgJHux+HUCvnjw58RNDhWOy1bTtQtJCMrdQX8hBHTO0nHauvg8Q+Gp4RFZ+L59PmYkKdSjGP++jz+OaaZm49z1N/FmqvcmKe006bbjIliKk/iRipYtTgv5Nlx4U08c9WVGz79K5Hw1rd5pMRR/FOh6tET8gllGQc8AGr82teJ7mV2Twvp+rWzDAlt74R5H1609WRZdjor3wX4b1KIifwnbAnkm3Cpz7bQKw5vhR4Kibc+k39jKekiMTgH6Vi/2L4tvXMdtok1iGAA8/UfMUH1+UA1as/BvxLtx5yaxAhXpbNKSoHpk5P61NmZuKZBffB3wbfK0Nvrt7ahjlkKMefpVBP2bLK1cT6Z4jhuRg4ivVwCT+Oa6Gx1T4l6Rd77rRLe9jHyl05yPXIrrbXVJbyItqmgT2jkZJhBIHvSWu6J9nFngev/ALKPiDUZmltL/TQSS22OeRQfYgHBrG0L9nrx14UvpTcabb6hasCuLVjgenBr6gs00rUHAgvUjccFZ9yEfjV6KKaNykRW6UdDBdH+VP3eweyR8Ua38CvHl5eSiTw5K1uSSpAPHpWn4V+ES+H1LeKfD17coBu2rE4XPbn/AAr69nv9RhZhJpl4I+xEwPH5VX/tUoQrXM8DE9LmAED8cUO2yD2KPj99Gg0vXXvfDySaLtbclvdAsFPrk84pNSlgubifVry5tLrVQuTg7VJGcYBOB17V9iyeH11eJpSNNvWYc7owCa4rXvh94a3Ot74V0+eUk7vLfBP4HHNCjEOQ/P8A8YeIbzVtTe5u3mIb5VAPCj09MfSsOXTpJkSVMBCcHzDgmvvK7+AXw78Rfu5tIubByMhI7gAj3Aya5rUv2P8AwHMuLW+1mCQA4aSUSY+g7D6VbjFmUqLb0PjqTxBd25SC3eQP9wMucAetdr4R0efU1AmuoY5HIZsnDEjpyea9sb9jeygQpbeM2jXOFF1AC2O3JGa1rD9lzWdMt2httVsNXLfdYqI2HpzWMqd/hMnSkuh5jqHhOH+zpC88bMPlPlSZb61w0vgW/wBOt3ubKFTFkljIOT9B68V7zN8AfFempPLc2SKFyRLBOpB9yM5rm7/wp4vsgkbaBqE6cgGOAujjsQax9nJEOD6o8r0i31FvKWd3aJW3NGvAGOvFZNzfwXHihhJEskbtsBbgg/4V6bfaPcaaj+bZ3MU4B8wSQkEA8EYPJ69RXML4Ihvbn7RFP5Dk5JkUgZ+hrRQ0syLWRvTSvb2qWq2Qu2kUKpiAYKe3vVWx02axAuYDLZ3eNwWMg7SO/wD9Y1u6VrGjeA1EWvXMEMTjidW4z2+ma4zxZ8RLPUmmGhlpEB+WQ8BuecH0rGVJ3MrNvQx9YupbzWJZ7yc/aSctKFxn3wOKTTfEV7b3/nWt3Ddz2+GETj7w9PeqGqarqepWcRliKREbSRHjHsTVnw3pMFgBLf3cFlK5OyN85cf4UKFtS1Gxd8beKYvEc1vKtkdOZgRLGwwC2Ox/Wua0NrsXjm2urhAcqouHJyPp6V6HF4ifwrerLFplrqqSgANeDcFHoAeK2H8b6frUbg6OllOPlKxxAIT6jHap0RcUrlDwxEUtHctE0p4YBsjPerOoIBcqrOxwBwR0Pp9KrWs6XDXBigEGw8BBgH/69V7gzS3ERAYPu5zzkVmdsdEdVbI0UsCE5DLkY6D60XrOEdUKgju54Iqpa3NzDKhNuzBRxkjpWdeatcTXTwpAJAeSQcMD6YqkaKTM+6D7JnZgrgEAV5x4lvLhXKISV65U5wPX2r0fUDNNFKGgaI4wCRivH/EuoTRai6gAGMkNu7VdrmNV3RkTzo0cqh9zsOgHWq6pIY1YOA4HUUyNpGkkuNikPkbVHA9xTre5FoUWcYRjkMecGlynHYu27XIJdDslUdScZBq28hgWGXcspkGfLJ6N6k9qR7uK5gKQSRtKvJJJBb8DxVzwV4Bl8a3M9vBeQW9wgLFZ5wm4D0NHKFja0O10jVNn27U7mC/XkwvEdgH19PpWnqXg9LgefA5cKByhzHj1/GsONNS0SK7Mw897JtgbcGAHp7irlv4k1K5SQLCtosqAqM4V/asnEixo+G9GTVprmAorFFY7CeSB6Uy/8FpcxSLb3OT0KS8Mh9DWFpPiO+0nWTJBGYbuL5styM+mO4rW8UeKNR1a4S7uEjiu2UZWJdgcVKi0SolPQvAsFpeg6jq8cVsQQfJPIqa8utJ8L6z5Fq0mp2MgwxmTa59SD/KsCbxBPBM8ZjUEDcSQGA9s1s+G9eXVL9LTUTEoIAWVlAwD2o5WxWM7VdLGrWs0tlI0MeQ0eQQxHuO1N8MeIdS0W6KggFDgkg8iva9D8I2V7FIdGnt72eH5ngkIyw7gf0rlNcg0uWS5ifw9NbXAYqZfPAVSOoK9eeKLtKwk2aK+L7/xBZpb2tnG11GA/mxplvyFVRr8aXQXWwwiTmQEEDNc3ps95pMzy20s9tLjCvBkED6+lYHiPV9RmuxJe3RuNxyOMkfWiMXNmiVy38SPGsOt+fBESkIG2PAIAA6fTivJJIQS7oxcdckYJro79572SR2IRG4IbvWOkI3OgGWB4weor06UFBHRBWI7ONmlIQYJXI3HqfStmyt7ieYrcxjJQ4IXHNZCSvDcK6jAU8A9q2JLu4nCvLKHJXChR0rRvsVMgl8y3iKAEZOSc5p8AuJTuEhDH5SaZHHcGaJ12kYIIxnIz1INWp2XcHBCL0wnAJpEEbCUAD7xxhmY4P1rOe0MOHzuXJw3rVma7cBtpGc4yDnj0qrJdTQkEkD/AGSM5FKwFVZFyxMRK9BuGc014wrBwFiB6cU7zgzbgAig5IBpJcfLggk85HOKuxVyGCWS1vdxCsmclj3P0pJ/3srSLgHOSAMAUKzTAGVzICcZ6YoCGJnXcW3dB2x6UWAfCjkMzOpHoBioiHyGWUxvnAA6AfT1pzAJIqvuyRwR0H41CGLO+GEig45GKYE/2cbgwcEDqDyTT3gBAdOFB+lUY2dZCBkLgjOeRVq21ARWjo6eaQchnPOfpTsA+YLLEEVgQDn0OadkCLLuUHIyACSalnmSS2WYDAGAQBwDTobcvEzFMgc/WktAuMiJBCxksWHPHJNI4aQsS5UrwCV7+hFOjBJIVSCMY9amMTchztB6gUBcLWGJZApXc6jJJPIP+FSM5WLJG0AknFNVQmWJKADBJPb61sQ6fpVxoksr3ckV8q/LFtykg9M9vrVXA55JjNc+W4IB6EHgV3nw1uXg151JYIoGDnoa4SCETsAJArg4OOMEV33wqtTca86SIZTtyTnkn1rKpsbU/iPbDckW4kYLsI+8rYLexAri9ZR3jfCZQknJbkD0966SRzGhSWFgR68EgdBXP6tfJ9mlYpGVHUMeR9K4VudstEeYagqPdypE4MqnIVxwPWu2+G/xG1jwRb3ZsEgube4+Wa2nHyEd+K5DUXAeO5VMI0hUnufauhtdW8PvpRtZoHtrknPnxvnPHTHrWt7I8+R798H9ebRo73W7nwYz2U4JaW1HmKhP95TztOetYnxAXTNN1aPxR4aK2MDMHe1J+UMeoAGeKx9B8UT694ckjfVVsLezQqFt5Ckswx0ODgg/SsLw54ZuPFguUguTaW2QeVJVsfyNclSq0YylY6zW/Gl/4ivLa7vYIvMZRGskCkEA9AT/AFr77/ZiLv8ACq2aRQGLHOP0r82Z9KudC1yOwe5e6MpCBlPABPBxX6T/ALL8D23wqgikJLhmU7uOmP6EVzXcrMqlfqeqLjkg5FL0zzxSJgDgce1Ke4zxiulHXYX0x3rH1ck36gjAC8En8xWv0wQcnsKydVU/bCAcBV3H8aynsDOT15Q+9s5HYV4V8fHAs9AAGXN2q4B6cg17xrHQ4KkduRzXz9+0feJpem6HNcqUiS7DSMCCQPp+Vc6V5JJDPlr9qJoZ/jJqMATaYreNMtnrtDA+/X9K860JUUJEflC8nFdz8fvEVp4w8bXuqafxHPFGokK4IIUDp+Fec6RE5UmQBXB25LY59fevbStBIh7Glfx77wXUMJeKE7pFB6j1rqL9bHUNKSVYFtty4YucnOKqBI7PTJRBA0s0iFGdsEEHqCP61zVndXKSG1lfEWf3YY5/Csle5zXOW8QaQ+lwyoTlWkL7wMgA1p6UIh4ZHmykxswG7jB9xXSXmh3c8SnUbK4hs5DtSZ4yIyfQHvXS6R8PtP0rRIrqbVbG/i3FmsUyJoh2DdvyrrV3Gxqm2jgdIjBkWJhIVJCguecZr3PTvCH/AArbw0/iGXVtI1NJV3LaRSBpYz6kZ/pXjuuW8loxlSB4YWbfGSOCufWqFzJHMhe2tgJpRnzgxznvxWT3Fp1J73V/tGo319G2JbiRm2DgA1teF/FMduzkRCUNG0bxTrlSxGOa5VRiYy7tyLgMp4IPetM3ZuQqJEkUSgbXGASfc96pJdRaDbq3k02cxh0ck7hEmM4J6ZqW8+aQcjJAIx0APapxDFrNq0byiKdRgMRtLH2PrUWoRSReUjxBGTCswOdx9aqxaXRHuH7G9sq/GfTgFzgbiW74I5/LNfqNOSJByDwK/MX9jSCOf4x2pAZQigls5ycjj9B+dfp1NjzQOD8oIrlnfnLWw0HGARzRk/xGjGfY0gU88daAJEOBICQMqQCfWvnL48yyLqHhqEAhDcbh7/MM19FrjDsRghSSK+cvj3MtnqHhi6lfZbi5B3HoMMP0rCsrqw1odXqDCIrJIwRBGCWbgAAV5R4t1G6+IF6LCzVodCtmInuenmt6D1re1LUpviJqElppoePSYmxcXK9HI6gHvmtPV7G203R7KztoRFCjEYHfjqfevJlCxV+xwuu2cVh4eFraRiKCIgLGB9/nkn1J5rzC6sJPD1/9vs0KadM26W3Yf6snqQP6V6z4sUnS4AowTIenYY/lXGzAOwJG8EFSCM5H0prRlXaPk346XsQ8dy3ULh7YxBg5BwwPp75GK5kXUMuiCUAojsCCDkJ9RXonxP0qyvdelsESO0mjy6y9mJ7H049K4a70mV9JW2giZJFkycDJfHYY7V9DQXuKxg9zmntBfS/urk3CP8pPceoBFXmMOnlEaSNZSNpLDIAHt3PvXQ293pOmGKS40kTSNGFJjJGWPqK5jxBa209+ZLSzayBO5oixbYfYntXSCZlXiKtwZ0YR3IJcOoxk+3t7V0f9mWfjGxiedjb6hEoBZDjzB6GuRnhlSaRSzNggg+ntW14dtr2JQ9vGjuTlizYIoKKZ8Nyw6slokggEhwTIcAEd89q1NdjltNIVRKSSdpYHOQPQ10F5pcur20VzJCIr235EYP8ArV749T7VDqWmm/igV0MKE4KBeh96BXOI02bUJ/KZTG6KdrGRMMVx1rfvvFR06GK3t4/OVRtba3U+v1FWpZINOs0ghlMUiEgnyweD79ail0uG/VXiljnnC5aJRjBHvStchjNO8f3Vmk0avlCuN0ihiD6fhXWxeL7nxTpSQR3e24ijz5XQkeuDXBnTYfJkzE0bk8j39fpVnSojZ6naXLOYyi7QwP3iKjkRNjrvAGqSad4u0eJRula8jR8HsWwSfzr7E+HxP/C5fG7E5CxovzHJGFUH8yK+T9D0W21fxp4evbaUJKLuKSWM/KCAwyc+3XFfT/gbxBZaN8TvHF5eShYsKoyclyRwAPWvOxcbQ2NIo9X1XVrTQ9Pe8u32QKDgA8k9gBXLaLpV14v1Fdb1mNhZxnNpYscDHZmHrTtI0e68X3kWs6xEYbFCTaWL8cdmYdz7V3KYCgAADsB2rwHLl2NSvdWkN9ZvaXUSz2sg2sjDPHt6Eeorinnl8B3SaXfzmbQLpwLS8k6wNn7jnt9a71sEAYya57xnc6cmm29pq5Q2N1IUKtjkgevUY65p0ptySkaK/Q0fD8Yh1GUgghJAQykEEADmuG8FKv8AwvDxWRkBUZhx0Jp/gLxGfCl4theTNd6DcMVstRccoQcBGJ64xgGqfgjU7bTfix4xu76cRQxRFiScg5wBj16iuqVMT0PUbq6t9OtJLu7cRQRKWYnvjsK420tLvx/fpe3sZttCjO6C1OQZsHgn2pdPtr34hXcd9qAeDQYW/cWx4abB6kema7mKAQoqKAqKMADoBXG1ybBuMktreawaxnt1ls2BUxEcAH09K42N5/hxdi2uWkufDFw+IrjGTaE9j7V3RUde1NngguraW2uYxPbSKVeNhkEH+RqFKV9Qa7HGfGH5PhT4hkjdXV4AyupyGXIIINfCa5TRoyCSGyT7E19dfFGLU/BXhDVdIdDf+Hr2MrazE8wN12kntx3r5QWwdNPSI7iwJO7OMA+3evo8DG0bolOxzaIXYgDJ6fU1ZVUswcjD9CCMkGrU1odNxuZfPILAAg4B7/Ws4IGLNkl2OCTXp3EWonLHf3B4x2rWa4TWbAQTlRex/wCpl6Z/2SO4rLt48KTjI70j5hZXQlWByD6U0wM/UrKSxcwzKVkGCV57/wBKvaUDBot9gZOAFJ5Iz6GtiO5TxDbiC5cR36KVikK/fHcE1UstLaPR7mCQlXRuR6gdOarULHNJAHZM5JBznvWzbW5tYgSdzP8AMAew7CgWItkEsqYbsCetLcMZUBzls5GOMD0pkD7KWW41e2I6Encc9B9K7ZJUYpHISsWRlupU+v0ri9EhEusW2QGVcgjnkHvx6V2GNkyKBuAOMnnPNZzNo6m88flRyBSHCruDDow9a+5f2LLdo/hjcStwZZM8HuM/4iviIShbI28oWSCUgMVUZQevqfcV90fsdxGH4UsuQR5rAEdCM9a4aiWjYS1PcgTjOMGl5OecGmjOAT0pRnHJzQYi+hP60yYj7PcZ6eUxP0xTiTyMYNNmGbS55zmI8e2KTdgPnH4yFh4y8BpgY+0Kwz6lhXT3EJGqOAMAMT+vNcV8ZdWKfErwJYMAdrJJk8d8Hn8Kt+JdfufEery6L4fLFi225vVOViB6gHucV5couUtCo6Hyn+0M0Enxg1i8zHKkYVQM5+YdazPgDJLc/GXTiDsjMTMFU4xg9MelVPjTpSaJ8Tdaso5mlgjKqWfqWxySe+a0/wBmy3Z/i1CFbcVtXKgjnP8A9avQvy0bFx31Po7xB4euLHUTrmgAC+BLXFiRhLlR1IHZsVp6Jrtt4nsBe2fHJEsPRomHUMK2CQtwzqcEMSD6Vy3iDw3dWN+/iHw4AmpLzdWHRLtRySB/e6/X68H56Wr1NbEvj3CfDvxK5GcWuAB3JOKofCuAQ/C/w8hBVzGzY9csTUfi7xBaeIfhNr95ZAh/JCy27j5om3AEEdsVB4Q16z8K/C3w/LO3mzvFthtxyzsegA7c1p7OSjsS3qdDr+uWnh6ya5uy2TxEiEbnbsAO9YGkeGbrX7xNc8SFTKPmtLFslYl7ZHqferWheGbq/wBRGva8TJdv81van7kC9uPWurILsSxLE881hfl2KuZeuaHaeJ7F7S9QRkDMVwgw0JHQj29qx9F166sL9NA13i/GBa3p4S5XsCfXFdaFHIx1rP8AEPh+z8T6ebS8BRlO6GdRhom7EH+lO/cTZZMZWQo4IYHBBHSvPldm/aUnQDATT159tgP+frXQ6Br1zZanFoPiEhL9CFt73+C5QdAT68Vz2isk/wC0fre9gBFp+MnjACqB/OrgrivY9ASMuSOCBnJPGK5DWdYufEV6+j6JJhFGLu8HRB3APrS6pq974wv30jRG2WUZ23WoA4B55Cn+tdRpOi2mg2KWlkg8s8yOw5ZvXPeoa5dR3uQ6HpFt4bshZ2ChIyP3jEAmUnqT61zupaXP4MvptX0eNpNMlO69sB/Dnq6Dt9K7PZjnPFKrFM4+YEYKnvS53fUGyhp9/aataRXVlKJbaQAhgeh7g+hrnvi1J9m+GHiGQnJMaLj1JYCmanpN14Ku313R4Gn0qRt2oaahzsGeXQfzA/l0i+K9/ban8HNVvrKdZbWcRsGQjIAkTgjsecVpCN5aCvfQ2fA8Zi8B+HFIwws0OCPUZq5res2nh2xN3eSFVPEcajLOewA7k1laf4ltPDXw98O3N2GkmNlGsVuvLStjgAdeQRUfh/QrvV71de8QANenLWtl/BbA9OOhPvU1KfLIpMg0nw3d+I9QGv8AiRFEh5tNPYZWIdiw9cf57V0Ov6Ba+J7BbW7iCvGd0E8Q2vAw6Fcdh6d60o48E5OW6k1KFJyCOKz5miVocn4e16e11JNB19jFqIGLe6J+S6UdCD6+1dMIdswBGwg8gjFVfEPh+18TWAs7sMrA7obhPvQOOhB69e1ZPh/X7i11KPw94gCxaiCDb3v8F0g6c9jVJOWxV7Hm/wATB9u8e+IrLYI1/sZnOwkFjtNfNWlmeygtTZW8cMqMWa7nAYAD0HTP1r6U+IU6R/FbxSXfYF0gwg465GOPWvBruG2aaEBDbW0UQUKST5jf3iOxPpX0mHVqaKpN3Mi0vLm8uRLIzeUWLEMB87dyf8KdrNyFVWL5DEknoAtXfKEgAVMIrBQG7E96y9ctmmZ4FkwB8hYDOB3OKHuexBe7cy/EtqkcEcrnYhjzyPvGuTdiY12nIAyARXWeOr9NWjgEB2w2wSEkDG4gcn8a5n/URkBAGbIUnnAx0rREyZgX0ImBK/PIW3E+lYcw+13kqlcyR/KxUYGQOn1rfdjFdqzIQijg44JNZ2tf6IVWInzHyW7ZB7/WumLOeW9zFjlLRsh+4zZBzyD6U+GJ1KRMACzE+Z6+gqOJgtwUAUlBuXjOWoN4800TuSCjcqo4B+lamZt6x5dro2mMU3tuOWJwWAPb3rBu2VbjeiEAn72OTmtbW9QWXSLDlSYWYSfLnaSeOfWqE5FwIi2V28hRjAH9aCCIKUc+YOCOGHrUkEbEh1AKk4zVe4dPKBQFSTtHBODWjaIJLRzIGzERkgY60DsXLS2LFd5yTkAjt7ZrZtdORokcEKVO0DGc1R0cCVZAwwFIAGO/rXQWUe1QASCx6VlI1ijU0XSoBgyJwTxz0rqdPggjVgQGU8AVzdijwrnDBWODkf5xWvA0sZRSMKTnPr7VyyOmDsdNaaTazTRl496Y52nGK6yHToRamFQFikXBIGa5TS7lgR8wAHPPGR6V09pczoQHwpzwB6dqxne10ejRaLWn6LFaKY0UbCuDx39a0hYg+SxUGWPgPjBxUNpOzEhuMH861YiWACnP9K4JyaPRgkynJpqTFyI1DOcs2OT+NT29iE2gLlVHA64rRjh3YJOfw71YigwSMACsPaHRy2M5rcsCcHp6VD9lBO0dVNbLxE4GMHt/+qq7xBGIztJ5JoVS4JFUQmNQARWbqEhJAB5ByD6VfuWJU4OCD3rMkjaXDE49B61vDzMpmFrdxuRYRgFs5JOD7fnWF9mdyuVJY9Ao6mururMyZ2gFuBg9vf6UQaekO0lR5gGWyciutSsjjlT5mcwdOYxLKyGMn+BmBI9/pUf9jPcbUAxKz7iGHbHFdmLSJcL5Yx1HHTPb6U+KzVVCgYUEkZ5OT70/adifYnJL4VAnAcmIAhicZz7Vr2ugIiqEUKB1yowc10EVpuGSpcZxnGa07bSnnA3OqKCFy3QD6VLcmLkUTIt9KijVGXAIPPy5zWrDa7AAcKp7Y6086lo2m4S51GISrljErDcwHcflVKTxvpkmVtrS/uQTgPBaSMB9TjH61ajJk88Yl1oAvQ4I71CYgp5yT6+lYF546t4MF7C+CZ27hCefz/pVKH4iWMpKgurAkHzIyuPzo9nIFWj3OuVgM561J5gHBAx1rnbTxXZXJVFkAbHUnqauQakjhzkEDk4Oalwa3NozjJ6M1NwcElOfrVO6t0cghACOQcU9JScHGeAascyggLkisW7GyRQtbVkuAyngjB4ro7RmWMIxJUHgdhVG1g2A5GSOntWrBCWUAjGO/pWbkUkQ6tpUWqxxSSjcI2UrEOhIqOTR3k8R22seRJJKIyiRMuSo7cV0Gn2wllACZCjqe1dHBYqxBVFBUYBHfilzdg1RzU3h22ncHyy5b5mJGAGP+Fc94j8KM8TMAMrkZAr1Ow0tII1Aye53cnPrT73RVljJ2Ag8/U003fUhxvoz4v8AHfhx0MpCFSc4JHavPbOEJamCU4Qtnp0I719afEvwGbi3M0QIZcsy44r5n13SPsd3LGQQQSCOmM16NOaaPMrUrarY5vVoDBCsSnGCWB6E5rR0G7khszaSiQiR+NvJT3B7VUvpPtswtWKpJCAmQevpzWxpdo8MIQy/KRk//rroiru5xN9GdRoGi3cV0bm5mje0iwSoY5cdgD6g9avT2itcB0TAJ3DHOOfWrfhSC4urU25XzbcYYgDqPY12Vt4YS5YvEcQSEKqEcofrXNXk46M78LTv7yPK/ENnPaqbkkvGTuP/AOqrHgnxHLaanZRq7bJZdrBjkDg44+or2HSvAa+J9N1HTWRTcW0bEnHJOOtfP/h+0n0zxDawTQkyx3TrICcdCQD+WDXnNRknqfQUptaHp3xqtl07xJ4X1cJuiv7ZrV3xkl15Iz9McVbsop4rC5spDHOkQE0EinITI6YP1xWd8fp2j+HXhTUlJzaamdyk9QyNk/oKp+FdSh1DTVlMwMrAKUAyCCOBW+H+HQ8/HpSkWliRi8V2TACNwBGRke/Qio7OykOhtuRTLHKxJ6ZGeDiuiumtJyYr2Q2k6RhU8qPeoAHTB9e5p9lFaahoksts8e+MkjOeVHtXdGR89KByFvC95fI0akFCHyRgE+mKx9cCvrNzI75kcAkY5BrqTaSHUYZ4rxXjzgwFsFPXjuDWR4i0cjWr8wAuEKqyhT8uRkY9RXTFHJPRnPs7vhFBAbsD1xV6OIQoDOSrEjCEYyPXNKFTTsFgTJnjd61BLJ9qcvIC4zkqTxWtjJu5uWiAqCqZPQ471ZhlYwkFWVQeFPam2jGa3R3GMD5fQUWSILYqC28sT8xyB9Kyd7hoY14oW4lJH3uQKy7eMi5lOdobqfX0rfdTeTvEYwTnA9xWLHC639zEysrK2MEYxWkdVclly9czQQA4KpnbVaQYVjjIxzg9av30Kxxw8Zz+tQtEqKGYEDtjv6U7CTsQ2tuSodjtTGQSM5rQtblwVER2EHr1xVeWQuMEMpxgDoKdZR4IxnJ6jFMT1Pd/2bdc1HTjq9/DB9q04SBbgL96P0P0r6lsLqHUbaK5tpBLBIM5Hb2Poa8E/Y9t4zpPiQlA+8opVhwQfWvVr6yn8F3T3+nKZ9KkIM9qCSYz3Ir5jGNSqGa0dzsowC4BOBXcfByPGk6qxOA1y2PwJrgNLv4NVhiubZw8LAEEdj3H1r0P4PoRoV++cq1w2MfWngU1UuOex3AwcMOfelGeckk0o7ZPFJnnjkV9Gc4EE45wfSjB/OjoSQD0ycmlwfXigDE8aDb4ZlPQlxXl8i7SRjPrXp/jdj/wjZAOQZBjArzN1IJGTnP515WNLRXKnGc4NeefESIP8SfAsZILLIWz7llOa9H25JGc15z43Ik+L3g5ACQg3D3Gf/rV4l+Vmtz0eQDe2OASaguJ4rWF5p5FigQZZ24AFO1PULXSrWW9vpRBAuSSTyT6Adz7VycNhe+O5Uu7+NrLRIzugtScPP8A7TegI6f5NNJMLlS6W9+JEj21uZLLw9GSJJTw1xjsPauV8V+BNIlxaWtlFaLECqSxr8wx3J717JFCkCxRRII4VAURjgBa8/17BvpQpyAxBFawk4v3QtdHiDm78LzJDqKmW23YSUDPB9RU2hojeKLWdASoYuQO4ANeiazpkGp2b206B4jyRgdcYzmvPbDSZ/DPiu2eUM9oqsokPRVI5zXfTqcyszncOqMgb5viv4mIGXFmvGenBzzVr4VAy6PK5GC08g+uDVLS5Em+JnjGaBw6LZqVIPXIOf0/lWr8KDnRiBgqk0jDt1JzVVV7hdjtlBEZIyCBnivAfG6pH4qvWcM7b1wqtjBGMH3HqK9j17xKLKI2FlF9r1G44jjTjZz1J7CvHtctJTq0wu5PNvA+2TGNob0zWGHTi7ky2IdW090hilu2MssoLAgYEY9CO5+la+jafJoPh+LVoZHSKWTGwjIkx1Iz0xTdeAX7EHdw4iG0KAMH61sxaTc+KLewsLRTb2UXJBwck9Tx6mvQVZQd5HLVajEu2fjF5oN8r25th2ePBB9c/wD1qxLmXSJrt3lnDmUkqqE5JHv6fSt+5+DesW4M6LBLHGM+VEclvfB6fSqFh4Cu/ESyfZpI4bmI7TEwwyE9ODjiu2GOw73Z4kpRb3OV1oWbSWYglkeMyZwXJ2eoGaNXu0SJUEolDHOGYnH51s+LfAl54du9EgugEe7n8iPadwJJ5JP1I/OpvE/w1v8AQdJnvbzYYocgNjBPtRLF4eXU3pzSaRzNhfH5sgB24VR0B9cV+hH7M6mP4S2GR1OTkdflFfnNojCbZIFG8HH0r9IP2cUK/CPTCRjIGPbgVzzcW04nrwXU9I5ySB/9am4OMnp2NOyckYwKQ4OBnI6imbDCDggHrTG7nvUhByc9KjfPOBkUAcl8U8jwZcqMDocE/WvzF+IF00nizVJd6hHlKsp5JxwK/Tb4s4XwXLng5Ayfxr8t/H7rH4q1OVkYs1wQCvbn06YqqXxg9iPw6o1DUooJX5hYSQ5PcHJA9q+rTrUHhfUfDEIbYmoQK8uOxIFfLHhezL61p5AJedmUbiOQB0GOnr+FevftAX0ukjwVNASoS0jIK5znP+BrerFSjYSZ9QSMrYZCChwQw7iuH8a58x2BJiJCmMHgjPB+tW/hl4rTxV4St5xIHliUIQevHXNVPGWCHRDkABSfQk//AF6+YlGUJErcxZLWC9u7GGVFaEA5XuRj17fhipYbm70dj9gvJIotxPlykyKB2HJprgwajav8p/cFgD7A5Nc54R1l9e0+7Dvlo52UIrYyAeK6Kbe6Geg6P491Ca0aCTRohbljme0AJc9zjtXS6Vd6RG73Quri0umH3fLKkAdsniqOgfFzRvB2kQafJ4Ye6mjAEjsoOCeT2OOSevOK6DS/ivpHji6i0iDweIJZm2GRl2kZ79BX0FGMWk73YcqbuyzJqlxcWhbzprmMHcvmgEAjv715r8SdXu9b0+Rp9PmjjjBX7UilMjPQDrXrWqfDiJC62F7NZOMrszlcfj0qjNpmv2ccKXtjDq9tEQU2YyMdMj1rWULjaurHyf8AECx1NvC1rOmgvp2lWrBvtM4zLMxOR78mtH4XQWFxbCbUrq4tJwpaOO3Bbdnu2Pu19DeMNS0zxhFDpOqQNpkAcNIZF6AdgelVtX8PeEvDOjy3WhWivdlRGPKOc54yR+tZ8kDL2NndHneqeEPD9nZtctperX9yQG8xoxsY/hyR7Vy+meGtRnvZbmKzEAZiywouxQOwI4x9AK9Mj8aa14dtItp/tYuMmLyi7qO4AHH51mQePbuF7vUNWsYrS2dtsVlgC4DdM8dD/jSagwcUaelWtvYTW11qbTwSiMKywR7FJHtnJrqNO8baffXJitZ5J2X5WWCIuR6Zx3rxv4iXtloxsNQvfDF0BcHeI7q7JEo9MDpXJ3HjQavfibSrC78OIAqtBZTkAgdsrj3oc1FWQozcXY918a+I9TgtEk067uoiZBGCIgD75PaqF945uPDmk/ar67ebUZQVhtgmGPoSa5XS/iLA1vb6NZQXUtwMNPcXLByOOdoOcZ9TWzZ6Hb6rdvqOqXLJsXCtKQQAOg/nXmYnE8mkdyatWy03MO0fXvF0giubmS3tJDucY5Pp+Aqe88OJpjW9vaJJd3sj43M2FUDqcetdH4b1W21o3S6fkxW7FRIR9/1x7Vyfj3xSdOuEtrJGnuiCWVOoHcE9q8WUlN3e5405ybvI1IRbaTqsdlcz2SyyjB8s5cZ7E9hU3iz4gReGbI2Hh+FZrkDa1yeVB7nPf8K4e11i2tZluJNOVrtlxhucZ65NRX2qJd3ErSRLbQRRBjGAMgDniqhEzcnIwPEWuXnhu1bV7uaW81eUho0JzjPfHYVsW3xCufHw0rSBCEu5VAZIgRk9SSOwArzu51y21/UHlllJYMVQbSdoHSt34dapaaJ4yN7PdxxAxGMuVJ289gOh4x+NdDow5dtS+RNHsXijSEt7ew06zWMS7Qs8qdScdfrWk+n6P4SsrOydI1vLogA9XP8A9auD174xadb3hGlxve3DHKsy4UH696522n1e91eHxBqU5luVlBWPPyoB0AHpWEKeuxmoWex3XxljSx8P2sEjKjtIAwPcHGKi8Gzxr4YtrbRIAZkVUnurgDaDjkKP4jXG/EPXr/4j6pZWgTy4opFVpI/uk55Ar1/SrXTvCuj2cDDY7xqsUA6uccn86mp7hMlZnJXnhKBd1xf3cksUeSSQIwCTnCgE556Vk6fokuo6lM+m20RCLhYCMlvqT3r1rTtEgu547i9gjnEQMnlyLuCADnIPBPFYfgzxbBe+MboJGhiDFQscYXABI4x9K4513FaFxu9Di18N3Ec4W5tXhJ+95Skgn0Bpt78PYL63lmtoES6jRiBjnIFez+KLOV5w7OEjkAZGLdOB2H48Vw+pJd6eJpLZw5ZWVWVTkEjk1NKu56oynFxZ80zeKtQ0jUWgNsJWUkbCMdD1rtNJ+JEohZv7FS4crtEbscZqrceEoL/WJjdFpGOdzE4+bPStQ6XB4XeKS5bzrYfMQowcelerGUXbmKi0zzLxAJbLUJr24ieKO4bLLDlthPQY9PU12fhTwLZala6ffxahtlc7ja4OyMDqSx6Vq2GteHvEGsoIUWIxgkm544/qK53WvFaxXVykEqyxpldsa8D6AVspLZI6E9NjsmtI2keK1kjkwxC4PUdz9K5678CagNRa5iMt2cFseWSiD3ArjLfXNVttSE6M0WGDbE5BXuMjua7vxH8bfE3imxttA0bTotHSQCNpIn3TzHuB2A9Tmt6cI3uXCCbPLtdu7z+2ZGu5FE8eVCxDAAz0xVnxRDFJ4XhAtF+1yYbcxz8v0Hf61ofET4VeJPBmmQ6tq0MEUUp3DdOHlYn1C5x19a5vwhOdQkuEupcOCCqsfat+U35GtzM8M2Nvba3C9+XggBDFlUkn1616q3ivwv50UdndNNcRkSeWvAGDkbjjGeOlZ2n6Hb6trllaXILfaJBCeOAD3x61Z8W/BiHQL6JLC5upIA+5iwxgdxmq5L6goFW6+LF8NZ+2au09zCoPlxxKSEHYDt+NWIPFdx4j1TTb2eIQQmUEI5yAmev1rG1Kx+zSpGU3xA4CgElj2GBkmud17X7uCZTHAUEa7RlSmPqCAf0rJ0k9kW4RaPsjXNW0jTfCX9p+fBHbgLgIwJBxyParWjx23xM+Hro+8QSErHszyQOMetfAV/4t1TUc29xdymA5HkqSIyexI7n3r62+GfxR0zQfAenWVneSvqgCj7PGfu54Jz26mqw9CNNty1Kw9KEWcxJ8N73wdqFxb3p2wElo5GGCF+h/nXD+OtcS9hOl6ZKqgArNIMkEfX+ler/FFLj4kXsNvoy3d/dKoE8i52D1BP515d4r+Ht34c05lKNHKQeBnqOv/wCulWjZ3ihVaCTvEyvB+gq9ozOBIM7QwGOaivtE0+yuJ5ZOQjfOqDqPrVXwz4ubQVnjkXzcqRtxkg9vp9aq2/il7u2v5bwRkEMBGvOM/wAzXKmcygkeaXPhUeItZna1jKGRisYbjvx+NdHqnge60DSolv7YwdFUyDBc+w71ftkdZ/tMG2MoNyMTnHpWtb6bqXjrV7SXV9We7CkKAflCDPXFbe0SRpzJHIab8PddmiF3BYGWAnAZnxx681p3llKLJ7IqihhtYDBJYc4JHQV7jqtvb6Lpgtzcqkca4DAcEeteRzRQy6y9zbSNLFI20kjCjPeuWVe70MJVL7GVong+00mESJGsTsNzNnGPxrTvfiNe6Xpk2nWUbsXBTIJGB6g121p4VF9Ci+YsgA+YbhgCmar8PooLIPHbAIRxtXofrUe1jJ+8Z8/Rnz9HJO10RKGRmYuR2JJ/WvaPhzq0cKRQSEIzMFAPArkb/wAK3C6nEFt8pnO7ByK63TfCpuLcRxqUkb5d27HXr71tzRkaKS6nUeIPG1loOpssMyylGCEx8jPrWpD8VbG/tGhZMyKOXxjIxwM96848S/D+80u3DlC0Malg44z6/WuV8OTW804jmBKKx2gnvTUNNBqzOgvb4634hedkdLVDuxjOf6Voya1BaXihWVxtJRCeQfWtObS1sdIa5lQRW+MkjsDVGy8NWWqrJLZyJBJKMCSRxkZ75PQUX7mqnY4Pxf4/vby4eJG2HOCSMZrl4LrUJZRLGXabIG+M9BXp134b8N6RLm6kF24O0tIwKg9zjrWdd3+nIFh0+0iRiduY4zkr26cU7pEOSvcyX13WruaG2Ny0uQFCnACn0z3rudN8DCOzNzqGpTJMyg+SACoPrnqPzrmrXQbg3SvEDnOcEc1qammpzoFSUp3bPYelZTtLbQybTLss0FggAnkZGPzbiABjt71oReKIpI1tbCQQxkjzGkOc/TFef3mnztMS5l2EAEFiQfwq9ZeGZRG0wd1cHPl9Mr2571CdgUkejW/i6VUeKONZ2B2rtXqPWq6A3kga6lWAFsYJxgd+a8yMmoabqLshnZ2OVWNGIA+ozj8a6zRtRuLuCaC9gIMhAVmA+Q/41rH3jW6Z3EV14e01NqXf2iRSM+cwK/l1NZfir4h3WlqLfRrWCJJBy4OHGe+PSsx/BO1WulBY4B6d6ZOiizYQadFd3Kg7pnPIIHStFBdS4+6Yml2+t3qyRWqtd3Vyd5VFJIJPP41asvD2s+GNbt7/AFNgru4AiJw4B6EjtWNB4u1rSbgwWqizlJ3FlBOOex7VbEdzq8xkuZ3mnzuLsxJJPXk1TsU7Pc9E8beLINK0iMWzo93MNoRW5XI61yvh3w+smmC5iIWYsWLHuT6fjXKa3CLUuZQMjgYbp65q14Wvr7WrmO0ju3tbThQycZrJQsY8hpR6FHd6mfMIlYHDFucmup1uG38P2YedhBGAAWVgwI7cdaW40yPS7lkjZZZFxhkOSxrqtJ8FaX4mtBLqAncRgkENtUN2BpqN2JRvojzq5ljv7cSwBnjIDKxyD+Rp9no9zeKzRRDCgswIzwPeu01Hwtb2ttKYyoERICA56e9cjPrbsZrSy3JIAVds4zn0otYOWxzev3NzFdwpKPlUZHPQe1XvC0EF/NPIJAzZAAIwTx61yXiCKezBRpHeRieZDk5qpoPiSfwiRcS/ODlSCpINHJJrQfI2ex3D21navHNEqAjOCASDj161wd/4IbVLg3MTgOTkLjGB/WsfWfi0mvqkFrCse3iSQnkmuv8ABniaG/jgshEouGPzSuxOKhQqIjkmiTwn4MsZr8RXqBnjBYKTtwR3zXU6vaW2gt5yqH2j5c9APWptY0l7S38yFgJW7r2qo9lNfwg3cgdiuAFOQB247U/esRdmhpvi0m3iAdQpH3WOATRq/wAQLLTbWZblIpJNvKk5YjHQHtXLzeFZJri3jLgKzcAtgAevtXZaH8KtLuE/0omRlGQAQwJ+tZ6J3YrWd2fN+uxf8JHr8l69sbaN34jVSQATwBUuqaDaoY4oIH34y24cn8K+npfhbbBAYIweoIAxXIeI/h/b2G64lCwPGDh2HT2rshiNonTCv0seJWOnNo8T3LsFAGRgYwfTNb/grXb3VtXVyGlERAGRkH0471f8W+Ar2bw9JqBv5Htzlo7dAAvA/PniuQ+HHiRdC1RDdjYFOCM4BGa9Bax3PQjd6n1No0EWp2wjljD4wSGH+eK249PgQBVUIMYIVQMCs3whrNlrloq2kiAMu4gHOB1xmuhEaKgIPX9awV7myRyvibwVHrtqkEhVFz1U5AHrj1rOPgldP0Q2EAQxEEux4JFd0R0xyKR0VlOUDkjGCOtO7G4nyR438E3Nvqb+VGXi52qB0Ned6pp72MoiuFZH5KgDHI9+1fdM/hyyvJWlnjTeoyoK55rwf46eF4rRRNBECxzuIXoT/wDWrWLMXFnhVjMHERABRzhSK6q18GXkhN6FxEQGPHGKw9Itomv4PNIVQduB2PpivbtRuIE8KW0NtOg2KQyqeTnsaplwjrdnK+Fj5ZK4BcHKnNeoaBG7YbJcZyWNeZaBiBkyAr53dP0r1HTHWUh1fKEBicYw30HasJnoQR1UMcjIgAOO+Tite3SZYwQ7AHofUVSs3aK1Qbdx6jHNT/b5gcEMw6DHauNq5djQlMkduzBgCo6k9a5LU5riW7Vnd8ZwSDjArpxqDtEEMQBXPzMM5z7VianMRgqgYg5IY44+tOMSWYmrzSRIQg3IQMk9a45Gnt724CMQXUlWz0J/mK6vVL8MGUIuWAGDzx9aytFsDf6rIqjE0a52gZOD3x3rpS0OaTbOj+HFoBaPIUUTEYbAxk55rtjAuScYJ71R0LT1sbVQgYueWZhjmtTgZ4p2SMRpQqAAKjeIueDz0qQnfkHIAPY9afGoDAAZPoKJbCexSudMjEPmtuQjoQM1zcrj+0FcAgDgjrk12l5C6wOCNysMBSSMe9ctBalLwuAQD8pBOa82SbloeVJc0zroU/0FCXjYKBmMNk1nxxxyjeoypJIGOnNMgUogCrsPqBVgEjA6nHJrqpwstTqhRSWo4RoMHsD09a6Tw3cqY1R9pySMDtXMsTkZGQKemqjTsOSQFHJx/WnUhzxsjScOaNkdzewkRspBCng9iR9a81+IdqJ9NlGCsQBDAk4Ax611Fl8RbPUo/s7KGkA2g4PXpWZ40057vRJTGA5lBUqDjHv+tcEMPLm95HnqhK92fLUmgJDdzSogVC2UNZ+pyPChEj5VRnGeDXePc2Wgxzw3SNM6AqOcc+teZazqp1i5liiT5clQSM7RW1SPLsFRWZreDrAatqsYJOwfNjPWvpLwj4e017NI50WTIwE3EZ/KvLPhV4Iae3jlkQb1TcWGRkV6BYb9J1BAGYICWIJ9K5p7WsYt30Ov1/wHZ3VsDbW5QgYIwPl/LtXkniTwTBptvM8wZpWOFI5we3Fe0aR4qtL0LHJOUIO1m9PaqPjr+y7FRPLPEYGGRvYDmnRlJSs0aUuZSseJeCvBMy3AvZ4ijqcqxGMj1r0a8tzPdREviJAF5Gcn1rnb/wCJ2iWCvEjwyyqMBUJwPfOeaq6P8VNPv3IESLsyCSw3H3xnFejy3O/2Vz0aAxW1uCwBUckqep9TXivxX8TxT6gbaMfMDu8wkYA/CtrxX8SbawtJYrW4WSZ12rtPBJ7GvKNShlngN7ezqHkJARu59qhwsRKkkrmGSpkZy27cT16Vt6LbtdziBSz8cMo4H41z1xPbLcGBpArk/cU9K6XwssUF0hV2RRgDn+tZ2MbHVReHrSwEEk6gzn5NxUE8np9K9l8EaLb21mWit4lZ1BLMO1eG6rrdqNTtonnZYwQSynPINe/fDy4W401pUIdGjxGGB5/GuTEOSWhz1LpGZ4qeOzuDKkapGvbGM+9O0GW21COUOwBADBWbr9Kf4jsTdSGMjDkEBWGMmuLsruXw/erDcZRC2AxPvWFFOSMIxudjr+twaJYEgtEMEhl4JryCTxZc3+pu2fKtcnAAySf/AK9ekeLr3S7/AE9HacOFTJC8kd68buLuJLwmGaIoG5GeR74r16MXbU7IR01O2guJJtkoK8kAxkkYHc+5r03wtNbtZxxkIyDnIyGJPY1wWj6DNcaUrrKkwYcOgwPwzUujyvoV3ILm/QBScRNIBj8Kc4aDlSuj165s7Y2rzOREoBAzyCfSuAvtRD3gSEM0gOAinGa6QeIrKfwykhkjZmzyTwP84rgdN1C2udYknacOC2FiBAI981yRWupj7J9TrLO5ngnheZGgQkZVjnAql4m8TWsk0kEcElzu6LGP8az/ABLrBtVEKgIARxuLE5p8H2OPTTPJFKJ2ICsCMD/PFXyk8ltznxPpbyB2lWCctgAqTj6ntXQ6Otra2Ty70aXOFCkGsrVINOsj9sYl1wC2F5J+lMh1rTtSMTRQKCV2qpBB474rPYkzfEcK6lcLJAgRoyAQe/uKNP0O+uboLEm4gAkYJI/GodfvJ9MuElitQxAzvYfd+ldf4B1WbUsAoYyBliOtJyuO4kOj6jpwVwRE6jPzpn9Ca0be9eWVBI0ZUjJYgAfTFdlr1kJ9MTccSlfvAda8S8Q6jdaJqAtw32jceMKflFaRkupvB9z1FZNMJUywRs/QlZMY/CtJNNtZ41eIq7MCdoPIHNeU6TeXLGMxxMATli4wT69a7aHULpLYvFbyvFwOeCDjn8KzlON9BymkWLnwzZ3Tkvbqp3depH41KPClhGVMz7RjOAMkiuF1XxNrMVyyoixQZO4gkke+KJPG0sVoJZyzsBhSBkH8qIq7uZppu5v+LPF1h4etxBC7FyNqkEDH4d6qeC7KbxVK1w8bGEHA3DJJ9a8p1h73WdSR1Ckhtw3mvbfh/Jf6XpsaxQCSNgGcr1z3/DJrrdKny6bmqgpbG43h4xBihURqMAkEHPpWcLe7hlCGONVTkepH1qv4w8b3diAs1lFAxPytvPze+PWs/wAKeOk1m6KGBUdTtJzkE/jXLKhJK5MqNjSvtduIAisJEIBG0tkGs0Pqd8ymIRoSckEE5HrxWl4mLvMrLbgOCDuIGAPpXT+D9PtJ0jllYID1XIyO3SuWcbGEo2MG2t7u0jZpZxG+Oig8j61W1KW41KJRaSmV8FWIP3SPau98UWVvaoUGCSuNxGCc9sVwdrZQQllDIqs3QdQayimyEmzzbVU1+y1iMSSme3DY8vGDnPr6V61oF8LTS0lKqkm3LDAJGR61jatpk8UiSmJ2gPIZiDk1AlxLuCJJsBGCPWtGtBG41+hlKxxyA4L725BPp61SuviPd6f+7W0UuMgAHANXbSYNbOg+dgMjjBNea+ILyQatKTIoCjBUdjRFWWo4xOjvPEV7rluJ3PkBiVMQwe55zWp4YvLTT2ilkCo6MWDD157d64q31YLbjIyV6Y71C+pvOSpdkUnBx2quYto9ZvviXDEZjuCZ4yQOfpXmHiDx9DrV24eUYBIJIzkVQ1+8s201baORWcAk4OSSe/8AOuZ8PfDW71OV7o3rRRsciOQZzzThG/Udmzem1iKeQCyMj8AFnAGD34B6VpWehyRNFPcOksbjJCnke+KWx8Apo8hkQiUgZc7sfkDT9T1U6dEAF+RSQGJ5puOouW25j6xqEVvM4jkV1HHyjHSqEOozz48t2QE9VOMj0rMmj+335YghSSxA4yTW3Z2Dh1JGBxgAcitFApJN2JP+G6NIlXK+ErwjOCPMRce3fmpP+G2tEBAPhLUlPUt568/zFfISyoF2rgDOSDxmni5LAgHn0z0r7LlR9EfYqftteHrVC7eFrpFwcLHjP/16Jv239FEJ8vw/fMWBPltgkD8K+PGuHZchncdME9KvW1lJNGjowDgjn0pOCGtT60sP20vDxZGHhy9Qvwf3QIPtzUmq/tJ2esWUosNJlsmkBAWeJM9OuRmvnLTtJFvIjg73IGQTkGtWaOVYWYEkqeFB5Gfb0rJqKLUTQ1PW3129aeceQxYlhGANw960dLvZ7UYgmeJG9D1FYVrZvIQCCD1Oa17FHiljULuwehrNu5rGJ2Hh7wmdXuFaSUjzCSTI3Bz9a373Qrbw6SjkFGJX5T1puiazbWNmWmmVDjGwjr71y3ifxgnkSiSXKA43HtWV9TVxVrlTUbmyhklUruQkjBPNcDqt6tnckIP3DEkBjyBWVq/io5cBzIegYc1zV3qc9zDgyFucjcK3jBsycuU7W08YWduQJllMAPOxhnHtXofhb4r/AAuslD6loepX8qj7rpwD2IIHOK+exIgKh1yDyDjvS+aVUAEqAcgg9K09kZc7Z9e6X+0X4QnnWz0q01K03YCRzQYT6E/Su6HjG/uLFJpdCjm0pl3C5ifBBx3GOua+H9Cg1HUNXtkska5ugQVVTzX0l4X/AOEss9INtf6XqEBx/qthIYHvjtWUk1sNW6nWy67oOtzCO5hBL5B8+LAAHuPpWLr3wN8I+MLd3smszKOWa2m6H6DvXIalPe6cZ47lHiWQEGNxggdxXnV5qeh6ZeGeGTVbC4JyZLOUjJ9weMUlzMrbY9Bs/D/in4Q3hbwr4l1CzUEMYkcmEkdAV6EV6VpH7XnjPS7cw6noFlqM6rhb63k8licdSDwa8E0z4vXtiCDqNxeITtxeIpJHbkCpZ/irYXUxM2mRq47xk4J+hp8kmNSVj1vxl+178Rr21KweHYrcNg/aJUEgA7c9+9ZNr+134v8AskMV1baLOAArSSQncT6EdAa8suvGHh3VGYXMupQrnIS3JIHrxWesHw+ZvPmu9ZGT0Kjk/TPNNRGpWParv9qrUp2jFto2n2sikFnaMOJPXI7CuisP2orXV0SHVfCWkzW5wshigwTnvgGvnyWD4ZyEO2s6/GxOCPswGPx3VDAngLTXlktPE+skkZEU9sNufqCe9PlfQFM+l2+J3ww0+9Et74ant2PIubRyqqCPSn2nx88G2V266dqd5pMKLuEkoOAPXPfp0r5Q1rxObqUw2s5liUYD5wcfSs231yWMhWKuMfdcZBP0pKDY/aM+8PBnxd8JeJhJHe+NbFY1OVOoMULjsc4rr5r74R6rE8kXi+1tL0D948E5IP045r83J9QeZkHlRAA5K44NS2mvRwBx5AdhwIwTgU+Rhzn3lqVv4CmiM9t4+tZVUHEV1GBu9s4B5qpa2NoypLo2sQlifvWlwMY7cV8SHXrEKnnQSmQ/wk8GlXxJFa4eCa5tJc8CGUpgevykUckgVSx94Q6T4vs51nh8Ox6kWBBN8d4YeoPYmlvJZp43h1zwBbQITnzbQnj1OcYA/GvjzTfjX4j0ryRa+L9UjEYG0TSmRB7EHIroH/aV8X3biK58RG7gxgqQAH+uOlTyyRamfRMngjwZrpkjOqRaC5GAl/AJIifTORWPP8HdT0mcy+H9Y8L37EYDxMUYj6bzXg0Xxu1BJmNxFFqSHos/IQenvXQeFfj1odncGTVPAsF+VOFmt7loSOfQdRRytjU7bHqTeFNaeT7N4htokQEEXWmzkfnz+lVNS0K90m1k/s+7bVIgMhHbDD8TU2nftT+FNLheWDwNJDMDuUS3fnIT2yp7U3Uv2wdK1SFRP8O9Kcg4yI1RgPYgVKVinUOSOs6s7i3leWzLHlVYDJ9Ks6jda3oMC3E6XsVq2MTsfk/P3rStP2jfhvqs6R6n4Pltl/ieLAKE9x6gV6D4auvg38T3TTofFdxA7jm2upDGo9stgfrTI9ozzbTfi42kwtE7y3KMc4ngEgHHODiuntPip4dvrMQXOiDU0l+8LfMbA/h2rvtX+CHgLw1DKlt41giQLkwCaKTI+uTisG28B6I2mPf6Bq9leToeFYKucHkH2NPR7Fc1zg7meyNwfsFuyRyHIt5hnA+prpNE0vVtEsTqsehW+s2KklrJbqMSknPQZyPXGK7HRvBc/iWNo7rwnZWEjYAu7e5Jz74JwKztf/Zx8U2ty95pV7FIFHEdtcCNh3Bx3NK1hOSMTW49Z1y1S5tfAOrQICGMbRglB1IUg5/TvXIa5aalGc22gatZn7rQXKk5/A/4V6FF4m+L/gZGVnvJII8Li7iEigDvlck11GlftB6hdRIuueGLfUQPvTRuIiT64YZH509BJvdHz9p2peMLSQx22gyugO4LJAQR+VdvpF38WJLcSQeFNQEGNwks2K4H0r22P4jeDNdtDCJbrRbxyOAA4H0IzVWVvEWnyNd+FvFMGoyEZNvcqDuH0bv70K3UHLyPKz8Z/GXhl44tVj1SxweRJBITnvyFINdHpHxku9flUnxY9kRghZkywP0ODUl98YfihpGoOmo6ZaNAuSTLbAKR3wRWTffGW2urhH134a6dePgk3EDDew7kCm1EVr9D1Pw/4z8ckh7DXtL1SLnAkfDMO3BrqV+LfjPTlMeo6Bhxgq8a5Qj1yM14VD8RfhrqEi79I1DQ7ggcMCig/UZ6VraX4qurJnbQvFscsWSVhmnEhA9MNz+FZNNbDSXY9gi+PMELodW8OsImGWmjXcAPWug0r4k+AdfJNvfRWkp+9vYxYPpk8ZrwLX/if4jWBLbV/CVtc24G77bb27EOO5yp4+lULX4h/D/VJEtrm3vtFvGUZkhQsoP0aizDlPqeNdH1QldN1xnnI+Xy7pXz+FRy3Gq6J5gnsG1O2IwSJQGHvjoa+UtVu5Z0K6De2MswbCSFxC5HY545q74W+LfinwVJt1qzvL/+ECCTfnB6gd/wppdw5ZH0jB450gNtYXulTjIBliO0H61qW/ic6jASFtNSXp98bj26V5Np37Sng6/tQmoLeWc4OJILiEEj8CK3bPxt8KvFm0R30EFyDgOpMbA9umB+lUuUi3kdTf3+jbwdS0SWyK8LMqkKfxqjDf8AhlrpJS8sVsxwtykmQp98dqgutNtlt/O0rxjI8GP9RJOkqkfQ1z9pqGh6g7RS67o8sinDLLEFYeuQOKVitD01LWyvoVez123lQdFkVJOe3uKr3Gk6mLeURx6feFgVBVADg+mKyPD2haP5RlthaTwjky2rcE+gFbE+ifaUD2TyxMOQVYqCPqakmxy8una9bMEbS7cRg5zkg49MitPTdZbT41R9KuSwJIWCXfg+wNaUsmr6ZGAkjXkR6qWBYfj0rM1XxRbaWqSapZNHEclXWP5h65KniquLlK+pa54auLuO61WCe1niO5TcQEjP4A0T6r4K1ghEutFcnoLiBYz+ZxWf/wAJxZao7Q6drCSoR/qpBnB9MNWTqOkeFtTkA10w3EpGN0cIjbGc9V9M0XJtF7ot6h8M/AfiljHc6d4fvWbgBZuv4A9a5HXP2OvAFxmaLw41opyQbS6bA9+aW++GfgG/3/YNaubC5AyGjkJ2H6Gol8NeNdEtv+JB4/s7mBOkWotgMOw70Xl1DkiZP/DGWlXFqX0zVtStrTqImmD49sGnR/s2W3hmA7ZpJwpGVvYi5I74IBOKs6d8VfiX4Yvydb8L2uraexx5unyDB/I/0r0Ow/aH0dEjm1fRLrTHXAzI24D/AD9KmTT0aJlRjI8H8a/BnWNZuYRpDaebaMgiOYmNyO/UAVHbfBvVoCvmWSkphmaKZXBGMkAZzX1Bpnxz8KeILgR2t5bTHglJAFbntg11kV1o2sxAmyglTHVcE4/CpSp2s0ZewtsfD2vaJLo0oWbT5NO3AnZLglx68d65Ca1hjvFID5kOcxtjGK+gv2nbDS7L7A9kBbj5vMGc4AK//Xr52inEuplFOE3blPqtczSvoVFW0OpnhdrWFYyNx4yeSaqTadKMZUpIBxOBgA+h/wAau3rhdPRkLAgbiV6/h71mWtwLzJaeSVzzlwQfxosbWK9/DcJHiV1YHqCM5H+NeHeLdHlbW50t0dwxLlicg+3Ne+TxtcoU3BgATgDk15l4pX7GrSSW5cZPysdh+vNNJowqJ20PMrGFpVERUxkMQAehqlrlhEsSko8sinnZ0Fdz/YOt3Oiyzw2lvdWbtlTER5qD1z6VrfDf4P694viuEsrS3lMXJa5n2YBPrg+1bJHKoNnk5ufLgIQhX6HPY1eg3amqvHKltcRrtBUH94fTjvX0ToH7Mmr2WriTxNoM66eRgyWsaTRMPfBJA/CvJ/ih8Pz4O8WvDoqS3Fj95REpH4Aeo9KfLcXJJI5m1uLm5iW3DSJdrlWVlIBH9au3d3qsFnBZXAkkjj4jDAHZ9D6V0WkeF7zULYXctpdQOoyWlhKnNXtO0u5juohPG9yhBXcFJAz6ntWbi1oiGjldAjdJJnndipwN4IJB9x6VHqYu9SuColKwg4Eqnn6Y7V1GqeBZbOKWeMEzs4K4zgKfp1ok8KOt1Fst5FYoC5xwT+HWsndE3scpJo1356B48pjO4HAcD+ta0uhy2ghuFglEZHJGMZxXoreGmt9IWK4yY2UNnbnB7Y9Kbo0E91brDMiiwRwpdQNwx6ms3cVkea6Pq15omoCZWktVQkkwsQXHfnselb+pfEiCRlGZJ2fGRNgsx9M9aseMdDhtbiZLJjOjZZVbgkd683v7MxXikIQQAM9OfrThFdRpHRan4vluvvo1sBnbErZx7fSudvNSuJpBMAWQDlQM5PtWtoHh1tYvlSRQY8hSo616tZfCy3srWNrpisDn5QFGQKp1I0itEeDXUs9xCXYEhSBsIwRn2rO3MAVYbGPQ56fhX0DqXwx0uaRp7IKVCktFIcMcd8ivC9atvK1KUgjIcoAD0APet6dZVNjSMipptkdTuVhDiKTOct0I/pU95qAtlkhUnCnZkDqRUdjeiw1GCfCuVPIPcVteJbm31y8FxaWcdnCANyg857kfWtncp6nOjV5WJVAAVGCFHanW1zcsShUshBAOelSSxW8e0oNsgyGYnr+FTtcJFDFNasZJ0Uh7dUGMeuT1qrktXKMkhSJsAMAeQnJzUss6uikEFWXlc5Of6VTjlDXJa5iVJJBkMp/TFalzCuoWUcccCwSqRukj6t6ZpXsIz/LZ0CBF8sHOP8TRDbxx4SMMrtk9eBV8Wp+SB0JJ7jjP41Ff2RjlgCRSJKTggsMkDpxRzruK5VEQhBcgAk8gDofpVSaNyxJGCRkHPArZvoTJICoxgBXDc4PpUkGllrRHCFjuwAwzj8PSjnXcfMjFgkEiKkuSACCxHU1AyOCFb5lB7iulh8JXkgeUR5IOdrcY9wKz7nSZIC4lDKF53Zxk1XOmCkjJGY2LEBieAG7e9V7hiikDABPXHWrs4SLCh8yY4x3qFowYi4dSVP3SKtalFiyhjuoEQSSFyQFQDjPriteW3k01nicbhtHO7mqfhsqmrW7hN6hhvjxwQfpyK9V8UeHLWGOC4aJVeRMmOMggA9DnvWM6nKyG7HlkKsWDksvoAeQamaQTKxdtrHqxP9ann2WbyRBQTndxxmqyraXETK6uJF+YMeQfaqUrq4JkU16ArxPGx+XIK8ilt7oQ2xXJJCn5jwSasT21ulqpAZiwztB4NUbuAQW0bSzREkZEanJHpmrTuVqOtrSRlMinYCCTu7H1r0n4RlodSmllcTlFwGX5c5ryuO8luQYGIVAOdvORXpvwxu3htpZIfLxIdhRxyB2Oe1Z1Fob01dnrl1mQlyXeMn7zHOPauQ8RWsbhzlEBHHcfpXYJC4iVJx5ZZeADkE/UVwfiO3eGKUkOrZICDoK4o6ux2yWhwtndRWWoNDK4e3Jb5epFIlrOy3N3b27zW0ZJJBBK+hxWBe+Yl45DhpA2cLnj2NT218iW826WRJWbjaxA/Kui2h5r3sdJomty2UkeFUCQHcXH6YruNG8Zal4Ucra3kb2d0uHthg7v8CK8usJ1CkyO0rKNoBPOT0Na2kXSK0ctzFJFLG33GAwR659ayqU4yRnNHp1trR1/UrTYN0jyBUYcMGHb2r9L/wBmwTp8K7QTxtFJu5Vjk9B/n8K/NqK7GvjSpIAIr+3YMTEgUsPU+px3r9MP2e5Z5vhNpTTEtIVGWYYJ65z+ORXBNOFlY1pbHoqcZz+FOP0zTecnPSnHPJB/CtEzouB4xxg1geKUmktLkWz7JmiYZ7k8/wBK3znjjJqpPAZpSSFIxjr0qZLmJPnlfh3Y6wsj3eo6lFOGIkCTEAfQZry34s/DvRtLvdOiubzWXW4YrFIXEig5A5DHjr1r64b4ewPI8q37KGJYqEAwf61yfjP4AQeM2gNxrs0ZgO6PYmCv0IPB96mlGpGV29APz2+Kehp4S8Vy2FqGvIkjDEzR8gnsa5FL+5hTyhYWzQOxJJiBZPoT2r9Btd/Yv0bWphNca5ePIRguZCSR6ZrHX9gvw78pfW70gdN0mcV6qkrask+Mba7drNHSyEuAVwR1NZt7eg5i/saCJvvfaFJyCO2DX3DN+wb4eKDytfukPqW71C/7COnlCo8SzFcYw6qf50rRvfmMnDzPie98cajcWMWmTlriwUEiJuVjPqKwj42+zSGKKwDx8LI5/iHr7/WvuR/+Cf1k7ExeJ2Q+nlqc/nUcf/BPbTQQD4ocAdAsUYx7YFapx7hyyR8WSST39ohktStsW3RhjwR7VWjvBHdSKmnW9oAAoUc7vfnoa+7IP2DLWK3WD/hKJ3hU7hGwBAPfjOOaW/8A2DbDUTGJNfcGPGAqgZx6+tLT+YjlmfDEjRSyh5rKLJHJCAbvrin2zwSQiWC0jMasSVZcgY68V9syfsEWwBWLxCcHjlKgP7ArGPZH4j4ByMr0oX+IajI+KTqlo9whGngEncMHjj2rUnmDbGexjlUjIU8Y/wDr19bf8O/LncZB4gikbqC6dPyAqxN+wffXoWC51+3SDG3ESkE/j1qk0upSUjzL9j+aC5+KtqYrQWzAZIByTkfz61+jUzHzCDwV4FfOnwi/ZWHwp8SwaqNXW9MeBgqAcd+Ryfxr6MkIZ8g54HPrXLJe/c2V7ajFzyTyewp3bJGKTBBJFKPfmqQw5CSEDgKc8+1fL/7UUE+owaFpkZVC8mA5PAJOPyr6edggJIyDkfTNeVfFL4aaj4qudNuIbQSNbEMcOCDg5rCrfoUjxzQPBfxB8M6VBaWmv6ckCDcqEEZB9Tjmm6lD8RZ3SJ9S0RAv3WYHB9zgHmvaYfA+uXCqXt0Q7QMO3Ax2qDUfhlrs4DJFbkjqM5z9K43Tqy1sJs+b/E9r8RrFSbm40mW0lO0SW+CSf5/oK5hh4tcBBe2sDZ28wELj0znr719Lax8H/Ed3AI4YIQM5IY5BPr1rAl+BXi5gQbe3YDoCTj+dNU59Yiv3PiDx8iRa3O+ow+ZcIRvMPQkdwD61mafqltfzxWoilgD9GZcEH619SeKv2RvGus6u959gtJgT86liAwHasOT9jXxxbX8Vza6ZAiochTITivXgpcqM5S10PnLxPo2nWEqXN3HKRNgDyucAd8evvWXc/wBgbUZYpwDwoU5Ofevp2+/Y48dahv8AP0uOQtzxKRz/AErBn/Ye8dDJbRg2OVK3YGD6njmtFzdRJnzZcJoTSnfDMgzyCvX3zWjax6CVwtpJKCwAV5Coz2r3PUv2LfiBaJEw0jYcjBW4Uk/ocVcn/Yy8evaYbRcEr94SqWB9QMVV2DZ4RdS20ElsJbeWA53RrKCcc9iODirtze6bBGDqKyOkgwrRAgH3ye9eyah+yr8RZrWJJ9EadIFCrl+QBVyw/Z/8TW8IW+8JTXLICEVhlQccH3+lV7wcx83Sf8IpDNI5tLpZM5MoH3h/j0qS2PhF3Eqrfo5woaNwAfqK9xm/ZU8W6jA6L4euI5GckOQMcnpj0ptp+xN40QYn0a4lPXcuBz2/ClqSm2eQrZ+H5VbLzshHRmyD7Uy3tPDF0xSPcZYzwDnge3rXr6/sc+PbQt5fh2VwegLngUR/smfEGEkjwq7EHIwx5/SizC7OC8PjSptastOtjcC7kkVY2dcLuJwCT2Ga9/0b4H+N9I1iHU0j0u6lzuUTy7gfTI4zXOeEv2ZvHOn+ItOvL3w5cxRW8wkYrkggMDjkDjivqJvCN1JKHltr4tgDDsRj2AHYV5mLlUjpFXNI3ZxKP8SFHzxeHlIIGGOQOOgGTSNd/EWM5ceHj2BLda76PwTK+SdNmcHu6k1KvhK5s1A/s6SMdsJxXjOM/wCQ1R5bc678RYpMLZ6SzZ4ELHB/KvMPitrvivULzSLbxNYW9lIspaz+znAkYcEN6dRX1MnhrUChZLGUqTwQBXkfxr+G3iXxR4s0O6tNGuJ7a0xuIAGTxn+VbUozv8I1oZPhvTvHEvhc6YdI0y/06QFlV3wVJ5znrnNYej/CDxnaawNQOnWzuWBaOW4+VwDkA+oGBXvnhLwrqtrpCQy6bcROp3AEZxxyK220LUQMfYpmPTlcVq5VE7KImeapqHxFiAij8P2KKoCqAwIUelTx6p8RGyJPDlg5PGRMo/TNehDQdT2kGwmznspxinnRb4cGwnLHtsrDlm94D1R5y2q/EGEqo8L2JUk8tcD+rCq9xrfxDgfcnhKylUYyEmDfh9/+lenf2LqGMHT7lR/1z60n9h6j3sLkcf8APM0vZz/kDmPn/wCKPi3xfc+Er2y1fwl9gspV/eXMLZ8oeoBJyfpXzwZbRXBlR8FdqFRnBA6knvX2x8W/CGsa74A1CwttPu5JpAMIsZOQOor5bb4SeIZrcWy6JqDzqMCMwYx65r2cFzWty2JcrHl09npTqGklmRsHLEA4OeoFQjTtMbG15CmOvQn3r0eb4C+LWGT4eviMDKGA/wA6qp8B/F4kPmeHdRRQTt2xk16HLLsLmOLt7HTYwMzOT0ORxz0p0mnac6MDIXZiRtxgEY616Db/AAT8TxJkaBfAkchoG5Pr0qO5+DnikE7PDuoZxgHyDgn601GXYXMeZrpenwoCbxlK/dCnIBHTjrXRNeWE1vDHI6uSACy9cd+O9b0nwW8ShGMfh7UkZiDk25yp7j3qP/hTXiYSBn8PamwA2kmA5ppMfOjlJrDSLyZ3W/kmTdtK7AMeg57VKuiaR5gA1ARRAY3SLkg+gA610/8AwpzxGhJHhy+lQnO2WNhg9ugNWP8AhVHiFYkL6BfGT0FucD2yT/Si0hXOWtNE0q11KKW1vxNcqhIVYyoGevXmtb7HCJkQNkgZzjqa1bH4T+I4dRgkGg3pHJlLREgjsB3/ABroz8MvEZmVxol4sQ4I8jnH1zWUm2VF2OdjCFAhIUEHk9jX3X+yBhfhEhIwTKzHPvjivkV/hlr8lo6f2RfISOogzjFfZP7LOj3OjfC9bW9haGcSElZBgjODXDKMr6j3PXRnA45pcHqeBTQQfzpwPQZ5pki8YAB96jnybC7wofETHk47GnlgSajusnT7tVGSYzgDv60mB8i/tNQ3L+NvDMljGz3v2bEaocMWOenvzT9A8R+J/DVjDbWXgKdEUZYCbLue5J25rp/jhp5vPiT4UuYBuMG0yHGAvJPWuo+0xNebi+FBBG3jPrzXBOco6JFI+IfifImvePNavb2JtPuZ3HmWtwQTE3fpV74KNc6F40F3ottHrt6I2Q2ysIyFPUgnrxmp/i9o7XfxM165IzFJISjYOT7+4rd/Zx0JYPGl3Pch/s62rICu5SWIxwRgg8mutNundoaep6oPF3idncv4Eu0KnJxPgY/75pj+PNdABHgO9IB5LSnJPtgDn3rtorR7dHW3vrmNcYCkkjA+opu+/aQB5xKgGASCpI+nrXkNq/wF38zxXxyuteIYrmWy8I6pp1zeRmK7WP54pxkEEjAAIPejwNLqfh0Qvf8Ag/UdQnto1it/MwqxADsMHJPrXtnn3AHKEDuVfOKf9sC4D7lPYkZ/WtXWfLycpPzOB/4WPqhJL+CNRI6cSYA/DFLJ8R78nH/CGagox0Ziefyr0JLvc2EnJz05xmns8hBBlJz1Getc2n8o/medj4jX7Ijv4O1BAxIG09cUz/hZF2uQPCeolRyc84FeihJMEGQgZyOelH7wAASE89M0rr+UfzPK/EXi0+J9NNtc+EtUR0+eGaIAPG3UEH0zXltvqmo3vibULuYXz3csaw3EUUeJ/KHGD35AAr6qQObmLLknIGCevNeY+DrV0+Nnie6dGAaNgjbeDz2Nb0qqgrKBDQzS/Htto+mR2lp4S1a3tkAOVjALHHU+tTr8UoN6qfDWskkZ+WMcfrXpCmfJPmOB65NKWnCkl2A6ccZrKUk3fkHqup50fidE2QPDOtEDruhHP61F/wALWiUjf4U1dR2IWvSQ8i4AlIA7ZpzyzspAlYj2PSpTj/KVr3PNovi5CknyeF9XcdC3lZznqMZrzjxzfNqFrf2GhaPrVhYalta5s5bQlEdXVg0e3O3OOQeMfhj6PaSU4w5jI7qxH9agkMojYLMwBJYkOQcmrjNU3eMRWPDvC/iS20iaG61vTNW1W/hjENsptiIoUC4GM4OfwNdl/wALaspYt50LWWfOMC3AH4YrvkmKJgzheMcnPNBv2yVEpb1AGc051oz1lENjgz8W7AMqHw1rKsRnIjJ/pTx8WrAkD/hHtZA94iM127X942NkDOQeGJAxQZdQlJCvBAvfAySazvB/ZHc4uL4q2khYr4f1kEd1gJx+FY3iP4h6N4jtlsL/AEjVICh3RXn2ch4W7EGvUBbXbACW7dj3EYCfyqqumwzTEtEsiAkMx5z7ZoTineKFa/U+Xtb1XU7+7v8AUdQguGSWJbcXMkRVdozgsT0J9K851PTWuSDLcZEgK4z0A6Yr64+PMZHwqu4giEGRFGBgKu7j8q+WtC003QR2LSQFduSMnIPOK9rD1uaOqOiiruxVtoEs7IgOJCoCLu7kfzrl9fuBbCSAMBKxDEjsK7u68IX9xqInhtw9tGMKC4GM9yK4vVtDdvE0lvMd4ZQrPnAjBPUn2obuz2Y25dDlLyMyWm4EAfewe+ayLh3RYiDhQCCT1x7V2XiHT44hJa2hV44c4nXncB7VytxaSz2cJRcBmI3EVvFNmUmZN++2CFpBxglQD1HrXKarOwJlch5ANoAPUCul1tBE5i3FWUbS+M4xyePeuTu3D2hUKSRIWUuPmx3H0reKsYT1KbEearrkFucZxTjG0rZVWJY8gHpSKoaNCwACndkdSKc7BWBG4DOQferMydZfPhFs8jKgyPYH3/GogXRkUY3j17Cmr+/LiNGdgeWU/wBK0dOtDcTKGXyJQMBgNzEfTpTeg0ruxNYRGR5UwSWUsABn5h2rT0nQriYkhWdGAB46fhXQaJ4bjkTDoyEEEMDgn3rv9A0KCRXCOw+bjgAg/XvXPKrY7aeHcjg7bw5JFKAUPIGRjBresvDzRqpIJA6+pNemW/hmF2WRxvfHJPGa17bS0iwojUjqMqOPxrH26OqOFPO7fRN6IVDKB0LDOfWthdDKoNsSggcnHPNdqllHGWygIPPzAHH41LDaRRAlI1AHJJ5IB7ZrnlVvsdEcOlucbBo7KyKVBAwRxwB71v29nJBGIgqhE+6Ac/rWoyhyAUUkdMACpwqcAgYHtXPKpJo6YUYx2KcSOMOBk9/etSyYq65G4E+tIqI6YBBP0qa2jET/AHQHJ61xyk2dsYWNa1jByRwCcAGrQixyT07VBASoQEggk8elXNoKAY4rA0aK82cABcD1qrcNlQAvPcgda0QA7cgAYwB61BPCMMFXAIx9KqPmFjHmAdSAMZ6VVKBeCMnOa1XhC4IHA9RULQnPzAYPPSt4ysYtXMma22sGx34pptgz5zgVbu2CZVWJGehHSoI3yADwa6FqrmdgMIUDJzUkaBWBwD7kZwaRnJIAIAzVPVL6dBHYWRH2u5O4yEgiFBnLH39B3rSKbZnJ2Jr7xFFYzfY7OB73UcjMKn5VB7sf4axtc1uz05S/iHWiZ34XSrAYDHsC47++R3rn/EXjG38MxvpGis5uWBM98wy0sh65J5I7cVxcfh+7v7O81G7RkhhUySsrdT2Ar0qVLqzx8RXeyOxHxYj04yRaZpWnWCgY82SISTEjuWbOPoKyb74seIZlMQ8UyQiQ58lWAYZ69BwD6V4trXiZp3nigt2HGVkaQhlPuB1FaV740sNR8OxWh0aC3v8Ay8tqFu2HlYY5f1PGOK61Cx5cq0memD4gavsNqdXW4gIDCPYDsIOTyen061HN42urlVe9igv9p4QxBOPTPfjua8ktPEJOjSW32ZUkeQP9qaQ7h/sge/fP4V654I0ceNdDN86CJkxGQpwBjgHA69OtRJcoKo31JLG80TVmBSGfRrsk4kjYMoPcEelaAn1nw8PMS4GpWgG4tAM4B9awNR8OS6XOyThxETjzUBLHPQ4+vemw3epeHXIgkZQAMQtyp989wRWT1OmDaO+0DxnFcAAuN7HLDOcE9q7TTdUiuCAGBBIFeNDxLDcv52oaZHbTHrcWoIUe5H+FdToep20pCQTuxyD864+mAeorCdJNHpUa0tmetWzRuQUOPrWrawqzlwAQeuT/AErktDlmnG4EFc884wK7TSrNlcAKxVud2cge1ebKDvY9RSTRtabCFyQMEkc4610dpAGUcAkdSO1Z2n2u9VI3Y/2hg/lXRWVqABk5B9BisdYscnpcWGAZGOQOvFXUtgykFQBjipFg2kAjAPfFWlQYAAzVrfU55Sucp4n0YXGmzsVyFBycdc18ZeLdMabxLqwCAGEgk+uemK+7tWRY7C5d1UqYyGA9MV8Y6tajULq+YHy4rq6yuTgvhsDnuPatqVS07EzjzwPLf+EVe5Z3VGLM24tjAHtXS6H4QlE5DurIVydx6V3Vt4WEd6YhHllG7kkYIqzcWq6ZBd3BQkIv3iBgE16HtLbHmexu9SPw7cabp8JjMyKw4YEYA9q6C11i2itkClThwQqnOBmvG7l5bi4Zon2gnLYPU5rZ0/VpYwwYYYYUc9BXDVk5M9TDwUVY9q+HniNLfxxqxABSWNXCNzn1rgv2h/C9r4X8babq1vbK+m6zIsgxkGOUA5GfwFR+F9RddTSTed5xg5A+UdvevUPiZpz+O/gtfFYQ15pUqXULKBkgHBx36Zrgd1I9SMbanhnxz1ewk+DloL22lMbX8WwRtjBKsM59s9K4T4Y+IrDzpLcSyRBAFBYZII9R71r/ALScq2Xwq0K2BLi4vAyrnoFUknPsTXj/AIRvmt7gIpy6gNtB5I/rXsYeHuXPCxk/3h9bTWBuIoElljeV4w6yAfeB/rzUD6DcaU6CC3MsJByqnPJ7EdxVfwLqbatodqIx5t5ZxFGHXcCSR+hrf06zuzGxclJFUuSCflHU1admeZNnDXWkuZ3LgblJB7Ec+lQyWl3plwbou5lYqwCtnIxxkV1E9sNRm86AbXlbart0cDr+Nc9dXl3K1ypAYxMVAx94jpXZFpo82b1MLU7C5ubgzPGziTkuvb/CofsNxggROV6AkcfnW6n2l43iMZjcjeCxwfpio/tss4EYdmORwATg/StLox5mW7a2KWkRJYrt5DHgHvx6UR2zogxg9TlfStmLTbmS2QpA0gC9cEZNWLLw3qdyqldMu2LYUbYiQT6Z9ayc1cfMcPLZziUyCFnTcTkDp9KfZaZJezEMhRieM9T9a6u88KeJbNnL6Nd29vuASWXCKT6cnrRY+FfFl3A8kOjSSwKSA4lVcE/WtEybmBeaQ8QjdkBEZwe+SelZk9tMGACEEegxXbf8In4hbCS20cb5/wBXJMCQf+A5rW0n4Xazqa/6Rf2WnIc5ZY3mYnngEAAH6/8A6jmS3C55j/Y9zsZzGVkwQFPByPbtVqGynWPIikLFTjbxz9a9ntvhZpmn2ol1rxXa6bAow8cxXeACAT1zk56VHd3nwo0oiK3TW/FN0oAHlMUtyfXcCMD8SeKiVWCByPXP2bPCS+FfAYuJZYnu9RIlcCUEKvYZ7mvVhJCwMZlgcEEGMyA5HfjNeEfCn4feHPidoV3fJZXOhJBOYVFrcGQkYB53Z9e1d1/wzxpsakWWtTPgYAaXYfp0r5+soubbZkmzQ1C1m8CXp1PTmSXTZD/pFoHB2Z6kCvbfgxcR3vgz7TExCSTswxxkE14IvwQ0y3j8m71DVUcjLESkofbIAyK9/wDg1pq6T4Ehto1JjWVgGI6jP/1q6cIoqegpXO2BHAPJoGMZpMYBIOBSnsQfrXski5HPY03uSTig8EEdcUck7QMk9KAMTxnl9DijCEky8BefWvMbu6gtbp4rieK2kJwI5HAJ/CvSPHlw9toltKj7HEoIYdvU189+O/BNl431572+muDMGVUEMhXdnqeK8rF2bs2WmdodQst237bbMR1AmGRXlPxE8UWGkfFrw9cTSrPFb27MRCwJyM4Gc46kV0Z+CHhsYBa9zwSfOJrgdT+Euiw/Fqz0gJPNYz2+9w0pLZ579R0rz4wp395lO9j0HRrc+Lb9NV8R3cESKd9rpTSDag7F/U8dP/1V27XlrgBr23BHrKMCuIb4IeGYmISO6AHH/Hwcj2p//ClvDRxlLs+v780pKne6f4CSaOwe8tFUn7dbAdj5o4/WvPNXuIPt0uLqA7iWGJVOf1rRf4H+Fpshku1JBIHnnnFcHffB7wwk8hEN5ExJAKXB5HuDVQjDuN3sas00XIM8IPvIKxr6G0uIWWaWMxS5XIcYyenNUpfhL4aQHEd5kjAInI5+nOaoy/DLRI/uidOxIkOT9PeuhQp3u2SecaLcReH/ABl4nIGbaSMQrJjOTtP6c1reC9TnsNCGn2MW/UZ2JDk4WMEnk07RvDUV74n1uwYiK2s9ipG7EswPXJ74rpYPAFhBI6RSzRP/ABFG/rW86lNKwM1dE0e08OxSlp0nv5V3S3DkFnb0HoB6V5BrkQm125LD5Hk3bh6969ST4ZWEsE7y3tyjnDAmQkkjsfauA1jQ7jTbt0MTC3DYBAyfrmsqXJfcl+ZV1k+ebR1wRHFtbPXOcD9K9M+EdiTo0QGBOsjHcWAwmeOT+Ned6lpJt3RA+X2hhuHqK7HwV4Mg8QaQLu7u7i2xKYsQOQD68VGIjFx1djjrJSietvayly8bo4zxIrgAn865vX/CV1NK2p2M0cGox8jDr847ggHJBrIvPhFpgZ1GrXxX2kP8z0qsfg1pZwRrmqB+CpEnC++c15ahTi9ZHgtRT3MHxvro8Q674HtnAhvbe9DTxAdCWXBB7g4/Suq+PMiweAtVkkcOJZAgMfPQ88ducVx3ijwBFoniTw/YRaldzvqMvl+fIcyICcBgQTg5PWq/xT8GR+C9DF62tahrJklFuY7xgVB7kBc8DHX6V1ezpTatI66cYuSszy/SY5cRlUZ2ZQAFHTjrX6Ufs/wmD4TaUgUltgBz64FfnLomp3Nm6ywqqlGxuA4PXiv0j+CjvN8L9JdwAzRq3y8ckV6ySuke1E7XuT0NIfQUBjyCAD7Gg8kDvW5oNJPOeaiYnaeOOnWpGyDiopOQRnFAHE/GaUx+CHYcHcFxjtg1+XfjyXf4i1AliEVyWA7ZPev07+N7EeDogpA3OSc+wNflv4knaXxDqjP8yi4YHA6gE/nRRd5g7m38N411TxXp0Sh0iwzcZGTjAGe3WvYvizpkHiXxX4X02e5+zW0drgSAZGQoB5+uBXlnwZSWXxW0sgAQodiMevpwOneu++Pcx0rUPDL27iEQWisQoJwWJJHtiumd+bQLGx8C9efT/G13oyyEwoxjbAJBA74r1XxiEKuAdqB1XIPJ+brXlP7Ndmt/rWvaqqbnJAV2OcAjnjtXqPil0baXUurSKMA478HPfBrw8UrN3JehUvBJDcxxSjaPIfGRnOFPevFfAfiEWGtXFlIdouHYAE4wSTjmvZdUYr5pJwFgfGT0ypGRXzppGmT6n4hUi5BUT8sEPAB9azoJcuoKVj3Txn4rLQaZY6OgtZYAHuL4j53cDAAHoMnk9eK6L4KavqutfEKwS7vnlSEbm6An6ms208Hw30X2qVEkc4CHJGB/kV1fg7TYvBeqLqdgIpLooVIYEgehrvo4mlRVmx819T3y+IbU7vJyA4HXpxTWvFtIncoXY8KFJGT26V5dP4/8Qs8kqSwPITkKy4FV4viN4nZ2WU2qrnqoJro/tCj3K5kaPxQk3RW1vPbjUdTuGAigA+VAe5xya86Hw81q81u8UvJp8dtGWDWxKozgAgEHk/T2rt4vE1++pjUJ0tpbhU2qShO0e3PX3qXU/iBqpjCJYW9zJKQpUZUj8Tn9alYmlUkrMgxvAdn4vuLSWZ57czISpEsQDEduaQeHk07UJrnW9Ae5mkYsZYjkDJznH1rr7HxfdWNuFuNEaAsMkxndn8RU7fEPSm+S6eS0OORKpx+delGKsHSx4/8AFuwtviLqOnpaXKWSWUQRUuwVyc9PfjFYOj/DM2amDUY3aGRsmWA5yB6EV33xWutF1lIJba5t5ZNoLBGAYDPXArl9M0UnTmnhu7iJieGWQkD6Cm6XMjqp0PaK6F0rS7Bb6Ww0nTlEoYYuJlw7DH97FLrVvaaTM8GozJbRSKfMWOQOQ3sD/KsyaTVtVuYIZtQmZVJUGOMKxXPIB9amudW0zwtbzJLogLgE/a5nEjuT16/d/CvArYa8mcE6HvdzB0XW4vDNvdwWtyA8xJhkBJwCeOPWobfxBLok7vd2qzPOAzNIpDYPfNZfiLxDpl1p0C2NrPPqDsWDYwsQ9c9zms62vvEGqKsF/pz3JGFWWIFsL2J9D7V4s4NS0PIrWTsReK/FZXUI00q3Z+P3khGAW9Ae9UPE6XFzpYJeQyyoWkw2AOOB71a1nTL62dfKWQygFiCgBA7cGufGl39y2+/uJUVjkeZ1B9ABXbSa0RlDl6nS/CH4N3/i/Tprm2CNFGSrGQkE46ge+c11Hjj4a2ngXws08gjXWpGAjiic4RQckn1OO9c7onxTv/Buiw6Nplz5EAYlpAuHdixJJPYc1a03wlqnxL1JWTVpZwzAzySE4Re+BXrU+V6KJ6cI02vMf4E8Lw654WvbyS3kbU4pMqI4iykeuRwMe9ajarYX+hLpCaXeXmuySeVHb22Bn1JJ6f5Ne06PoFh4X0S10K0kItNubmUcGQjtnsDXAS2ttoXjC91OCT+zZGhaKCC1QPvyMAk/wk4Gcc11OhBbmroxS1ODs7K70jxJa6ZdpHHcEBhbxSb2jPocd/Wu08KPN4n8c3s06kR6XGFjSQ45OOR+J/SmfDzw4vg6HU/GniVGNyxZbeKQjzSSTjk9znpXoHg3SNPe0k1Xz7ZdQviZJbdZQWQE5AwOQeR1rzsVh4uF0ctWldaFHx/rn/CLeFJrtzsuJjtGT0B6/XiuJ8LWkun+HLbxHb7klWRlIC5DAk84rovjj4a1LXbCzEFrI1hbsJJW6AAdRnuTXlN7rPi2y0hHW2m0vwsreWokADTNyTjPJBwe1cNDA80G2jnhScVqj23W/Fg1Hw5HKCRdY6gD+X4VieE/FdjqiPZXU8SNjCsx+YN7CsXw5dxN4ZN/d5igwCqyDGcfWvKtN1yCDULuWK5Uzzylyq8hBngZrkhhlCTUUDjd6nZeL4JY9ZlKFNtq5GMY3A9+OuPzrmtfuUlh3XNyGZh/q26AH+tGreKg8aWsQ3zyt1QZI96uWS2cAimvLfz78KAokGUPoR7j0qnBxepz1IWe55z4h0C5gYiKOQpMBtEKksc+wrnLOyvbC5KXcE0EbH/lopBxX0VpWm3NwwnleOY53DyYwMA9j6Vn/F6fTrHwnIh8uK9cqscSjHB4Oc960jVW1iYzvocb4Z8PPqcYjt1EigFuB0xyTmk1jRrmCeCPSjGLwkDEDbmz68dDXGaDFrFzbrawanNaRynLGFvvr6ZruLHw+nhGa21OK7lUqQspUnPPU816FOV9jti1scx4p8K63DdQQa/qJnu5BvW3MzHYvYsCSFNcxqOgSaS4vUAZVIU4bGT2r6Mvvh/4QuLMeKbzVblJSvMLSEyXDcY5PQZ4AFcL480Ows9Hgu7pmiSbLxWq8kjsCetdtlY6JRla9zznwX43uNO8RWV/dRZa1cPCjH5S3bmvoXx20WheEINW17VzNq9/GJYrKADYikZGfT615Z4d+E03iqOPUI7uCz06ECWQtAQsQHJJY8Z+lZfxQ8aHxBeDTorkT2loqwRyhcM4UAAn24q78sdUQnKIvhb4m6h4Y1O61ezhtJ7iQeWguUyIl7lffPNcf4m8QHxDdXd9eTCa8lctIyrgE+g9qVIVmhEcS7QBghe7ds1iaxYy6bbu7qS/VVAxk1z84rjbXSxd7woUKw5BHXHcHsa9Y+CHhG71/wAb2FnADIsh2kEkBVAzkj0rzbwnPNAiLeqoeTkYGdorvdA8bJ4Y8S2F1ZXclsMlJLhTsCDvg+uO4ralUipe8VHc+8NQ+HukeA/DpjF0LeNY90sqALvwOffmvlPxl4vfXZtWs9DsHukUFpbuU7gqY2qAP4eea0fip8ZNL8Q2cOn+HBNdkoDLdSyOxckc45wB796X4IatpK6DrOnT213eTXIy3kxFucYCg9gDzk4/Gtq0uZWidDmp+7E+dbOKTT9TEoYCcAht3IIPWtKOztbq9QX08cVscl1QZyD7V69efB+HS7k3+rzW1lDcMTHbyPumCE9SBwOK81+KM2naLpxh0x0lnLbVkAxgeuK8aalGWphKDW5BrHiLQtOtmtrazhhQcBgMOQOmTXJ2+uv5r3VlC8JX/lox5GPTtg1R0fSYtWkknuXUsF3NuPXFdhY2tlL4Ze7hKiONsMCQOPpUWkzmaZnxRaz4oR57+5uPsWRiM4Ax3PFekeDfC9he6eEESshIClgAAB715fr/AMSraTQY7KyRoZQCrzjgY+nc123wR8SI2ba9njWA4IklOAB3Jz1NctanPl0RhKEmtDT8c+FG0SAXFkZLeQdArcH3rnj4m1yaGC2uboG3jGWGMbvxq38UviVaarrCaZZkG2hkCmUYAY9j7imf2dca3o7shGI0+V17Y5FaYenaPvbijBr4jd0hLPUrCS7nZYxCfmdj0HpUMS3KaiLuyCSWRIBUpk49RXitzqt5YS+W80pjD4Ks2VJz1wK90+FXiC21K1jDkOqfKAB1NdLopajdNJXNXXvE2k3PgzVI9QvoUdYmCKSQ6HHGOOfTFfK3w7ml17xLMjFQI2JZlBA4PB+pr1X9pzw1erdxnToCJZFDMkQJBGOhx36V478P7nVNJ8QRwC1kWVyN8TcZP0rspU7QbudlKCUbnv2sGTUfDqaWkbRoWDO3XdjtVvTvhzbXtmUJkDBQVCscGthdCS/sYjcvHauQCYVJLZI7HuK1dISPR0AS935HKnJOfSvOqVIpnLUnZ2PIta+Gkrai6SuQmAoZh0A9TW14e0awsYp7RZgTHgytGvDEDpn1r0vVLy0EQuZohLuPKqMgAe1YF9Lo+ogskIEB4YABcH8K51UuYc7Zxelx3F5r0jIgFnEMqC2cH3966/7Ouog5WOKUjHbn8PwrN8vTrbzTZOApGAB6irWj6qsEyNKQCDjB5yfWi7LjGT2Keq6Rb26xosIEzHblf4jn07Ct3RfBq3gje5iKRNwR1P8A+qpk1nSrC5N+8yT3attW2Mecg9T6VR13WvGGpwB9M0v7NZA58zcASPbvUJSbIs+pU+JSnwho8kulxxhAQJXCgkL9fWvJdP1+RJRcuMxEhiWzk13XjLxTc6hojabPYulyANxkU4Iz2Pc1T8PeETqVoss0RTjkleAMdcV20721OiDsrGlZfE/Tm0edbmFkdRtBjPU9uDXMaX4gkuJJnWLaGJIVRjg989Cao6t4PguNWMUExcrnIHHHuK7DSfBCTaattBdfYmZSFcAEk/Stb2NLpHMahfpM4Qv85OAmADn61XW9msI2eSCRSTwAck+/tXf2XguDR4DBI8UtyF3GVyMn3z0BqjP4dtnkAjnW4kZTlY2Jx7Y9alMXMc5Z+GX12BbidTsbOST933rnPEcU/hOZBbSskjHargYwPXFdpc6de6BAfIchCdxVjwK4XWri51i/Elw28qQFQnGR7VrBp7jUkz07wDbXC+GbrVrvMsUALeY3OTj0/OsNPiH4j8QtLp2kuLZGYsxJwGHqR+Fd54O06W4+GGpWyREGQKWJ5AAzx7ZJrm/hdosNvNdxTxESxsVjLdxk5ANaTUYLmNZLlXMPa71Wz0pbcMZZJAVLvnIPfirHh3R5LeCSSePaxG7cy8k10usXdrbOXZ4sKAAjMM8deOtc8fFlrGzM6kRZwB0rjjVcndI5VNyexR13w9Pq1wjIAiEfMAAM/jXO+JfC8EGlCNG3yg8lhjAPXmvUdNu7TVrffaMrgfKcsMg/SqE2jC+ty6RB0LFcnkkir9tyvUr2rTPIvCHg7RRebJVEgY53suMH6d69m8L/AA/09JlkiiERYgeZt5I7HFec6/oUuiW09whYAPvLdNo9KTwl8TbtbkIEeYdFRQSSB1Oar2vMNz5jt/irqd54ajS3slDgLjzCOTXLeBtXvLgM183mueVQcfnUvjnxZca3apbJZTLFjMszDBH0NTfDW0EjzO0TFiwWNieq+pHY5zVXQXO2uNEbUbMymIxuQMLkkAU7Qo73T4ZDNJ57KRtVQQEXvk1s3VrPtWNJi5GAV2nkema1LexC24iliGH6LjGT2rjqt/IwlzFLT/FM0c4Vj5qAZ8tieR7Gr1xeWXiFEjuIJPMlODGy5A981y+v6a+n3gdgzoCAQDjBNb/h+3E8mRIwCgEBj0pUk3qVTTbOR+NFudP8JSW1vBhVBDMvBHpx6V4L8OPAbeK9VeEklFBZmPIGK+qPGvhoavpjxMd7bdowxPX1rlfhx4Nfw+LwGIJI2VQ4xkZ717tGSUdT2YJpJEfgbR5fDmoxWLH5Cc78jgehr04hUACjaPTOcfjXN2/h6WLVQ5QbsDJXofaujKsuAV2kdvSk3fY3SsRtnJHShDjAzxSMSDnOR6UwEk5qRlkyiNSScAgj3rwH4660ZbmOyDkKQxyR9K91YCUqjKWUnAA4IP1rxP4z6BPNczXIjBKjaGUHgA8mtIasmWx8/PC320mABDngyMACfr2rp7DWHa2FuzqCOrZyGPtWfNom6IySgMhPAB5JFZ0jCO9iCfKu3B9QPStDJPU9J8OLIHJJDEEYK9BXqOhW4VwTgEgZHpXmHg+MMYsuVGRzmvWdKIUKCoJyMsByRXNUPQpu6OltY9+AXITvg4yKvKsWQBnA5Bz1qnbIqqCQSMdPWrIZGUgHHPSuRmj1JJCOCDg9uKyb6IEtkZB/WtNkCqCXAz0Geao3TRHILZPSqixMwJLSPzMlQR2GOlaHhu1W3uWdD87HJPfH1qK5EaocOqnnknpVrw2DuZ3IIzjcO/vWt7mbR1e/JGCSMdCc1G2ev60vIwQcjFLxjk1ojmYgYHkE4pVJWZXBxg5xnrQABkE5J6CmMNuSSCD29KGriZpXN9EtowMpDyKQY05ye2awIbUoRuwepq3t3HIOfajHJBrNQUWYKmkxoBBGOB3NSZwCRx70gJ4AHHtSkkcEACtbWNrWEYnoaiu4jdQrAqM245YjoB65pxyWzjA9TUse9mXYgYA5IY9RQKxa8MeE7bT5DMChYjksc5rfmhW4V0aPCsMYHGKitZHaCMOqg9QFHQf1NWQR0ziqS0sM8m8e/COK/DOgFo7EkMy5zn1x1rw+58KCy1R4IkLiJsMyjG6vrzWozdWIQliQSAPSvHPFekwaNHPeMAZVJdeO/asJxuznq0lJ3R13gWzisfDkLgNHcEbSGHbtWN4lvH0qOe5cMwUEnngVl/C/x2dViC3ko3KxDKDwMHj+lY/xp8QpZ2dxao4aW4Xgx85Brz5QfPqedKk1I8+HxYu11KUW4VBuzuOc+xri/iH401vxBexm61Fnj6BF+UAVl2OlXsF95rjMZGSWYkgU3xTARAQykuwymepFdsFY643S1OcaWUTOFdwMctuPWnWmoSwRuolKsOW2k9PrTILaaSLcwI29RUc+FVuQBjBB711pXNU7mxpmsva3YmkbzSBlQxyBS3+s6hr8b75REitgKpIz75qh4b0iXVJlUAbmPCr0Ar0eDwdb6faATyKZyQChYZA9QB1rKWhLZ5xZ6fOoO+4ZihyDjr68nk10NrqU8WEDFAByxNbWo6KLa2d3GYh82QMED6VzE7gAuillxkcc1nvuZG1G07kSylkP3gJDhSOxBr0rwp8VNR0e2S2iRonIAVgeBXluga29gPOmTcRnO8Zx+Fdno19aawYlEUmcbwwAx9KzcU9zJq59I+ALka5YF7srPK+WecjJUdwPTmvOfjRf29hfrbW06oGUldy5OexqDTfEd34csJxBO6ZHyxnoT7+1cBrlze+LLs3N1KXlztAVSMAelYKnySuZpcpCl1cXSgC6Yj+NSMA1o6Xo0TXIlMgEZ+Zty4qHT9FltFcuheQYyueak1B7iNwUiManA4z/ADro5i02d/ftAdMWG2ndAIwGYNgA+1eU+I9Lu4GDpLLKRyGZiSR9a7XQLF78bXbjHJYnn2zVbxVPFp00brGDEBswTkAj0pPUtyujz0eI9ZEZtTLPFCo/1eeD+NbHg/Ub7+0PK3sA5ALHsD7/AIVqWupafqhZJgEf7uI0yw963NE8PhL5HRCWYjbkdR71KZnFyZ1ul6PO5NxKWkCDOJGyCPUVS1XVtl+kCRkqTnaWwB+FdZcRSWukogVjPjIAHX2rgNcsG06SPUpSiFjhlP3hV28i2uY9R0vT7LULGKV0EqEBXBGAWx0qQaFZWTvKsQX0woJFZ3wx1ZdThlQlcRkHLDII69PWu2vNMMiEqDFI/wB0OMA+3tXDKMuY4ZRkmcumlRXrgiKM5IGXGcH6Vp6ZoI0YPcxIsO5toKDIJHt2q3p3h945SXmVGIyQrZI/EcU3Xb2K3jMUUhQgY+Y4y1NRtuaRg+pT1nxXc2sDxFlEJO0lux9q891OeWeZ3iti7kj5ivH1BrTktbK2uGnvrxpN5JMbEkE9hUZ8Ui2uFWC08yL7oCIDtHrg9qzly9zZpdyijarguIHYgAFgeg+tdXo2uJBGILmVQWAyuf8APrUZ122e3R7gLbo+SVzjOPUdK8p8aeK0g1BfsYDICSWA5GOwqVDm2I5ex7LqtnY3yLLbpG+4kFCcHHqBXC+IbCCzUhAAFGcY6VxVr8VLyFViEBQsQFkY859sVu2t+niVxDf3SiYDOIzgk1rCE4slRKGmFJtQjZVYgnB46V634fuPsWnO8pYRA4weCfpXG6f4bTRik7hhG3Ks3OfxropNd0+aFIrk+RGvCtGeWP1roV2bQdjj/Gmry67dyxW6BUztywzgD39ag8LzW+glnMbT3KnP7s8D86l8S+JtHW2ls9OPmXLMcykYOf61e8G+Gnu4BcOkhZ8EkjNOT0Lcm3c1rbxbBezSAhI55CCcsTtx7GtuyfUFkMsboEbgEAjA9hWBc+Fmtb43ZABJwCwwDirf/CYQW2LYIRIOCccGuf2fOY2vudF9ucfLPKzD+8TnFcnrCX8d0ZbUs65+6vQ+9btrcfbXiMhWOJiCS3euy0zT9EkQOru8h4+U/KKz5FEhx5UeYx6xqHmRQ3sreT2UngV1+k6JYXkiTNd42jOxSMH6k81B4s8GvqZLxTCKLJIAHJH1rgNQ+0+H2kMRd1A27s8Ci0ejI0Z3XiG0MAdIrhY0OcbWBP5ivO9RsYQ7SO5LZ5Bbk1j3Pii9tFKSMwB+YZPWuT1jxbe3k4WMHP8AeHYUK1ykrHp9hJo+wLO6rK2AEU4/WtuPw3pktu0oJVz/ALfAHavB7Z72SYSmYh88DGP1rsYPEd5HbRRNOyqBhj1zWM4y3iS0+ho65Z2umTGZLmOILnMjDIHpzW3o3iOeW1QCeNCBkOWABHqBXB6rIbk7SS6HkKx4P1rn7aOW2md3YK7HG7PGPSrg2lqNXR7K01xfEIl7ESxzuJ6VIPhlJfK0z3TThuQ4bIH4dK8ssvEMunzxtEVZVIIVhkH2xXq3hPx1Jd2wj8qOJSeTHxx9DVOTQSuXLf4XiC2di5dAASzYGTWPcabFpWqwRO5w3zfKQQfY10GuancmyLxSuQeg54qHw74UOoq11cGRiQDvYE4NKNRkKTTPgwk5AAwMYIxSqoAJIxn05qb7KHYKpVwepB71p6fpBmmTAkiAHOVyD+Nfb8x9Slcg06wa7kCAEgcnjpXU22nrAAsYXYOTtHWrdlo0qqiQpgHqwHX61tafoE3mDEQAzk5NYyn2NIwfUXR7FWUOEIBPAbrWvIv2YArECyc7iOv41r6boyGJ/MiJ24IBHT3qS+CWUJJAkQjdtByRXNe5taxz+8Mwd4vIkbJK8AH6U211yO2JcgKynGGAOap6jqkJZ5WPlnBCr1wPrXCa3r7bpVgDOT3zjH41ai2F7HXeIPHKNHKIgCc54OMGuA1bxLNqQGZWDD7yg449/WslxLMCVYgk5KnoT6ZqCVJCQMlQTyB3reMO5lKVyc3YaMLhtoORxmmNcbVBAyT0qMqWUqAVHY5psYcocj5hxyeDW6sjKxYVwygg5x1DDGKDOGyBwenIqAAhgMAg9eelDk7iAuSvXnrQSaNjqM9pOhhneCYdHQ4IHse1eleHJfEer2wMetamy4wI2nZs+/Jryy2UCVCFDLkEljzX0j8B9JS+066Er724bYV6D1zWnLoDelzQ8J+Cb/VIZG1Oe4uXRfvyEnp714p8SbV9K8QXNvuBQfdOcHH0r7N0jSksIJVywjkUqwBxivkf4+262/jR4gYzsX5MnqM/zrOMTNSuzzkXIyN7AgDoeoqMyO5JJwM5Bz1FQtyQGOGHPAzio1fe7AnJHfpVNF3LgmJYBDkg8t6UrTb3G4BiOhAqnvKsAhPPUDvQSTlUyD2xUhcuK4JIAwAck+9OMpfByADwMf4VRL5yhOHPb0pEOSpySR3x1o0C5eBjbzAAqFeSzcZ/GljlXcCGB+neqEzIzKpO7ByQRxTsrGQcYx0AoC5ovMhchCSvQk9RUSsDvUsQRyGUVVLmUqxOzPGRSMT5hAPGOuaAuWWjR8O7kkcjHY0gjhmUlgzkdDnGKqqwEjk5zjr605snaSBg9Oe9AXLoK7QAcnocmkRVAKkZGeCRVYOBkk4OMECmoRsCFmYk5znpQFzRVniUgSBi3Bx2FRBVXIS4lR/rmq3mOXBJwF6dsims+WIUZB6kjrRoFzUS6uE2GK76emTn6ip11a/DKFvQV64K5FYy5SMorYGc47j8aQyMq5AwR6d6VkPmZuf2xOWZQYi4/iK85pG1OVmVmKocchRjJ9axjKWj3AgE8AHrn6U/cyjcTkY6Z6mlypj57HUQeJpAqCUKJlG0zBiSR6Z705vE18sg8u9ngQfwo5ANcoZCGBJwFGRxnFO88shO4kHqSankiUqh6Jp/xP8AEdtGiRa7ewxKcZSYkD8K0k+MfiuTaE8UXtuqcKY5SN/49c15PHcuAQi4A5+Y4zT45SxEROT94D0o9nEOc9Zg+L/ja3uxfReL70SKNoR5S2fbnt7Vsw/tIeNYGd7hrHU5HGDLeRBiPQD0rxNXkPBlAQn0yakSZwSA5ZT0B70vZopVLH0p4E/anm0MganoltqaO+ZUWMKE9x3I+ld9q/7RXw11NxJb2WsR3pIJ+ykRhM54y2D+lfGsLk7iwJAyAB1FJADFgh2yxznuDUOl2K5z7A039ofwvBcul1f67bwAnCyFLgZ7Dafwro4vjt8J9WsJU1i0a+eM5UNB5Mz59Np5r4lhv3tpTkZLcGRjk09b9JJAXDM4O0DGcfjS5ZD5j661bx98Fr2Imzn1DRpXHMcimREJ92zxWTaR+GL+e3tNL8S2morLllkIKFM5wCfWvm9A8qqggklUDO0DcCPWoL63u4Ck0VrO+BwsWRjP0qVFj5z7c0nX/E2h6abbRPEFldW0WRIsVwkv4Mp5/Cs06tdaozvrmhG5c8ie1QR7vQYzwa+OLCTW/OWWzsrxJW4ZlBBP4d637U+ObpSsEGsgj5g6EjBHbnjmm02P2h9PWmk6Lrl1KjwX+nRqcAXMecHvzjkU5/htqrSfatEvTftGc7VlKkAdMDoK8E0bx18StGuoZ7qW+dYMbVnjBVB6HPXOK07r9pnxfos8sVre2sbyAiRY4lBH4EGk1cpVWeoaimq2JP8AalhqEDD/AJaCAupP1AqtFNpkaGV0hupCwLRygxSjrXjB/aI8bmUE+I5TCTkQ5PB/E4xWyv7T/ieKaA3mmaZq8S8OssQBb/gQ5z+NLlZXtD1HWLywvrVTBp17pUigNva4BR+eo2nj8aNKkeGRJLa0a/nI2sGGTj8etcjZftN6JLFnVfAsDAklEtJSQMdSQa6GX9o/wBNpQMGh6ho1++AskY3InqTj+lHL3J5y/J4w1PTNUiFzo1xbIGw09vI0OB9FOM+9dlb/ABintpohZazqU0QO0wTsSEPoe9cL4e+JfhzxRLLFqnjuRLEKSsd1aBAFx13HB69K3LTUPhLLZO9x4tluZFOVa3GxzjofcfhU8lx852k/7Tl3oDqkUsVzPwTEJMYHuGpkn7YN5IphvtHs7mI/wi4Tkfia83k+Inw/0+4jijv9M120c7WN7Y4eM/73fjrXZeGtZ8E6q5fTrPSHQDljEu3P1Io5EhOQ5v2n/Dl0xjl0mDS5jyoKqefUFTnNLH8XZNXIOn+ItHti3BN7CzAe2R0P0rSm8Npqkvmv4R0bWLI/dSAKrsO/Heuc1f4WfDvUZjDd6Zq/hK5YncIWBiBHXjvTSSFzHU6UlssT6i2m2WrzgbpLnS7raSO5AOSfoaz9Z8ZeGpLkxTf2jpybQHFwpyM9wRwa5c/s76dB5lzoXieW7AGYhHMYGHsRkg1yWo+EPiZpc0cEZubiFScMzpMpH1IzRykXPSdKu7WK8STQvH39lW7AkwXfKP8AUtwK6aPxjfwFoJZNM8SxvwRbyJIze/B4P1rzzS/iX4p8L2A0/X/h7HeoRg3yxiVSPUjtVXTvGPgUakZ7rTE0rUSSRP5DQkZ6D5cAipaHzHpt3qHhq6hI1PwwbBVOC2xoSD65HBp1rrXhqzVo7HVbqyB5UW98QfyNVNN8d2MkCCyvFvkYbcOBIDn2NQ62NM1e2Bn8LxyjJzcWsgQg+4OMfhUCuZPjS8N1h4NRudQTady3cnmED2JrzKZ3XU4BFFvDHAUHGPauyv8AStPskmawhu4wRjyrl84Pse4rkpbfbfRON+AQWDDBVu4+lZPcnqdfM3k2gRmJjYcqeMGqFmClznzVRGHLNz+FWZ5IZbQrvErOMcnkGsW4RxEUbBTGD7UrlGo+qi1SYgqDuADIeoz2NfRGlXnhvxF4PsmvbPQ9Qn2Ydb2BCQcdM4znrXyLq8skFqTGduCDxWdB4ya2ASRJELcAhjgn8KalbQiUknqfQ/iv4Y+ALh0n/wCEWk0eZjzc6NdEB89ygOB+VcD4o+Ceh3h8/RfiJd6E7DhLweX07EivLp/iJJplwCl5LA54KtISB74NdH/ws3U7/RjayXUMkYAxJLEM4/DvVc9jNzibvh/wl8bNN0yefw54yn1HR4HKti4Rs4HPDHOMYrm08eeIbDVZk1HTrXVbuKQM/wApWUsOuB059qLb4kWljBDFPaRqUJBkgZomcnucfy6VyV74lS41Z3tlljdTvBZskAc53d8VHtLGfOrn1T4V/alsPFqRWg0bTrPUgAjWWp2pjDHoQGyRz2zUWqfGDwDJfPBqHw8SLVwwTyI4lCP7ghcf414To/jjSNZVDqoO9Bt81UHzAd/rxXoXhvxt8PJbhCNXv3kiIXzZ7QkRnsCTVwfN1NoyhLc6+6vfhrfnz9S8CXWm4GWkgc8Dr0XpS+G/D/wm8WX5OleILrTCRtEU5IwcdBu61t3nhq/8Qwpc6FPa6vHIoYFGMbEY4yMHH41wPizw/wCLtHsCl94DjvoiQC1s25yM84IHBrTU1cKZ67b/AAJ0O/tglr4ujnUg4E4UjP4GsO6/ZYwXkstV02cZ3FYp3jJI9gCM/hXmmk+LLbTwkEVjrXhy5ABMN0xUAeoHcV00Gu3esKYE1uWMEfO8sYOR7d81HPB6NGfsoN6GifgTq9/plxBBoVvKyMQZftIZm+hIGK5G/wD2c9btJGlXQpYnUciRRKhH0BrpfD9r4wsomGgah5m5ifKmn2lwPY8c12th458daBbM2qaPrMyKME2qCbb7jFFqdtUTKjE8Gu/h9q3h6UzSeGJkbIJaOI4OD2A6Vo6rOdVjRliuNOXaFaCaMgqfUE9q9P1r4x6+UabSdZuopEHNrrGmmPn0yAR+Vcde/tHeNbHYdX0PRLtWyqq0bkOM9cnGDWDhRk9zmdOPVnnd3cQWCTWyWslyZFK+bEwJJ7ZHXFfO/iXTJY9XvAYHEpYsUx2z+VfYS/tK+F7+1lt/EXw6tZUc7S9lGobP+8ea8D8ZT6df6xf3GnWLWVvcSF47dzkoD0GauEacNYsnl5VueIX3m2cqkxMGxuwWBwPfFdjpfjKAaA1kmkQx3bKVNywL71PU4PQjsRT5vD1vNcyO8QV1OME5zUsemxWEcjxqHOw5UHmr509zLmRxE6HznEQaRCCdoPQ+tTxWUqKjpKXyCGA4K5rs9M0G38hLlVDPIfmjAwQO/WtZrOyslnVPKaBgA0RAOW9fr9KTqWFznnNh4eF3eowckKfmUNnNdH4f0tLbXBamCTbNho235Gc46fjWtb6TZwkSqhDKdyqoHSrSIi3cdwxw4PynGCoNYTqSktCHJs6jVfAlrYyWzXN2lsGUOVfpk+wrM1G10lrQiaOK6lXKxSLxt/8A11W1HUTdXJNzP5527VYnoPTFZYPKqRkE5GOn51xRhO+rIVytf6StrZxyuInEnJVTgj0NT6RYvEsUkoBVmGBjr+NWre0jvGaJkDZPf1rr/Dc0FrYyaferFjqGK5KkdMHqK1SkUtR9v4PlliF7FIST92JRnPrn0rNufDtlfGSOZBDOCQ0TJxn1zV2PVxZM7xSuXBI3EkAemKoalq7SETyTPM5+UkKP51ororY878d/DqbR1N9bSrPGc/KCDtHsBXEW1vcRoCUeMsThWGM/nXteqyl7eNiSVHRT2rNnskuTHLMYpIguQWABHtXXCrJKzLjLucJ4e0e/tWNzGuwBtzFu1dvay3d9bg3MsbOAVABwPbAq3FpSaii20bxqrHjrn6cVB9hELkKzAxHAGODipk+d6g5XOG1tHi1UxyKrpn5TGck+tK0kKTZRWAwF+7+eTXTXNram5kle2DuuWC4xkn6VLp9rDKh3WykFs4IORTUraBdHI6nGZzEkKsxIPyqp7deKwpxENwESgfxAHHPrivaLvTbYacQIApdedo5A9jXm+m+Gn1DWnjMLR2+44JGCa0jUKjIwbSJwpZVUyrzjpgV658H7aKeWUTOoOQSGwB9Kzv8AhC5bV5ZUSO4hjXLMzAED1x1rX8I6QskhngUoQcjB4I78UpVLqx1Upanoeo2j2quIC0cXO0hsgCuG8SG8ktHRSzuMsXzgkelda13IFVDIxA5Kqetc34oaI27uFG4A9OorCO52y2OE8OXFlfxT22q3trbIxLD7QpDp14JUHNYV9aWzawYLZ1kO4BCBkEH+VUbgCVpNhBIJUHPNNjMsUiODh1OCO5HrXWecztdC8Hi81hLK7lELEhiwGSB2IPSt/wAWeDofD8sUEV6L2AgMXK4I9K5nw5rF5BcAidmHQgjPB966iWKWWI3AvI7hhy0OeUHpz1rknzXMZXNDwtBLZXcUkblhJhSCeSPSv1a+AG5fhNpAJ58sde/rX5T6PqSLNbykADzFUKB0ycf1r9W/gVuX4V6SAM4QDmuWpfQuiup3yZ44wcU7HtzTFIHIFSAHtTR0iHn2pixgEk8gnNSEHrTQSzEYII4zV2AAucjGKXb1JOad6c5FHHXFaJANxyRil2jknkUvfNLnmrAbtHXGRSbB2HFPzzQAeucj0oAZ5eCCODSlOvQcelSY6E8GjHfoaoCIKTnmnYBIwAe3NOI6HGKUAdaAGhe2OKQKOcjFPox3oAYFBGCMHP504KB0GfWnY9elKB6GrAikU5U8YzzmrI5xgkCqN1CzPE4cgqeVHQ1eGTg9CTk1ADlyck8ClOAMk8UAE5wcDNJ1Iwe9AAeTxyKUs8fCsVHselBHzZJoIAyQMk0bANeRyQGdiO2TSb3AIDnHcetKQSeMAAcijaO/NVcBVyVAJIHXGaky7clyT3piqzsFUEk8DA609cgYJwQcGi4DWZjyGII75pBI4yQ59DTmA6YwO9RnORggDPP0ouAu4gAFzgDAwaikuGVWAJb2xSyylcoBknv6UxYskEnJ9aLgRwI0kvnyFiR0U9qtBnAA3HB9KUKAMCkIPGDgU1oN6jmdzwTg+wpxd24yMewpOD0GB9aOOgNVcVg3Mc4I/KnGRyoAIB/vAcmmn5QM89qB254ouFhfNcYBIIx6Ck3MSDk49Bxmgd+Pal5GSRxRcB3mMRgAAfnmjeSDkLn3ApMjgA0ZJJBPHb2pXAXzGCjAUDPQDFICSfmG4eh6UHPUEA07BA5AJpAVZLGBpN8Ye2cnJMZ4J+lNFveRYaG7WU91nXH6irTEcZHGe3alK5Oeop2AgXUXjBF3ayRAf8tIsMp/KpIdRt7gKIblSScBXwCPzFO2gDJOT2NRS2sU2TJEjH/dGfzpagW3aZRuJJX+9gEH8aTz3wPQjn5QaofY2jYGKV1I7ZyB+FKbq8iZQ8azx45xgNRzAXA7dc5P0oMjdc4/Cqg1WDcElilgf1IyB+NTw3EFwSIp0YjjlsVKkBKJGGQQCD6iovKiVy4hjD+oUZ/OpvLcqSBkeoppQgkYIHvWidgBZCRnYv0K0u/J+4o/CkBA4zS8c4p8wChyP4FH4UNKT/AuPpTSoyc5I+tGB0PXrQpNAIzk4ICpg5OBnNAZjnIA59B0pcdSetGOp9aTkwDIAOYkcepHShSnO6GJgeny9KSRxGhYg4AycDNJFIsqAoSQe5GMUuZ9wHFYRnNvH/3yKTZD08iPJHoOKUqcknjFC84BxuqeZgJsiwSYIwPTaKjt0SJpFjQRrngAYzU2OpHbNMUZY4PPcVLYEvAySeKTgsCD2/OjBHB5qKB5HdwygAcjB6ipAnprAFcDjnml44GcGmk4AJOR0xQBFcWFjcyiSewhmkAwHZQT/KmnTdOzk6fbgg9kH+FWucZ70mB/WmkgMuTwvoUzl30azZic5MSnP6Utv4b0a1ctDpFohPAKRAH+VaTf3sc9qOxOcEc1pfSwFQ6PpWCRp0Byf7opP7D0ncS2mwEDphRU8NwtwGZBlFJUn371KMEgj86lKLAor4e0hid2mwnJ4wopD4d0Yk506IA/7IrRPfPSg44yOKaiuwGW3hjRCQBpkWO5KgYpD4U0PBxpseT6jpWp3BIoyKOVdgMz/hFdCzj+zEz9KP8AhFNCOc6amc+laeQckHj1oHrnNLlj2Ayv+ER0LcCdNTJ5yO361XX4f+GlmaddJjEx6tyM/rW8R6HilI5xRyx7AYv/AAhegNwdNX3bJ/xpp8C+HmJB0xCO2Sef1rbPIPGT6UccjGcUcsewGH/wgfhsZP8AZi4+p/xpG8A+G+o0xc+mT/jW9nAoGOccn2o5Y9gMEeAfDnUaYo46ZP8AjUa+A/DzzSBbBQiAA/MeT+ddIEbBYLwOpJxUW+GAndNGrNlvvDmk4x7AYTfD3w4W4sNo65BPWhvh94fUArYlj3yxFbUuoWkYBMwY+ijJNRNqCYHk2sszHpuOKXJDsVcy/wDhAdAwALIk+m40p+HWiEAmy2DrkvWkWv5gADHarn+EZP50z+x0llDzzTTOBjduwPyo5IvoFzF1Pwh4Zs7c/IDKflCq5NVJfCfh8KsdpYzXUgHO0kAnvzXUPp9uklkoiUKZTuyOvFXWIUkAAAHjAxT9nHsSeaeIvgrYeMtKezubcWlm2GZd5ZjjrXnt7+z74N0JLOLTbR0Vo5Gdi2S4APGOxJr6IuJvstjdTuCQiMBjjr2rjf7PH2e0V41EkkUr8duMjJrKSUfhRak1seE2/wAEvD8ttElxEzPBF50vmMQoJPAJHJwO1fI/i6xtI/ij4n05Y2j0+G4CWrAHYCDgIx64zX3x4gsktbC7a8uWhjleGNYkGGAHUe4xmvlZPBtn4x8c3V43mG0u/Es9uZTlFYbWKtnoQCBxWcJNOzOqnUk+pwvjr4fWmn6hqw0lVaFbUSMZjtJmGSUXs3GDgVy2p+FBcfD/AMP67p9r58VrZNNq2OPLkLccHrx6V6v8TtWS9uLbw1qJtoEsb+YxXkIwJCg2nJPrn9a5TWdAnuPhjdyxkm1e7dZVgnwzKQMDA4IzjArdVGnY3TlJHzx8SrWC1125NqjJZuFkjkkT5ZQVHIHUdxXAXkJWNFByu4sQf5V6d8Q/tqTPBqMAtLiCNA0YIOFAGM9eSME15hdXBPmnODg846fQetdEXc0WxUjywLsgBOVHOcClZQRgnAAwOaSwdIpyZVZo2UryfunsfrUyxlo2ZhmPkEDtVAMtogjod5eTJIXHX/Guh0eBnuVkMZTPyncO1YNiDJewjACggAAdD613WnWYEwCYIJAyTj+dTJ9Dakru7Oz0C1V4ozkAsMfSu+0i3MBZEEZYgEIxwTjqQfWuZ8NrDbW0hlj2+Uu4Ecg++a5rxH40uLe+eK0u1gt2GDn7xb2PauLkcj01VUEexPqllbqTJdxIq45Zuufftj3pH8aaBCwEuqxRr03Eggn0968BGt3boxKLMgOGkkJLFvp3HvVvTL2/nbfOAkXcxxYGO2OwrRYdPqYyxklsj3OPxh4bkcRjV4C+chMkEj6AVrWV1Y6ku6y1C2uQTjCSgc+4bBzXzfLrdyrTM8dxLBGSxk8ohVA75A4NWNDvL/WNMl1S00e9nsY5Spu4YcqpHUkjkGj6quhn9emnqfRMylJCAeAOq85qRACcknFeIaB8XLq0Z0luUurdW2mKQ4K/j2r1bw34ssPE1oJbKZTMpxJbOcOD/UVxVaMoHp4fFQqm6rlCQBkdj6VbgIkdCCAPWqLsHjBIwT1HpUto20gAY9K86SPUi09jobZAxBIzir4hyCACQRk47Vn2DHgE5PpW/BESoIGCRzWBbZUWDCnIyPXFNktywOCQewx1raitVdQCDkjinNp/PA6dsdaCLnNNYjYdxI5znPSs69iZTwC2AQAo5NdZPZkHkEHrnPX2xWXdacVJITapySCec1pHzIkcZfZ42AgjqagVgFBAyR0rcvtPIJcgg7SGUfzrFkh8kgEhADwDxmu6KujK49GV4yxwCoyfqK5/XNVi0TSrq/lUCWX5YyMBixHAx1PFdCYwYiHwg5JOeBXkp1J/FfiKaWQ5t7NiscZPDEcbsCummranPV95WE8P+GLnVpvtk5JuSwZYypOAT1J/KvbrrwQl14NvNOjx/pMOWCnBBA61heCo4I4w64QAgFSck816ek6PFEiEMSSMDjH1PpXUqvLueJVpu9j4a1DwydKvrmKbHmhyCeMg/wBRXPNYKZ3WUMIwSBt7EdetfYPxL+GOn30T3EEMS3smRlQCQ2OOR1Ga8BvPhhrUcpgktsy5IIRgQST612U6qmcjoy6HCQabGJEkQsyM2DlQQT6kV9NfCjQ10bwukUkAIuFEhHQqa47wD8ILmxuYrvU1UrHllQd+e/vXr1oAJ0hQYGMAD07isK1SOyZ24fCy3kc54h0wak7wRAqVX7wHIzxyfSqOlfDK2jiiSR3ZQf4AWI9Rz2r1Sz8PC+JUKkUQwzSHkjJ498V09ho9tYKoLrNLnBMKkAe+TXH7Rx6no+xhHoeaeHvhHpi73IuCUO4SNwQD2APWulh+HiQENApkA5BKDcR9O1d7GgkCKRkKoUAmrq24yCeuMZHU01WvoxKFtjkrHwaLcAExhjydo/TjvXQWOh+Tt2rgnvWxBZrgADIHHPatOC0HQjjGKxq1YtWRvTVtyhaWBUDIGfpitW3tgrAlcn2qxFahWGTkVZSAAjjFc1kaN3IRAehFPRABg8EfrUu0AkAnNI4IGAOaNzPUwfGszQ+GtTaNsSC3cDjkcdc18qaei6tLb2xQRpZSCU7l+YsDkj2r6l8cvM/hm/SFA8uwkAjqMjIzXzx4Y09112/uZ4Ns93KyFFcFUHAHA71UUlqbKyhYvQKRrpnYgxuoVhjOc9a5v4n272WmaikKkJOFVRjqM5/HFdReCa0ufIeImRW2ttIwD+NdZqGjQeIfh/eyS2yuEjLKB99WHcH09RW/Nc5UtT5dsbJ5I1BGXGB/ve9X3tJFypBAzjOOh+td1H4XsWhSVDiQD5QpIAPqRRd6AioArggjJyMZNc7mjrhBp3Oe8OYS5TADHOAT/CRX0F4JQah4X1ezcb0ntHjIPqVNeAz6eYpEcggqwbCnuPpXuXwbvnuJBBIhIlUrg8YyMVhJps9FRfKfJ/7TchHg3wxbBQZIZyoVjgcZByPfivDdMm8m8jlYhXUjjHBPpXvH7Vbf8VFpVkyhgjzuQegAYgfyrxKCNjLG5jyoYjgDivbw8fcPlce/3p9M/B28ezukudpeyeRYZT2VivGfQGvszR/2bk8YaPFc2WqrFbyIDuU5L5HOT6DnAPpXxX8G9bddOl0gwWzwXkiTM8wO5WQcbSO56V+hX7OWseVoNxpPnATQiO5iBOcoRyPwzj61M42aZ41epJaJnJW37FlvZ2RlbV2lErAncT8pPcdgaa37ENtBI8pvo3Mp58wZ59frX05NERZmEjJZVZAPQnNSXgBhJUbiCGxWqijhc2z5kX9jZLW5SS2azWVRhmaPd/M8VK37Kmu+Q8EGp2dvEzZylumT6c9a+m0Qg5GcsM/WlAIGDkCtUhXPlyb9kTW5IyH8REk9gAAaWL9knXEOW8RTkqcj97jH5V9RjjkHmk2jbg849aLJ9AufL037I+q3To8+sG7C9FnlLAfhUsf7JuqW6MlveWsAbqBkg/ga+nCAMYAH0pMbuCMikopEny8f2UfFfmh4tft4SOB5cKA/njNUNU/Y88VaxhLvxSZUGRsZsA/gBX1mAcckjPXmjae5yKLJlXPjeT9hnWBGUTV7U55ztySfXkc1ND+xNrkWDLrNmcjAV1IH6V9iKDyAaU91JyOmDzT5Y9gueIfC74Bal8PfD82ni8tZxJJ5jFSRk4xXXf8ACudUblZoFHopPNegYA5PT0FHGMZwDXNLDUpO7QXOHh8EazHCQ88AAHCysSK2/Dunarp2kBDdRKwkOIiuVI+ordIHJAz9aitwFQgHqSSPSnChGDvEncq/2rc22Fu7IEs23fEev0FS/wBpQ4H+j3CnPAK1LPGXUEYDrypI6GpILh5YwS5DjIZc5rZXQFU6pApAeOdD15Wl/tW0ABDy/hGat73ABBJGOmaUSEAZAOPbpVgc34yVda0yG2syTIrFvnUjPHvXmmk+HLubUZ5XZCkLMCAcjJ4Br2HWrlbTT5Z5WAKxNtZh0boP5iqPhKwSx0VXkjBkuWMh3KCCO1cNSn7SWpVziE0e6ZgojUH1JwDXMXXw31O5+I9vrxEaRQxCMkt1HPT869zkxIjKEQE8AhRURWFQC8UcYAwd3eoeFj1DmZ56PD9224iSDaxJAMgzSf8ACO3gJBERGf4STXeg2sjHZbI7juq44+tAt5ZBhwlujcbYupH1pfVIsOZnnV1pktuxLyRpIRwu45I+lcdf+Cdau5Hkt7EsWORkHkete7x2FtbOTFboHP8Ay0cZJ/E1OsjgFQVxjHAAxVxwkEHMfPkXwg8UXyK5gWBT24z+R5qaX4C+IgpczRAKMgbc/hgHJr31pJAOXIGOeetMUvnJOCeQQa0+rUyUfL2nfsw+J7LW9R1Fp7dze43qFHGDx1b3rfHwG8RIxDCBgRglTtz+tfQokckkknPfNI0pBALE49s0PDU2B8/D4E+ISgVDGg6ckH+dcnL+zD4x+3SSRXsKREkmJwHHX619WeaX45GPUYp25ioAYjHTmtI0KcdkFrny7e/s8+JbvYJorZyqhdwjAzj3rQ0D4B6vpGntbi0UAtu4c9fWvpQSPyQ+PTik3uDncc/Wk6NOWjRm4xkeB3Pwh1cQoPs8hYDHytnJ/GoP+FReIBjbarjrl25/wr6BMjEEkknrSNI/B3kD0z1rH6pR7GDwlJu9j5n1X4G+INT1jTr82gZ7T7hLAYOfr61lePP2ffFni3T4rd7WNykjS5MuMk9ec5r6sDsvRiPfNBkfOd5z9apUKUdVEuOHhHY+Gbf9kbxjDKM2NpFFkZ8uQkn8zX2N8P8ARp/D3gnTtPuE2TQKEYAg5x34rf8AMcEnexz1waiiGMknJJ4NU1F6o6LIkwB/Sk6jkYPpQM45OfekIO4jkjHc9KoBrHnJOT0qN8gEZ5p7EdTxTH4zgYAqWB5v8eZCvhKEE4QliT6fLX5aa8rDxPdtJvaITsxcHg89MV+o/wAdl83wzbRAkmRyoHscgj9a/Oz4m+B5dC1F4MsFLM6t/fyf1xU0bKpqWbPwomsbzxQIrFCiQw+YzMcknvXS/tG3hj8UaNCFCRyWW5iP4iAACT+Yrif2fI3j8Sao8gywi2jjtXUftOKE8UaAWORLYhVUn0wc/ia7mrysB2v7LlubXRdcJYAF1xnv7V6D4lyzx5AA81SQD78Vw37LwM3hnU3ILGSUZJ+nFd9rsLzZEeA4YHOemDXh4mN5MzZmatKLa5AAeZks5AwGCMlTgfgD068fhXlfgzTSbsygYJdmLjADc+hr1rXNySRmIlSsDAgDg5HJP5dTXGeF7J4YkkMcQSRizNkE5J5GPT6VyJ8uhm9D0PwzcJJaz26uHaMhmU9VHT8ua1D+7BKjI9B3rndJk23QyACwwWC44z7V0aHKAkYPXFcNW6lcWxIsgYAHr6U3A3kAZJ6VXlDowdDkdSD3qWCZZmJBAYHBGelY3C5aTpkHIp8Fu1xqVkByvmAsvrjn8uKamMdMVpeF90niG2jAJK5JwM4zxXXh3+8RSPR7dM2kQJwCMhR0HbpWVreg2OpW0ovLZZwQRlhyPpW4IyuEAwRxzWBr2sk77PT08+5Iwzt91K+4p62RUpWjc881j9nJNagS903ywdpYSeZtb6fp6VX0H4AeKWhlS21vywMgQyMDj2rR8Ya7d+B7SyYX0nn3JIDEZVCOenHByawU+KXi+3hMkUsCqfmMoBBJ9M817NSjGjBcz1Zz4evUqP3FodDb/BLxh4binuJfs98MZ2g8j3A9a8c8RaTeeKddlgmQwQW5KywHnLD1PpXoX/C7/FniBTBLdJAigqZIyTk/kKxtDa0hk1WV5fOuTgBiSd7H2rwMUlOPJHdixNSrBcpxWoaKuh2U8scDTvGhbYoyAoHc1P8ACHxJ/aFwj3CgSsxwpGAoJ46elbPjue60u1i04OqvcRkzBBjYD2J9fauC0lLnwwqNDEBECGQSHO89c8V4FTCSieXGjKornsfinR4ZrpykG+eQFt5wQcDpmuH8BeJ9SuvGJ06w0+wuZEZtsl2AOR15xxWBqnxS1G8iuGuYTFNkLHHG2BjpnFY2i+JI9H1IXUKQ3kxBYJghd3bd64NFKLjK8kEafJL3jrPi94Gun8T2mseIbZLK1mcRslrKDkAEkqBzzkfStbw18UdK8LWyad4a0g25YhWubzoVPck8/hXBQWGo+NPEUDXZlubm6mAPzHAH+yOigDjivobQv2ddA06aLUZWaSRV3CF8lc4646GvXp3nrHQ9ClNyfuoi1HxP4evbMX+p6tGIWiCmK3OMuByM15X4kuplinvNKkkFuchSpBO09s+9avxI8MaPaytDp1+97f3EmDZxx4VQO57ZHavM/Fej6v4YtkspzNbNMN3lFsnafYHjNc9eVS9kVVrS2sb3jfVwPBdtFd6y11cZJWyYgmPHQccms7wB4nu4JI0tEnkuGGMQxlgT74HQVzX/AAr/AF8SQXM2l3UlmwUxkRliVPU59K9s0vVdX8A+FLI2ttZW0EnyxieP965J5+gqYR/nMI3lrI938KTSXfh63GqwqZ2CsY5QeeK4j46634M8PaXZXmvwtciNswW0AHJHbGR34rK0v416tDBGl1YQT7kIBQdT6DPQV8xfFbXfFfxR8X3IGnyTrbH93bwqSsYGQOnA6/jXoRqRStE7lOHLZanU/Ej4jn4nLp1l4cie0eQGJbQkARj3x/I1y8ng/TPCxkt7y8kutRjUF/spBVXI6Mf8K8znvL7RNSIMssFwmY2EZxtPQjI6fnV/QvENpZx3L3U+5lbckZyzOe+Se1ckld3scknfoek/D3w3qviHxOiWkZmPJJX7qjPc9q9a8SeGTZ6LdWLwBdRQfLKuDjNfOXh/4x+I9Jae00B4rOK7JRhEoMxJPABPQe9dzoXiLU7TUIbHWr9prqUhtxl3EZ6AkVx1aXNqkc1SlzK6NifVL/RLFGL4ZF+ZmXqQOa4DULfXPiHey6hcM6wxDbGrZAI9QDXsnibVdG8J6zoiavZC6sJAJX+bO8nOMj0B7V0OuWum+IpYbvRhCbVkDeXEAAFAzyKwjTSV2YxptK581XPhXV9BQTR3LJGT2xnNSQyeI9dJinMk8EBA3NkIze574r0XxHrtrNdyui7oLckFBjGado2m6mNJn1QWqCyyHkMb5JJ6ErSs0tCLtdDD1Y6wvhwvqV/FB5KBYo44zwvoD/WuN8OeIUvNXszcOZbdZVLPKxOAG969N8QazpWp6FKs05Fyq7QrKCSfw6YrzQ+CWt1imeXykdgygAjcM1pSnK6ubRqSe59g+Ob/AELxJ8KpINMktrZJYwoVQAd2ORgV8geJ/B15oFgLt7OWJSSqyNEQrjk8EjGcV9S/AXw/pb6TJdCBtV1CI/LHMfkBAHAHt61z37TniDW/ENrb6RdaXBp9tAPNZoWByMYA4/CvY5OaN5He7zjc+WNC1iHz8SAqcE5x1/CvpHwT8HvDPjv4cS6rrAW0uLdCftE8hSIsQSDjvjivl42kMV+sUUm4qwIXkEnPrX0rpPxO8E+A/habbUYpNb8QzRZFpIuQhI46nHGfrSpQgr3Oflk1oeN6no9lpdw9tZuLq4LYyqkjbnggn1961I/CNtqllEiQeVKc5y2Tn6VmW4vtYs7rVUlt7REJJLOE4JyAB1JAIzVTw540kXUEgcvLligKjA57n2rz61OSldG6j7p2duB4d0QaWUV5iSxkCguc9AMdAK9H+E1/f+BPA+q6obdBHztaYY3MTgYHfBNcVa+Eb15Uvn1eyhQYYDlnK9wB2p/jXxXFqGmR6Havc3NtHgkRKTvYew96zhOS3Mk0nqcFqviXWvFes32o3940hcsdwOQvPTmuNvbC41C8LztKQBjzByCB0BPpXfT+CdT07R2vbjT7qCznb93JIpTZ7AHkk1WvbmDT9JSyaIPPMcBnPzD8KznJ394mctdzzDxNYXGk2MTqzQJIdoYd/X3rHt49TvrJ7SF2ljwAVVsAA9Pqa7K6+Hl1qcrMJGkK5YCQk4PoBWfofiK98CagY7dIDcuTHuliEoP1DAit6bUiYNSOXfT50nSC4tjE4Ugkg/Mex5rodF0q/lwlqQ5J28N0rG8beKNU1bVGnvJUa5fglIwqgewHQe1YA1e9jIZJZAIzkBTgE+tauOprZI7/AMQeFrvw6sT3UqSTSENtXkj3J7V3XgPXbyHTnLwea20qqAnA9Ca8n0nWp7/EkzSTg9Q5zXsfwsvLSCwnS8xAwBZSx6+lZSVjKSRh694aM1hPPcERTMxchFA47jNY/hXW7nwzqSW0ZdA7Ahj2xXZz+K7PXtcFm4UW0Z5bOMj1rifFlomoa0GswZAinKISAT2GaSM0dB4u+OmsRyGCEwQzsu0yNECRjvg968e1LUr/AFDUmvIpSLp+sgOCfy6V0l34J1LULae+vVeBYwGVSM5H171R8NaDHcavbW7L5cMxG5mO3aPXmt+ZRRsp2L3hS+8R3U0cKTTXHzBSUkOFH1rtdZk8QRRmK2WR0GA0oOCPfPevVvD3hDQtF06NYLmOQgDOwDnPvWrNDo/llTIN7DABAANeRVrJy1Rx1Kt2eAv8TL3Q0httQczH7pBGCF+narl54vtNRRG09PJnYZEauSPxBrutW+Fmj65dvcvFuGD1OCcU3wz4G8M214ojtmhmjbjzjksQfftWblTtfqTzRtcwvCOh3mpobi9uAoPzFVGAazvEfi210nU/stpIC68NJ1AHcfWvZ9b0axOl3LkKiGMggLtXgdq8E/4RGG5DzxxtKm5mLDJAFFKSm7WNadS+lh1n4jgvNUg8mZgM580Dg819JeDtWt5rBUIRkZArA88+o9K+Qngki1c21mwcg7iQcYFeteAtZuLB4/OlJZgBtY5ArWdO8dCZ+8j0/wAf+ELa5MU8KqEUhmJ7Vy2sa9pem6esMUiNIikERMBk/Wus1/WbrVPCtxaxIocpuWXPQ4r598J+H7m28XuNWIeBfmXrgv1qKXMlZszjZLUfHbaiL65v4oGZCNzbs5x/Wt/wtrtzdNH584QlgEAjJP8A+qt/xVf2+kxiNmCmTA2g+vtVXw5ZDTXMznDSHIJHY+lU5j5rHRT6Tb6jYuTAzMSWdjk5x6CuAmM3hjWYpFDBN24Aelex6NdQOhXIUdTk4zWB490O0CreIdh+6Qy4AP8AOpp1tbSFCprZmXr91BrGkFbdT50qjBYdDXB2Pw8vb/Ug8TB5VIIRRkZ9Kki1l5b/AOzxy5iVtrSRtnA716T4U1waVukgIUkYLYGSK6eaMWbc0U7s7/wR4MfTPCrWd15hlmYM0ZHA44//AFV5n8TfBcvhyzuNRtLgwrnb5KEggnv7V6toPi4XwQPvckgYDdD61l/Gm0nm8L3eIyTLHkbcdPf35r0IOFRWR6MZQnGyPlTQWm1G/CzyyOdxYu5JwM+tehTaADps9y7ERRqArY/I1w/gfTrlNXRWLNEW28/X+ldB8ZfijpmiadFo+nEvduNshI4BHvWcqfvWijndPXQ4+x8TXOn6oYI5i0Rk2jaSM89K+ldKtFbwfa3LyhY8EhVHKHPrXx74XvpfEWrQ2sMLLK7gmRSDtOeo9q+kZ9X1O00qPSoZWEEahCWwS5AGTjtXLiKV0ZVIO2px3xD1xGgngADFcsTnGAPWqXhbxjb2EUcL2sUAVcFhHg49Qe9d1ofgBNTtmubiPzUZiCT0J7g1zXjXwlaQ2zLbRJCyA49D6VzR5UuVHPFxWh2Wla/pN8dhkglDAHletdXpOl2UMUtxZxAkDdtIGCT9K8S8P/CvUtRSCcXjwSHBURdvrXpOl+GPFWhxMFmjuUTBIZimR29c04x8w0uaNh4v1p9bMMsUcSJ8gK9APcd+K6i+1KCC6hikl3SSAZC4HJH8q4Rnnjmka8Qm9Y5ZowQAOwrl9dm1JtbR4rh3Q42qTz7jNbOHOrG2jPYfEFuLy1VljjVGxhlyQSO5zWT5N/p8LugUJgYI5OTXMXFprhsonlvHK4BWMdQD2NN04XunzmV5ZpEJ3HcSQPbnpUxp8vUcY2Z3Wl6ldxrEl0jAAbiAM5+taF9r1hp9uTPcCIA5QMM4/CuU17xrHp2jGWKzd74rhQD1Pqa8B8SeJdd8TXQVy4LHaIIgcj8K9CjG56VJ3PfJvjBosV08YWS529ZF4Ax7d60NI8YTeK5JG021ne2Uc3FwAgH0HOa+aoPAXimzijmGm3DW5O7cx5P1B5rvvD3xFv8AQbeK3uraRIx6jAGK6XDsdB7xGrqoEpBbHOBRkZ4xiub8O+Lzr8MR8poy44JB4FdHtIUECsbjQFj3PFc94osBeWLhUV2YEfOMitxySpB5zTGiSZSHJAAwB71UZWE9T5d8a+HLvT4pFZ9kW7JEagZPt6CuHSAfbA6oGfG1iewr6N+KehG70+WSGMhgMsx7ge1eELC9nNtAKITzx1rS9yGlc7TwZGWETlsxDkHHWvVNHR3CuAQM8bvSvO/C8TtHA4QE5yq5wMetekWczyqgDhCoxleM+xrnmzqpnRRS7lCFix6cdqmEZI4JxVW0ildVbGQDg+o/xq/tkjjGQRnge9crRsRNaeb1XLLyDnBFULu0BxlyT1PtWkySY5Jye/rVK4tpMsCMMBkA046E3Mye18xQoGT0zWtoFuLdyPwOPSqgt3GAEI+lX9LUiUADJ6ntiuhES1VjdKtjIXimAk4x+tPGMHHIPQ0EBWHGK0TOViYOTggVHIo45JPXjvUmAcjFNK8YA6UriI+CoA4HXIPIpcAY70MD1zkUnLkAHAHXHei4DsgA4GDTRnkk5NKcLkkAkjAJ7URr8pJBI6Zz1ouAjcnA6U+JGIIVS5HIApTgZ4Oe2KfboVYAkk5qkBu2wKwxliCxGTtOcVbwCuQSapWbv5RQhdpbOQOau7hkAHtWqRZFeEpASJWiIGSy15r45sn1W2kt0JkL9WbjIzyfrXo9+6rEFIJLE5GeMVz09tEXyV5zUsDwmXwPf6NKkemRsPNOZBuIyfY9q6a0+Hcurzx3OrOsssa4Ck4AA7e9elNEqSCRflOMcDrTSwLkBcnqTj+tQ0iORHkPxE8P21tppis7RIpQmPlAJP8AkV4bf+F74OZJYnPJ2hmzj6V9dX+j297vLxB3PQntXmvjLw4sl8kEaMp3DJRc59hUX6ESp3PMtE+F8+oaU90UKl1IOTjafUetcJqvhO4t5pYUG4DKgsOQfrX1PeRJpHhcARDKDBUdQa830/wzL4g1B7hU3whstjoPaqcrGUocqOU+G/g94WQuWjjIwWI/Pk11fifRNPsCz2ZeWUDmQckn6VV1e8SwuPscD4QkrhT6Vu+HNENxbrLOS8R+Ug9R75rFyuzK/Q84vra+uLdyEcKeCXrJs9MNu+2chwDjK9M16hrFij3jxqxMacBm4J9q5++8OSkkrIscYO4qRnP40XM5aENp4Qg1kJgAE8naMZrbh8Jv4cSO6aZVhBxtHWqei6g2k3aLICIxwR3A9RWv4t1e01PThFauxcDBXufehK4lqVbjWTro+y2pAfOAeuK37fQrfS7dopT5k7J1Bzz9a8202K906YRA4lY53MCAB7mvY/B2jyata/aHZVRRjdJzk+wqJaE27nKLaTWdyHKkrjOT1q1LctdMuIAQDyvXNdTrGnxwxmBnBZiMcckA9cUWjwxJvlRVCjaSQBgVlzaiWpHpVtK8YWMLECv3XXqap+I/Bn2y3R3dQey5AGfXFaV1r9tBtNu4VF/iweT9e9YN9rcEjFnvxNdZyIgpwg9z0q0ylqtSPw38NYLJp7q4ZnUjoo4z9a17W2vLe4RRaBbbP+vJ6fhWLqGs3q2m8SERnndnqao2+uXj2riWUIcZBz1H0rRJDVonZeKPEtlaWyJPdyEx8kRNjI9OK8J8beM59Z1ApEzx28RzGjNn8Se5ro9R06e+cyIXJkGD1bJrIufhte/ZzMtpIqk9x1J781omlsWp22O3+DvixLIvbgs87kMzZwB/nFe0ap4puns0eCMzFBliTnFfN2haDfaNIjlWhK4+YHrXrPhPVYrpCk8rk9CXOATUSgphpJ6o7jR/FInLLMRESACWOMGkDWWvasqPJFMYzg/MD0rhvEGkSXQYWl05DHLGA8D0Gat+D/BEliyTyvKZMkhtx5rGVC43T00R1+u2elQoZJAHjU9GGATXmL+MLKz12WBIpUiII4Awfx/GvVtc0catpiJIm8gbdyjA/wA815frPw+SENM4DRKScsxBB7fWsPYW3MXB9ToZm0vXNJdywhTgEZzzz+XSvP28GwXF9OtpN54Jyd56D0ArIWDUTJJBYDfFkghiR+ldJptzP4Zjid4mkmIycdBRGnZ7kKKHQ/DW7ncFRtXrll/lWtofwzntbw3BMgOdzfMecV0Gk/Expkh8+EOikZD9BT9f+JQuGaLT7MumcEgEKOmea2UUJJFq9mhSxW28lyVOSCc81yeo6RBcRoohlgLNlhK2fxGK6fRdTtpPLF5FGpPIAYnJPqav+IdPADTWix8DapJOD/WlsUoPc8b1DTrTTNSSUOXRTyCteqeEfG1lb26CMupAGCVxg159rmk3dvJLK0SvETkkjnPtWNY6rLDMEfEQJwcelRe2gX5eh6h4w8RvqitBE2Yzy2D1NVfDuhR7EmumLgjIUkH881g6dbW98CFuGDk8HOQR9K2bUQaW6CV/NkJwArEA+nFWnoNS5tTqLoxTQJBFFtIB+ZepNYmlpqdpdFFkAQMSFZun1rbsrNr9Q4HlDGcg5AFV7qxls2fZIGB5HB5Puaxk76Eyd9DcudRvnsssdxVdp2Dg15H4mvb3+0GSVBGjZOQCR7c9M16BFq9xBEV2h+MHB4rivGeuxXMaweU2Rkk/wk+1ckoOGpz8jico8b6iDE53gHjPatKPwdBDYGXewlxkIRnP41V0gKk8ZkJCsQAxGeT0FdzPaIsCBnZpyMsMgjHasfaNEuVjzeDwzPe3yLArFwdu0dAfrXVX/wANtV06yE10I4nK7lCtnI966nwjDBBetM4Tdu4Su18W6nbQ6U8rBVRgFHmEccc/hxWsG5Ow4yufPLafKikygCU8EA5H4VUuvDepahMIra2kdCMkjjNdro5Gp6gSBG8W4jco6CvavCWkaVFEpIV3AG4kZxXZ7OKOhRTZ454H+F/lTRPfRMUAyVkXOfxrvJvCVpZxF7ayS3TPLAnJ9/SvXxb6fcWTRQTWsadSzDGK8y8deJbDRmSCBzcSElWOeBis6lLQc6VluYVx5kG2JGVgBzkD8qsLe3McQjUssQGdq8An61hxalcXDC7i/wBWOR8vIpZ9edpFBi2Rnj5jkn3xXJqjj5Wj5B0jRjM6uYwEPAAGCK7fQtEEcwDDPOCpHX2qfTtLijVQVwOzEV6D4d8OARpOULjOQO9faTqH2cIoZofhqO6belu0YHO0jOB9a6+18PaU9u7PGEuExyzABh6Y9a0bGQK5YqFIGCoGMe1c94w1m2skIACluoQE4Ncjk5M3tYparf21u5WIBBjGCeleWeKvEZt5GL/ICTt2nrUPizxglvI6F2AIOD/KvONU1WXUmDE5QE4561vCPcylKxLqurSXu9CzFWPIB61ltMyMMAE4wA3amMxdhzhRz6UElx3Yk8EV1IwbF4w2QSfQdKjVAxIDMhx90jINSHLqAVwAcZHrSsW3nBwAOmP607k2IXUCMqUBYHJIpQFAAAJB6+1PzyQCEJ6nrmkyQpRhkdcirER+Ui5A4JPWn/Z1KgDoOp70rDAVsZK9CKbIp+9uIB6kHvQmBPDE+9AFJBPBYYzX1d+zvAkujXZkXa+1RuzjnJ4FfK9ortPGXyCCCDng19Yfs4NFLaSPKhcAEAKcgHscV0WuidGmewMBtRCmE74HNfGv7Rvlv4zleI7QF2sSOhyRX2xdxqtu7lSQByAcHFfGn7Slq8fjhQ0aqGj3hc5yDn9cislo7mK0PF3AAUYJIHLZ60uSCGyMjirLREqS5we646Cq7KEwVUBCcAgcGmyxgwWAyQeuBx+tLkhmAAY9z6UGMl8E5Y80gG1GIXGDgjPJqQEAIzsbLUmSVAUkkdfWnKDkEDB/u96ljTLk4wO3tQBCxO8gDdjrz3pSSwAZdo9yMCpXjDKccEnk0BVkchwVIGOe9A7EYIVAXOWHTuDQXygK/OT1AHAqQxrEAAgJHQ+tBhYEcKARnFFwsRIRuAzvB6ADkUuQ7EkkgcYbqKeyHZwMAHt2poiLOQTgY4PrRoFhOcBCA2f4u4oAMkigYwowTjrR5ZJyF2KOTg8mjB25U4HbjmgLAxIUMckA4BzSqwBJySAOmKRQAhUnJA3ZPegZO11PBPIIxQIXcMEBcjrgDr+NCuxJJOAOgxSMSWIRyB3J4pCwSRCeSRgZ70AKhjdsknf0yBgU+MnBwOh5yaQFgpLAIM8ADpTVcjBY4B4B9aAJAS/IPI4x605nBB55xzxjNQgbQQBgk+vWlQggsCxI4APagCRHCwAFsjNODo332APZhTAMqQBlhzkcU0lS3JJbHYUATB0fhGDt6jvUqqGZQGOV4weMVWDhW3YAbG3p0qRGGAT8x7H0oA1LQndgnDdyO1XFtBJBiMN5hPLMc5+lN8NWgupGMq7oge3euqi0pywVEUDqCTjHpQO5yNxvt3KAoSvDqw5FV/txjY7QjY6n0o1tJf7QZJCsTMTksOtZxjRFwxIXPG2iw7mvb65cwsWicxSkYUg/0qeXxZqh2BL2SMAYbGOT9awHcjOADjo3fFNSQHIAznrn1pWRVze/4S/WI5jJFql0ko/jD4x9MUreK9ZlDK2tagQefmuGwT+dYIA84OxIIGcDtTvMDKGBAGcEg5wafKguaEuqX02Fmv7hwp3Y8w8nPp3qvIxlkMrOSx65PI/GoJFYHJO4g9O496AmWySSfTPWhJIi4/bl8swBxkKD1/8Ar08FJACHeN1P3cZyKgJyQQMHsaXcGJA4PTNGgXLMczqCc5wTtJOOPpTYJXW4MgmkI6bCeB+FQOwU5zz0+tPtyVw7gYPUZziiyK5rFhroeaTIdxxgZ5pRdkAKrBD1DDtVFlG4t0DdPc00uMAAjI60rJi5jVW9wixhgwJyx7MfXHarEOsy2+3y7qWJemFchfoQKwgpUkkY7jBp6scHkDvyM0uVBzHVReNdatzGLfW762ZD+7eGdgYv930q6fin4vhzs8UX0rHhjcMHyPqelcQDgHJDDtzjNNboEOSeuc5pckRqR6bo/wAbfFGlwiMah9o2ncDgAD1Nakv7SnjV5AbbWvJkP8JGVx6/WvHsLyFYsD+lK+7CAOML0GKXIkUpns1p+0147tQqzatHdpuyySKCGHpmuu039rq7ml8rV/CWn3diF+Y7QWU+q8cj2zXzTg4CFhkncFPanjzFIUsxHoTkEUnG4cx9J3P7Rnha/BEvgdrYglhdadeeSxHsAMZ9jmnab8dtEN3HKk+pwBRlUnkEoxngNkDn3r5xaRY1VUXIHBwelTQ4cFEbDkZ29Tis3TQcx9haR8SLT4gxuIYk85AQrKAMgew71mx3P74RlSJNxDEnIrhvgzpl1p2kG5k8qOKcFc7xuGfbr+NdjvC6miI+5icErzmvPlo7DubpiIQogKOBkFanhmga1Ec8LswOPMA6fhVa5ceWCysQD/AcGoruYLbHYZQB2AzmmUZ/jC0itrMOHl8piAG2gZ+tclf+HLeO386O/DkgEKByuaveJdRkWARCdndudjjG0djXIPFevIrxEzknG4Hge1RJnLVmloJMUgyk6rKBwJSoJx9aijvhFhkfAIKhcZFSW1uxmeKZAUB3EE5+tOvbRrTfsiUJIB0ORjt9DWb1ONsoSX07EiCVVYHDhgDz64NUDpsvnMRO0ZYHKg/NjuatTLbTRhNgSVergkkkVQTXn8wW8oRyp2iTHzfnQlcVzTihns2HkMHRurMAcjv9DSNfTxTjYxUA5Kg8GrMtzHp9ggI8wklgD1INYuoXj27oyIHjkHJbjFNIadjt9C+MPiTwjAyWBEsWcusjkED2IrXuv2k/iNGWksNfkggUDEd2PMUZ7A9a89M8aJC6I43DDNtzlvYVebdJD5YUHuRwMGuhSaNY1ZWsdTd/EPx548eO51DWdKublcKkcjiFj6YLcH6Vs6TrXjmydEv9JQxE4E8M6kkjt8pPFeY/6PbzqLqCK4RvlEbnGT9a3tKhfajRyy2UPUbnJUH2qW1vYpVme0+Hv2m9X8MMbDUfCNpexEBQt2oDAdCQRz+dbWufHqC+th/Z2lX+jSSDJjhvC0RPbA9RXg9tdOsjm6nM5yR5hH9asLqRhG9SXAO4L61jKTkrEvESsdfN8WvELTNIb+W4iDENHcjdx6c1h+I/FV/4mKSyXKwhRtXnIT3xWPdSPqoLgBFz83b9KpzRiybyyrADJBI61lGCWpjzt9SeKeZy0ErBxyxYdwO+Kp3Syqru/luSflIOSfbFOLJzvkABPU8Uy5057iWNC4eAj78ZwwrVE81yC2hW7jnnYASngKgxish7uS2ugpRWTpycf/rrRwdNv9lruniiGWGcnHvT9Qv9K122kcYtp4jzGRgt7g0ySGS8EMybnBjZcgqMY9QRVpEs7iMSl0kUjHHUVz1lEt9M/kTF1B2hZTgfnVsaW64jDLCjHjaxH60AX/OiSVhGWO04AOORTdR1ICFJWhD7BjLjgD8KntNDEu9kDOVGGZEyTj+dalvZNcadLbfYEL9yeHx6c07DSOWP+koZkiHzHopzj39qltHmJKJEwKnqTwfoKstpD6beMXiCIeSjHrjtkU77dL55MUWOwwOB9TU6BYt6QLJPPjv7topmOQyxcH0yBXX6VBYaVm4u7b7Wsihl5yCPT2yK5Frh5LcymzAOcPz1A64NXhqoFsisJBGwxGpXBH4+lNOxUXY2vFfiXRtaRIbDRF0ZI12sI5C4f356VzDzI8ixLFJDAOdxBINCarBAHSUoHALb85J9sVmXfiyFSBbDzl6kM2PrgUO7G3cu6ray6lbxJFM0AjPAUD5h6EmsldOlsnOXWZAxZ1DZGPTmry+I0vNoRMMeCCelVJIpGLmMZQZZmz0FNE3FmvrX5JbdzAVP3QSAPfNOTW7h4SpgSUA54ODn61QjjF1KQiDJ/hPGfwrftY4oI4gCA2cOMZ2ikMzYo11BleVGtpEbIUchh71fmRprgLsaL2IxgVBeX628LrHATITkbuAw/niqOlX9xbXjzywM0Z5BD5x7c9qq4rm24ubaRyxAQkgbuy/jUGm37yzpOTvCkqOODg+lPmumvQDJeFE6iMnhPYUsNnOEla2uTcxKNxj2hSo7n3pXGW9WkFwpdVERAwV6Hn+lS+FVaAPHCpDHJbBPNUxd2kIAM++VjgFznA/pWnpt2vmsUOWQ7Q4PU0jrw+5feYxkq4we5BrD1y4jlglGcDBHHetS4kM28HOc88d65/WYGdSA4jwRkkck+mKaO+ctDlNN8HQXzXguHaB1QyRN2cjnFYFtp120ziOIuFJDeYQMgenqa7m8ku/sscZSICP5hJICCfT7tUYXmlc70hiVclmUk7z2Az0rdS7nmyepj6I0sN1KHkSNCMKXBBPtj1rWmtZEuBI44xjduyD+FEOmzl2lltGKvgqwIIBrak0+drNXaJgVIAYqcEfhUyabuRe4eHbhjcwQKcBpUYLjuGFfr58DVaP4V6QpADFByeccc1+SmiYjv7XERDmRVOBweRzX65/BdQPhdooxg+Up578Vx1tWjWjszslHJHbtTxnPPNMXPBx2p2M4OcCpidAo+8SBk+5pwB55yc0dhgZFICQSM5JrdALxwMc0Hnkc4oyBgZyKUcnJPGKtAA7d6UfmKOpBzgCj3A4pgLwRxzSDGcZ98UDHY0ozyc5FC0AMgkgHJoAxkdqOefSg4wQRiqADjvR680gGcE/hS9MknAoAMHABOM0EkZAOaXA68k0buSB1FAAB1BPPtTgKaMD2p3XkHA96a0AZKQGAAyM1MnY5zVeXJKjORnP1qwuRnnApAPzg8DikHuMmlXg880gzk45PvQAvIGTwP5UEgk4HHrRk+uD3PpQ/GBkk9eO9ACcdzilxkYH50memeaEPrzQBXvQh2b5DEAcBlJGPyq0pIAUksR3PeoZYhJywBPuKkUkKB0xS1uA/jJHT2qCaYqdseC/uMgUTTbQUGN7Dg+lJGhAyeT1NO4CxxBckEknqT3NSqMDpzSgDucmlwTniqSATgEcflSHJ9hS5PTGBSccE8mmAvJJwMUoByeMGmjJOCCKdzzg4I4oAXA570cZAA4oLADnketN3HIzQA7Bznv60mCc9xQGI4JzRnknGKdgDaeM9fWlGcAjpmjIOcnNIPYHH8qLAO68DrRnGB1NL368Ue/ekAfhmjGc8ZFHpgYFIOTigBSOnHNAXgjoKXIJ4PNBPUDp1oATHrz3oC5zkUZznOee/pS5HYUAMMasSWG41DJpttKxLQgsRjjjNWCSSCR+tGSQcnIoaTApnSEGDFczREDgA5FO8q/ThLxZfaUYzVvd1xzTeDnj8qVgIftF5GMPaQzEd43x/Wk/tFcAy2k0AJxwQwz+lWOe1BAwSQDnjkU7eYEUeoWkn3Z1B7hwRiplkicnZPE3fhhUZhR1AKAgdMgVC2m275LRgE8EgYpagXfLZiNoDfQikcFBlhgD2qh/ZNtgbfNQjurmnG0nTmK7lUDoDg1OvUC1IzCMlQS45GaEZmXLDa/cA5xVN4bxoygu8kjksvan2/wBqhjRS6uFGPu9fxpX1AuDnIPXril6Y4qESy5BIU+vGKUzFSQduc5xntTuBJnGTnNNTAY4HU0xrmM5Vgyn86hXVLFWKtM0Z75jJGfrUtpAWyyqC7tsRRknHAHrSq0bxrJFIssTHAZehNUZ76xuUMRuwEbg/KR/SnWZtbeARxXUZjBJAJxj8KSabAuA9COf6UhAOMjjOeKiFxB/z8xD6NS/aYeMXEQH+9RcCU5OOcCjnrjPtTGuYEGWnjA+tJ9qtuW+0xgY6g9qpASntgc96IxmQAgc8YPeq51KyHIuQMjjjimf2vYwqWMxdsEBVU9afN5gR6SEW3uQgOwSEAH1xVsEg4zgdhWTpWq262bo8cobcWII9+KuJqSS5KQSg+4HNOLTAug9sc/zpePrUH2hzgfZ2XvlmHFDXDAk+VkHoB3qgJ8YJ4xR7ngVA1y+0YhyD79Ka15LjItgfQGncCfAYkckj0NO2nGBwOlVhNeMAd0cYPO0rnFIPtbAh7ltv91FC0gLkcUkmSFyPwFDKUzuwvsSOfwqkbNJCDK0kp7bnPH5ULp0KsCEwc9ckkfiaALLTwREmSZIyBk85P5VA+r2SYAkeUnoET/GlTT4BkMgcZz8wzVlVVFARVUdOgpagUjqMjZWGwkkGMbpTjn6U8DU5QBLLHaqR92Nc4/GrgJ4A4FKBgcZo5e4FIaaJVxcXU847jOAakTTrSNQBbqT6sSasHIzx+IoI5J6Cq5QIhBGhBSNUI44HanAHBzwPapO5BHGM01MkE9AKEgAIMe3pS4HalOB9aMgcY571QEF0pIt3GCyOSATjNSBtwBxgntnpSzKWiIAw3UZ7Go1IAEgBAYYYHsfWgCh4nEsmmQWsWC1xKqnJxgZzWR4zhksrK4ktl3NFCsJHoDwfxrU13zX1fTUjJ8pGEhwew9vxqLVCLm51UOGeERFnBPBIUY46965pgeT+ML6Ozv7me5RBaW9oEV25JJUgbRzk5r51+GuryS+FBroDsbTXJrWJIgNpEsQjDMW4GMk59a9f1mS+upGWGSK2lEcpiuZTlZCVOEJPT0yORXj/AILNtH8GdOKytLK/iA/aIIiQrMFY4J6Y4B/KuNXbudENEVPi/wCFYNI1fRdTGnkJK5LW0igrKSgBOOTyQfrivO/Alu+uWniDTrlTH9ika6FurABlLHK49BntzxXtHxuijtNG8O+IPsxhubAxfaEllKvERxnDcEAkHA681434FtbV/iJr+qSknRgjLNeW/KAyHjPuc5AHOapas6qctNTxj4uWtnDrd01rCES6tUlAU7lUYxjPrkGvG7qMASAEHC5AxjFemeLpCbm+2mSTZLIvznO0BiAPTpjgVwOpwRw3EaqTIkiBy7YABxyMd+a76bsjdbGHbAOwUNgnuDVxlYNIASqEjIB4NV7aNVkUsgTaSTtHBGetXpcQXgKnBOGVUIOR6kVtcdh2iR7tUtoyCFLAZxkGuzt1NreOpPfIPtXK+H7eSTW4I8qrSyBh5gOB7cetdxqdsFvXwoV1PIx0IrKbN6asbWta6NM0MNESEkULtZs/WuH0q1l8QXru25IFO0YGc596n8RTtNaKgJIQ5bI6VN4buEthalDtCvuCk8tn19ahabGq1dmet+Efh3a3oiNyhdQBgZ7ds16HqPheHRvDNzLbW0YeNG2llGQSOB9PeqnguRZ7eN0YISoJVuOa9G1DTY9V0GS0IBSSEqScgliOuaxVWVxVaK6Hwlquta6XvNNOoPawTsRJbRyEb8n1HBpmh+J/EvgjT7m003Upba0myxhDbkYng5HrXc+NvB9x4e1hoSiKwcmOVgTke3vXJajpM8JxcJkE7gGUgk+td0aiaOD2TOSYm4maWU4lkbcwQ85NelfDl9QhQ3sByittJHAIFcvaaXLfSGKCEGVmCjjNfQXhXwqvhrwrFFPBESULOzMDyegxSm00a04yTTOg8O61H4gsC8TKHQYY9ea1YY3RwwyCD2715l4T1EaF4tEDsUsrghACeFYnqfavYWtQsjEEjnIrxK0OVn0uHqOS1LumfI4yRhuc+9ddZxbkAJySByO1cppiZYBgQAe5rstNQ+WAMBsAc1501Y7k7o1bG0BiAxnHAyKstZDgjpViwiOwKSSQfyrTFpnPBGe1bQimjOTsc1Jp+SSRtHTNULnT49uFUj1JOSTXV3FocYAyfes+eyZcnkDGKfJclyVjjLzTPLUlRknhiSOPQYrmdT045dgoIHIwOleh3FgH38YPbPrWdNpzpKhQruzgZHGO4x3FdNOLRzvRnmt3bG40i/iTAlkiZVyOdxHGPxxXkOh6Dd28aRRwmO7iUpPtOC7dz+Ne73+nmzlfAIG7I68Ems6+uJidptIAZMlpwgDH3J79K1VSzL5bnJ6RYalbgO8YgJGMb8kD1xXTQ3l7CuGvQI+OAOazZJ3ckggjsQetLFK+3Y5BJ6HFS5XH7NPc2Hunk+aWUuMd6qTpbMSYLVnfIYvI3Uj6UxJkAQMcDpnGalMqhiAcgH8qnna6gqUV0L6rJLHEzkKG6gcDNadqIbYh0jAZRjqDj2FYgnAUEuAoHc9KmhlViCoJPcj+dZSk7XNFBI6eK/V5QylS4HOD0zW5ptwXySwJ6kelchYzEgHaBk4IPBx610+mwrMyEOcdCSMYqVJsTimjpIHB2gEEmta2jJwQOO2KzLK3AIG0g5znHWt+1hCquev8qpyIUO5PbQkKSFzzWjDGR1GD3FR26jgk4q6oGOlZ7sm1hYgDyKmCk9elNjB5JAAzUg5ORzTRLRGyBASTk1Tu5TyFOw+vrWi8Q2nPOT+VZt9ERGxHVadxxVzm/FpuJ/DGvvEiPILQiNec7s14l8OrIHRtQkJK3LhGZsc5DEH6V7ZHemaK8tpdqmTKjJ6jFeL/AA/txZ+Odc0GZmMHlOQwyPnB3KPQ8HpVRlfQ1lG0bi6+xl1SWR+JwAWU+gHFdz4MvoI4EsnRXjnQqyHjAIwePxrhPEMzs1zLKEM5AUHHp0+tbWgO0FoJniIkWMMXJ6nvgdhVOVkYU46nG3du2ma3qNgxLC3nKhsZJXPH6GrbRiZA4GOOARU11Yz6ldz3oJWR2JZwuePQ++O9b1n4N1rULYTWWmyXNuACXRgCB64PJrmtdnpe6lqzhZNOe5ukiVC5cjAA5HPWvUfDVtH4QsjcygCTGFGCCTjjmr/h3waNMdLu9gI2ndh8fLWJ4l8Rv4o1tbKAh7a0ILso4T2ppWY3U00PkX9p6+SXx9bgnMkUJaQAE43sSPbnFeY6TEJ2cBwJXYMg9u9dl8ZtZOp/FLXXgEZiWUQg4yCqjpjpWBpIKzmVI1VgOSAAeOlfQUFaCPkMXLmqs9U8DN/ZsOml3xO8gJIbBQg8HPbFfZHwS8Sy2rWWtwSrc+Uxhu8NkmN87ORwcc/mOtfD/hIS38V0gIYq6nex+6MHIA719ZfAACbWraHTzDPaavZSI0CnBiliXdkgcdf5moqrseVWR95aRqdvf2MEhfZOiiLy2ydgxxk+vvVuQr9ikcsC2NvB75rjfDHiJf7Gt7tQsV3GgiubeUAbyBjI9x6V1UU8V7BbGJwwmfcF25IA5PSiD6M4lqaTAqQM8ADJz1pE5Udx1qN42MhCxNnPJIxgfSlMTc5YofrziugRJ14wMUcHgio8BRnzCfdiOKQyjODKpP060ATDGcgZo4zgjHeojcopGSAD1PpT0nhnU+VNG59M4INAD+B1OPb1pJVZomCEB2GAfSldlVSWKgY6k03cCAA4AxkZNK4Eig7VAIJAAJ9SOtKR1IHFV/NaMk7gV9D6UsVyJ87TkDv0pXAmx0BGOKbjGQORinEjjrmlbAzxmqAryyurIqqCD94kdKdGRjIORmnlQQQeTUMP3AB6nip1uBKcnIGCfeq8n+jMJQTtY4K1YwMg5wT7UjoHUocAHPWqAXeDgg5B9qCTtJBIPfI6VXtiYnaBgBgZQk9fapyDtJHJHTmgDn/Gga4GlWZOFnlCsVHOMj/Gt6RBGyRqcrGoUD09qxfExxq2iHAK+YAAx7kitxvmkcnIBYjmsI/GwGkiKMyuPkXJ/wDrVUghEp8+UbywO1eoA+lEmb2cJnEEZOMH7xq1weBwO3tW24BkhQM4HpikTvgYNKVBIB5NDDnIOPoOtMAIBA9OtJtAyQMk07b1BGc8/Sgds80ANcBlIoCgAA88c07gHGOT0pcdARk0AM2jkH07U0jAAxkVIcHPANNdSVODg+tAEYy5IJ4pApyQTj0x3qQAduewNKFHPGfSgBm3nJNKcKCaXacegFIeMnpUPQVhOMkdTTSucEjP49Kfg5z2pCMUmMjZegzz7Uc8Y/8A1UrEDaCeTS4PrxUMBKZHgKABt5NSEgnGajjwVBAyTSAd+Of6UxuoIGR/KnZ4JzkfyppI+tADeBkg0xj1yc0pYZyeT0qOToece9AHmvx3ZTpFgCdxLEAD3FfKfxD0GPXrBigLzRMWVj2PcD0r6i+PLA2mnIRgEN83vxivn+68a3lrYywHw/BKyuSZZnJJHY4HSuNNxncTPIPhhYDTfEuqsUEUjIFMbcY59Ks/tRtH/wAJBobkZZbFVQA4AY4wf5118etXS37Tv4bgAm485Tgg+pOeRjsRXEftPQPqWu6S6r5ax2alznkYI7/nXfCfNK5dz0z9l+MjwHqM+PlM4UH1IVc/zrvr/DMTjBzXCfszMD8NLtwGWNrltoYYGMKP1wK7TVbgW+1mGUZgpPoTXmV2udmb1M7XyWYZB5iwOccjpz6ViaLE0asjqpBJOQOhJzW1rpIntgQGHlMAc4AB7ketZumxlFywycZ+WuF7kGnCGDADJwQfYGumAKohI25A4Axiudsn/eIT0zjnjFdfcW5GlxTgEsSQTnIA4wayqxvEbKa/McDmopIgspdDh+px3FT2+Tg44qYoTwCMe4615TZmRRThiFHX0rb8JXUNn4ktpJ5Fij5+ZjisJ7YAlkIVxznHX2pmm6W/iHXIbN0LuSM44Cj1+tdmFbdRFpnqeueILfUNQFjpt2pLgCWQkYRRxwfU1MbK30+1EUAUqw+Z+u8nuTU198PdE0m0t0S0JbgNJuOScev1qG/RbaGJEGUVlULnoBX32HVmtQqN8jPJPj3bCSTRoQQoV8n344/rXN2qlrAjIKHHGOldV8diF1LTmPIUgnHbg1h2ccUNqHeMMqjnJPNe5i23FehpltNqnJ+Zzl9qUGnKgs7WU3hblFBx9RjkmqceieKL6ZGsbI2qltymSIgufUd+PcV1b+JoNPtJLmG1itSoOJM7ix9Mnoa4uw+I2vrrD6ubmS2tIlYCItnzB2BB4xXyk17/ALzOPHcyfvMzvGdrq3hwCPV8S38h3+XFKCWUdznkGudtNQvdSuRNI5igHSMAEY9M9qyIr298X+JL3VL1zdSyuRhiTtGegrttG0CULEgUxwfxbuoHbg9qmdr2jscdKcug1/Bb3kYumTMRGd4OQB9ar32jogtIrRQZJGCKgHIya7Nrp7G2WCMSCIjayAblx37Uzwzd6f4Z1waxf2k97BGP3Ax0f1HbHB96UY8z2OiUb2ud1F8LdV0nTbW9sHiN0kYzGqYIOMnkdTWdD4q8ZxXaafK4gEhwWniJHHoeuPxrel+Pck0gFhoExgyA0s42rzXWT+MLPV9E81bKKe9VcmEEHYfr+Fa/uo6bGihCCvBnmEng3VdP1o3cl3b3c7OJVMSlVDccc5J6dAKx9c8G6zrXiM6rrFhvslkDymJuSg6ABiMfyr0jTPF2q2t2k+o2NvbWmdqdCxPYAD3xzUGtTa1rtyl7qLJpujxfMI0UFm57/wD16xk4W0ZMYqT3OT1rxtq9/wD6Nplu2n2UahVEcW9gB0yBn9K80+KGs+IbaGyuZrcyoCFV54ygZvYV7TpfiG8u9ba5sjEdNgBJiCKGkAByCMdPevOPH3xHufEd1dr4kto7DT7UFre3UbizdjkDArJTjL7RM4q2rPH9T+MXiK204Rz2VraxrnCICXGO4Pv6VZ8C/GS00TSr2NFkGr3YLNOxwoBBHXvjNcV4l1xPEMkVnaWjQO0mwMxGDk9u9VPFnw11HwM9tBdzCUXEfmgIpG0Hpkn61cHYzj7mxW1LTLvUmuNRiUywM5ZpnIAOTk4zWBqtkUtncRb48cMR0P1FW79bxLBIlmkW3OW8ndnPv7Vb1LxVe614ct9Jjht7e0g+9JHH8746AmtL9y+ZPc5vQf8AR7hXCEkc7RkfrXTQ3Fy90tyXRZWIO05BAHQk11fwu8N6JqRW0v8ASnvblxkt5pjXHrkHNd7e/CfSJrxXstDu49NUEyCKYTEke+fUU90axV9meN6rrdzeo3227eaRCPLVpCQMdOT0H0rr/hp4oDW80M8t09y3yxmJsKg9SO+a4XxbphuvE8tlZWkqQKxUQkFpMj2Ga9A+FfhOHw79p1XVrtLKCEFVikzvY9xg0OJLTehpvpEl2UgiZgzuSSecknr7mt8eH7zRbSKwF3cE3ciq8QY/Ox4HH0roPBHge61q7PiKNwdFjJ2BuCx7cHmuj0jSH8UfECytkZgkBMzMB90gHFcM1JO1jzpqSlZHl3inwDPp12LeIMEUgkgYIP0rNvtLvX8pnQEx8qQxCg/SvVLzUYF8aapYX3N0khVUY447H3q/L4Ti1EokRUl2AO0YAGeoNckpSUrPQ5mpqVjy2517XfDehyS6dqr6eZB8yw/eOepz1HQV5xd+NPEupqIrvUrh4pSdzz5Jc/73p7V7n8UvBej2d5pWg6ZK91rVw21o1fOCenHtzXPfH74ZL8N/BmjW6yxtebWlcbsndjOPp9K9uhC0bykelRUo7nhUsSQ3ZnMpXbguzLwT7U+00678SSTvbQS3BT5mdVJ2D3PQVRjSSadWuCpBOc4IxXr2r/Fy2sfhjF4Q8KaY8V5IB9t1Vo8B26kISMnrjPTjitZKK3N+VM8Y1kyqqRlhwCACc8e3pVfRp1gurd5XKxCQPIpH3wDyPxFW5tJuZJQJUeMnhg6kfUjNdjpngBdT0e4lgcXE/lgxQxjJJzzWDjcFG51N58TNGuIYo7ISQKqbfLK5P0zxXZfDjxU+i30t/wCRG5KhY2mgC7R6jPf3rwTwNYJH41S21NQiKx3rKceWR6ivXfHnjjRvD8KQW1zHdnaFj+zEHGOo9PzrzqkOWXunNUjyvQ1vij441L4g6ipF4TZ2q4jhgwADjkkev1rxAvbTaqZbm6MkoY7WY9Mda9Ji8YT/ABB8OmxtdHi0yGM7Tcxk7yT1J9TxXB+Ifh++l27u8uVTLHPJYetc8371pPUxctfeZsad43TTJgGljniGSQzAZx71434x8Q3F54skubDESuSVGchfp71pSaWWJeMku3yhSeMfSsHUrKSG8lJBJQAH5ehroopLU0hYzp7ma9nLzEsRzz3qjf3ztcNKRsAwoQcKAO+K6HTtPFyzB1whwocnAU9z70uoeHESOUllIUEZHQj1rvuje5ueC9RsrYKzqqAKW+cbgzEcY9BWxfa3G2yKIslzIyqBngZPpXnuk7LBGjBJXOeT0rTsk825jlJdjuBBznHNZyiJ6nv3h34XxrEJ5ATIVDYx1z1p2q6OfC9yJ0iHkscn5QdpHY13vgG4/tXw5Z3DDChQC46tgdcVm+L7iG6ElsCHAbJXIwc+9cbepxttO1jl7PxZp2qApcpl8gDIAU+2PSqOoeDdM8Q7hblYp8naoODVufwLbX1mzwgwyN8qmHoTjoK2fhd4XbTdQml1J1MEYyokHJNQ6jRDqOJF4L+FD2j4vbnfI+FBc5GOwNehWHw1sA6q2FZer+g7itPQb20uriWJCJnz/q0GcjP6V0GpSx6PYPO5WIKCSWPAGOea8utJ1Gc87zZwVzawaVfLFE6lSSoX/wDXXnnx00STQtBOv2zyW7RKGEiDGT6Y9K5rxZ8abaDxjFcwTFLGOTazIM5APJA71yfx2+N5+JOmQ6No8ctraxDMkjcCT14row+FqcydtDpo4ape557qHxb8S6yoW51WURfdESnAxU9x8W9U/spdPt1WBQu3cn8f1rztAARuyzA8AknFLKxAZwcgHoa+hWHguh7SpRtax6z8LreS/lllncPI7HknkE16ZcaRdaZE91AAQg3MWJ5b6968Q+GfihdI1NDO8YhfnAOSAPWvozVPHnhxvCMspvN0xhOyEAEsR1OB71x1YWlZI4qkPeskZmh/GGCyUx6rEzIOGEI6j1ArifF/xXsNT1BpbW3eFFbEQYYZh6kDgfhXmd34gbUJ3dAQjMTgjBx24rtfhz4Ak8U3CznKWaHJkbnPqBUOjCK5mS6cILmYkPiPUtYv7aW7GI42AV85wO1e/aHFD4gsIHRgpjjwwY5wAOpPauT1Hw7pOk26RWVol1LygyucH1+tWPDfhDX7SxlV5W06OcluBkkf0rhqSi9jknJPYr6j4gaC9lhgkZEUcMh6n61eiefWrJBe3txIgGDGWJ49yeasRfDC7VFliuHlPLFQRyM9fWmXGpRaXvsI7eR7zG3hTge+elc3NfYx5rvQ53UtOsdIkAtUUM5z8o5b/wCvU2n6RrkzrLEXEYO5VIxsHo3rWg+gzLEZ7t95YZAI+5W/4U1u380QiQM8ZAPOc0Oo47i5mihb6x4o0hEEGnBBnmYnOcemK6yx8SarrmhznWFMQCktI4OFArpY2hkjiYDE+N3A4HpXnXxE+Js+kudOijjjCnaWAA3Z68d66aGIUnY6qNXocjN4i0TRZHNvFI9zklnIwpB7r+deK+LrZNXv5bkgliTgN0ANdbPfDUrx8yqmWwcAAHnp6VYuvCn2qzNyCEQ8DnNel7Wz0Oz2uuhx3w/1yw8F6wJ7lAoUZLAZOPavTI/ibF4mvra1sk8hGbczEZJGfXtXkviPw29uHcEOQDyBjArovhV4Uvr2Tz4Mjy+Q6jtWkoc8bsbtNH1vpBih0K3VAsfy4ZeSST3rmde0Z7pQqtHleQcAk/hS+D9dktbc2EwLyEYbzBk/XmuhfabqJXCkMQCccjNeJOnKEm2eXOEoSuclpDavp0quIHNsDyQOcfSvQdI8TiWIxTSEkD5UI6c/zrpYNLgjs0jA3jGeDxmuZ17So4bgSKChbgkcCsIttmNm3Y0rvSLXUbdpYU2kjLDqD75rkH0/S4roRSxFZBzlQOfoTXVeHopTEWllZIiCBk8E+lZ2qHTZNRaJ5QsiDJQYLA+ua7VzRVzrhGUVcwr+O2srcvJexwop/wCWpx16DHrXnHjD4gKl0thpD+fKSFYqOM55rpdW0OLxPqUttL5g2AsrMcq3p+NbXgn4T6dodzHe3kQmlLZJYjI9sdq6Kco/aOmm4vcyfDel32qWKPe2svlEYYuME5ro9N8KafbXqeXZJAVPEjYLE13sMQjjKJhI85VVGOO1QiwgWUyBAH67u4rpWmx2wp21TK0lohQoUEoPGWFY194O07VpwJ7RJAPmLNjjHYDpXSGMhSN2T700ofqa2TaOhXKEGn21gqJbRBY0GFyAMfhQ0ZYEkZOc8VcKnHTIqMoADkEHtSuGpSMZDEHr/KkEYORVvygCT1J60zaM4HIosVdmbf6NFqabH4BGDkZ/GvLvHfgfTdJ055lQuZJMeYwAOfp2r2fbgAgdK8/+Kqh9MAY85JH1oV0wja+p5v4YtvImYOoQLwik5IHrXoWmQIgTA6nPPevPtCha4kR1dzx90LnH416BpVrJu34wAADmpnex1ROxsfLVQTtAwDU+oXKE7kXcMAZIqHTrfcEZ2BiHAPAz+FXLi3jIwQqR5/h7fhXMyzL+0gjBTGOetRm8hdwgRg3c5q99jRiSWB9vao30yJskOFbsSKtXIIDKmAFGD9aktAHckAAHril/s6JQSjtkjJ3HjPtUttAIiQMEnqatIllkZXAPA7UIoUkE5JPenHhcHBFIoHBzn09q3Rg0OwFOQMk+tMP3ScYIPSnHAIGc+9NbJJxxSJsMOck43D0pAMsSMYxRzycceuetKMAjH5UrBYYSRkDp0pm87Tg5wccdqdIwB5BANNwcAA8D260WCxKhO0EkD61LECzgk4wetVlyCckgVJG7CRQh5B5B6U1oFjooQQACcn61ZwdwAHXvVOBjuHK4x2HU1aUsMgkfT0rRMZBqLH7OCFyVOSQMk1izANkg4PvW1qG5YVKIuTnDMen4VhzljnB5B5I70mwIJMliB9KjPAIBwc045ycnmmZB6DFLcdiORQSQRn+tUnsYpJ1lKBmB3AEcGrjsRkDrTWOBwxUd+OtKyYjM1DTINQ3LKnyNyVXpWVqFpb6dYGKKNYAActHwSOwroJX2qTnBrz74ga26WhigwWIOcHP04pPREtKx5LrVyia95r7ViDEEdx75rvtF8TW0mmqiS7F6HaMk15JqWn3WozSJlizHnHUV1fgHw9cRX8aSrOUGMhlIUfia5db2OLl1uauovd3OpkR28rwMeWC4xXbaPp0Qt0WSNJeMgFcn86wfGfjKHTo5bWzi82aP5WaEggY7DFReF/G7WlrG8sEjoAWO5fQe9K1gcEb2reB7e8l3E4YjdsjGMe2a5vTPBksGpBAgSFjwSMkn3NaPh/xsPEuulSGETHC7R0/Cu/u9NWGSKSUsoQApgDL/AFH9a6IWsaQiYN54CS4ikciMjAAAXGT6k1F/aR8KaSYJEZUjBYNjOcV29jqMd/DMqFVMYyQRgfTPevNPHDPf3ZhUOqjjywc/jUzs0FSKSKWmeOTrOpB44xIOn70EV189g+pwFxAYowMyN2/Ksnwh4NfZG+zb33AV1mq+dZYImYMq4ABxzXGmk7Hn89nY5+y8NW+p7YruPzoTwAwxx6YrUk+GdtdQo1pCLdAchVwCfqK5ebxNeWd7F593I7kn5c5AruNK8WwwlTLKASARz1Jq9b6DTucH410k6PpjxyJhQ3IXgmvPrZbxrzekHmxNjGCcqB6//Wr2nxRLFrMUkJgzGx3M55x9KyLfTtO0iyJMluiTrgSMwwPUe1aXdi2tDjLPVnt5dj27BQMjGOcV2fhW+i1m6cTwF4VA+VyRn/OK52KwXV5JhaTfIcqJI+49jXT+F9Ju9Mco5WUEDLgfNgeprNVbaMlTUdzW1rw5b3ahQgSM9Mjge1V9M8DJEPMllSOJeQM8kegFbl/p8r2ZeAkOTuAfmvHPHCa9PeeZJcSxIhKqIGKgjtkV0QqKRtGpFnomqa1p+iJttzGAhJMZYAE9/wAaisPitZ3MYgDor5xtU9K+fNQsdW1CURXMrnnICkgkVrWHh27hRZkUoVGTuP8AWtFJPoaqp5H1ZoWrjULaN4iJohyYieCfr2rG8W3BMDF4wrA5IXp9P1ry/wCGni26jmFu4ITOM5+9/nNeu6jDDcQJJLGCCM7T2Ncta61RlUm7aI4exjCXpcSGJpRgjGCBjoPStHWdFtVSIqDMFXIwcHJ65HetWw8LxXINzdSHJYqpHGBTrz7LZBYkRSAfmZznIri53see5yXQ4e4jDyRIYgoQcIQABz19zVXW7/U7HTyllBEY2OSWOP6Gu9ksLXUMPAgII4ZiBz6CqSWQuFa0lgIDZGCASPxoi5pjjKVzyHT/ABBqK6iHaIlwQfLByDz2r2rwv4gN3YxsYiXYAeW45Hr1pmneAtKWUu4QXEYGAuDj6+9Wr+xtoDGEiJIbaSBkj3xXU5JrU74vQbrujjU/ljiBGMtuIAGa831zwLM9wVjwCQcIhxx65r1cz21naOyQndjbuY5J/DtXNLqH26d0QARhirsRyv09a5pVVsZTnFnI6L4buNPVQZGiwNowc81YvNKmS6Sdb0S4O0xyLgn8q7GSziNuVDrE6AkOwILe2B0NclPoJvLwSyXEsAUkgE8GmqiZkpLoegeHNTisbFlmIKFcZ6nNVXvJ9RkcRQNJGpwSozgVzNxdKdPktbGVtyjLFjnB71zOqeNr3QYgLVwZyAMrkZp31ua7ane6qiRq8Mo2Ec4Ix+Ga53VdKS9RHUmUYwobjb+Vc3p+uavrcyPcyM8b8sx5wfrXYwxm1RN4yMdCcAe9DfMClzFLRtCW2ljeWRI416qT1J9zUniHxXo+lwvBbRSz3CnLSKcrn0Fc54q8UmxAcqzkEqijvXCW3iaW7u5UliYKDnpnNYuC3MpRUj0fw3qs+oaqkryCIMdwhPUAdDxXvWgaTpWqW0TXoEpVckMMgn6V8++GZp7yMPDCqBf4m4JNdvbtdSIgeVghGCqMR/Kk5KOhi0j16fwzosUHnwabbxRnIaRzwT6Adq564e2gz5MyI2SAsQwAPr3rn7PwrqOoyolksrzMOCSSDXY6V+z34q1dBJKEgzyDuYY9OKcZy6HVRo1JfDE4TX2kcgRX0rMWydhxg+4rz/XvtEl0twZS4TIII6+9fTVl+y3raAvJfxO54JCnI/pWF4k/Zb8Q+Q5S6gK9sRkk/lS95v3jV4Su3ex4RoPi59PyJEU9sMM5H0q1DrEGr3jRbQuDnIOM1san8AvEdpIWuS6KhJUouCR71iHwfJo0gdpmWZWwzKOQO9dMaPMtCHh5xdmjltI8OW15DLDLLsA+4yevpXaaHpjWEALymREAAUjGK5GEvp4VgOH6FR1rXsNSMu6NXInYYQE9TXsS1Pq4o1tbv47Xc5kIJGdxGMmvHPHPi0KXxJh+mRzWt8QNZubISmfcJo1KgE9D24rxLUbiW+cvKzZYkmt6ULkTlYr6zqUt/dqZdxAGASMEj1qowRz8zkOB8vFIyEMRkkjj5uoqMR8MSSAep9K61GxzN3HcEhTzkck96QKTgqQFBwFY4ojKlVIBKngHOc0445RhwOm4dfxp2IBiUUllxzgg0jEghc4GM5FNwwIAORngdc0MxbOQCDxRYB5IUjdx+tMA8zcwfAHqaRtm8AAEjrj/ABppILkFMA981VgHLyxBBJP5UqsmChHI6rRhUUAEgZ5JOf1pfMJBIIBPGSOtUgLdiPLmiGMAnO3+tfVP7M4MVjfBxxu+Vs4B56frXylZhXnVXBwTjg19Wfs3KTaywFCsEI3Ak5JJ7fpW9tCJPQ98GJYQp/jIUn618fftR20UXjiPy3KgRhMkZ5znGfxNfYULLgEkA56Eda+P/wBqoSR+ObMEBYXQggf3hnnH0xUWOeOrPFWQLkqxIxzuqBiGUKw56ipXzGcEcetVpch92SQRjFEmb2I3KDgDIY9qXA5JADDjPcUhBB4GXPHBxgUucsRwCOoI61IWBVBDNkEjvQm4g8hg3THGD9aTadrKwCgcg+tC4JxgYxkEHrQNIkUEoVJw3c5pVUFQSwJA6E80xMjIAySOF6YpQhCl3OX6bR2pMBwk3bcnJXoCOcVKGJckkgDtUQJaIAEhxzmhiMACXY+MkY4IpAEmM5GQQe3cfShgWBYA5+nSk4whDMxPQE96XdkF3BJAwQD0oARcMwJGSBihcbioOT1AHYU3JVQ45DHt2FOUDaQyFSe5GMii4AU3YKjgHk0/5sgFsj+6B096Zj7xDlSB0/8ArUBwqYQkk8c8ZNO4A0Q5CfMpPU0mw7uQAAMA0o3DcD1A5HpSxjcCW4B496a1AYFK5ADEHuT0/CkcHgD5iPyNSbRtCkFnB4YntTwAGBIBBHTOKNAsR7CDyAB6AUpjCgHGFzwfWl3GRQrAkA5xnGfxqTeGYIAEx6nOKLisMEbEgA4LcYzjFIymJyDwBUu4jKgBx0pTuIU4yTxgckUXCxCIxIrAEsAcg9MUsKjqFyehNStjgZIDegpyKVIUA4z24NA0rHW+AbXzbqQsyxIikKh5DE+1d0bMtFkISwBJArm/hrAJp5QpwT8uGHIr0L+z2jRgCQ4BFDQm7HhviaEpqcpIIBO7B6ishwGGAQATnHeuh8YxyQavcIQA5PAbnArCjX94HkIJHQepoBEKuwLlolZOgJ703JzhVAHf2qyxTBRxgk8DHWkKhUyc4XqAM5oGQeaAxARm9sdaFmDRfcw2cHIxmpWA2YBZDnIwaQRhsBiCOvzdTQFhpcBSCCD60RNlSQcEj86V0DAZGCOMg5o8sowbGU+7nPSjQVhN6qvIBHbHY0gcNtc8gcEGl2lmZQMAd8YzTfLIyAcA9sdDQITcSC2ASD0I6CgyFVLDCg8AnvQYS5BLKhPBZugFILcOdi8qBndigdhoPyAE4PUDPelBGcAYY89KVYexGQp9etMZfnJBLE9vSgRJvB2kjLDg4pGJMYIJXBOVB60hYqCcgsOx71G6H5SQSCexwRQAqk44YYX1pyyY5xkD+FRUQ27WL5XPQ4zSIBkpjeDxwcUAT5KMAQVzz+NNLqRgNkA9RUSqUiIDEgfd3HJHtmlwMgk8EdPSh6gSu4lZA2RtGRgdaPOLPkoSegwcAVB8rMAWZTnjFPVDyQCT6etTYC7bx+bjBwB1LdMVo2UiWUvmqgfHTI61UsIxNbs+CSOig/zq9NHut8om0jAPtWcij2v4VTy6rZT3k8YZVG0AcAemBXXWaIt2Jo12LuPGeprjPglepLol8gKsiEKYyed3qP8A69djbzJDcjIAJJGDyP8A9dcM1ZmiOpMkRt0JTDZweetVNVcC3IQFhjJKnpUUtwPLGMYA6etZd/qghtXdEjJztID8j3xULe5Ry2tKShRzIEGcFsEiuJutfCWr2iKd0RJYE8E9j7V0niHWY543THmAjkBsYrgbtra3MpDkOw5DEE49vWhxOGra+h0Xh/V2vLOUSEBwuSBx8oq5ZeJYXtnt5QGUnKgY5A7ZrzjSUub2edUeTygeD0IHpmugh04ogiiiCsxxyeT+NTyWOaw+8ia/vZntdyuo+YA/w+3rWdHbPFcq4O4kgMR8xHpxWjbRN5zQIoLA7Tg1tpoghtyciIn5iT3/AB9aVkS1YymWS5lSOXeCDt3Ipx7HB6VLNaPKY0clwox8w61qrbRPAkol2bCAQeWPvV2+tURY3TAJH4mp0GYkFybSQxOWhGOCozj8K3beeC5tSWKjgAMRjJ9647WNQe1uwJVGMgLg5JNSG+lmIiRwQ4xtUdKoDUj0Ea/fNGJAscRzvOTtPrx2roo/CsJxbzT3UrjgCCTKAe1Z1joE9pYm5MxiAGSAxBYH+fWtrTZZLVFlYlFIGGY9ahysRJ2JbfRbaCQQgSCDofM5bIpr2KrO+RtQDC4PSnjXC92Y4UJ3dN45J71o3kQ0+2E9yVAYbhgg5/CsjPUxri4FkrOEDMBkgHGQPaq7anBfWyFSWdhgnqAfSulX7Heac0pjjYgBtzYBA9M1wup3lppkxitpQBIckA9Ku1y0ia8jiWImaFpEP8QPpUUGpwwApboxBPCyZIz9atafqcNwkqOUYFcFWHX3Hoa4++1e2sNTeIlpYc5wQR9RVqLKUTXu9Suo5G8iKNSx+YxH8+abBZrJmSYMuBxgev8AOk0B7W61DFumC2CQTwK0da0s21ws8LuHBAAB4PpxTasFrFe1RLKQsY5DEvJcJU0Orw3908armEttO5fmx7VDq8d/FA7TSlTgZC8Y/D1rn7d3nBFqWAB5Y8EN9aVhpHpHg3x7B4L1qUNZpfWYBBic4K/iadr2uwzXMt3bKEWVi5XOdoPQV5jfWt7aqJhOshXk7geaamouSAGYswGQTwDT6WKvpY7M3NsFjnmiaZ5CdrI3Ax7HrUUuqE5jgmmihyGZQgGSD69axLfzUiZ3kZxxiNR0NOXUxDIodCFbjBHNFhF2fxAROkSmVRycvjB/KpnuRNGiyyOUY/dAyD+NZ2k2r39+zyHCAkDI6D1raW7gglMMe19pwMDj3qRNWMC90oFpGgDJkEsCe3t70aFo5uWBVFfb0LDH15rTju0ieUohlGfmJ5H0zWlZXUBt3IiWCPOCEOT9aCTn5bCW1uXKLGkpIGGYDI9c1egE1sjGSITxkgFopAc/hTdQZL5pIkRlIAw3XNSWPhy7toBLZSxylvm2B+vr9KdwHSaSstwjxnYWOVAbBH5VIbM27FFYo7A55xk96xdXvdRsdRtpRbkSxD5ozyB7571rpqCa1Gs8wWAjgoxxk9zVWuNIdP8AYWtArLHJIh2hXJLBvUH0piWbmNSAFDHaCfT61GjWFxcGJlBBORg/eP1rPm1MyStarLkI2AoYEihJspJmzbwWbaZLI0myZCcZGQf8KjEdpJGWOoxREDaWVuvtisfVn/0J4YmwCMEZyea2vCnhPRNU0+Q28TrdhMSxSncCe5FK1txpWOckRFuWSGVJyOd+OAfoa7fStOiOmx7maCeQbiR19vauVvtNHh2YwGJWWUgAnkqD0rstGlLWkMWAQoxnHJo3O6gh5LAKjNlVGAe5rB1QtK0mZWCk4Kn+ddBdxbYy6kEjqAea5DV73LEgbVX7wcYzSSN6uxMLqNZVtpisruNqljggevvVuLw+EuVEuHifABA6ZrEsLiKeU3BCytH0J/hFd7pvjeLU9MgSO0ikntGwCUI3j0OOtU01sefJEkPgm7spT5M4kgcbgxOePSrWmeLb3SrO9tLS0tZftCmGV7nqijI+XPQ+9ZGq/EG+JlSGwj035cEglgfoD0qLTbO61FFkMgaSQbgGIGT9OtczUrmL8jqfBPgmS+u7a5uN1vbLIGLKQyk5GPwr9T/hdbpa/DzR4Y2LKsIAJHXH/wCqvzI8D6nc20y2z7xE7BdnGFIPX8a/Tn4Y5/4V7owIPyxDk9+v+FYTbukzppbHTDOAO9KBjOBxTASSCORT62R0ikA9jS+o6GkQbmAzjNQx3CuDmSNSCRgsMitE0hrUn4xnGR7UZHPPFQlxyA6Y7fMOaevJILx4/wB4VSmu47Eg4znpRnPJBFJgcYkjJ9N1OCEjO5M/71XdPZkiE9M8UoJOcHJppB6Ag/jRzyQQB7kU00A/njue9B5xzzUKyjPIIB6HIqUK+4kDIxxyKd0MUdOOaUAnkDHHekCvjkYNOCSHov60XQgPp0pG6epoMUg52nJ9wcUgRwfuk9u1MBVxjin8Y96jWKRc5BHNSbHIyFJH0oWoEUn+sUZ6n0qdeepqCQMrIXUgE9SMVMuB0ORQA8dc5zRzkADI+tIOhANLz+NACjIY8EChu5B5pFwG6kjH602VtpIwSeuKAFycDnmm5PAzyaOSRwfypGITl+B70XAcSccHmoZJsAhQWbODg9KYzmQlR8qnIBPf3p0aBVAAJA4571O7sAscYBJIy3qTUxYAZAzj0pg4wCQM8AnilyOo5HpVAPDYxwQKeMHGOtRAgYx1/lSCYAkZGRWiAl7nBPFDAcZ4NReaCeDS+YDgce1FgHknIwce47U7cDgZz71CGO4gEEdeeKXeeQAAT6UWAkLA5x260wSA9BkU0k9uTQeMA8U7ASBuOR70oJHU5FRbu2etKGHIxn+tMCXPXPSlye2BURJGCcge9G8YBJyKAJt4BGT+HrRvyOOR70zcMjBB96N2MAcipeoDwcewpQRg4Oe9N464yKUY7DJpAO45JGTSdyMdutJuHQjikLDGcZFADjnJOeOlGSRjGR9aaTnGDg96XjOQMCgBwA645opqtjA707IyAaAE9wADS8celBOSMDvzRuOQBx60AOwM5HSkwQDknrSBhnk07OeAaADI54yaQ5zj9aXAGOc/1pMeh5JoAQY/A0oXBGOnejcOvT2ozz0xQAvfgDFAGKTPcDJ+madjIPb60rAM28EY4NKV4BxninbdvQYGMYHajAAIx2qQIynIx6UQMFB+UDBwdyg1IegpkWTkHg5OaVgFMMbEkxRkk8kqDmmm0tm5NtFz1woqbr70nrkYqWrAQtZ23Q20ePUKOtL9mhyMQRqfZRU3TtRTArmyhZwTEpJ6nFKlpCgIESkZzkipieQB1pe/HSrSAiFtCMsYUJxjO2g28RIJgjBBHIHX3qYEc5GDSZ4AIwavlQEbRLk5AOaULgAEcelPPTrihTgnufWhIBmwYIyQKAhGCDuNPySTjHtSgjnPJ6U7AM2Dk/nSjnIwSKeTikGOTjBNFgG7RxwRRtHpk07IyQeTSFgQcYIosAAAcdKd2GBSDGDjAFAYc88+lMB3qCcDFKAMc03IIzkYIpC49QP60AOGOTjnoDnrTsgcE81F5h9M0bxkHvSuBJkZGeKDjA5yfWmFxycZoDDAxwKYDs9xnpjFCnkgjvkU3dggCo3kEZ34yBwcelAE+QDk/SlOe3SofMBAIOR1HvSeZ8wYjB6daVwJgTnIOBUQHlS7sZRjkjsKUyDByMCmGQuAQAEJwQRyR3pMCjculrrbiaUNF9nYxg9Tk9PfHNQQpLdSGYIdsqsrKpAB+XjPenarElle2ssIDrICgMpI2sc4we3SmC+ibT2uSJIprQljlSQflORx7jrWUl3A+ffGcYj1jTrMaeri31GQXCzcjynGC3pgAN+leKXs0Np4Gmj0qS6itLHxEYTCcfeAJJAHJByMZ68V7B8etVe3WytYPtEcuoQBWZBvBULhwyHlsjBB6jGa8b8D2mleGNeeG7TUvJlhDrKjFonPQl0bsAOo5HbriuFK8tTqpR0uzvv2s4rXVvhwWSGSPVlSNgY+AVCkkN7cfgRXzXe2134etvD1zZzNaWGp2ySNGt1hfMH949CRxkHP1r6j+I/hKXxNpMGoTSeVaQSGzKxqX3xbGIlx16ZHPHNfKuseRceGJbWCWWZba+PkWMUgysmT5bAkHbk4yvQ+3UbqHKb0d2kcP400K5n162tpZbVX1ONrpZbXMinrxhc8nHQeteNX6h7mKMIyOjspRlIZcHnIr6Z8WWH/AAjvj7wVqN3qvk3MtuLu6LQKj2UgJDJ5a/KRjGMdc8+tfO/iuAW+q6lMl0bt57mSQSp90qWJB56E+ldMdDri9TBlt0XcVLlyeNxGAKUQ5aMxglycMeBx9auWGmyXrTEGNIIojI26QBm9hnqfYc1XiUNAWQF1z34JFalWNLwtbSDxHYOgMs0c4Pl54wPeu71mQT387kbHZySDzj2rk/AJX/hKbIAAFWZtzc84OBivQb7T0luCCmC2TwOprORtBXOM1CzN0TE4JV+QFOKuaVoG7AkQkDoCOhrsbPw8sihtuTxjNdbpnhlME7QeATxwKxckjpjTbYng3U57KGKIkOFwAqj5hjtXp9l4uIRUZiBjHI5B9K4tvCp8hXV2iB5BU4JpbbQrsTAy3LuxPGDjA7CuWU1vc7fZc1ro7DVYNG10FtQslmP8JB6HsfrXmHib4dR63MVtA2FbG/PP09K7qC0lRTl8vnoe1I8bouc4OckLwDWPtrO6NlhYnL+HvhrZaOQSUa6AB3sScEe3Suhfwos7F3v1VT95duT9BTsyFiyDAxx71as4HkwSrA9yetaLEtlfVVHoc7qHgu0hvlnQ5Cncf9ojvXcacDcW0RwSQOntUyaLI8QMiBQy556kdvoa1LLS2jCgKACBjHb15rKpU5ldlwgo7Emm2gVgCOTzx6V1mnQA4GORWXZ2hTAOQc9fauk0y2HlhgpAJ4z61wNue50xVjX0y25AJIGM5PNb8VuCgyOBVLT7c7VYDIIrbiiJAGNoxW1PToc9VmXPag5IOR3JrMurbqACQPTvXRTW+7IJwM9Kry2w2kDqeDXQkZxkkcnJY7ySBgDrVSWxPB6gdCe1dRLZAKQoyT2x0qi8I2kg5GcVS91ml0zjr7Rhc7wQAT0JHQ1jXXhxFBRhvHRW6Z/CvQZLZTnjJ96ryaaJ0OQPl5GR+lNtPUDzC78LxLHuVFByVIHY/wCTWNP4cljRgRlxwCRjNerPYoQ6smcNwCOlUJ9JWQklcDOBgd6m99wi2eWPpU6ggJgjkgmk/s2dmBWNiD3A4/OvRpdEmPBtwQQTgMKdDo13EpW3WMoeqscHHeoNlZnAw6BPMgDfKScEYzg1t6T4RlYhppAgK4IGSDjpXYwaKwZFAAP3iBWpb2LoBgAr3BGMUWRm5NGDp/hqKOMgJmQMCAecjvzXRWmlRwqAqKpJySB1q7BZ5YAkA4zzV6G2CZBBPOetJ6FLUitrQxkAnBByOa07dAuATuOKYkIwCRgVPGq8EHGDioeoWuWIlIBOMjuasLIcAd6z7a+iuZJI4t2Yx82RirG8EkgHNIHHuXRKQoGeakRmZQSAB7VTjkHGeD71Mk5QkA5B5pJmUo9i0QTg5wBUMyBgwPcY5pBMWAIPFRyzAAnOKbZnZo4jWIHt5bidVIZWJJA6j1rx7xpf3Fr4xg8Q6eywGNVWeMdJMcH8fevedTZAzYbAYENnqP8A61eS+JvD8VzeBHjJty2Qy9j2yPTNVDRmjd42OQ8S3rahaXtwIZLN5EJ8tuCM9CP8a7K0hW38EQTZaBPLRCZWBLtjkg9h7Vy3i5Zd7idAXk2qCGzlRwOO1d3pGkL4j8L2mlNkuJA4HTIAq6q90ik1zHLWUsuoSiKCMhAR854yfTFe9fC2JLCApOxKOPnLZOTjp7VxVv4ds9BUBnUzL145H4+tXLbxWLKQiAspxtyTnrXBF8r1O6pH2kbRRe+IdhLPPLFbuUjJIbZ6H3ry/wAWvaeAfCmoXhKJKsZcSMeTxx9TXqE+om5t2kckqoGFB4Br5L/au8cPJp40eCUl5CSwU4wuf0rsprnmrHHUlKnTs+h81y3B1HVL6eVx5007uTnJOWPStfSLd1sZpXYI5baFzyRWPp0BDiVPnYHClsEn8a6GzjaScQkkOTywHAP9K+iirJI+Wm1J3Or8DxlZpjvWOAldzSHCkntX0b8APE72Xjfw1HahViiuzbCVYxyrhsk+3XBPNfO+jxxJNZwRAuI2Mhm4GWHqPSvWPAUs8PiKExSNHHuEiuuAUcZIIPT2pTWhzTXun6O+HNOjbRr0TGG5EV3IrbgU6tkYPbrWlp1si6xPGIpoLdo96KpKknjJUHr36dq4j4DeILfxJol9bXbtHNI7MokOd3UZBPXpXoaedFDb3LkTCKTayqcsOMDB/HOBXPBJ6nmmlFZRDcYpZXDDktISQKX7HGzhTavJx94SZyKkmhDMCA0bgAE4yD3waakzTqwQFBxlsdPpXQtQHLtjxHHbMTnATcDj60bLzcAyxIvXap/r61IiKq4VCB79TT8YBAGT6UAMDCNgZIsHqCRkU6WOGdSGhj55yoxS4OD0A75NRLh/mj4BOM0AMFsNwKMVQDqTnJ+lNeJGzFKhQkAghsg/4VbAGMYpjAN+7cZB5BpWAURKFAAHAwM08ALgAYHtUSM0bMrnCEfKff0qbJ6ZzRawBkjAJyaNw5IpeMjI5pMZHqKYATwexxxTIsiMAjPHWn8gE+3T0psI/dIDzxyaAHjORxgYpCB1Ipwx2o56gZ/GgCvcReYoKsVdeQf6UQS+chJBDjjHcmpiDyM5FVZQbaQTITtz8yn09aAM3xOdt5prMSAsiAexya1b5mGYkOGkJ5HYVjeL1PkW0sYyqOjEjt1rXdTJeuSCQoAHHqM1y395gSJGERVUYAGMe9O9OOfWnADHNHt2roiAmQQeCKAcDpRn8jS4HJzmqAaeSMjmkz09KGAyD1NLgBjkADPAx0oAQZPUcUcnI6GlByMA03nnr+NAAD1GcDtilPQjqaMdARk9aQ55IoATkYwOaOxPT1p9NwecUANJ24A5zxml4/GjHJxwM5pMZII61NgE7nB4pDk5HenHJxwKQn2walgMY8gYyfWgY5JPFBB5JOB2o25xn1qLAIcckc8ZHvTVYFBkYPp705s8444pgztGeTSACQPamNnkjg088HI6VGeQTjP9aAEYjBJ6VG+e3WnMDyAOOtRuBgAnGTQWeUfHmQmOwQD5wC3r0rwq8ychSS/cnvXuHx4Yi5sAoBAUnBPUV4ddKFaQjIBYkAnNcU9HdGchdItkeR1dQ6ldp3c4PqB615P8c7CSTWLaAwPNtQKJGOAV75HtXrGncznIUAjBYk5x3x6Gq/i3wzD4js50Zz56rujZgCSewyeaIT5CU7O4z9n1DbfCx0Llgt2wB9eB/wDW/Kuj1ohmhG0sGlAOTwAPT3rL+F1j/YfgqKxcGOVJ5XdCMcnHar2t75Wt1XcCJlbK4yB3PPeuSpLmldDIPEjvHNCCA24bR7Cq1jERGQgBK5OM9fWrPitiLiB1BIGFLY6j1NV7XMCySMwChTn0AxyKytqTfUbZeJdL8wxz3kULq2GVz29c16N9ogufCbTROrwZBDKeMAivO9M07Tr9leOwtyDxgpnJ9TnvXoOsCO28FSpFGsCKoUqvGckdvrWdT4R3Klud8SuBkEAg1KT26GqOl3BNoijJG0Y/KrLOeAP/ANVeLJ6mb1HA5YgdO5rZ8END/wAJbCCSJCAFb1rBLYJIPNM0+/fT/EllOhztYAgDoM9a7MI7VEOJ9Da64NoInyhJG1jwDjGefWuVvQZJbZD/ABSAkD2NaGvDW7myS4iu7R7ZgCsUqDr9QOtctDqGq/2vZ22pW0CMsoKywjGR1r9BwurSFWlaDOB+PZH9vWkLEgAcj1BBrCAD6STyAwCjHbitb47y+Z4ogOOFQtx34rAaZm0FrjYSWQBVB5BPTHbIr28Veyt2O/L5WpNmHeaa98kUCDIJ3OGPQCpdR8KRDwJrWpHcGtiIolHclgDkd+tPs5AriMqxYLk5OSa9C+G+mQeIvCmsWU4DCeVhyOmAOcfhXk4LBfWKrdQ+dzGVVSc2eH+DNDNn5ThhGHwenJr0aewhICORBIQMFujZHUn/AArI1O1i0nxc+mxNmKEDGR1atHW8SxxITkggHcfTpXRVwapSasfQZZRjOgpS6kF5p92NLeAFZQM4kRcAfjVbwt4ntvClpK+sacb97YH7IoOUTPJOD1JPfmtGa+MdrEgfajHaQD1rF8TKNcubCztkwI/mlkDck54HH8q8OtOUJcsDzswq8kuSAs/ijVPG8qXF3FFZWoJKQRLtIHYmvT/APg6W4sZZrdirMAqMw+96k561n/DfwjFLq4nuFHlQR7QGHUmvYoDFCiKCkaIOQCOg+lRTw7k+ebOajRlUXPNnjXieyTQ9RF1qMvmTxkNFFEeC3b5a4fXtR1rxhOYTdDDk4VSQoA6D3rX8ca0154iv7sYMUQZYyvOGB7VheFnZZLckrvZgwIYHGTz/ADrzsRZSsmc9WTpztFmN4c1fV/B3iKa3nRbiCRSAvPPGPyzWsLA+JIZ01GwYLIGZJCpOSOgB6YHrUni25isZku32lFkKkMcYrRXxzqtrBBZWkK3NvOuFt44wXZj2B7Dms6UOZ6GUb1Hqz5f8R2UGmeJUSzeMvBKWMZydpB4/Wve7n4V3Pif4RxeJNQu7iXUREWMbAHCjoc4zjFYN/wDDyTQfEqat4n06W00ydwzRRkGRjkEDHXtivQfGXxaTVPAF5b6HatYWsQEEe/ALjHTHrgdq9eEUlqd8IR6nznp/gq78Su8FjDumKkeWRksR0we3FNuPg5r3hTQpNW1OwWwtmY7FklBdz6gDtXofwq8a6R4LuZNW1O2uJ51OyOJEBLZzk4yAB0GTz7daPiz8QdK8e3cU9gL2CFSFNvcKCq8/w4PHNTKpTQuWC3ZxPww0+C88SHTLlGJvMrCxbGw4rckn8SfDHxLc2McsixHIUMTjBrsPg58Pzr3jnT7qMq0Vr++Y4zgDoPbNe+fE74SWHjhBOjeTfR8pIBwRjofWuikuZXNYQlJXieKfDz4ZT2nhHVvGlxEL/WbkMtuiDJjJ7georlPD/wAA/EPiScXusy/2bFPISHusBmBPJAPH519Q+EYLb4b+AHe/kDJbBmbOAM18/aP441n43/E+GNWaLSbd2IiQkBUVv6mujRG3s7W5j0PVPhxpnw78M213bRS6ibcFWaS5fAB/iwDj+lcnH4/0r4c6ZP4iPiGytLm4BEenzoHmfnsAeB9RXLfH345z2WtzaJpsSiytV8l2P8RxjkCvmie+n1meWRSxO4swIJJ9s+lcVTlbujKbgnoej+Jfide+OPFMuuIhinYbQEG0fXHqa7Hwx8bb230qZJ7Qz3qjy4ymeCO5rxfQZmtdRRp1ZYJHAZSQACfQdq7tNPMU0psJxEHG3AGd2fT0rinT5neRyTSbu0c5qPjXUJPFEmptdSJqIJeOZDhlPsafrmu6346ukuNVvp7mQ4CtM2Qv9KuR+AylzveUu5OSpxxn0r6X+EH7OOgHQBr/AIpeN4BGXit5JMAjHUgH611UYt6X2Ki+iPmrXNFtoNIhZBH520cg8k/SrulfDHXH8NS679lMGnR8m5uZRGCfRB1au1KeF08Q6vNfwSXOnW8hWzitWwAATjnuAMflXJeM/E7a6Y4bm/ddNiI8u0LlYUx0GO5pzlCDte5Lk7nEarIHbMR2uvKhjwT9fSpPCHi7XPDt/Pd2gje5KlUYqSFJ44A6n0rWiurTUZDZssUpUZJGMD8RXRfC/wARaB8MPEo1G/s01OOFd1vASCAxPJy3U1MZpvUtTZ5t4g07VLLUJ9Rv4Z7a7uyZZDPGULk8kjOOOa5YRyyXTLIA6A4K5455H417N8dvjHe/FfUEe30m30+CJCqhAW3KTkkk4wfpXnlh4bma2juJXZgVwWb17DNY1OW/umM1roz2v4UWlq/g2VYDHFNF88oc9sH9ayNaR9fnaKEhrYHDPjOa5HQLS6kvodOilaJJSpdlkIyOnSvYrnw9beGNADnCqq7pGBG4DvXkVYcsuZnHPR8x5JFaaX4cumF1ZCeUfdeXP3fYCtCTVvDGoQx+fbQI6/KY2BG7PfNaXgs2Hie7vrx3Fy8TCNEIyAO341p+KPhtbXqNPAgV+xUYB9qn2yTsQ6ttzj9S8A6VqcYOmOzSyY2xxqMZ9OteWeJtKv8ATpri3miMUiEggknP4V6p/wAI3rnhBheadiIDJJxkZ9a5XVodQ1a7l1C8QyORlieRn+dehRlI6aVS55g0UaQGWVyhU7WBGMVcj1K2twoVQAoBAB6n1qz4i/00SRGLAOQSTiuflshFEXJRdqjG49fbA7123udq1PW/C3xz1aWztNHsHis4IR5QKL8x9ea7LUbpNH8Ptd3LiWWQ7lBPLE9eK+bNJka0vUkhwHBznPrXZX+pz66qJPclAFABLZAxWU6d3oKULns3gzxYl3CjA4KHBUnpntWz461O5trIy2FwElYYMkIztJ9SeMivCdA1OXRr6N1uV2AgZBzkZ9K9Q8ZeLrC38HB47kXNxMuSMgbSB1rllSakjF0ddDK8B/F1/hxr897eB7+QqVIZiCSev8zUfxF+OOo+N7eUOf7MsHBCwCQFn9M46fSvGrrXZbu5LRSCNzkFv6VHf+V9lt5ghe4BwzZ4/KuuOFptqTWp1QoxWrRNrEqtbhohl1G7GeSayNOR0iDsCGfJIY8gVZujFdW4YxkSKcZBIJqO1ErllMDOGOFKH+ddqXLodSsloV7vSkkctGcEckAdTWbdWRRtoBYkZK4613fhfw4dUuJDK58rO1l9MVN4k8HW1vITA8ixg87uPyPpUe1SdhOok7HmnyWbArCpkB4B4xn3qzZa3cQo8JdgckBgeFU9vc1avbC2ZmQSMFJyfcio5za2kLFAQMAc96u6Y73H2tjI8iSl3dieCvb3NfR/gTxdpPh7wckQuFjvASCgwS2R1xXzNYeIjAXRHKJINuAM4x39q17HVZY3BZmBJUAA8MM1jVhzqxhVgpo+w/hzpT6wjapPGqwsS0e7oQO/1rM+IfimTQpzcCXykjJCsx4Ptjv0rs/hwwk+HVkLZVZI48yBmBxnnOfrmvnD4++NopL3+zoZFCqSWJOcNnHH615CpqU+VHlcnvcp7r4G+IOn+ILKDNypdshkbgKfX9Kva3b2dtr9kskkTiVSVVXGSe3A718a6Ze3kFs0y3jwxYym04LH2xUknirW4rtHe4lMoH7shzkA9wap4J3umbLDrc+n/ij4x07wtbtbQSI960ZXYCGIJH5cV4Rovi69stSLwSAPIwLM3IA+lc2dXlvixuJWlLDl3OWz9TU+k3CQajGx5AOc+lbRw6itSvZKJ9S+FfiPZWunKb2ZXkZcb846D0POK8t8e6naazqM15GoLynIIOcgdh+VJ4a1W117VHhS3W7hRQNpHQ9zx9K7Ky8GRXk5CWw5GI1A+5XDKMaUr2OZpQZ4/ZaNPqMp8qPBz0Peuq0rTNQhQRXIaKEHcARnJ+lek/8ACvRpDrIBISeQZV289+K19OtIWYh0UkgqeM59aqOIV9iVUseDeM7ddPhInXdI5GBjGc9K9W+GGlw6b4YhVYFLygt5mCDmsr4o+DHmezmjTc0bbgh6/Suw8KRfYfD1oVJUgFWI9+terTkpx0PVoJSimebS+OoPCfjWWbUJTsAbgHIIHb1qa2+OEeveMLZYgILZiAoB+Vznp9a8Y+Kl+ZfF18u7ykDsvPOBXHWmqDTbuCWJyGjbKlR1NdEsKpxudE6Kmj9RNCuYruwt5UdXJjAJU5BP+NZHjK1VLBmdT5gG5GB7emK8i/Zz+LcWpaXFp17LGlwByGOeD3GO9enePvElopigtWaQbfmfIOB9K+enGVGdmjx6lJwkeYeL/iTP4dtHtlLKSpw4/hP+NcL8PNfn1jxK7XNwzSTcpvJ555GelWvi40OoJaxW8eXxktu+8fpW78GfAz2dxHqc8ZKJgAOMgHrXp0/ehc7IPmjY9attHiWeJ4gQCoySO/qK6BbCNEAQlyBy2cknueaIVLjzCFKE5XaMYqwvpjHesY0tdR06LQxYii8c0bPlznBzU28gAdBTGUAgk4J6V0wjynZFcpCQCTxk+maYM5BK49vSpsAHGMZpGUAk8nPNbJXNiDaAenFG0EjjJp5xknHNI2FwSOaAIJR1IAJqIptJIGAfep5EG4HYCf7x6io2UA4HJPYmgBjZwCDzXAfFHe2mt5YzggHJwM55rvpMkEAYNcL8RV8zTHQgFCR19c8GmgitTz7w9KURY0YoA2Gxxn2rubGQqBknBODiuM8O25jcFn3kHnjqa7WxwjEyBSDyQTmoq7HXFXOhs96BQhYBh6ZBFXTC7jAcg/zpNOfagyOSMAYzxVt3LkbRjHtXLfU0aIUtnZtgGT3x0FNmtrhSQUyOowetaNrv6ADP060twzIQC3B4AppktGT9lcqMjj2p9spUtwQM4we1aG0bQAMcZzVdRiViQQcYIPf3rWJjJijHORj3pigNnByO5WpOHGQcgdaXaACBxmtloYsYqgjJ4I9TTSeCelDcEDGf6U0HdznincQdcjGaaSeg4p+SOnFMLrtJBJ9MCkTcjcnjsc0o79qJGHGTgUDGMg5FVYaYoPIIGCOlOtlLFgXbezZz6D0pMrkc5IqWEs0yFXSNQcs0hwMenuaLDNu3J2jPBAA61YVi2BjjGc1UjG456nrkd6sBjgE8kUyitqmTGjkZVflzk/yrHm5Ug5554rXvNhUOyGUgkBc4xWI8pIywwfQGnYkY+Fxg5NRebnjoTxQZGJI6j2FMYbsEgA9uOlIpBIxBIAyajZyAFY4J5APelckck5J7moZAzkHOSOme1AEF8xEEjIeQPTNcde+GX1RJrl1ChRhSO/tiu2HzDBHNMNqkrZdckZxzSauQ1c8r8O+ERLqbNcWxKK2eRjHvmrfjiK7MK2umhzE3BMYxkfWvTIrZIlwiggdc80fYohO8iIASOQQDQkkR7M8z8G/DqIWpe6tw0koJJY54/wAa3fEHg60/stIIIIw6ggAEjP1rtJHjs2IfbGAM5yAAPwrkvF3i+3sgY7ZRd3TggRxdAPX69aLLsHKkcn4K8PpourO88YQnAQxkEH/PFd/rWqWtrE6y3CFwu4lyMjjpx0rxuTRvFGtSTShpbKFssqsNhA+tUJNMv7JUt7jU3nfPIYZJP170cqRN7bHpOieJtOkaRJZWLMSRg4HXitNtDi1a8juAyheCQDwQK8ssNHnSQuU3ljgM3H6V634atnSxQcl1ADEduKlxVidzq7a5GlWBRDGgA5BXk1xer6yLx5GUCTBPJOMVY8QxXNxCjCdkLHAweSPcVmWOhuj7SS8pPIY44PtXBOCTuedVik9ChYeH/wC0XM7qTvPBBxjn3rq9J8FCWXjnIwccnIrVtfBs/wBjSRJiCONuM4FJbSS+HJmaeZhC3BA9fauf2ltDkc2tjnPEPhXVUmKoxhRcj5D1HrXm3jTRr62tpVklZwoOVP3TX0fY65BqanhMvwXYAkD6mua8ZeEotSjdQm4nJBzwPfFbRqLZmkartY8c+FmpFWhilJAV9pQdxXr+s31rYxGa3CB8Y256muIsPhJdaSXvUvFhbO5T6fh3pkUUtpqiLe3IuYwCd3IAPpioqKMtmRL3jrtD1ly6SXjMqHgkAnAqHW4rO8R5AC8bEhSykZ98Gq6apDdxFIwsQHAIqfTbOGR5HnnLhegB4rCLs9BRumc1Y+GLe7vD50IULkrIw7Vr3/gGG6t4mQkxMMExt0/Kt2W0trhAsIIYgjOetczq9jf6XHK1tcvCQMYJ4A+ldsJ30O2nJyMnRPh/HpurBlnd1VtyZ4/D3r1qKxC2sStlgQMgMD+navnu58b6npUjtJcNcMvIbOAD6VWTx94m1cNKkscUR4I3kN+Y61s2mrM25oLc+hfEfifS9BsSbmZLaJVwqAhmZseleWNrT+MbtkgkaG2U5LE4LiuTh0W81cAzytLIeTklsZrY0rSLrRLlXcBkQ4IwQT+FYuEdzGXK3ojtbfSZYUVYZZTFjgFu/wBKEs7sXSYlkBGSyseD6Yo07xYYm8t4tpIwCBUGraxc3eBah0bvIVPFRoZNdjuvD2mmdAZZWjRjtYAd/XNaF9JBpdu32eNiEyrSyEHP0rzfQpdVti8p1Bmdux6EemPWulms7nVrFw96YCRgqV61yVIuUtxtNmZd62txvRQWRTlpAM/hVDz445CYAxRjwWXBJ+lbNl4WNnCViLGPqS3Qn1zWfqlgWAiLZBON0Z6VCp2J5ByXYijZ5SAoGSWIGPzqrqdzG6LKIwjEZUg5yPXFQz2kduimdsn7oB5zSva2scJSYFieig4wKtRsPlscxbr9pnlljndIweVU4JP1qzF4StL2cXQnLbSAxIyAfTBqpr+sadpcsa2lrJNcg4bb8qhfU+potvFKSJGEQRq7YK9AK0TSNLpHVQWFvawFECnOPmxjH4VkazdzQBg0YK9FOeSfQCsm+8SCK6eJZFcDqFb+tanhsLfuJZ7gSljwjDO36VE32MZytsYN3pV1q8CNJCEUc+Wy/MPqaq2nh5YpkDqEUnAyOpr3KK1s4rEKIgSR8xYYGfrXnuuQ2cWpNFFMoPLMqngn2pQlzERm2wtAloggjwhYjhADk+ma9Y+Hvw4uNekikvVMUQwzLnHFcl8P/D0d9dQysCY052vX0HoEyWUSqh2j7uB3FTUcYnsYPCqo+aZ6B4V0Gw0W3QQwR4HAyoGPfiuys7glCAcDOMeorgdO1UqAmQR9a6G01AAoQSOxA71NOa2Po/ZxgrJHWw7Tg4x9T1p8uHUliDj+HHFYsOohQCTgY5IPUUr6uCpUH5T3rq51YCh4j0K11KMkojMQeAo4r5t+Lvw0Z/OuLECKRBggAYZQOcivpW41EBDggk8Vx3iiGLUYCCASFJ+tc8qvI7xB0o1FZnwaNcijgmhtCCkgG9XjBx9Cc4/CuJ1/XSgkJZYgBztNZ2oeMbe2tnWLKFQQx9cV53qniKfV3lCSMqk5AA6j8a+ojG5yymkS+I9ekv0ZI5TMoPzFySce1c0WVUG3cS397tVhWCxuHCnI5YCqm4OjbcEjpkda64qxzN3IJDyS+QM4BHNNbGxQRlSeQe9S7SMMCpbuDQRujKEZJOcgdKq5IxgjAIDyOiDgCmOxIK5xjopOQKm5K5xkLxkim43kkjr37ii4DF3MAQMBeAR3pNrsdoPA6BugNPUBQW6D3oB4GASG657UXAaQcEMcEdCOhojGWUkKQR1alkAABXOP9rtTODEQnJ9h0NMBF3BXDEEk8gdhTokBJIJA6YpiShkJI2kcHIp4BAUqwbjORTTAmt8LMF7A8Gvq39mzdLaMoX942Scn+EYP9a+VbWQyPE6EEg88dPwr6r/ZciAh1JwwL7dys5yq9c/zFbrYzkro+gYogjAkZBPAr4+/amVZPGkEchxKoLRjPVen9K+xolZYUGAQRjcD1r5C/a0txF4wt2J2sqspPoOCB/OldmUFqeFSHdhSQCvvVWZWKsQMBeRg9asyKkrF9meOD2qqFkQjOCf50mbDSCQpDANjIz3pignc2MHoQeaXnzSAhJ64J4pC42uCGiBGCSM5NRcABJO0kkdd2KMAMSvBPTPWkBCxAE7eKWNPMABIwOMnvQBJkEBjwO5JpwIYZAyc4x61Gj5G0cEHGMcGnI4YsBkOOxHAo0Abn5mUMQPp0pQTtAIUkdc9xSSKBgEnJGSAOPzp2BjLuAGGAfSgBV5YOCAB1pA+5cK+FJP40wAjJPKjsOppWbcq4AVAeM9qAHEAEoBg05nO0KzEgHioicMAxAB5z60pQEAAknqDQVYcFBckgAAcY7019pYBwSOoIHekG1cncMdB3OaeAAQSdqsOOepoJByGyoPH0xg0ITkIBz9aaVy5YZYjrkUozyckHPccUAPYiPIJ284Ge9NJDKQUKY9e9KpxhiRkfpTmQu4cuQB/Co60AKSFUEDA7E0o+U46hupNMJVXY4yD3J6H6UB+C6gE+jUASKAM4OTntSbDyMgE9OOacSSoBAB6kgYpdwYDJJcdD6UAC44UnBHU5609cSXCmNGfnBU96iw5cM7L+VSRs3nElsk9SoxVJgeq/CmyMt1IHJQjkcZwR2r0ho2EjuRlm6gcgVwnwWiWWeQyEugyxA6gAV6S0XnO4XABBIJ4qXLUTPnfx8yDxJcKoZBnAJOc461zuAFIyy45zXR/EFAniq5Un50PK+lc0WDBskAE9WGc1VwQzaMhmG5R0JNKSVUk8gnjmlUhQSCrN0IJzQGABBGSOaVxiMxbB3EMvXjrTt5dy5Az3BGM0jADIUkoRk5HQ0bvNwGwSOAD6UXAcGAKuBwTgcdD9KdywJYZPcCowSuRjOeAPSnhcAgnBJ5ycUgGs57Egnj6U0yHaAcyEnHHOPelGDk5yAaQEEEgYPoKAFIPyguGB68dfakUFWJGQRwOaXduUkDDLyGFMO7qCQM5K+tNOwCPy6sBh88kGmswLkMMjuaezkqBnAJqIncQMA5GMjjNO7Cw7Yo5AIXsTzimsQTkED3I6049AoIDL1APSmPkEAhiDzkULULBgKCCcKeue1MKgkKCefusB1pTnaSTx2PrSl9rAkEZ4BHagVhm0phSMEZyDSIQd4PIxkginSsrOpPXsTQM5PIwe/cmgLAsZKKVBHOBzRgJluVOcYapFOI8jkjkDOc0Ah1AwB6gnpQI0dPJCl3HzEYIUcEVsz2zfYQoGCRuC5qpoih8AgBSOGB4FalygFrMqACQjjjtWbNEdj8D5DGt2gJLzSYz6Af/AK69EvN0NyFBAJbaGwT+OK4L9n6zkubuQEgruIC5yQO5z6V6d4osks7sLHlizAAk4xXBVXvDLhiDafHIjHzM4bI4rjvFVxJaxyDyEjZxkkDkiu9sY4/ssaPuG45LNyM1yHjHyiryEsZgCqnPAFZRQ7nlEnmmR3KZiJ4I7E1mR+FnvrszyusrKeCvOB710Go6dPLBK1urSADJVf1rFsNZg0/SruEOsd0h3AZOf88VpZ2scck0zTg0drV0WMqRnLbTirF06wSCd3VFTA2kdTXOaZ4wS4jVbt9hBAyFI+tbhvrOexnvXjkjiThGPVj6+wqHGXUza7gXE7STwRBmK8jOM/jVOTx+INJlsY0/0gHGxuSCO2TVeGc39g8tq5wWJZFbrjoTXHtBPeagEebymLYEjcgnPSqjC+4uW530Wu+ZYiIOpYctxyD9azr7xRqq2CoCJljOVYk5x6D1os9NhhhIRmYkjdjkk/4Vs2mlJdAIEZFxkHbk5+lQ0k9CLGJpcE+ryo9yPJ804+c/dNd5pHhFbG9hE11bvFIRtZWBIx6iuWvcWoMZEiMpILMuM1XjuroowifhhjhsEA+4qLXFY7/VPEFl9pe23qYoztbbyMe1WINcsL22CQeXHFGM/vT1/A968nZJLdwjyM5c5Kk8nHv1rdtNLUW5ZC0crDPJzilyhY07jXEm1RDbEAqcsfX2xWxq96+qwFomxtGACRwcVR8O6Et9KmYRExO0sDwfrUOtQiyu3jibEOeF9Me9CiJRMKbxPNbwTQO0gIBA2njPvXM+ZdXZDyOVYnIJPvUupyu14xKbVcnge3eiBppNxhQygDjup9RnsRXUoaG6ijWs4Z1ImJYE8KDzn3p2p2LIHurp1AwPlZe3rUWjarbtut7p2SZCW2kkUxdUOsamtogaOBTzv5yvepaaJaHaBCkNyLiKVhAfmyTniuuufFEcNnGJU3CQhQxGMe/NUryz0+1tkhEAjDcq2SCa5DxZ4gCxC1iJIjIIiYZI+h9Kz5eYjlud/q17HfIkIZSHXcrEYBP1rDgg1G1mMKoq4BJkUg/yrJ0bWbPVLR4ZrrypVTKBz0PoK0bTW10yyd5mBA+XJ7k96lxsFmN1DVRAoglhZnbrJjr61RXS5rXdcSN5iMQY88Y9vrVhbh9YmUuAsIwVb1z7VZ1M/wBnObedSp2Aq3Qc9KSXYSVy5DOj2oSJfnb7xPasu7BLiFMSy5yD1IGf0rG/4SxdOkkihkleUjBJxtA+vc1v+Frqwa2muipWVsncxyS3uabjJD5WVJdQudIuXUs5ZlGUJAx+NZU2sTxujF2R2PIXnvXTeMNk1lFepCHdlCsq8nj2rkPLaWHeOARwB1FXFXKS7nZWWtxSxpAmA8mNw9/rW5czRaXsWVAowCx9a8zhDR7Q6bwvIG7BB9a0ptfkubZIyC7LxluQKHDsS4HUTEaoxlt4/IjQHDq3BB9apRC70CzmuIJnYAliCM5Nc/ea/PBaCGJGCkjCx8jPbiuzt7xdD0WCW7dRKyhmVsEHI6H86nla3Eos5SX4q39zZeXLY21yC5y4O1h+lYmta+NUgR4JDbFW+ZSOBj6c10fifTtL8QafJqWmYgnTiSJSACfXFee4LsAMMwGC2K66cIvodMIp6mlda9LdNAxAXYCC68ZPbgVBbySJcm48zDseMk9apgiNgpOOOOO9XrYKQAzqHPQY61rypGnLY6s3b3QtkaVvKOGZSB1HvV2HxjNpF2t3YoECkKAOM47+9crMZWwpY7QMAdMU6Kya5iCISz5wwJIOPr71zuFzJq52virxnD4rtkLQi2uVILNCOCc9c12+hRL/AGbA7kRgrw5P3q8jtrNYpUgijLvnklsAexFez6bbOuk2hdPNVVySBjaawlFROmjoU7qN4wcEOOSSOK47xA8sNq0wAZ8ngDPFdpeu5QnaGHPauP16RwpLn930JJ/IUobm09UclZXMv2VkVGQMdzZHIrc8O6u+nrPHuIB+Y4Pf0zWPLMbcneSARjaO9LCAIiyHeW5IxjFddjgZ1sWtwXluYZ2VWJO2V+zdh7ikg8RTwXMK7iW3bQU/z0rloZBhiVV8cKrDoa0bG+IZCyhyPlVQOhqOW4nFHvvwu8V2luJ4LvR47uWYgpdByGjPfjvX6ffDrH/CAaQBkAxA4/z9a/IjwLeE69alHkCSYVkK8Ag8nNfrt8OowngPRwXJ/wBHUYPbjJ/WvOxEbSRpDY38dSRgAU9cDBA4pqnAAHSnVBsOi4kUE4Oa8G+PWgz3EpurC5ngYHcxiYj69K94QhSCD09K4Hxrai9inGAWJOCR0PeuetdIL2Z8hXt1rFhIVOrX5OSAPPPNYt54t160DvHrV+SAcL5p/nXqXizw4Ar5QbwSN6npzXmHiPSXt4ZZUOWwcgdgBya5KbTZ0xbaPMdW+OXjXT7iUQ69MhGQFeU5BHbI61p+Ff2p/FukxBtTM2rRkEb4r0xEH6HOa8s1vVNOm1CWWW7jWAttZUQnZg8kn1rC1jWrAkC2ZCEyoKrhnHYmvbhRi0tDmcnezPoDWP2q9ZmiIsrnVbK5xuCSXIZSD0wR6VmxftLeMjjzPENyE7hZiSD6YxzXgUt5NNpMsoXLIOXJAAHpisazu3C743LEn5t5JwK2VBblqSPqSD9o7xdIuf8AhIbwAEbiJc4H04JNa7ftG+OdNSOWfxHepHIMRsHySPpXysNatrPMrRqJN4UBSSCD/nrU1z4nEkwFuksSKMlZWLYHqM0nQT6D9p5H1R/w1J4yS3LjxHeoOgaUjmiL9qjx6WUx+JfMB6jJyPrXybda3d3Pmb5DJExwpBI20211KcxLKCxEfVicZNL2C7AqnkfYC/tX+PQAU1lnUdeRk/SnQftaePmRgdUIl3YVRg5FfJH/AAkqRwAMsj5BIKNjBplh4luHvEjSdlDgEJnJU+h/+saPYovnj2PsE/tfeO7EgvqsbjIBCoDitOD9sjxsxCR6nbuSMgtGAPpmvlC4vZPIRzgHoQBjNaWhXhubuCBosDO3JGM1Dw6/pg3G2x+hn7N3xt8Q/FLxE9tqt0kqQruIiAAPbH86+l2+8ee9fFv7Etitt4vvSBgeWwwBxkH/APXX2ixy5IOBU04cjaRlccDjnOTShgDgnmmZAIweP504n1NdFiRcsUcqdjAcH0PrXjvir4n+J9H1QwW8UFwgbAYrjI9a9aubkRQvtG5yMAYz3rhtS8NrdakJJU3Lt44+7XlY1zt7jsBxr/GPxMkZIggdh/Co71Uf42+KlJJsbd0AyxbjH4ZrsbjwojEkRAD1x1qk/g+LJIjAPUkjOfwzXjJ13tJlKRzi/HTxG4BWxs5nHICscj9aenx+8U7gG0iADuS/+DVunwbHjBRcf7mP1zUZ8HQkEAYHcqc/zraLrr7RV0YzftDeJB10KBsdwTz+tI37Revgc6RCCeAATkH+Vap8GR84QsO2Rio38FxtnMSk+uOTWnPXX2gvEof8NF6vkCTRoyD7ng06T9o3UlBLaEjAdAGOasP4Jj3Eleo71BJ4GiYgiNSQepGM0KtiF9oLxGj9pi6ICnQCxxkAE81i6h+2ENNlaK48O+UQM5eULn862f8AhBEcjMa5zjHb86+PP2nru0k8UtaWtvj7KDHOGBwWyMADoR3zXbhqtWpPlnIas3ZH0c/7emiWmoC0u9DktnBGHkkAQ59G6EVbuv28fDNpOYn03zmA3EwXCuMfUcV+cVxcNE5WMlVXsB09fwqi07IGKgBD1xxj8K9dxfc15Ej9JD+3/wCDypzpFw3cBZRzQP8AgoJ4LjKpLouoRE/3gRn8xX5ttqEsduURyPTnofWqlxqdyYwokYAHBAOSaag+4OMT9OE/b78GSEKNH1DLdCUI4+uKd/w334F37Tp18p6EBSf6V+ZWm38txckGRmMYyrFicZ6iotQ1GSzlbBYDPAyRz60Km+5HKj9QE/b28AnANteqe6slaFv+3D4GngM4trpYlOCzKABX5TP4jn3Fy7Mx6gH0qb/hILkJjziWIGV3Gq9nLuKyP1aj/bc+HUmA08sRbpwOa1rP9rbwJcqphlnkB5G3ByK/ItdemwzB8kHJUjINSp4ourQoVnkgBG7ELlMH/gNHs5dxWR+sl/8AtofDiwkaOW7mRwcEBOlJF+2z8MJk3f2lLheSfLPFfltHq9zeW0cwnlLN1JYk5+tZ0fiu/gunKXbRyA4Vt23I7jP0qfZT7i5UfrFF+2l8LJGAOskAnglcY/WrY/bB+FxGDrTIM8fL+vWvyTl8U3cdwwa4kc9c5yOfQ1LH4x1HcEiuZUA4BV8U/ZS/mDlR+tsf7XPwumcga+qHGeVPH61LD+1h8MLg4TxLGCDjGOtfkm3iyedCWlZnHAJ7ev41NZ+I5zKgWUkkgnNT7Of8wJI/W8ftQ/DVmAHiGME9lBNWD+0t8PAu865GE9SOtflE+s3UYcmQgEZAA/Wq6eK7tgFe5YgDGD0P4etNQl3DlR+skX7THw4mJx4iiTnHNXIv2g/AEmCPEkGD05FfkjB4klBCoAxyMcCtD/hM7wOi+aGUHoyihRkHKfrOvxz8CsAf+Eitjnn7w5qaH41+CJpAqa/bE5xywr8novGl26DDx57AoK6v4f8AiGPUPFFlZ6perBZzE5njhAwfQj60pXirgon6lx/EjwvLgrq8Dg9CHFTf8J74cOCuqwY/2mHFfOmn/DtY7WERIksRUFXA+8D0PFWf+FeDJyr59CcD8sV5UsbJO1hWPoRfG/hxuP7XtwcdQ45qVfF3h9wMaxakHgAygH9TXzx/wrwnaVSTjg7RnPtyKQ/D4hhhHX2Jzj+tR9fkvsisfRSeLNBLEJqtuSP+moH696l/4SbRjjGq2p/7aD/GvnL/AIQKQMGKNj0BI/SlPgiUZI3jPY8Yqfr8/wCULH0YPEekNkDVLYn/AK6CpF1vS2OF1O2J/wCug/xr5tbwRPg4aUYHQuR+opF8G3MeMzyk9iSeaP7Ql/KFkfSp1fTsEjUbYn/roP8AGprbZJEJUdGVicFWzn3r5mPha5T52kc4GQA1fQvgSMReDbAE5fbkk8+tb4fFOtKzViTaAx04opM+vWjjrXoNALSc4JJAHTJOKOME9Ky/FaM/hu7CD5xgjHBxWc24xuN6GoADwJEx/vCjB5+ZSPZga+eBYa20kjx39wiA8LvNJLF4hiYGPU7hR3Bc/wBK8qOY66xEtT6J2HkAr+YoKOoyQD9CDXzc0/iVWKjV7gHGSDIcmmfb/FMbAjV7sgfwhjn881qsxX8paifSe12xgY79aUxuASQoHf5hXzYdY8VgEjWL5AOSCxpra/4tILDWLosOPmc8irWYL+UOU+lRHISTsGO3zCjy5CcYB9wwr5jbxF4zBJ/tmf6Nk/1pr+LfGKAka1MV6cAnP60v7Rj/ACi5T6e2uSBjn60pidQWPT6g18w/8Jj4z6jVpwOnIP8AjTD428arkLqsoHfcDz+tH9ox/lHys+nykmMgcfWk8t8cLx9a+WLr4j+N7VJXOqkBRuO5T09a4nX/ANonxnolq87akbgqMlYxg4/GtoY3ndkg5Wj7awxPKHI7UchjhT9cda/PJv21fFcUgDzyouSMkg4/KrMf7avitdpF0CCeCymupVJv7IrH6C5PUA5PcilO4ckHH0r4Bh/bj8VtlWCqwOCSuQR6jFP/AOG5/E0JbKK+McFefyo55r7IWPvohgwwpJ60mSSRjn0xXwSn7euvx4DxR56n92cgVZt/28NflJJtogF5JeMjj1zT9pL+Uk+7wGPY5+lJk4xgmvhU/t+ayrFPsSMqjBYRNgn+tTxft+axEq77KIg+qEYoU5dgPuME8jGDSEZzwT+FfEn/AA3/AHzsCbK2JzgMY36+malH7fmpAktpUZUdSsbkUnUl2GfaZJQAHJXpu9D6Uu9QACcA8D3r4uh/b/uJSAdOgkBONu18j25q3F+3nLDciG90mO0Q4YSSxPsGe+RmhVPIdj7H3gZIOcUnmBccgE8jnrXyZP8Atu3dtC0yaFDcWx6TQDerDr0BJx9RWUP+CgVnKpP9l2xAJU7lxgj2JBFX7VdhWZ9hahanUbFoVJWZGEkfOPmHbPbNcePECJJfad5gjMwDMsudyEE5AA+8Tn8q+eYf2+bKS0Z3sIEVSAJQpKjPuM81W1f9qbT/ABTd2tzb2sNvcwOGS9gk8xSOcowX5hng5wcenes5TUuhVmeh/tDb7LwfouqxubaW1uFDXTKCUQ9fcnHGD3rxd9T029t755ZmsraYiGQlGjln/dYKgNkKCQDkY654HFdP4/8AjaPGPgq/0PULUOZiVilg5JJ5BIxgAE85IOOMd68M1/x3f+JPBtnpV3iGfS4mt1QcKzIMB8nnJAAOc1jfXRHTRhJ6M+lvCOp6Zr/hbSnS8uXsotPe2kZlG5HVTgOw7EZwTwfWvkHxboz+HNIbUbGVVRrxYCRIA+9mLAsPQYzk16X8MPjBBo2lyaffBb221CAQuEQkxELgYI4xjIweK8v+IWtWWqeKr1HiS3LjabaNSIgQOGyOhPpV3uzenSlCbMD4iaw3iDTtJN8yPeQOV+0IMsYyOQSODzXk+vaTGbaWVEuDNHJsCbPlKnuCO/sa7WXM2mjepMiyYwOgGfTvWV41ijs/skKTy5ZcttYhVb6fStUzrtY87+zD7NGHUM6sWC4xj3+tFoSHdWPyEE4PY1bvcfaXOcAkAEnr60kaJE5YISMAKBzk981omaWL3hK3aPV42UMjlwQCckfjXrkFuJrtlk3JKADtC9T/AErzDwxGV1qKQ8YAJ57fSvZNDsTLM7MWYMBj1NY1JWR20IXNnR9NVmBYYaP5jg5BFdTHp8bxZVSEPJxT9FsMKoKAggA49q3Y7TKsDEQq9Cp6fWvKnUbPZp0kkZiJtjCkEhRgewqBVMZJAJPbNbD2pVdxAAJwAepphtGPUZPbjtXNzHRGKRmhywAIwTSGFnyCM1ojTyTgDpx9KsQaexdFAOOpNTcpqxn2um7skg44A+tdBYaSF2MUGSMZPar1pYCNAF5ZjgjHSti2shsAIwOgwOtaJ2VzNsqwWA4BUEE5PuauCzVchBgVcigRVAUYOc0/YB2yam7JSRFFCeAB2rb02IqoGcjJJ46VRtgQwJAI7Z7VrWSE5JGTnoOlBpsbmmBioABAHTPcVvWyl42OMgD1rL0xcqBjAx0rZtk2BiDnNdELM46hVKBsDHzHk1FLEFBwMY9a0fs4aUkfePFJLbZUZ5PetkYN2MSRCMkggE9R2qjLCpfA5ya3Li0BUgnJ6gYxWbPbkHBBAB4AHQUWKTMm5tyQQARgc471CivGucZHvV+VSGIIyPrULYXjv71LNUzNuLcSMpC4boDSGzHQcNV9iMegqLA3YAyak0Kq2IJIK7s046YAAcAAdParqAAgkc1MnGCTx79qAKUWnjAIJDeoFWEtFLEyEsCc4qyACQScGpNoZeDg+tK4kmyFYolwEQgdhnOKlRUAIwQT0oMRQg5yaaXZcEdaV+5tGHYlZ1Q4PB96i3kZI6Gmuxcgnk+1RuMYOSB6ZqGzVRQ+OQKxIAA9qtrOCCMA/wBKoEbmyTx7d6RlIyQzYPqelLUbimaJcEHB6DvSCbbgg1nqxUHBJp/mjBycVmRymolwCcE4NMlkJ4zg5zkVmibacgk56VILjg5yPeqT7mMoaaBeRq28kAk+orldasVnViByBwAMV08spYcnArOuYt+cDJyAMVd+xhseO69CZdZhiKbFY7d+cnOPSu5srE2ltAYiylIwpJPJPfpXOaxAX16BlUFEnOSOSMA5rt9PmSW2iBAIAwMDHFTOd0VT3Mi5mkZ9rOz54A9Kr6akdxduyuHKnawHOD6fWty9sImXehO/PTFZ5jgsmMiRLCzHcWU9T6ketctne53qasaF3cx2Vq7yHCqpLKTgEAc1+eHxX8VSeKvG+ozmT9wt0YUwOMAmvqr49fFOHwv4NvIUlBv51McJLYIJ749K+KSjz3MYbDgkyOCCdxJyTmvawVP7TPCx9ZKPIjYtDHaxEkbSflTA6n+lb8cBsbMqH2XE8YJYfwjvj3rBLmKGEg4JJ2rnOCOprS8198k0+4wqoCnPQ471658/udDodxJaWx8oxLcyDy4weQF7kjqSfWvXPA178kLhFLxuEOScEnj+teF6PfiW6icjc4Od+eBk8CvXfh9dxQXYtEj4AZjjsw5zWdR6Ctc+1v2b9Smlsbu0F3EZ7G6Z2Eg+QZwAueoB9PWvfFuop2tDCfJQyqZ4C2NrDnt6/ka+NfA11qOi6NpniK0kxaaqrQXaowBkAZhuKY6Dgg9fevp/4b+I4NYtBOpQXdjF5EscmT5g7EH6A9a4ovlkefUhyM9KuRNJcPKQCoBwMEZH0qTz440Bc7ExnPXB+lV7TUhIpKOHgcHbLI2DEf7rDqfY1at4fKgiJZZXx80m7PP412qUe5jcaLyFgNjPIcfwoeKcsocZQMOP4wRzVj5iADIMfWmYIJO4H2zwafMu4EZA5LnIA6HpTkIKAgjGOMUj55CgE46gjFKsTHBIVSfQjmjmS6gLk8gDBpJMgAgZI5wO9PKsATgEA9jnNDxsYyQQTjn3FVzx7gNZSyc4J60nIIyPlNEjeTCHI3LwMCnEFcDYxPGSvOan2ke4DsHrnmj3pMMRkoRkYxS7WOSB2pXXcBrYCkjrimxHdEADz7U6RXCMduMA9+KbACkKEjJI5FPcCTOcAGkyDyetGTu6UEAjkckdqYCc5PPFAI5yMjoQaUcYPb0pOCRgYFAHN+KMWunXcWS4wjjI6fN0+lbOlyG40+GcjBlCsR+FZHjWRo9G1FlTc4VAecY561b8KO7eGrAkhzhskDPc4rkX8QDXyAcHk0hYduaRg4JyvHrmm7wc8g464NdSdgH5xxSnjPOBTBnggZGe3NNz1BBBznntTAcSNwPX1pfXjNREkyDAyMHJHajeOCTzQBISOeOfSlzznGT3qMsc4JAP1pdx4GPyoAfuPekBz35ppJ6AHn26UBiTgDJoAUkjvkelLkdelM3ckgc0FjxkEE0AOLZ6DJ/nSZJ9jSDPAAJoycdCP6VLYCE8njP9KQsSODx6UjZPI4NBbbg8jPtSARiM56gUoGMA8moncAYAxnpxTgQAABgAcjNQGwp746YNRxEmNSTlsc09uVPPFNXsR0xSYCHB6HNISBweKXA5IGM8032HFIBhJUcnPvTJMgqSMEEMPennue1Rkg4JGKCrnj/x0cG/sweSI93SvEZSxB3jkknntzXs/wAd5cataIDg+UQfavE5nCuRnnPJ9a4p6MhlqyTLHJwCeCBWtHD5icgEHrnvWZYsVzg9ccVr25O4AnjFZNXF0HxoEYknOemapm4iuLgxh1MsZyVzyP8AOa0VXc4OM+g9TXPaS7tql/BLjzY5yoIGONoOM9zk1PKSifxEqyLbMWKhSSeevoKroAbC4LgA7GKrnqQCf6Vb8QIPssWSFIk5LDIxj0qi526fdyKcAREYHcEYP6Vm7XHY5v4Va6t1JLbSy7yJCVkY/e+Y5H1Fev8Ai1hD4QkwMs+CvvgivlPwlqF3H4ogeGUqFuCNq4AChiCPyFfTnjfWYZPCtgdx/wBIcLhQXCY68jgVhVjdaCtcqaQ5WIAnnAJrReXrgZrB0/UbSeMC1keUqAGLJt5rTDscZPNeX7PuQ4lgtg9e2cZqM3dpasr3FxHblshWc4zTCwOM9QcA11HhTwDYeNLKV9RlkSOE42xjODk9/wAK78Jh3UmrFLc7Twx4nuNY8LRRWht7iWE4LSnIIqh9r1W51qOE2lmsm7AkQkgepxnqK09J8Cad4JsnnsJZXt24KuOM0mgOp1e4uyu8RLtAHckjP6V9th4qm1cVSLlGx4x8XLa7h8VsZ7kSKyhSQmAvt9az0SY6WyC4t2gwMBCSynHfPFe+3+k2t9fS3T2cEruchZkBxxWZf+GbS4Kk6fartPAWIAH8K9+UqNW3vBh688PG3Lc8RsSfshKsHYA5JPb616H8H2u4NGuTFaGXdKSHJAzxz1rpV0XTfMMZ0y0jkPHEWM/41u6HbWulMIhY4hYHHkAj5j6+1dFCVHD3lzXOTGzqYuKio2PnnXbRz48vbqWMgM/AHIJHeptUUyOuSYcncNy9a+lPsHheJg76CzOeWbrk/XNIU8Ku4zoRJHIBX/69cGIxMK0ro9LCznh6ah2Pmie0D+WwUoiclmHGcda73QfD2mavpOnXEgaGSNSJXjiOX57n1xXrU0PhaUAPoII9Cv8A9elmn0yCzaDT7BrIMPlBAwTXDD2Ku3uzlr0nWnzHCx29jpayyWMk5CKWIcHBx2NeceJPFt5rv2i81KaXQvDFpkuyArLckA/Kp75x/wDq617g0SzKElQOWGDgda+dv2ghqPirxDpvhfSkYwg7mSIcFugBH51yTV9EbW5I2R5nqnxBn8YQXL6NpD2lihKRygngDgEnuT1NbHgGd4ba3MhLSjAZjnrXuHhn4DpbeA30q3ufKndR5oCggtj3rzbxD4Etfh5CsWo3My38r4RA/wAjjPoD7V4+IocqcjzK2Hm/fLq+DF+Ikr2LXYs2iO8PIuAT6ZrU0Hwzc/D3VxqGqTwXtrBGWVrbLEKD156da4zR/GWsx+KIdE0Kyt7u7nYNJ5oLFPqc/KAK9y8R/DzXte8NGCM2SaiYyHIB2gEdByMde9Vh4wcbpF0KUGua2px194o8H/Fi6jtrs3UBVtqtJwTz0roPE/hPR/D3w/vBYWUbpFGfL3KDk+v1rw2fwn4j8KaskGp2skZBws0Yyp565r6P0jRLbUvCduZVdpZYRuVmOM7Rng12R5nozopvmbTWqPkPS/DsWr3sMFzIUWaQoNq4285rG+JHgl/DHiGKwt7xb9MB228GL6+pr2XX/Atz4f1dgLWRYAxaORDjB+lcRd6Bc3+qrEInuLueTaARljnpXFOlJPY86fNGeqD4SeK/E3g22vX0CwXUZ5CBKZVLbRzgkDp/9btXp3h39ofW0n8rV7K1kdWxJ5I8sR/nkk1zOsaNq/wleBbC7a3uryINMoXKnsBz35qj4gt/Dq+FDrWqXj2Wqg5Y8HzXPrjoKlSqUy4V5wdj1v4q6xF44+Gl8mmXluAVMjgMCcAc9K+YPAnx10b4QeH57e00qS+1+6LBrliFRFJOACfwPFXbnxKL7w3cm2u44iseWkOASuOmO9eE/wBnz6i7uACN527zjPr1/lW8aspnW67ktjrdduZvENxc6vKpaWcGRscgZ5/rW38DNH0D/hJZNR8QysljAMrGwwJGOe1YWh6Nqf2EiLTr2W3yGZkgJUf1x9BS312+mMyRoUOTgMpBH4Gm1OOrRzOck7tG18W5dMuPF6zeGx5trIclQvQ9gB2ra+Gfg6/8Q3gh1OG6sbaZgqzNGVx64J6/hXH+GdD1XV5luUcwQA5BxnzDnP8ATrXrUvxA1XXdGGkPOxNmNuUGMAcdaylO25LqJu8iL4reDtM8ANaJBrZ1C4Y8hAAEHYcZJPvmufi8ZzXmlyWotdRuISu1TJKwjHvjOMfhUEWkXV7dpiwlvirYZcmQkd+e1V/EviRdPcWFohN0TtERGNprkqTm9Y6GMnd3ijn1hlgzAkZBJJ2jgAk96zPFnh/UprIJLaxsjAMBAxc59T6V09z4J1eG2i1GaRhc/eCqcYB7e9TaH4rVp5bKWVXkj+Vyw6Hoea5VKV7syUnc8u0TTZdEiKysSzHk+3pXZ+FNb0awtbtby2W6uznywVyF9ODXS+LPBSG2guIFjRbhdylSCQT34rz86BNaTLLv3hRjcR94jqK6o1EaqZf1zwlqdrpiay9sy28xJjGcArXPWHjC70u2ntEthMpBYFsED2rrLrxB/aGmpa6lqUj28YKRwRH5Y/bHr71zmg6ZZXVxcmJS7RnIZ+OK0bT2Kvcg8MeI5bfWra4miLOGVsZ6Ddmuw+MPxZPi23MOlxNBbj/Wrjlz9Rnj2FcvqWh4WRYEAPXd3I9BXIrbiyuHhLOyqOitnBPaodOM3dhaL3O7+D3iOO0u5LeY+WS2T6EmvpGwKX2mSuRk+X8vHU54H0r5Q0HfY3KzhQhHOWHevWtI+Mq6LobW7w/a7ssBhMYVQc8nrz7c1hLB+0mpROeVD2jVj2LXvAi+GPBkGo6zdoWuiBHCAOh/+tXjfiLTrWFpVtQFQ/dXGcVp/FX9o0fErTNN0e10k6fa2IG6eWTLPxjGCOB9CaoaJOdbs1gtbeS8vwAEC4wfzr2PYRjG0UdUcPGHwnjGr6aEuJFWJmBY9OBmuI8S272rJmHggrweh9a9m8W+EL3wpdeXq4itprhiywCXJXPPPofauD8Y6MWsA6lSNpbB7D0HqaiNNwepvBOLOE0ZUSR1mbepOckZP0xW8FExRYMFM4bIxgVysIJlVI22uWABPauo0qV7aco2XhxnzMY59DWkkmbSWlx81h5TLKpJcDaARwBVe6hWVHSVmKHgqDmrmqTTXU0SQJlAfmOcVlXE01uWYgsoz8q96yS1Jiupm3Fq9rIxZScjjjHy9qgmuppmCuwKDoDxitCe4FzGQECSFcjrU1npcN1GhmcErxnGD7nBrdS7m97blO0jd4i+ckcjHpVpIikmCGAIydp5rf0XSYp2SGHqWCrnjJr122/Z/QaRHeT3xSeQbtkRGBkdDXPOrY5pz5Tz/wAFzEWxQ4QkY54yPf1NaXiS0e8sTGAHAzg4+77e4qzqHhCXwxPF8zEA42g5yK7LSfC6XcaNKwKuAxTI6DvXDOok+Y5ZSe5873nhiWDzJDAQQc4B4rFu9F2I7OCcjhSepr6k8TeD4pNJneOLDgZUsOSK8F8S6cbUyh4CsYByJDyK2o4jn0NqVXm0PO47KOx8xpHAdTwuOv1NaEM32lQVAB9+1Vb2UTOUUqQo/Ornh21a4nIZAg6bSCfxr0t43O3Sx6to3xc1fRfDE2lW7BYpYwu/OGAHp6VwGpRvdTm5lcSs5zycnPrmo3jlkujAjFEwSWI6n0q7c2aadao0hYAD5ie1c6STujnZUhsHnmBjQGQYJGcADvV27jGnqrkAOc8MMkD1xVnTrcyxtKshGQBhe9VZraaS6dmXcDwOegqrhco7FTADbyTuyD61p6Np0up3ixIpDMcAjuKjubV4JghgUqQDuxjB+leq/CLw8l48s4YTOFwCVwQfxrOT0MpPodj8KvBA0WwuLloy0hOSxGcA16h4KtYrqaVkJk2tg56j/Oa4KfXZ9H0p7WOJVeQkZTnPua9K+DenXFxpck0rFizAk7eAecDNeHilLdnnVYtm5qWjJJMoAATbnc54J9K4zW7KPRxJLJJ5agZLpxiu58YapbaHZveXcgjiQ9QR1+leB/Gn4x6cPC8qWMqz3UqkFQecYxke9Z4am6jtYdCk5PY6+ee11vSSy3Jcldu44PP1pShsfDyrkYjjIXBGSQK+bPhh42v5ryCzku2kikbIU9Rk/wD16+jfETm18OuEYO3lBiCMEEivbjQdNo9qlRcNj42+IlwbrxHdSrKH+YqQo6HPJrlgSDk9cZx61t+I3K6vdxK5BEjFmOcnnkVisqx5IU5Xkc4r247HYmbmheILrR5BNbSvHKBg+W2OK9R0f4qXskMAZy8pwNzMSfqTXiasAQ5QDAycE813nwi8MS+LNcW2gUhWIEhYkBQTxjPesalKE9WjOcIvc+jPDfg6fxNp/wDaksjSllBUAZAHrXsHgi2a30xo3QyIT0IxsI9DTvBXhdPDmixWJcvHGgUEHkEDiuit7VIBlCQe4xgE1wOKjojFUkpaD4IvKUAHC9gTnFPPcdDS5AySME+nrSAjBJAJHepsb2E4wABwKQ9iSMds09cNggYOO9DL0xgn3qrBYhKjcM9e1Iw6GnHaASCSPeomJwCQcHpSGJxuJPXt7UEgg8ZNBYnJwAfSmhgOCMH2oAMAsQRk4qNky2Qce9PwOXAIJ44P9Kbu+bDHBAzj2oAjddiEjLH6VwXxKVksXDsoG0EFRjnqK744Ocf/AK68++KjFNPkEq7gVHyjvn3ob0KjucZ4fjRss75Vunbmux0qBGkBZAADgBT1H1rh/DYliKoYt6EDknoPau+05S+CDgj9azm9DqhudVYCNU2ksT2xV9EXgEjJ496y9Pgc5JBAHTB61pJF5QJBCZ6sTXIzRmhb7FwQQccGmtHG+9nIBHQetQQgAgKQc+hqY27OCQQQOeTTRBXn2rkKciqQzknv7VauonBGBkHr7CqG8KSDye2e1dEDGaJgAqkgY70m4FSe4oEi45NRSS455x0zitjGwuABk8HqaYPm5HApGlUZOCRjqDSeaCpIBBx1PalcLEgzyCcE012OcAZx1FN8w4ADgH+8aQypkgtyOOD1P1pk2GOQWAIoGFBxwKYZMDJ5x1NNyGyQMGquMfvGcgc1PZkCYOSzHIwuMqP/AK9VORnPSrVow3Y6nrTWpOpuowVck8mpY5TkkjHpiqUchCAjpUoc7CRjgZxTZaGahIpjIdygHICjOaw5XDYIGAfarepXcKrlpTv6hQOB9TWJNqVvnLXKofTOaYJNlksMbgCBnGRSNIRx1GOc1R/taAtteZYx1BJwDUEmtWySEG5iIPHDA5pWKszQZ+ozxQCD0OaxpPENkhKtdIpzySeBUEnifT1AZb+MODgxtkEj1HtRYLM6BULHI4FOLBe+a54+LNPCkm9RR/sHP4c0yXxnpqBAbhTnoc/zo0Fys6BXO4gcD+dSZK8E4rlH8e6PGSrX0YboBnrWNq/xK0+1UC2u8swwGY9Pehhsdbr8AubVyhVQBlsvzj6VxOzTtM82fz1a5wSC7Aj6V5b43+IkupzPHFetMg4yxwB6jiuPt9VvLmIRM7HccAk5wPrWXOkcsp2Z6VruvXstyjNeiSLqI4mJ5rovDgjldZb0oibchnAyK80027TQmDlVfPZuhpdQ8SXt9OSJSijgKvQCq9oTzntf2zTrN0BSJ3X5t6tncPp2NbKeMLCNUS1UBTjKKec+9fPNnPNcFxPO5TpknGBW5a30un7GJYj/AGj1FZudxczZ7tKy64POCiIKNxOcHNVbPUFGoJEhYkkK2BnOK8H1j4laikj20LtHgEqg7j1Nanw58U3IvYTPMzzO24j1HcVhKDmclSDk9z620mZmhiMY/eAbeT1Nc747hfymLiMSbSSVHFbnhfNzZwSMCySKCccY/Gub+JGoRabHK28MFUgLnivO5fesee1Z2PM/DuuXen6iY55DMhOSUGABXc+J/HlrZaagiiAmC5yxzmuJ8O7NSQXKRqXb5vLzgf8A6qseL9CPlmQhTJtDEKegIzjFdHs037xrGCOI1L4m6rqbTC13Ryo2BnJBqKxTxHqyi7u5cxN8zkjBrS8I2Ns+pFJdsq7sstekeIrjS9F06I+VDbQbQxPcnHI5pzgloinHsef6LIbO8KSlthIJwc7q9AsozcRDyg7oBkrt4FeMXniZb/Vna0cKinhyMAD6V7N4EnuzpxVZiYpVy28jk/0rF07ahy21NG0lkic5KhB0zjIH1rkviF4kFvDJENgLDgqcn9KzfHGs3NpfyIGKKARhT1rzu7vxdhjIXLk5Bzkda0gmjaDsjEv7wPcu8heSIg4UED5voa3dMA+wo5GCBwqkcVhyaPLcXQkySqnIXHWrsmqw6dZlXGJR1JHpXTqwWrPUfAckYkjdyQxGcHgkV311aW11ICiNI5GcuRwD2r5i0Dxps1SMPMwVjj7xAAr6Q8E6hYQaXFcm4DuxyGlbcCOexqJp7lSjyoqazZW1hIjS2yBkIbYCRnPc4rNXxRCkxVJRBEM4RQDj860PEWmDVpri5S9SOMjkKef1rhL3Tre0jfJZpFPyyHoTXLd9DK99jrtLvre9mDJIWXdlsnnOfTtW/f8AiKC2t1ghYtLySq859s1594e1KEXQZ4ljmwFDHjd+Fes6Tp1nc2huZYUcRgE5459a5qtX2YJmNFc319AVKPEpH3Seo/CnR27xOqMeW6sTjFUvEfjIxMYLIqkQ4JQ5JNee6hcXOrysr3ciDuo70qVT2g4tdT2C50uCDTmeS5topSDhQ4ZiPX2rzHWpCNViTzSEYbdynNc5fwz6NA8UEkkgYBgA3JPpnrVOLWdVmj817CQyrwEb+ea6kr7M2STPU9L8NWd+wSSUF8YAwCD75qvq3w8trAOigoXzzJxnntXNeGrLX9TjAhdbQk9SSxHrycV08mgXlk4fU7xrpx0ZnyCPTApSdtDKVkcddfD0RlwiiVjyCDjHtmrlnYajpSIsFqyYAAwck1rXPjfTdNu1tpmAYnGAQcVpx+LLAkTQIsg4ALHpSXoZqJx+q6b4pupBJPcSwQt0jIKE/wD1q1fCnhCKcCbUHLMGzljkg/Wty4186qzu53uRjcTnAAwAPSsxry3jALTFQp/v4APuO9aRVzSMNbo9O8ORwWMpSGQuGxgkYxXoGl3pUKCeexryLwfqULzoGlWQY+8DnOa9Dj1KJcHIyvAANYVaTvofTYKyid9ZaiRjJya6Cz1ghQHcADkc9a83stSbcDuBU8gA5rTbVyQFjJI7nOMVzuLieqn3PQDr4bo4YDjg9KBrY55z3+tedy6wVkDGXjHCjoKlTXiyjDlh1zTV2O0TuJtbxnDAA9axtR13ELgHB5wfWuYuNdIUgAuScgggAD3rm/EPiqOCBv3m04/M1Xs+bQpW6H5sSTSyuGklJb0U5Bqu0koQlPmCn7w6inhVVS6jA9CeTTT8qnBwepr7ZKx4ZC2cBxwCMke9IckBs4z1HepgoBLhjz2xkVASDkgEgnk46UxJXIgo3kgY+vepo8AncACBwPWmNlmUArleee9LsMgO8jHYCgkY53EljgnoB0FInQggDHcUr4CApuDA4zSKRIxAyFxy2OpoAdg5JI3d+O9Mk27QVdlLdRjpSxoSrjOSPmBJx+lNYjKkZwepFVcdxqncQGO5O7d6Xa24hMiPPC4pZEPmAAAjHBXOTSfKTg5DduelMLCIxjY8KTn+LkGlYF2DBwo67QOKb5YRyD8zH0pcDALBkGccUBYmssHOwsHY4+Uda+rv2XIYdtxDEcIyYkR+SDg5/lXynYqDIQu0nqCzYAFfWH7K7GK9miMTIJIiRIRncRnFdcVeJlLyPoaNECGMEAL0A6GvkX9q4H/hKVZgA7Dk4z3/AP1V9eCEmMnJDDPygYzXyN+1sh/4TK3WIssUkI6j+LnNS7HPG9z5/mdmjIVSQD949vaqvJBcgjnG08/jVuQlSFB3gdR2FV5CFyCThjgEd6yZ1bFZQd7Ecg8EHtR5ZKszMCB05p0incQeADwAelRuwBIOSTxikIFYvGQSHXODilZQ2VQkEds8GkQKmAMAjnk04KXBGVBJ+960AIpJYKAA2OcGnxHL4OSB+FGFVlJGX6dKTDuhG0MCcZBxigALsTyMDOBmn7QwYEFTjpihUAQEnIU8cdaRQWcnJA68nrQWkNViQCBgYwfWkUkA5JAJ4yKlC7jgDn2prhhkEhx22npU3AZglclN59c0oARg+WBYY2jtUiKOATtHuaQZYsCNpHAOc5ouA0YUNwQBzgjrSMwKgkZA6e1PY5jAJJOccjpSNEvBLFPrTuAhcuSqHOTyR2qQYGQBkfzqJUIYup2rjGR3pyKhUEknB9etMnRjjhmAI4POD2pWKKAC4GDwueT+FNeUBgFDEk4yO1LtDOWIAKjr60CBmLuM0kn3iTnHf3pHXPIJBPemfNkgnCDg8ZNAErMHUAkjtT2Ii2oSSDjlRk1AYwQMEuRyB0qUsWxgEDGMmqVmA4thiA25x2qcKXYAAk46jtUGCGAAGCPyqeJj5nytkgUAez/AtDP5rAAgBgRnk8EZr01bUrK8boCB0Oc8V5/8EIhJaTBQHOMttGCAfevTreAG5dDnbznJ7UmtRM+ZPiSEHim4CkmIsdrA9fr61y3lnkEgAc8966v4jeXH4tvUSNQqsUQyEjAz1A71zDqq5VSJQOp9aY0yHaSCCoAPdaRckgADIGDT/n8xihEQHTA6UxvLIQAll78c5qQHHBAUHIXg4PSkIZMsSCPp0poAEjE4I6AgYpGBY5Jwp9+tAC7y7kFcqR1HGKSMEE7mIAHGecmnjajFiTsxwAaZ95wV5AGRuoAYSzRsExvbsKdkqgwMORg896UKoJYnA64pAUEZLJkHkEHvQAu1+DkA45Gc4ppBycjjHXPWiFSMlgpPUAUPgMAwwexPFACyKRGpUbh2AOTUbuCVCnJI9OlPXjewGCBwQcZpmCcMAMjkk9qAEBKKEAwCeeKUr14LIDxmmkbjkEgk8L2pwgC7gTk+jdqq4EZBbcCcKBwB2o5YKFG44waVQAzk5JxwTTVBZSQMZ7g9KAGkBsllBI9TUhX5VADKMZy3eo8KSAQHHcZ61LvBVBuGVGNooARQQBtO0ntSnCsSSoOM5xjNRgk4UYAHOVNPXasgJAI7EjNBL1Oq0Y/6IVQkow3MpHQ+tX9RDDTiQMjoSOuKg0AH7E0gO8EhWU9KsatCG0w5AYZz6AewrORoj0/9mm3bN4X2oIySpAySD/k13/ieRZtULgyEBgBuXAH0rz/9nKV4WmAU+XICrEHoB7/jXoviS0b+0Y5RIHjycAHOK4am4y7aWwuLYmYFCBkY659MVw/iNTOJQ0ZjAyDk5yPWusWSWS0leF2G0csD0riNfe7WF+S6Z5J7moig2OYa0RopcuwJUgY7V5JrCNFfzIWYIDg+9etmOfDhSpYjNc1pXgp/EGuTGW4SGFG3M56g/Stouxg3qcEqStiMowZuQNp5Fa8jXl7pkcLLJGIchlTOCvqRXqN1badbw/YYy15KjY80r90eoxWHdywK7pEY2lzgqBggD2FEpdzNs5Dw9Z36zvGkTJbMuQ5GFFdDY+GHilaUwhlxuJyBj6Cr1tqVpYSEzqz8bQikDB9av2esRyOAVyhHAbuKxbfQyb7GdLpwtQApETEblzkk+1EHima0lSIookUZ5Tgj1zWf4o8TSafqUQtThDwQRnFULvWpZbLeCJAxIOVxg1Ki+oki42rDWdcFtKd7EFtsfTNdDbeHpoFdxHiLHDHgZPbNcF4UtL291kXCBlWI4bK8EH3r1m8uW+yxo7MEQcITkZ9hUy0Jehz1voS/aHMsW9lOcg5wKnmuotOjSF3UFz8vOSfarU9+sUDgW/lSEZ8xhj6VyszQ3crhmjlkUE4BOc/SktQOrh8QHSUOVBBOAVOcmsjWLqXVBJPFESDwz5xj6D86zZbG5lSFC2Ihg5PetYSGNEtkHyvglR6jvVXA5+WxWSIxMhHGSQcEn61RtkGmo6I7O4JwGPT2rrL62jurcAOFMXIUHkmuPlYx3T+cDgschRmtoM1i7mPrUpLKyEiVuTg4IqKO5n2CaIkSKQdznGcdfwqXWwUnyHBVgMELgj2ptq+23fAw4GcsP6dK6Ukza1yfWPEtzqd/BO0jIIwFKoMjHfAqjrF5FfX5uoQyArtw3aqsmMsT0JzgGmIRjByR0xiqUUilFFnT5o0vIyRtXPJP861fEuswskcEREoT5mYcf/rrnwoLDABQHPXvQD87EkAkYAIzmpcEw5TutF1ixsdOgYuhlbklTkjPQEdqd4x1C01bRLUWhEk5kKyEHBNcJnarxg4DAHCjBHvVzS7mO2uUEzkxLglVGcmsvZWehHJYs3GlRx2RlBAGcEk9T6VNpZuLa3M8UqzwE/Nb5wRjvWbqt6b+Z3AWGAHAUDJI9faotPvXsZ1liAdAOB1yKrkYWOrg8Sl5IYXysTMCUPJX3qLVpTY6k7QjcoGenyuD6GsHVLhL4iSKMI5ILKvQD+dTRI3ADsUByATk0uQOU09WJ+wqYiPOIDBc8HPY9xVS3llChJcBzgjA5PtUa3pkVlJCkH7zd6YdQSDJdDLIT8pUdKXKTY0pLhY5UJILKQWAHStTxHqB1/T4LZD5YUgr3wfeuXW8e+uy7gRJjG4DkH3Fa1uwS2XYMA8gkYOfWk42dwtYxrqC5053idt4J+dQcZ98Cq04LRkHCnOcrxgV001pFeqzMQZcZDAc59KyW0iV8kAOcfNt6j8D1rWMlY0jJIxycEgHJxkE9xV3TD5kgbBAH44qk8TxuQxO5OCD1/KnWbuisACpY8AcZrS9y9zbW5SSTABVQcZHOfwqe9vYrVFgWVw7/MXXkY7DHasjLw4KHBzkkc5pk0wlLMTknqPSiwuU0vDeo7dZAdSqSMASxyRjvmvo+0tUOkW80TZwoBGe3qa+YNLjDahErEgZGGB5zmvpfSmki0S1wMq8YUkHOcVyVkaQVijql9NbRFECkYwMjOM1wHjO+hi0d3lZllVgDxwa7vVJCc7o1ZcYCt2rzXxyV+yMCpOegB79qypas0exxuo6i8mxd2QMEsKs6fqXkwzAlpGbBAJxgVj5bcQ4wVOKfE5DPg4IHB6gj/GvQUUczibMeqM65K7dpyBnkitzR7qN4lAkWJickt2z9K5KOcvAMkDHAGKns5T5oBxhhtLE9PpUuHYlx0Pafhw5m122gjO4NKGLDoAOtfsN8P0KeCdHDEEfZY+fU4r8Y/hBek+I7KAuy/vByR17dfxr9nvAv/Ij6NgYBt0P0+UV5mI3RUNjbz6CnZ6UwZ6U7t71iixQRvAJwTwK5HW4xKs/c5Y4rrk/1ic4564rlrsECYEZYk54rmrK6DqeTeJ9MEoJIAHc+/r715N4u0orYXq71YKrfMoxkY6j2r3jXbXcHAAxg49ua8z8VWObG9IUkmJlO30wa8uEWp6lpn5leKHjstSv0iclnlfcvTGGPauZa9dnJMrA4xnpW54vidNdvwQRItxIuc99xyK5uQksFI+YnBGMV9hSS5UJmpbau6wPA7l1OACx61PHdGFgrHYp5LYzx9Kx7cxpIFYgvkZyO3pWuiOm4gBARkknNatElua3GoyRFHEKZDFm4BxT5r17W8cviVQNodOQR9aoahK8kAR3ZgB97AGB6D2qiNTn8kRRyFIlHCqAMj3qbAbdzq4ih2EkAnhVIBNNe8SeILFCwJIXhs5rnI0eW6MskrgYyoVgw/HNetfBb4Tw/FBr0T6jcacbdgA0IBIBHUgjpnrinymbkoq7OIaAxxJ5h2Fs8N7VNocym7EBQBd24HIOD6+1e42n7NjWerTW+q37PBA42nH3xng59DXcax8KfD0NmYbPT7ZpNoxcxLgg465rCU1EzVWN7niM6ARKp5OAQa2fBsaXWtWsRKlvMBIzzgda1V+Hmo3N49rBbyEg4ErDCn8a6bwT8IdX0rxJFdukd1EjBpJIGDbVI7+nNJSTOj2ke59afsi2It/FV8QOSpbGOCCOMfrX1iykMQQF74z0r5i/ZgguLXxLfssBdQCBtI4A4zX0iTLMSXIBzzt4zXLF+80C1LDTop/vEdhUbSuxOBtHTkZ4pyxheg4p+ABg1tcCFohgk8npmqi2qvOxIIBHOD1rQYADB70yJB5xJGABjNcVaHMxvUpPaICCpJJ9eKjNt0ycAelabR8A4qMx84xj6VzqkkIzvsYJPGRSGzXAGMjOcY6VoGP8qBFwcjGP1q/Zj5TOa0G7IAHtimmxDdQuPYVqeWOnINNMfOMYo9kKxlmwU8hQD9KDYjnABPuK0wntxRsNHsQsZsOnoGIKgNtIBIzg1+dX7SWlPa/E3WoWGzL78EnoR1r9KYYvnJHBwa/Oj9pGFm+J2uO5L7c5JOcYPA/nWtGPJMuCtI+cpbJPObcgZcnIzjNZlxYmIDamVJOOOtdRLAZJScYyemKryQiJlCgkj5iT2rq57Hfy3ONurZ0twUXLKNxx2qlIjKhJGVYbt3cV111aidSSAGJLFQO1Z2o28UdqSEwT1J9K2jK5m1Yz/DSKLtyWAYKQTjPFQ+KohE6MDgYB+o+tXPDcKi+nKcALj60ni0RwrCZCCrcgMOD6/jVpkM5MF0cBQMk469qWckS4CklcHI71PDJGt/GDEssUgOGPUegxT7yGKFiVt1Z275PP4VZkRo4MLOgyFOGxzye1REuQSxA2k89SfSrNldxeaUe3SORlPG48D1A6GoAyRSvvABzuDA5yKAOs8NRCXTow8fmBiSAOMGuYu1CXs0ZBYqzH5jkV2nhqIS2SFBtLgkc9D61yVz5K6pMNjsWY7izcA1owsVlQKyMQA2OMHOKtW245GME9c1K0UYhjYxYBOTz0/HvU9rPCXQNE7uzYCrzikBVkiJZASV2ty3pWnp0TQ3MQDeYMjmluI4ZXDFDkHk56j0qxYNG94ioMEEAigDptRtw1jNLGQzIoxnuTXMIDMGKlSy9QOxrrr9BDpMzEsBkHGfyFc3AkRV5Quzdzx3JqAKK43lXyADnitBFOCFOFYcZ7VEIIFfJLZxg4GQK1Ehi8iIA5AB57mgBbVA5AJwVwK7DwbaG417T4lGS0owR6ZGa5i2hXJwSx6Emu9+G1qX8X6OQcHzwoHqCRzWVRe6yWfproeiRR6DpqMikrAgIA4+6MY9au/wBjp0KYPuBx+OK17GAjS7FcDAhQ5x32jvU/kd+teP7FPUzMBtGTIJBAHPbn2pTo6ZAKBienGcVvC3AzgAU4wlucc9KPYoDn/wCxYyCQigj2pP7IjJI2gD1xXQeQOCRj1pTAMYIyPpU+wQHPHRoyRhMj3pp0pORgAkdh3rovIA7dKYYQMADHpUuiBytzpSKrjCg7ScEV23hyMxeHLNTgEA5CjGOTWVdW++KRSAcjA4rZ0nCaTaKAACDnHrmtMPT5ZsfKWcnJOKU4yDnFIM8EDFKccjHAr0h2D1IGKo6yw/stlYsQzBeATV37o5PJqrf5NqoAGN2evT3qZ/CyTlbHRojbklSTnkkZz7g9qc2ixliQMHv1/wAa3ra3CwKoHANPaAdMda8WNC+oHKvosb87eATjjNRP4fTcDsIP94ADP5muta3B6gnHrTDb55PIrX6tcDjz4ej5J3Ag45/xpn/COR5wQAT2HP412JtQCSRj6GkFudp54J5HvR9W8irnFN4ai67QDnqB1NI3hmPklST3PvXafZM544pDaKCAQMewpPDLsScM3haI8lAy9MHjJ+tRv4UiIx5XI5yCa7r7GMdMikNkMkFcehz1qPq9uhVzzPXvCSHQNRJQN+6YgAYI49a+VPF+kO2kXsgTBWNsD0xX3XrViP7A1EkA/uiAcd8V8h+O4TpnhjxBesmTFbMyrjIzS5eSSFsfHulo8xkMpIO45z25rZbSbZNpDsCRuFUbRhIxmBwsw3kYxjPOKQ3ssZQAlgcqcnoPWvcjsXHUkayyWG9gMcHNQGxSJSCWY4zknnNAu2jcK7eaM8kcZqdr6K5wDgEDBNWVYyjCVcAk474NQTgxEFGbAJIBJNXpASWIwCR1qvJb43KDlgMn6VSHYpWoM7MWZgVO4fMefwq1tUsQSSCeeetV4MK5IwB3zU24lhgfQ+tLQLIfHGMbVkY44AY5xSkPCJQHYF8ZIY8kU3djJAPBwac5OAR6cmqCzFijEpDEgvjBJ5OBVy31KW0leSSRpmMRXErEgAjGQD0xVJMEAjIOAfrUjRrtJPLkZz/SoDUp6LdywT/aba5eK4HIlicjIB4PHBx711H/AAlF5cwxJdLa3IByWkgAd/YsOSK5ezgMLsQc5PGR0yeauEZIHJ56UrDRty6hokzBrzQY5cEhfLndMEjrjkcVJDqOkWsqPbaFBuAGBNcPIvucDB59M1z0zHeVckg44I4/OpI+DkDAzyAOlFik2jtvD/ii9WZ7C1EFtBOTi3hJRHJPqxPU1evreczzRXLFkMZBiB+dD3yf4v8ACuFt0RyImGR2yeh+vatuHVJmtksnlV7cHkn/AFqt2+br+FQ0jspz0J9Pml0+GKNZSlqrMcMOv0rP10ve3hnDMRjaQAAD6HNXmsx8xQggYIJ5BrLvLeWyumZgrwyDopPWs7WOhSuZDb4LgKXwj87R2IrP8U2cstussrNmXOCT1Fa0oEjgEYC5YUmtXcerWdlE5w8QKAYxj6+tLU03PNJ7VOGVcbeACep9c1GSREHDbRn6810OradDBHGIjsIJ3huST2x6VmgCKxJLAJksSBnmrTNEi94ViEmt27EDaQFBz1Oa+hfDtiWKHythIHPQV4J4HhQ6tbh2BBYMvH5V9K+HbFzDE7DKg5Ck9c965cRKyPWwkVI6TS7cooBAB71uQ227GBjJ5GOtQWVuFUEZBPH0FbdtbEck5UjgYryW7nruNimbJH6oGxx06UgtiMAAADjbithLYgjAAHQ1YSyTklQSe/cVSjcVzCFoJGBaLB7nFTwaflwQgBHPIrbTTwQCTgD+HHWpkiXlTgHsD6UOBLv0KFvYhGBAxk5NXxCAoBGV9KnSIAg4OBSsoHAOaaVidyAoFGAPbFN8vGMDFPYqMjOG7e9KoDYycigCaG2BxngnnArf062yASCB1qnplsH2AHIPqK6WwsiSARgUmrmUpluwtizAAcdq14rcIACctnpSWNsFABGDxjHatNLZTjjB9fSu2nDS5zORTjtsuMDBHNSvbE5IAAq9DAu8nHPTNSSwjkYzWyRhJ3Zz9xbAEgjH9ayrpQrEAZP8q6W6jxnII9vaufv8CQgHI7VM9EOOrsYd0vXArMmk2EkDcO/PSrd3dMdwVSOSCSK5+8vnhZhglhyRn1rlbOynG5oGYEjJABoVgc5IwDxWCNXD8sQo9z0qUX6nkthTwAe9F0dHIbqsM8kGl3Ak55Hp61lJdgkDcpHYg1YjuRyMkVDkCgaay5wuMH61Y37EBJBBGQQayDcSnBR4wmOdx5qD+0l2ko+SDgjHX3pXNY0+bY2XnHIz+dIkqngsBz09a52LV5bq+eF4jGFG4E9DV4T4yDkelHMa+y5UarEDIIxxkVG7r9R71nrcFSACSR6mnC4DE55HpRzC5bF1VErABwpHOM4zTZJDGSM5I5xWXKiO28kkZ6A4p24oowSFHvWY+UumcHkAgj1pGnUgDPP0qkZQRjofeojKQSDgCgHHQvvcZJOcn1p6T7gSGBz29Ky3lxwDjvmpIJsEEHPOaluxzy8jTJLYOcUx1JlXHByKSJiQCD9aWdWyAgyxwB9a2iccrnnmvQrb3E8mMBWZs/zrI0jxxFMiqJAEBI5Pce9TfGDUzoPgzxBeRgC5jhKrnse5r4VtvjnrFiCESOSLO4Dcck+ua0WGlV1gYe3p0dZn35J40g2g7gxrhPH3xV0/w/YS3E84jXBIxwSfQCvku/8A2g9dlhCWxiUMBvVicge3vXnniDxVqnii9aW8uZJudwTcSAPpXTTwEr3mYVMxpqPuas6jxn46u/iD4jN7esxslYrBH2HuRVO1ZzqZYsfIUZLE4A+grJ0W3eXGEIAHyjOMetaV5dJbExIMxqAXdzjJ9BXsRgoJJHgzqOo7svLdJcSDJCRr8ox1I7/jTNT1MXdzDDE7BFwuzpke/vWI98YVMyMV5+8B0/Gm6dcCSUTPEWZ2IPzZ47GrsRc7DTpX+0RBQEKOCfU49q9U8IXxhvXuXLKGJwR39q8XsbtxLOwBABCqG6n3r1fw1cLI0KFvLIIZSDyDispG0T3XwlrUk+gNBHKUSOUgLknaTzjHT3rr9H8XX9nNHbNc+RETiS5EpDAeoAxn8TXl3g68VZniyIwG3KM4yx7/AFr0PTPCsPimJzPfrp13DxGAMqxJwNx7dua46qjFXZFRR3aNXVtc1TzZ2tvEFxFbtEDthuQ4Qg/fJ5IHPI/Kuq8H2/iO40i2vYvFEt7HICC6ksrkHqoIBA+teZeIvA+r+DECTwKlzeyC1FxbqdpUsGyPc4719UeH/C9rpmkaXZRZt0jiVBgcg9DuB685r57FYqnC0Yy1Z5lScFscZHceIYlwby/dgOXUgAn9SKa2oeKX4TUbhCegZjx9Tj+letjwqVBDwglTg+WDz71KnhmOPO7agJ5Ei5/pWKdSWqZndM8jW98XKAH1e6BPQRuSP5U9NQ8VIuG1a+Y9QRIVAP0r1tfDMTMAkKvn+4AM+/NMudCtbaJ5CkhA44GQT6ZxiianFXciXY8rTVfF4yf7Yuxx3cnFKNX8YlXK6leSgdX3EAD3BNd3cNZQPKkkBgdQSsjjgn8B0pj6ZLdXELPP5VntBZFByx9PpXz1fM5RvGm22Yua2iZ+n+Ipri1hRtYupZwMSJ5hOD9Kg1HVNfhhllt9XmkKtgKSRgH8azvH2n2Wj6ZcXsknlPK37qOIYYD8KxvAMVqXE8965nkwcSxFSMdueMV59PFYqpK/P+Jy88lLVmxBqHjmdSDdzIRyNzYGPc5pW1XxnAdsuoSDngAkk/T1r0Wx0WK4jDoQcjOO+PWrL+HkKgklyOMEYAFfRUY4qSTc/wATqhdnm9v4i8U+dGs1/K8JcBlORnJFfR1oCun2gI5MSk56k4ryu90JbdATECCw5I969ZKhVjAGAqgAe2K+my1VFzc7ubrQMjjI5oLDqKTjgY5oAP1Fe9cBeOOc56e9N+8QB64pfTigY8wdzmk9QPAP2lfiHq3hLUo7KwnEUV1GFkyueme34V4rov7W+v6Cg0mK5ikEYJUGPcxH/wCvNd/+17cGPXYZMAhIm/A7TivhDVtbfSvE5csdsmHAz1JPrXnShzTdmXa+59gWv7aetz3hs0kja5ALGNogCB696tSftl61BzK0cRGcgxDIA78DkV8UW+rtB46eaQsEf5cE4wpHTP1rstSMptZ2ZFQBSQAScjsAfWrVJ/zD5UfSUv7elxGxCTLKF4z5GCfwxVzT/wBuq7u5liRopJX4VXiYc/XbivgSe/c3EjOSDkjJ7Ct3wRdTXWuWyhiRnAXOM1p7LT4mHKfedx+2fqNnEXuUt0x1GCSPyqK0/bkuN4DRW8qn+LDYB9Og5+tfJHie6eGznKk5U4OO1c7ZXcqSgk+cvUjGP1qPYtv4mNRufdsX7ad3cKHS0t5FJ64fAPpnoPzq1F+2Ley7S9jArE4UDcc++RwB9a+QdPvdtjEVGCMklecZ7VZN0ygndgYxjPbvxU8slpzMXIfW/wDw2Degkmxtwvdt3A/HNWP+GubgIGlsrdQRwS2M/rXyDb3RDEHcQP4RwM+oqeK5d3cjcygHORkU0pLqVyn1qv7YDnOLa0x03CQcfrU4/a/UkA2UDNjkiUHNfIi3QRNoAB7DGMU6O7JLMX+ToD71Vpdw5T68T9r6Jyf+JcjAHqsmQPyqeP8Aa5tiCTp0aDP8TkZr5BW5PzMHAYYwS2ARTprgkgmUEjB4Oc1LhN9SeU+vG/a7swRusIznjIJOKX/hrKyLYFhGSfc18hGVpQwBYgncQtKt3ySCMgDAPbFPkl3HY+un/a1sYyPM0zBJwAO3/wBarC/tY6ainNgvTJAYHH4V8hLdOVzuBzwOevrzSCQlsqQDnlgeopOEu4cp9n6F+09p2vXsVpDY+XLKwUMxBBJ9q9p8vZBFk8soY4Pevz1+HuD4w0YAjLXKgiv0McACIY52ClTunZshjTnnjmmN6jg0pHQHmk6gjpXQyRhzknoKYVBYDsSKk9R1NM48xQehIFID58/aZ1B7G8aaI4kiiHHrmvDtE1savGHYBJicFSeRXrf7VMxEt8B2iXv16f0r5es9eNg0U0L4KDBY9XHcY6Z9DXFNXYNHtmj4AcgYLEkknPtWvECZ4iuQQck+3euO8G+IYdVt1dU8t2GDG3Vef5119nKryAqQQBgj0NTHzEjSPykEcYORXOaUC3iHUVIx85k/QcV0TN0OMgVi2qmLxLfIDjCBmOPUcY+mKieghPE4JsoiQCrOF646HmqF3IY9MuioPMRBx2BGKueKCVsHYkkIy43dQCetUbsA6RcnPAjPTuMVzEHjPhKxB1xnjcqTK+3PAGc/416J4V8bRXWlNok26VknJUq2QAPauN8LxJFqUk4LKzljtIyucHmm+GoRa64twAUkJIUDtk84+tTLVD1PZbW5D4dUGThWYcEgdK14XGwAggj8c1z9hIGijJVkLZUk9z+HStq3PAHb65ris76hq9y6CSCcZNe0/Bx44fDlzLKyorSgfN0JA/8Ar14oHHc5AH517f8ACK3V/C7iRFKiXdgj1r28BH3rlxRq+PrgQeHwwBAJ3YHGK5Pwg2dNeRz88jbjnuP8iui+J9xFHplrHMpMBclwh5AHQCvNoNbe4dBAn2e1Qjaozkgete+m7mvKejhhtB6+lNJ6eo6Vm6bqgu4QCQHHJA71eEgbirTFYbJCJOSBuzkH0ojlktgd+WTsQOn4U4sBkZH408MNuCARVXYrAZhIAQc03eT1xVd4yrs6Ngkfd7UqXa4IcbSDjmlcLFnJ7dMUxiOT1PrSeanIyMfWopJQQwBxTuhitOY2DDkjpXMPplpa6lLqKQqbts5kbkjPX6Vr3M4BIJxj0NYWozkFyDggY+tQFjo9E1xdL8LapqLjDRktyc9Bwa+N/iDqmr+L/FEl/c3ZOGIXPIQdgB2xk19aabp8ms+ANVt4zh2DD69z/Wvlfx3GNAurmJlIn3ELGBgsR3+lcVdc0TlxF+SyM/wXa3mkaol5BO1o4yGufMw7KTyPUivatc+K8sfgm5jt72e01JgqRvHL8xI749xn+dfNuiWWqeJNVDyiTZuwxXICqO1fQ/h7S/DPiPw4miXE6WurhcRSMBk9hzXmqdtEzz6VVxXLA5b4a/FXV7fWCPE88+p2RyoWVQx9u39a+itN1q11hI5rFdluyh1UjG0V82TeGLnQ9Sa0vhskU8MOA/oQe9eg+AtYurOZ7eBDMijmPpgdeDXTQxEm+WRrQrS5+WZ7PNYw38JSeIPkEBieQfp6VjaJ8PNI0K8e9CGa8JLeYQCBz0Aptr4pgVkW4gntW6ZkA2j8c1rxX6ToWSRWHqpzXrKR6ThF6s4n4x+FU8RaV58cebmAqRgehHT8M182fEXSDeeC5VC7ZgxAVug/wr6/uZUkJVx8vQ4HSvn/AOIXgjUJvNhiEYtJbjcWJ+YgnkY9Otclel7Rpo4sRQ5rSjufMUvw/wBS/wCEck1NoHSwAwJACASOpGeor2j9nLwT4KOlJrfiy6idY2KxWUncj+Ijv14r2q/8F2etfCe/09IlUW0K7QvsMn+teIeFtISyhWNYUcqcGMjgYq4U7F06bhZn134e8T+CtWs1tNLeCFCNohRQuR9K+Uvj58I007xqos0a4hviZBGg5UEkk/TPetO68SRaJPFPEFgePDYBxjHauM8bftIX+oapPHClrKjgRCUplgoPIz1H4cUqjkkb1ORxsy2ujJpunJbRSRRCJQoU8Mc9himaV8B/EniZUvbDW4NMguDtKSMCSPoP61wHiT4ui5txb6dCplchCzDAZzwMHr1713fwp8AeN9C1nTtQuhsSdhJlZi+FPOcHoK56cW37yPOhSvLyI/Gx8U/CKE6DY38E9xcqC11BbkMAeMc80nwZ/Z91TX7+TXtfMkFmG8wyXH3pD149B1r6R8Y6t4V8C6f/AGr4hEN3c4zH5qAuWxyFH1ryGL48eIfiHqMlvpKWuiaEinJkAYug6nttOOlazVOK1Ot06cN2QeMNX0gy3Nvp0RuEiBiBwdoPTIPtXnfw98K2et6hNoutsljYZeWa7bAZlJPQ/wBKo674rvZLprTTpUFishLeUoBds9SfT2pb+/SbRWtleOW9vTskJJBQdzXmtwjLQ5rUk9C3qMng6w1S907QNWu76zsgczPIcAjqMnqPpV3wx8KNU8d6HJrcE1rHbFysdvuO8gdz25rhrvRYbOwa0sioBOJJOOT3Oe9e0/Drxu/gLwhFbaVZxy3QGZJ5mBAPQEDvWUp0k7zRjP2e7PF/E/wylshKssLROmSACRnHf6VjeCfD6tOEYtKQCWYHgV6f8QNQ174g3Zubq8COE24gUR5/AV5f4WkuPD/itLa6kcDdhs8Z5rNSjPWByNx2idVqnhpbSIh4TACu75+M8Zzk+teTappYv715bKJjtJBXPU/WvUvil4strexeDTJY7icrtMhJK+49jXnfw3u4FvLqC9JczsGDM+Np9Oelb079Sop9SLS7NoyrXMZhVfvAtnHvVxLW2TW4neQPZsyq8inAA3DJ49BnpXe+LPDVv/wj73MccakqVUxnOcjjJFch4Y1630HQZYHt7S8uCSuJRkqfUHtXbB2OmCs7mr8XvifourWFjo3hy1KWVuoMt2ygGUgdfXrXP/D3Wda0CE6vCFMcILB5GIGewrlLnTL/AFuW6ezs3uCrF3+zruVRnoT2FOGs3osRYMGKk8InQY4wfetPaam17h418e3vjHVHvL5GZ2O8mJyQG+p5OKuaNaWet6c8Wo6rdC4kXbbQCPcrN2GR93NQ6BaaXBHcz6tbXSDaVi2rhQ3ufSvStE+B2r3WkQ67p99ZCBlDxqZCJVPUHHSrV5K5cbs8K1/wRf8AhXUUhvrQ2MrHesU7Akj1yOMn0re0S40p7mCK9uHS1biTygCw9hnvXTa78MPE/iS4nklgnv7lTuL4OCB6E8dq8k1lbvSNXlgmgZDCxDDr8w6jinKLZpyuW52+t2dgmpTyWJlFieVWU/MAOmT3rGubFJbZywKk9B3PtVvwtrUF86x3fyAYJD8Z9quyalaG8eOKKIKxIAPJGfQ1g4tambTTucVPZtFIShJIxwpyVq2kV3dyIS5fAAZiBkjtXdR+B454DcQMGZlzweQfQ+1cvfaXdWV5DEHzhuQoxmp5kDmbGgaRd2c9vI8o4JdSmDg9uK9K/wCFj6rb23kykNgYG9du7HTp2rL8O+DtRltBcPiKFQCCRlifSpda0l0RmdycEAgjoK86pLnlqcc58zKOq+K5dbXZPCsbEZBUk1W07xDqGmXCEHzIzgqhPBHv7UttoQvJleCULFnDB63JfBjvaM0UpAVcgkAhj6Vj7rIubFr47SWwJu4y5wSVUHAArhp/DreLtSkkmiASQ7liUHAXsa6Tw5pKWlyp1KQxhBkjaCD6D2Feo22taVFbKlraqBxnCggY9CP61pCUIaoUakYao+b/ABj8J7bS089UBC/3a5NtGuQ6BImKt/GBgAV9U+JYbTWLOZTbM24ZOUwDn0IrzrVNPstJhEjxbY8YVRyARXUq6exsq1zyFbU2IZnhWZs5Abgj345xVa/jm1FAGZAuAAqjqTWtrlydSmle1iZpTlQMYB98VUsdJu7byXvozFKB8y4wB6Vqpabmqdzf8P8Ah2KBEeRwGGMqxPOK0NWhsLa6NxNERCeka9CPrWfB4ot4WCSHdsAXYves7X9Ql1VUAV44Q2EHqPf1pqQgu7yDUb9vKjMajovXA7V798GfD4bR3uHePco3BVPP0/WvnbT4ns53MKAqTu2nBx7Z619Yfs+aCLnRJJAnmSMCTu42ZP6+1Vy8+wKLkR33heC8uHO0O57AcivVfC9j/YujLEoIib5s9ACAf1qE+FHe9WeUSwspwC4AyPXFatygWzdASQo+mfwrP2PPpMuNC/xI+Xf2m9f1GWzdXlaCyzhRGevPU/lXyzfahPeugcswAwGJ6ivqP9pgRtpO1pQAzEHHQHsK+VhG8b4Yg4+6Aeld1GlCC0R206UYLQ6n4bSvH4jgc5JUgAgdea+rfECPc+HpX81ZZfJ4Kn7gC9Pc18sfDuGRtWSVEwd4UNnnJ7fpXtPiPxrd2Og3No8SRqFMYZepJHPFXNa6GyVj5p1qVpNRnO9nAkbcxPUgnrWTKxIySSB0x3FaN0VmupQziIZYjgkNk/oeazX+U4JDAjAI7V0ReghyEmUMpCLkcetfUP7KWhRi7u7mc5lyrINuc9eK+YIhtYApvIwQ2eR717p8KviPeeHLb/RHWNjgFsZ6d6yrN20Ha59rpj5yCQu7IDdqkMqR4ywH1OK+eNM+IOvasjGC53uzElupHrxV+TxB4qLjbKWTuTxzXnmqpN9D3Q3IHJOAelO+0gKDtIH97oDXzlP4q1+K4mimvCZF5CqSMfjVMeJtblcEXc7OTgAE8evXNA/Zn0odTiUEF1J6EZpragmOZVUk8ZIFfN/9ua1gu1zM7E4APc/0qu2u6jtdGuXDkY2sxOD9TVWF7Nn0hNq0SAAyKBn5sEcUwapASS067QOCzD+VfM41PV4VC+dJMcd2PJqF9TucvvmkLjk/OcCqsTyM+mZdXgTBE8bDOD8w6fnULeI7CHeZrqOMDoWYY/E5r5qk1O6RABO5JGcgkVSutWu5EIMjAgYB9KzDlPqBvFel/KVvoGQjKsrgqfxqEeK9KQki9hdiOWDgnNfKO+a4cmU+Yw4BYZH5VftbuW3QgMVHQBc4P4UveHyH0uPHOlISZbqIj2cVwXxE8VWF/bNFFL9oQkAhTjAPfNeV2yosjMUB3ckEdagkAjkKgsEByFzkChJ9RqNjv/D04R4UQExEYBLHI/Cu+0mQnBC45wa868PSeb5WxMuAGwK9C0qYlC6jOeQBWFR6m0YnZaXA5IfblMYyD0NWrqE5BzgHjBrPsLqXbggMgAOQMMfarZlllIBBB64IrBs0aJraMxkZ4xVosyqcHFVoIpJTgDA96bPczIxEQCkcH5cgfnSTsTYbIJXkOCWyCQM4Arh/EXi2DQ2YynLZOQTwPxrsnuJihBJYn0GK+e/jxcSW0XySOrlsKo/i/wDr10UlzOxnUOsm+NFnGpQoC3fackfjVOT412rRq6FgN2CGxwfXGa+Ym1CdGYF3z0O48g1UkvZ5ScTMHXgH1/Gu5UzDQ+oj8arVGJSNi45I3Dn3qGb43ogO5FAx0Jya+aIp51YHzcscEnOcil1HUZI12gkoRuznkH/Cn7MLo+jZvjpDwxZGI6DPAqJ/jvG6kMYkJ6eXwK+W2v7hkGW3Z5OG6U+G4k8xQ3KEZOScmj2TC6Psjwj4/l8SkowUx5GCoBJ+prvkyVBJ4xXz7+z3E/zyqTIGyu3qR719AQY24U5Ucdc1DjysiVuhKM4wGIXOSOtWIWG4ADj1qsxC854qW3JyCCAD0qlYlamrGxUAA80jy4IJbGOoPeoEcjG4YHbFNlcEEYwPU07FHD+OZZwpdJWjPIBB/SvGNf8AEV1pscu+QR5OQVJ/M17d4xjE1mQIwSpyWHJIr57+JiIbOVs7FxknuKdrmqdkc9e/EGZZjuupmC8D5jg/hVa4+IbFQHuZwp5/dEDB/GuHlBeQ7wNi8qM5/GoDGS4VjuHUZoS7jUjv28fCXYHlkdxySSeR9BTm8dw5UGV2weSQeK8+AJcBU3EHABOP1rWstLMziSXc4zjcTxn0xUtWVyXOx2L+L4nQkTDae+etPTxRFlAZWJI4KnGKxG0AzwshQYI49qht/DItZklnkd0xgLu61g5GDrHVxau1xlVck9ie9Yes3UkjFHBJzgFTmtnw/b28VvKEiIAJxuOcc1LPZ28kpYhSCOFY4OfrWTnczlVurHLwaeZVQFdq9SCKuWMBWZSSY0UkHcOtbdxA8cqxxRhQy/Wqk0M8EJUZKg8g9KjmMtCdIEuyZGYFV4Cd/rUBjEbEA8k5+btUa6g1nEXOQQMnaKaLlrogiNyCM5I61SGo3NJLmSJV2EoCPvKetamnzrNlZnMhByNxzk+me1cyTKEJCuSDgbuMimLczo6hAQT19vxqnoU42R1GtaTbOqTIRHIeG3DAB9Ae9Z/h2WLTdT8wyFXjIA7jGeapXd9P9nTz5coOzHge9U3JltnNu2ZCclhyAKSlYwPpXSvjjpuiaKIpZJHIGSsQyfpXmvjb4pHxbdKYS8UBJOxgQa8ob7VLdovmB16EDnNbNnZXCT7mLREjAbPQVg6cb3M+WK1sdVpvia5tSBFcFQOwHIq/f+O7q4geAzM7kcMece1R6L4SgntxO7BHA6E4zVvRfAJ1a7lICwlWwSCWUVL0IZg6dcXiTvPEJInPzFhxu96q6vfajqzKl3PLMobOGPQV7PceFNL0yxSCfDzFf9Yhxn8K5jWPCNuQZ7aSUlRgAgc0nUSM+dHM6X4He6WC4tyTHJgHPQH+teraNJc+HtNUToxIGQFU/MB6VgeFNZh022SKUgiMlcOP8811lpqEfii7MdqhcAYIHb6VjKdzFzZ4x8RfFl/qWqs9vaS20EfVypJJqhp3l3NokgIM/wB5jnGTXvOq+BJpjHGyAwyHByMgHPevOPFPw6axSV7ZQHGRhRnNUprZiUzkZNftrGKVpgSxGM56V5rrXiA31w4jJaPOAD2rp9Y8K6rJO8csZWIDIYZ59sVy99oL2rgGI7DxuUd67KTidtJx3MWe5k89HQYZTkEV2eia5rYktwL1riBcExL8oT6muSu7drUh3ACg8EHk/hXW+DdHuNfuI4YmKo5A29B+Nbys1Y3k00dpqnxK1GHThbCSFAP4sZY+nOelc3/wsK9HyTOjuDglDkA1qa54C0/TZZIrh2abGJFGQR9K5u28Im+uHis0YjqoU/zPrXOqcV0MVFdjtfDGv3V7fF5gEIwQxOR+lex3XipdP0K3jaSPzcbmaM9ARXm3gTw3Z2LAaszQooyyZ5OO2a6bXdQ8GJbkQtO8hBBCnYAOw75rgr0FN7ETgZd/4gtlaU220NJksAM59/Y1k6frcdpcie5XzQAeCcZFZskdsuXtWIhJyWZhge1T6ZHZTXarPcqrcELIPlPtWEadtjC2p3unanpmvRxsQAinIyoyB6Zrok1Xw8XjgR1MoG0KF5PvWdo0ukQ2ocW0JKjaWTiktvFOhWdyzvarK+dqiIgk5PUmrtJCbaOmsYltldYwAhOQcdc1meLLS5nhAhZoAy5JYdcVJBrQumcww7BwAGGAKLmyu72UkSs5xnAPA9qi/cx5nfU860zwp5kz3F2vnvu4IXrXRJpdo+HewKNjBTGAcd8VNY6oNK1R7WdQWyGKjk49j+Fdkl7ZalYhltSXPAcHBI9DVJt7Bd9DjcW1vAyxAxkcFQvA/GuA8SQTNMCjtEQfmBH3vrXo+rahFbrLGYwDnjnpXHajLa6irGe4WMdMMDz+VdUL2OylruR+Edal00AuSqA8DOeld3Z+O1uXKGQA4+43BPvXnttBa2zqglUqeRt5zVieNHmMsLkYHOO9b8tz1aM+TRHt2i6/5VopLgHOSc/p+tT3HiVCQCdxJ4ya8JuPH95pMWyd8qoyOOAKgT4pLIgdgHOOG3UewuetCurHvX/CSpHgK5U9Tzmmy+M0jTG8kngYbGK+fG+JLsHIY4J4BPSmP4zkmjLAyZ9QMihUC/bI9r1DxzFHvkLmMgYJUk5/CvM/iF8X4rHSXCPmc5IGeQK8x8U+PLlJBGkjKwHGDjNeY6pq9xqUjiaVn5+71z+NdFOgluZyraWQ4kDKEZJPJA5prjAJBB9u9ODAtgHkdQB1pZCvOxC7HoM817JyEMTg4CFgVOcVHPIROSTtDHnA6/hUm04LOdjdME1DI3O3OeeCeaCbjZURyMKdwPU8cfSgMrsRggDpg090eIje2CRkEHORQWUEkqAOzDjmgQKQ3AOfUUNC5GSuAOhJ4pOCwUAAEcnPWoxtTeqOcZ6HmgAQ55xz0BprKNwCksMZyeOaciDAHzAEdPelXCsA4UnoQT1oAaF24LHPpz0pzqq4JAY+o7UMAFAIAAOcCnZwwAABxwaq4EbsqsC3BPTHalaP5Tls98eppY22k5AJP6UrMS4YkZHbFNFrUfDAHaHKAgnkZ6V9Vfsus93NOUkwI0KqT3wCDzXy1AT5wJAwa+pf2X3JMyEAKmVyo9RmuhSsjKS00PpK3bzDEj8EEAkH9a+Rv2uXZfEmnKcNId2CO4Br63sz5kg28sCOK+U/2wbY2/iCzBJSRiAD1AUjP8xSvrcwjufNxGHwCQvcDkioXKzZYKxRT345q02YzgHJ6+maqedvxkFASeDWbOhkGwOzBBx/ez0P0pjNgICST3OKkLAs4Awq8n3qM4JAwQp5FTckAGXJAUIx5B609CseRnBPAPamxhWckgEjqfSnBcOQxHqDQmAfdAIycHGB2pxwGwGAGcnBxmmBQCQWYY5zjihAC5JQ56A4qgJAxJIOABzz3pwdeQRz601ARhSSR14pqgglgFK/3SagsdhiTtIJHSnl0VSQgMuMAAcCkAOSAMZ569KU/KA27C9ORwfxoAiyAikgse+TnBqRmGCEAA9etCsVBUAEHkEUzJ3bQMk9hQAoX5cE5HfNDkHJAyOgPenMoYcjOO2aFAcgEYIH8POKBNiBsKODgUccEDPOfpTQAQVYkgHI5qQH5QCBg9yavQkTksSSQPQetNTPJkIBHYd6UnyyARwehPNJKhOxiAR655FACqG3FipCDk89aZnkMq5B7ZoyF3AFjx1PSlXBUHrj0oATeW5IyB2FOYA4AByB6dKQISu4nA9KVWAYqDgU7gPBOORggc1LFmNgOADyQeciooyHBJIUZxuYZFTJuDKQyA5wGAyPyqkB7t8ALop9tABCshXLdvb8q9Us4wzyuMMIwWKk9a8p+CAKCQoQxIJzjqe/Feq6fljcggZZWOemDUszZ8vfEpkPim9dkwTJg45wK5tQNwCgcDIx0xXUfEaJE8V3pYsWc7vpXKtkYxxjp70+haGN1LHIJNNZwQXIJfoUHYU8l3YHIIHY0xvmchiBjpjtUjEbOMjk46A03G5ABgDqR3p7qMAEEZ53DtQwHBBGM8kd6ADYQmSMgDG49qUpsAJ5HYCmAEqwBZsnAxxipFUoQpYBwP4jSuA1VB4LAcdCKa0TLGGBIGcdOlSsSCxJ3FhjkZxRlkiXBye5/pRcCJgFYDGwkc98mmtkAkjOO+KlZyqllGSTjmkYqxOCQB26UXAiZiCSASccYpGjcxs4Chum3ocVKZH4VdoI4IP+NRsSWAIIycZz3ouAxDuQMU6dSKQlg5UDB6g9akKbVKFSO4xxz71GR0U8P3OetPQBzkYwQQcfePf8KaHUQhQSzE9AOKA7HAyDzjnqKawwSuNp7HvmgBqg4ORknjgdqcinkKCAR27U3JDDJyehI/lTowRnBK4PrVJgNZQWGRgDq2eSaftbaCB0PfnIoQ7cgksTzn0p211wQMjOW5xgfSgDt9CVl08MVwj8Z9TT9ewmnAFgoPBz2puhqW0+NMoVY7lKE5GPWn66R9kbKqjAYyAP1rNlJHpf7NsCMZ0d8BDuGc4OTz/OvTdWhitbySFUErEkg5+UA968z/Zg1ELc3sBKqrbsM4BJOD0P4V63qds13dlWQAqSc45IrzqkrSNEZkFgsrqUdi2NoX+H64rlPF9m1pJKHGI1PAB5Jru/7PO1BHksDwF4P1rmPG52RkTqFcA9O9SncUttThdMKtcDeFYE/wAXAAq/e6WLGTFugLznduhO4D61j6bIl07IW8tCx/eEYwBxzVSa9fR7p3E7ICxVecAen0H1rU43dFq8trq381IWJLjLFVzn2z2rCltYbZRdrCIrkDOXbBOOvHpXR6X4uSON1m2s7A5IA5P1rjNe1SDVdTCOBbgghSeMmpsmZ3uVtNsLjXdXluHiUKjZEYbGR64NN1/WEtZ1SGPY6nafQ1iaVrc/h3VGdFWaJSVZWOdw+vanzG51e5nu1hMkBGQgGcVahZ3Y+UrTSzXsodgHaPOMjrXXaJa6TaWyTao5O4bkhiOCT/hWDpmmyTQGeBYxIpLeW59OvFbNn4UvfEZtpYJI4CvMhl4BA9KU7EvQ7u3vLJIIHghUFh8sZABI9zXPajqd/Jqrhk8mMdFHf8a1LnQ7UQKr3CvOoxiHIA9qo39qLezQ+YBj5RG2Q31ya5k7syuZ+p61LLsguX2KRw+M4H1rK1BbWNDMkoDrgZwQT6VZvtOtntnFsDPeKMqzsQEHfI7963NJ0s3GlRO7Lcg/eKDH4GqsMy9HZprdnkkZgBuOT2FVZ7hrqYvC5BHG1c5q/eWNzZTTRRLsEg4Bbgj6VzF+93YSrL5ZWZSQwU8FaIq7sOKuzSsZ2k1IIXJjxyp5yah1XT98rmNyHB3fQVh2+otb6otyGyDztz0PpV+bUHu5S6ttY5JBOK2ULGijYz9QSW+gEYJd0PygdSfSqwElrbvE5YBxhgw6GtN98dzHKxBLkAowwDk9Rina2IInSJGQv95gzYP0raDaNk7HLTxpGACSCDwyjOKQnMoJPIGRjgGnzt8z8YUndnPT2qMZPIIKYyfWupK5stRPlCsWPzH0/wAKQ5YYYEEDrSLtAJZcknA2jpTyclRsLjGARRYQ3nAJOTjGSOlROF5GSVA+8DjNPk+QqACc8EHtTH7EHpxgd6LALuVMEEkHjNS5G7HQYxwKiRTgAjIPJI9aXIJwTlR6jGKVgLFtiOUNvAAPTHWrmoXkTbTEnlMPmLA8E1ncMCACOmARSlht5bLZwB6e1KwCNO4IYglzyT1GacdzDBJJ6kKaj3FFIYYBPftQcnBJAIPGO9KwEiMyyIwZkAH3lPUdxXRwPHcqiQsZcDjA5P4VzABU5Byc8e1T2tw9tMrIzRNkElTjI9KmUbkSVzrLdGw6YAJOPQioTdh5TtwSnGScE1X02/llVnmkBZmIUEcgetTW0CxTCV0yh5BI5J9KwtYwehU1yyBVXQDewyxA6ViCP96Cc5Xj0zXYvGXjfeAA5JABz+FZl74cRLZrq1uFucY3RE8ofQ1UZWNISsZToMYBO48/SmKpIJAIIODkVpeWGCgx/KeuDxn0zTDbFcgEFR2AwRWlzZalbTAE1G1iDYBcAe5J6V9I2Cm3tIIlAQKg+UDHUda+etDgMmvQKFXdngt25619CrdzwWSROQ58sbj1/KuaqaxRR1WVHBRDknqR2rzXx6E+yhg5chuSRgn8K7ue4QuTkqo64rgfiHcI1omAVDNtJIxkVNLcqWh58u5wSxJBOcmnIgztBxjt60fMUAABUHpntRtBLALgdTk13mBIpPJxkHt6VPCoGAecdOOlQqwG0BQzY6Z61ZgcNglQp6EjnJp3B7Ho/wAIbUv4vsCDsdpFOM5yAQPw61+13ggFPBekKeCbdDz9BX4qfCCFm8YaLnIIuFGT24JH8q/bDwipHhHSQRz5AH0wK8rE2UkTHsagBx1pc+xpOuccGlPGMiskaIcmC4J/hGcVyswPkyEnJBNdPzyO/OPpXNS4KyEHOSR7VyViTldahIUkDJJH5VwHia3C6ZqJIwDbyAkHnlf/ANdekarETkgZJ4rh/GVuP+Ed1JgAG8p+QcYGK81y5ZIafU/KnxB4Y1DWNfvI7KB7j9/IdsYySdxzx9a5W+0a/wBIeRNQt5rJwThLiMqT7An1r6Ds9G8IXOvSXukeN30nV1nYi0v49sJJYkjcOvOetentYaL4rtRpfjO1tbqIkKmpWciyIx7HI7dK+lpVkoq5zyqNPY+U/h/8LvEPxJvY7TQ7RWfgtJLkKB6kgV23j/8AZ+8Q/DPQ573Ubi0uYoE3TNbbiyH0IPAFfW/w8t/D3wq8H6m9q8bzRsREQAWdexz6CvDPibqHiHxzDdkP9h0p8+a7tndn2q/bOT90wVSo3rsfNW5ZrNg0RKsAQxGWBrDYi3uiQuXOAeTz7V2E2mR2d5KkDvPACF8wjr747Vg6tbi2uZAUII5DDkk/SupNHWmn1PoP4TeBvgt4n8NQS6nZz/226j7QsM5Vge4Az/KvZfCfw1+GvhLzp/DPie5srqUbWsr6QtuHoCeRXzF8L9D8PWli2p67LPHMpUJEsTJknod3+etejab8TLbTi407wyJ0ThZp3BBA6HJ5zXNOq07JnLUV9me7a4sXi/wdd2yyi21e3BjWUniVOx9zjvXA6dqn/CKQJo6NK8oG55bkZDH0BrPsfEMmvqlxq7f2LAxBVY2wFP1HUVo+Hb7QbbxVJZ6rdyXNsy5iuRh0JOOMnpxXJLme5hy2Oi0ZbW/tJ57jUTaxAZMGcbz7Cuj8BW6eLLySCwZINOtiA7IwBLdyT371heMPAWtXge98K6daajZKn+ojuArEeuCOT7ZFcl8PvG+oaDrF3pT6Wmmzsd0yhzkZ4Ix+HWpjzJ3J5bvU+o9C+IWi/DLXrZDfpE7YUq6gCRc4PIye/Wvpmwu7fVtPt720cSwTKGUg56jNfAmpQ6PqVgTPbeXdEgxSJk4Yep6ivZvgF8RtWttLi0G9vore0ViiXHUg9gT/AA027S5kd9Gatyn08UZMBhg4z16UgweoyK4jVfin4T8EZsr/AFTzbhgHbnOTzik8K/Gjwx4qvTbWzuj9Fz0NaKpFm53FLApOSQB60rrswMg98g9RT7deuBx1pSV2AeWcAng0zYAMHk+tTtj0yKjbvjpQkBCVJxkUFew4NSY7Z5pAOSQc0WAj2DkEfWk2AYwKlOeTmkx1J5osBGU/A0m3OM9KlK9Migg9v1osAyFDuIA5AJNfnV+0HC8vxI8QqCQnmnJAzhQTX6NwqfnPUhTwK/Pf476zoulfE7XJdTgkmBlZCqsBgHuc0lH3jSD97U+f5rISEoMgD07iiaxLRGQpuAIXp+ddTL4v8HRSFjaThEOCYwPmz0+n1qN/FXgu4SVXtLmFzwpjlDLg9yOP0qXCVz01KPU5K4hCQ4SPII4wM1z+p2oa3cMjbyCuCO2K9N/4STwN5CQBL1Rjb8rADHfBB4qnc3Pw8u4kgiudQjYZBEgBIPb5s8/lWtOLjuRNxktDyrwYnn3Uo3fcUgqRyBn9TUHjuGRmhfBCkgbSMEfhXqNh4e8OiSWTSLqWZ8YYyqFZvYe1Sav4L0LVLeJrm/uYLkHBEahlI9iehH612o5djwGJX+1xGSMqxYAKOML65qfUi63ZUIwiHTnpXtCfCHws9wZz4knIYbSDGBjHtRP8G/DU8wJ8STDcMBY4xk/XNWrEM8Pt4pJLp1cnGCUIHTiq8QZokCqpLHJH4171D8F/D8cwZfF07nBXy/s4GPxp0/wS8PoQYvFJWQclRaAgD607IWpx3hiEnTyrgqAjEBRyOOtcNdwlbuclywJPzEc17nYeErC0u3tTf5gRR+8UfeH07ZrOPwm069u3lj8QW9sjE/K0ZLKPTHei6DU8kmj/ANCtQ5YNgnOOD6U22tMTBHB5IyAeSPp6V7anwj05o1U+JLSYKMYETZP4dqdB8I7GKcMNatC4GDmM5wenHUVIWPIrtHa5dVXaDyAvYVc0G326mhYh8YypHWvXT8I7SZg41uxQEEgYJJA78dPoaQfCm308m7j1uznRMkqiMHPtgjFJ2CxgalYodEnLEISwwCD1rhbdilsyEKHDEFQc8+vtXszeFBrGiTI97FCDgL5jAk84PGc/lWTF8F7yQGJNW0hSOjST4IHuMEmpHZnmEKZcKRwx5rZa1KpAFBKt/d713I+Cd6hRl13TGHQiFyd/sCa0l+FWrW0aCG+0lx0AeYjH40BZnmltBJHOBtySwBDHHGea9d8A6bt+IegpEhSMurAEg5z04FV4/hhqocMrWMxAOdswGPzrsPh74cvNN8c6A1ykCoZ1UGOQMeDWc/hZLP0htU2afZoSCViUE/gKk2AjGAadGoWCADkeWByPanYOQOAPpXJBXRkR7BzgUbDyQMiptvoKNvPTinYCLZ3AyKQoOQeBU20A8DtSEZPHIosBFt9qY0Y64wKsEYzTG74HFS0BRnU7Gz1wav2GP7OtgORgnj6mqlyCEcAc4ODV2zONPtgDgbSCPTmlBWkVcm5xxRkZ5NJnvR3wRzXRYYrE4HGQfSq15jy+RgA8e9Tgck4/GoLpQY1BBwTnPpWc9mJhbpiEA8EnNSbBnAGB60sYGwDocdKft7dqwgiSIoOwBPvTSmQMgDnmp/TjIpCBkVuBD5Y54pPLwSQcDv71MR2owOec0rAQbAQSRg+lIYhkDGQKnxzzz6UnBBxzRYCDyQCBjFNMQ5GM1YK9waCgIPenyoDJ11APD+pADIMRz3r5F+MNrKfAOvpEm7MBaQ91XPXHpX2D4iBHh7UACQShz7ivlH42wtB8O9fuoW8udohEXBxlCwyK46sUpoTPjDTbNzDuddg8tcKRnGRwfxrPugUcgMGIO3OMcVuRMkdmhMpAMYyexIFYcsqSSEk7mJAIr0raGiK0yhAd3JA4HrVd2O0FeCDVi9Yh8E8jjFU1dhLgEAdCSM0jVMcl0EcjqQeeasRyC5LkEAhTkE4yKx5APNYB8kHJq/pzuZWYBUJG0FjjH0qw0K0LEqWKEAkrhqtCUDaCu0gfw96kmt+gAyB1PqajWB9wDDPOKAJFAkYKRjdzkdqsRwmYlQjZzjgVFJCELAkg4Lcew6V7v4C+DvhzxJ4B07XLm4lkvp4y0kNvcvGVYEjHXrx0xWkYcwPRHh8ls6Egghhxj0xUlraCXzCGAwpOCCce9evz+FfhzDObU396L1QVMBuRkMOoPBPWuisvg54cggEhtPEU7MMCby3CMT0XIGDyeCOtdf1ObV7GPtI9z5yW2dCQRg5yMU9YpdpZIt564JxkV7rrPwv8FaRGZtRj1fS5ydqGZSjHjJwCOeM0zwz8KPBHim/W2stV1HcBuYNMBt+owMZqHg5rVoSqxeh4xGjshYxnb0ORkAmomi3oCg4zg89SK774yeELD4e+JLLTdOnae2uLXzXaRiWDbiAPYYGfxriLe03sCo6nAPvXHOPLodMNVcqx4icgAlznj2q5ZygSBFX587i3pTY7eSXUjaqn77HQ9q0NM0adrxYnikiUEl3bkAe1ZPU2Whd0eKa+kMZJBdsBlHAHckVY1K02ypFK28xnOAOq+uak0CI2TSpESCGIw/U+vFa5KyWURlQPO0xX0wp6Goeh0xehyc1mY9QjEQMkbHgSAAYPp61XvtNNrHBbJEhKyFy7/eAPY+vtXTT6dHBNNGd/mrJiIsc4/CqVzCbmQkAtcREbmIwCT2xU6GiZwOt6XF+/d32gHKrjk+1c1b2QdpU3ERMcKD/Ku/8AEcKRROjjMyncV9PesObw/La6db3ZG5JixBA6EU7G8ZdzM8FRSQa3bLKoCCYKxB6DPFfWej2QREAGDgcH0xXyjp6vb38DsNqeYpJHY5r668OIZ7O3lIOCo+YnJPFefikz3MC07m/aQlVGVwPpWrboowSciqUCEHAJK9z6GtCGMkAmvMR7drliJPbkdqtwQ+Zk4wM0yKMcDHNX7eMcZH5VqrmTjYRbUcE5I9KRrcAAkA4q6oCAk4FMYjaQQce3amQU2HIAwBUTg8kcjvU7suTxyKrzShRnHPTNF7CaIJXCkADjrmojcFWAA+XvVa8uwmcnBHoaqWfm6hcBIlz8w4J61k5a2RNu53nhpfMQlugbr7V2VmgBBPJI6461yWig2sToeCMKR6HvXSW90NikHmtIytocc1dm5A4iIBrShcFQQc965xL3JORk44qRb8xDgtn69a6o1LaGfs2zqYygwDRKyYyDn8awk1TGAXUDuSelRvrUXUyMvfIHHXua19pEy9k7mhesDGwHB7e1Y81kty5xx254ofVklyCwbnAbGM1o6fGkgGTuGMEH1NXGUZ6FuLic1daKjZLhiM/dzxXOar4ZyHMR2gnoeSBXqNxaxnoo6fpWFe2aq5JA2kEEeopOKRdOZ4PrWlXVnJmJP3SnDbgSQB6DvVG11KUELKSxHduMfhXqWvWCMjlkGeQcnGDXm2s6cIJGdMk5KkEYx/8AWrkqQW8TvhLuXrfUlKggEHOK0EvcKcnBI45rkoZ5FBCsFPTJGavx3oIKkkEccHpXLJtG8Um9TeNzwQTx/WmmcAk8A1lLdEgDII6077UcgkjJ55PWlc64qxrpergHOcDggVPHdbgMngnvWKt0DkgqT0qUXK9M5x2BqkDNhZwpIByaGuguTnJPTnpWKbxx8wBPPQHrQbwFgQAB3B5xRchps2vODEsEwcYJB60fa0KcNx1xWIb85wTgetKLhckjJIHai5LRqm4yCQQBn8qaZyQQOQapxSq6ncMAjIPvTw+CQDx1ouYSlYkaYgdSKmgYyEYbB61TkBdcIcZq1paksQwyOnHrQlrqYSZs2fJxnirIz5ygDJByDSWkJUAMuCfxxVoxgsB0J4+lbxOST1Pn79p2/ey+G+uru2vIWUewxya/OOMERRAnlAQcnvX6Aftk3yad4MdS4Echyyk+pAAzXwPFEGkYqAFz/EeB9K9zCKybPDx70SIWdUjKlSXY457f/WqzpqOJQETJxgk9CP8AGqzwPNOwQBiO5PA/GtqwijieMOCy9S8fevQZ4yNuwDWcQRTiR+SRyQKy9UvA0y4OdpJ5HWr1w5trB7mXAz8q+3pn3rnrpwkjEkMSAQVPBPeosXexFc3EswRQQpzkjPFaEU4W5DZAiUBRgYzWSSMhuAM8kVr2dtGUglmkwmclfUduKQkb1gu14HOSm7Ix2zXouhzLmNFOJTyAO9ec2UjzXoQ7REMldvUV2WiSmNoFU5I+8T2FRa50x0PafCc7pd2bSqJPLYbo5DkDJr3bwRMuoeJ5bS5ijl06WDySkaAEsWB6+tfPPhzUGaMSgLknbkc4x3r13whqTxz28qMUzOqnuSO5rz8XDmgwqe9Gx7h4eNvcZsdVmaa3glHkeccOjDkDPIyOBzXpWkTXOpvcy2yCWBAN5JGQefXjtXzkmr628t9pWnSRq8sxZZJB8yZ4ByeAABXuXgTdb+ERod28r3TxKDdBSdzgkkgjnkevpXwU8NF1ffZ4NWKjL3j0DRIZtftWna7kjhBKhiDhxz6cYBFaMy3+jJGCEv4SMAqMsMevH61DpUF3o+n21tYXdoYPLOFlOWJJJPHrk0mseKjaW4CJGtyi5cPHyTj+EHtXr2p0aV27MFYW71SV4ybe1giB53SnAGPpXLeIfFdzBEFuL+OOLIwI4wVP485xU0l3NBp8t/co5R/mMEeDkn0A9fSvK/EHiGHU75re7P8AZlpkszzqVUD3+tfH43FV6itFuxz1JtLQ7TxA63egmeaVTEw3LLuAA9Px+lZ+meIiulQFxJIoBw2QQ+O2T29xXmcPiLRtA12C4sbmXW4kJEsUQJhRf+BcE+wrqNZ8Qz6jGmoxWjW1gqjZbRKGYk9+OB+deEuZe9Lc4+a+tzsb+/vdbt7NdGtBE6/63z0BI+hPb6V2Xh34Z2zW7XGrzLeXTgEmNsLGfYV47pFzHLfwXemSzx3AGWtbiYkOe4wQMfrWtL4v1O61JbS2sb2zeQN5kLSHyZMdSG4/LmvawOLo0lzVI3ZSqx+0e22vhOGzQE3LyRxjKsTjaPTI6/Sqj65pcKO0l6ZCuTtSMjPtXB+FvGNybkWUjrps4HCTSZib6+lUPEfiu00e9lS5lWZJXGBa8qpHfPpXtVM1hyXpRsdEa0bXieif2jZavFi1d/M3LiN1IJ54rs9V1ux0ZIjdSncygBE5JwK+ftP8SXN9eF9PtxeWSYYSCXBJB5yen4ZrpvDt/b+LdeuL/U7n7PbRjaU34Cjpwe/NdeAzecvct7z+4uNe56xpGrRawZGt4nWJeA8hAyfSrwOcHpWdY6Tp0KW8tsGmQDdGxckH0OK0Acgk8DOa+7o8/Kufc6Y3a1FORz37e9Kp+dDnByOlHHWkUAuoByMityj5U/a0hafVZecpsK5A6ErxX59+MFI8TGIAMQ6npkADqa/Qn9qbGdYkJAEaE5z3xxX55a/cGfxVDKSRvIVgBwT9a8/X2jNrrlLXiLS1uL2WW2fCvCrJKOzeldmQg8LRh5CbkQjczHBLY649DVi40yG5gEZRUGArYHQ11t54Kh/4Q+efYFMUTMzdyMcVpGV2JOx8zT28vmFXcZDHPIwD9a6f4cwLHrg3nIK53HjYf6isi90sSxkuhQsAzDPQ+td78F/Dqan4okSRWdBFuVc9SBz+FdL2HdFjxgY0jeNSCGI+Y5ANcWlyVBG9gQeT0r1L4j6DFp8G4KxG8LjGdue/0ryye28mTBxgHoDWT0C51VtcyQQoRIwJGRg0xtQuYgTFcurcklcAH8+arICLZAW3EgEE/wAqhuASpJOVAyQO9YhcsaNq13PJMHclQxBBODmrr3s+ShmcoCCMOeB9a5/Q1EbzEkuWYtgnOD2rW3HeSoJHTkd6pBc1zqtwxQGViSMYzThqUu0gPkA9T0FZTTAEB8Bep45GKYLqPghyyE5yeM/hWgXNkajKyAM+4jge1L/aE+0ZcDHQgYrGS/iKsAQACcKOuOxqSO/TgZycHgjpVrUdjWOs3aDBuCOQBt4p39rTnJMpAbqMf1rIN4HIyQQPQYxSm4TqSCc8kGkKxsnU53QoCpUjkMTke496mg1KfZtDYJIPXOKwjeq5yhyOmasW96mThhn7uCelJhY9V+EV0938Q9IDkMBMpAGfXn9K/SZxxH/uivzV+CMiH4jaDEGyDIGHHbIzX6VT/eQjOAoGKzS94wXxMjIzg9AKacDmlJPAI469elI2ePStRjSe3T+tMQnzFIOMnnPalOMA4zSJ/rV7896kpHy3+1hvluLtImIfbGpA6kYHH418uSaG0JIMrgHgxjBwfqK+n/2onT+1b0OeN0ajHc4FfO7oGcEEggYI7V51SXvDK/hv+0dP1IGCcgkZZGGSQO/0r2LwV4hh1sSxxOpniOJAxA5FcH4U00yzyyLECBG3DDAAAOTnt9a8/wBI8QXOias9/A7grIymJmIU4Y4OKILm2IaufU+/BIyCR1waz44ympzzEEF1Clep9qyPBXji08YW0caSK1+FzLGCBtP0rSFw3/CRXFqSQEiDAdie9RPzIRU8ZSmHR3cEEjJ5PQ9s1RnkMnhsuRg+R8xHc4o+JDNHodjBGWE97deUoUZ3AbSf51LrUbWPhm6twRuSPyiQOSCOayaGeaeFbU3WohATKWLEBTgcA07SgV1YSAFh1GOOM1b8EqkWpoZQFSMMSF4IGDyPeq2jRumtkudxAO0t35POKya0HY9BsJghAKCIsdxUHP61sw3AXGCSCO1c9akOwJLYzk4P+eK1bR9xcEYRTwc9T/hWMtxG0sowOMtngV9A/CVA3hBWBy5kJIr5zVgxAUrnORk4yaxvF/xo8XeBdTtNK0i/jWzYDjbnBPUZ7162DnZ2RUdz6Q+MuoNFbadEAAZGKtx0HYVxVrGgRTgAYwAK8+t9X8T+PUt7jVtTkdI8MqRxjIPr7iuktLTXLZQImEydvMjAJ/UfrXuRb6mrfY6/TITLeRxRTNDI/wAoIrbMk9vIYvtIcpwdw61xOh61dWuu263cXllSWwDkgD0x1NaEvjBJby4nNsyQBiBI3HfvmtEyOY6xL6XaQ8SOe23jNH9sKjEPEwI4GBkH8a5w+KdPjgE8t3bwI3QySgZ/XrWZdfErQIgQdTgZwcbIiSaLlLU7Y61bEEnehB5yKifU7WTOJAD3yDxXAP8AEK2nkAtrK8uARwzIFH69qytW8aakoUR2kduGyS9y4HHY4FTfsDPTZNUhQ/LOpHqTgCq0viKyCnfexRkf3mxXjpvte1cuILpXJPO2P5QPY1Um8Az3cnm38tzev2BY7V/CnsJHp2oePtEhZwdUt3lxkqhLY/75BxXOXPju2uMsJVdcnp3/AK1ysnh06fGBBAsYOchV6e5rnINKDSySgOW3HlFPFDY7+R9J/DTxTpo8JvJNdwQB3JxPIFyASO9eAfE+4tvFfjC8mR4/sYyoaIcE59a53XNMMMDuiAyY4ZsnP1HSt3wnaSXyIWQIqjcTgADHsa87EufK7HHiXJwaQafpkWjWaxwh1OMNtA5z71x3iR5k1GKW2Zop0bcDnkEdK7/XpBaWMkjAlYwWbHHHauM0ZU126DuQzlsqmeg9zXhcs27o8OMJp3R7t4GutI+I/gwJrXl22o2vy5dgGJA4Ofep/Dei2+n3LPCgzuKhwclwK8m1Twyk1ghiDxS5yJkYqMDsfWq1pc6lZxBbXWZolTjBbjI9+te5huWSWmp7VDlmk7an0eIkukIkj3jODuOMVRl0NI3L2Ur27eiNwT9K8UsvH2uWuDLqrSvkAMFGMemK34PiRqO0iW6UcA5YEE16Oh3JHoM19qensVmtRdxg4LoxyPw6VkX/AIk0y9Ihml8mYnPlXCkEntg4/lXOf8LDu2QbLkEHgbWxisHU/F8t3v8APljDAYDYyR+NNAontngaCO+0XUYMBlkBXnIyCOf514R8S/DGq+BJZ70II7EElJcjkntjrV3w/wDGbQvB1s8GoXeo3dw5DKbU5UegIrjvG/x90fxrrenWuoTSR6NbyBpikRLHnpgfeP4VN2ga0PMPEtj4gvdGfXLtJYrORtsO4bVJ78Hr0qP4MfB+58e+ITFcRGTTgC1xKwKqo+teq/GL4q+F/HuhaTpWgRS21vbShWV4iikZAzz0wM9fWrniH43+GPDPhBPDvhpWErxhbm6tlzt6Z56kkZHFR7u7OJ09bs8M+Muh+GPAXjKLTvD8/wBrNq6s2Pmw4YZyfYivaPhr4+1m7sYonktyFAYyspJAA9fSvlvx/qtprPiC5uNOLi3JCxllwxbvu9Oa90+Beppqnh59NlBBUYyB1Xtz9aynK+xC0+Em8Zw6p8Q9elu764LWsTbVBBwQPQelYF/p76dbvDDIAqhizEEZGOg9K9W1u1OnWbRqoiKoPkI5b3zXi/i7xkml3hshBvEvysSehPpXhtzqzPOm5zmZXh/VBZTg3BMcMj/3QT144Nd1q5ttLtVlcq8so8xAsfzlSOmBzj6VjwaNE9rBJAglEiAksMgH0z61614b8V+HPCngK71XWhBJrfltFbbo8umPlAJ7eoreNG+4owb3PljxJ4vuLzV1gV/KJcBlC7SF7cdjXrvg+9ivbOGEE5VQpLdz65rxS9gnu9du9ScbmmnMoB5+Yn07ivVdJW5ttNtp1Xa7DJKg4B7jHY0qtBNFzp30PUdL8B6vrerGDTLF7u0VcyT5woPpmue8efBC60KV9R1GGRtxyAG6e+R1rFt/ih40CjTNM1h7G0UlWjSIbgO53HnNb+meJtWtrcjWL641WLGdtw/y4qaap01a2oRhSirdTzb/AIQVLu4eNEAB+Yg9CPWq0/whRrdriCVTcFvunsPpXS+ItdtpLy5u7aYQRKgAgiOWJyc/h0rN8NeJpbxp5JopAkQL7WyMgdOfU1nKck9DGV09Gcc2rX1rKml39zJFYxuFaIEAbQetexXI+GFt4OK3t5LFfMmVitIhJK3HBIHIH1IrxTVb6bXtenuRbvFGTtCyDGB9Ko3EU0czSSITj5eSRXZCrZam8J2RDLr934ciuINNlkghuAR8xAZ1PY4qn4YdLPVra7ukWaNZBIwXnd6jnvWlLpD3kaPFEXVTg7DyM9/rWfqGkTxzgFJCM5AZtpP1xRz21LTPTfiV8XtK8U6BbadaeHoNOSJdpkULukPQZA/E1W+GHii5s7iGNzLc2gU7olUkBQOcAdwBXncXhu51ECVSwwcDHY+teofCLxdN4dtZ7EzLbLIxjkIQbiD3JPTPtW8KvM/eNoT11PSdd8YDxVAbDwxE+ngr5ZkuBtb0OR+dfN3jf4cXttcXLOwmYMTuUHls8mvonw14g0TQ9ZMstq95cTOVjDEEFj3yOBV/4jaIUtIi+mQWwfMpcShiQe3H16V2cyS0Ou90fFx8A6pNOJIomljIBBXI59Ksx+FdSsJw9xCYScsWPOAK96FxZ2zNhkWMHAGRx61l6leWl0nlwATuxIBXnGeormlUaOWdSx5rp3id7NBAV3D7qkAjHv8AWtvRtCvPE94ogt3eXqrEYAP1/pV2Tw5FFK0k1uSmRhSMZPp7V6/4Tu9P8NaGqJLHBK4DFdwyT6CvLr1XDY4Kk5bo4K60rxDoltDI0slwFG0QxrgAjpk1zt5Prt5MglURRMSJFZcFvpXqWufECyWQxANLKy7SsI/zk1zTaVL4hcygSWa9F3Lkn0+lef7WT+JHOpSfxEXhvwVdmwMrRyRFvuGUflxWsPBnixUcGSN4sZJAIIHbj1rNtvEGs+DLgR34e6t1baJsZ4969i8G+I7LxFpv2s3KtEqksOBggcDnoKHJ9UDTbueMndHdR2boWn/i49+Sa349PudJlimiLKrANxjBrh9U8cq3jCWUICqSMjMCCpIJHavWNIv7TVtPSaUrIAmFZT9z6itGtEypRa2LOm61aX0XkzJvf7vBAA/CsjxtoWmGylnk2xJtyNxGS2OnHWuG8Rzah/azvZRGKAHAYHIJHpj2qbQHfW9RFtqc7i3iIZvM4BpqD3uZqDuchpWiRx3Us6RMxY5A8s4Hvmm6lpMmsXLRRiQEnDHZnn0HrXu8/ibStMsRBZxRJGoKnCg5HvXG6Rs1bxE6pA0akbjLjC4PTA9a2UrG/M0eXT/Ds6eFyytKQSQThgR6im2PhKTUpDHJOiRof9Y7BVz6c17Rr2niFTEyK0rD5WwMn8eteY+MdPmsLeJYk8yeVicEZxW0ajZUZtkNv4Ht7VVIlVlBJILDmvX/AIXeKovDFkLORcI8mQQemT3rwtNbu7JjFeQshAB4BIx+FexfDTwxL4w0+K4RzGSNxXIB647/AErqpy7HTCT6H0HY6hFqduJ42JJOSAcjBpt9iOCVyMqAc/Ws/wAM6A+hwSRTymRxjb8wOPUcVd1MJ9mdySQBwoOAfeuxPTU9KN3ufLv7Q2ZNNlGAV3FsYGc/X86+WZiJJmIQgY2kE5z+Ir6d/aJl3aTIjsS5YuHXg5HT8K+XpJ2TLlEDA8he5+ldEdjdHZ/DEhtVSPLjawIz2OeOa9N8bW7w20juCxI5J7nFeX/CvL6tHhsEsD7jmvZvGNubqzkIAIPBycEcVjJ6jPmq/AFzcFTj5snHT/8AXWXn5iCcDPUit/xBaqt5MIhvAYgBeDkdeK5/YzIWIwScdOldMHoBYVAQHJGCeg6mux8Lo4CIgbB5AxXIW0Y81ChUkEZyOn4V9Nfs8fDzSPEls82oRbo15QHkFiO9Z1p8q1OihRlVnyxN34TXmnW0p8+2keRQAwXkGvcYrSwZFdbRI4nGQrHNY9r8NbHS7gS2TtCMjdGqjDCuoSwQKqk5OMAGvDnV55H1WGwjpRtMwb3wRY6pcF0ggjHUk9aki8FaZbsHktoZZQMKRxit5LMLyGKjGOBT5GAyikkjqcYqPaNHT9Vg9XE5ZvC1szAvbx4Dcknt9KsT+FIJotsFvbRf7U3Wtnyg7sxGTnPIq4IEYAls8coF4/OqVV3FLCQtscOvw/i3MjyQHPXA4P0NMv8A4ZQSwAKbYNjaVwTx9MAfjXbx2cQkJAAb69quhwkRVIlJx949q1VaRyywcEr2PnXxV4KGnTGKEq8oPMYyAq+p9K5ifS44wyZ3HpxyBXu3i2yeV3d0TYRjKjBOexrzPVdK+zSsFUxjHb3rqi3JXPm61ozaRxh0xAoAGcHOB3pBaBXIAGa2JrV43IJJUdNwxmqhjG8kkZ9RQ9DBMp+XhCSuTWddnDjHTPUdq2yjZyTgDrx1qhLaLI5B+UZxx3oA63wkqywh0wsmNoI9PQ16JpcqpEisiggfeUYzXDeF4EijQKAmBggHrXe6NsaVQSNhODnsK55q7No6HQWdyWYAJwRWgs7JgFAAB602yESYwAQeM1ad4GyCmCDwxrnehq9RovXIAC4Gc4Bp8l3nL+RtU9TnOPemrLb7gUw5HUEYqVrm2CYkwAemRUpXJsZc16QSSMjPB9a8B+Pg82Ijrztz1IH1/KvoK4jjlDbUBGCQQeteAfHhVS0YqWJLD5cY7+tdtBa3MpnznLiNCoOW3YIIzkVC8RKAKCq9Tz0qW5B3sMFGzyMZpHQ4UBmJx616jOR6hApEmCCD0Az1/CodW/dIHAEnYr/d+tW4YS65IOT/ABHtVPVYmRUB2smcHJwfrQhGRGgUkAHk5ParcKMxJyzEDCgdBUSQlmIPUHrUkGVuY0yFYnHTOaZTPpD4BsUtUCgB3wOOx717smFwBwR1968U+BFmsVtLO7u5UgKqYwp45PrXtCkvyoIGe/Fcs9JGZLz0zg5zU8TAEkjJ9qgBIBJGTUsfBzkkemOlSkUWy+5QQcYpspHlkEEnHGPWmgjAIH40yUk5JOaYGB4gQvbsScBgQQOtfPPxStT9nkyQA2QGz0/CvovVQTE5ZyFxjGOtfP3xZtxGjkKNhJBU9vpWiRXQ8MKsZCCMEnGR0I9an/syaUgxxFlY4JBwfwp6+VbyKWiLgHgL0+la9rqaXMgSK32OMZAIyB61Mm0ZSl2KUGjSRhHL7jnkkdK2LZBLI6iIjaABu7mrtsiq6hxgEZIz0NdFDY2b2wYIEJ6sT1/CuSc3I5ZzbOfNzcQxCIIOTnPXH41AlyX8wy4GOAM10NtNYpd+SxjbqCV4FZ/i63sks0eIo4JAwp5B96hXZMU2aOgW8csWA4UZ5J5xW5beHTOjsyFkzkEDrXM+Gx5ltEQuHU44PX2Irt9O1f7LCFkQSAdVBxn8aTgdEYXMySwe2ZiSFGQDntVq5t7fyVMkYYEYBB6moLudruZ3ICbv4QcgVE7M6oS2UWmoGqpFE2KbjEEVh94tgZI9KctjErMAuABge1Tn52OBkdeakUAZUjJ61okkaKNjKurYBCgBIAzSadp63MgDKAMZCk/rWvJAJMOVIAHOB2pj5tk3xO0HYtjJFJ2Jna2pm6pawpKiRlS54KkA1jSx3VqstvBvDSdQvQj0xW3bwRT3ZeVy8h6ADBPv7VPdWasgKO0Ug6FTggfWsDglIwPD/ho6pdRyoN8gbaVUkn3r1KD4dXDohVVC7dzFmxgVxGmXC6LcFrUGKQEkkEHJPU8V6LpQvdXSESX5VWGSCcZHpUSelznnqZE2nvpcyqZAy/dBBJGa6fSvE0Wl2bW8UTmZhkyKAVNdJaeBNOn08vLckHGW8xgFH0964zWhZaBL5Vu4lDHaSOcVjfmMd9C9ZR3PiC9YzXCq5Hr0H9K6S50r7LpktsAGdeC6nPHevNrzWraythFb3Ad26qoxkn1NZ15qd/bRFmvnEGMmNGx/LmsXTe5Lp9TV1u+hjBhiRnWM4YOcYPcirfhjxrHotwGeQR4AACDHFcra3J1CJwhySPvMcnNcrrbXME8sIfJA4VRnOfQitI0+jKUOh9AX3xMeUiaK5aRzjAx6ewqGw8dRTh5by2acZ5wMY968T8LX9zZTxM7ZCkEhsmvW7XWdIu9HZ7hfKJBDFeOSPepdF3sjN03fQi134j+G58wFAsg48sYBHrk1wGrPpmomU2zbN3Kowzk1xHjt7Iayy2c4uSCWEg4xnsaxbbV5YFOZeQcYJ6V10sPZXR0wo2VzR1vRCXfBBIOVB7UmlPqNuFS1MsLqc7wCP1rS0iF9duYowvnA+p6H1r2vw78NLDT9FSe5eV5mGcuQwB9MfjVTnyaMKkuTRni7w6rfyYZ3YD7zOSSfxrqNC8P3NlZrMoI7ggk5H1rpPEM+naZcMqiMJjbtTgk0aNrttPp7W4CptBYFicAD2FQp3IjO5z2qaleSsIyuwYwSzYIxWHBeQC4EToJXZgqhnIAGeSfXirviK+Sd8qQMkgKoPNcVKsRvllaSUTo42gD5evSqsnuVds+k/D/gKx1LRxJ5ERJUhC5wucdcV4/4z8MXfhrVpbl4pRFnCvjh/ce3+FeoeCvGjRaIkc5BAXAY9s1zvjnWLbUA7+YAmOhOc1hG6kZxumYPgqa+8QTi1BZIW4JBr3jw94I0nTLaNpJAJzywK5Brwnwt4p0/w4POiQqSeGIyCfpWnrnxZv7iSJLWVEQjBkUZJ9sVpKLkrIua5lZH0FqCadbGNIZIQ7joigGkm8NwXNiHtZWDddoPJ/GvPvhtbf8ACQBM3Rknk5aR2PH+ArW8S+LZ/Btg5chSvABOc+3Nc3stbI5/Z3Z5L8SrqfRPEKCN3TB5YMTnmtzwp4zN9CImuSsg+YluAfavOPG3xD/4Se6kcQCMNkgDqT61z+gXl5DeGVZiqngIRmvQjTXLZo7YwSVmj6In0/8AtAPdiXeDwFBB5/DrXAeJfDdwoZlkYkHPXA/Kuo8JaxcSaWkkjxRGMc7iAQPYUa1dW14GWKUuSMk+9RypGvLE8ivDLYMTLM3mKegJ4FbXh7xW4BtwAFPLDGSB9aq+IdCuL24lMQyhHGO9coNOu7diULAA8AHGT9a1SW6JWjuekahb2usF4gwIK5O04wKLD4T3eoQh7JfPTsWbaAP1rnPCdtd314kMqSIWIU/Nwc19lfC7w1FLpKB4EG1MsX7nsMCvQpQTWp0wm0fNlr8E9SGwS4hUHJypYEex4rZvfBUeh6ayOylvYda9e+JN9NpUzwwyLAyAAE8qR6V4r4j1HUNXzbW10pJ5fcOn0NbTjCKvY2U+54f48jVtUlWEligAOeMVxjFTICchenHXNe4ap8KNQv7XzVKyBj8x3DJNcFr/AIEutH3RvANynJY9cf5Nc6knog9rE58SAqRsAfP3s01hkEHAAGSe5NP2guSwVCD1UdaY20g4OFB65xmu02I1kUIC6kH3HWkJGwlUIHrjFLkbwwOUI+6etI+OhYg44AORQBBEgUEkgnkg0rqjxYIck8jGKeAeAOAOacUL5cEED9KAIVUghnUEdmHalztY4C4PTjk0KgLFjIQpPIApHAD5UkDHB70AMBJZiD8w/SlQE9SAx/WkIcqC4wD29afk7QQ+SBjB7VSHcRm2kqw5Hak6ZcYAxyM8mnLjkkZfoKZtGfmII75piGjGS5BAPTPQ1LECZTwMkdOuKa2GAUAADkHPSgSbsLtyDxnOKVgJ7KMKzFid7Hhj0J9hX1N+ypEZbyWLOHcfNjpwDzXyzAuGUSEqUOQoOQa+pv2WyA8zRKxcglgTgAe1dCXukvQ+l7SIRzJuOFB+9jNfKn7aR2eI9NVjmQ5YkDkDGQMfjX1bBEibShJJOTyTg18r/tq27LrukzMgYkBdxOCBtI/pSiuYwTs0fM8xEgOCEGM/N1qizhc4AAB6sOtXrkBwRswe59aoFAxIIJA6A1MtDosRgEswK4HdvWmls8lME8ZJ6VLwCeMnGMZ6VFLgEEdfSswsC5BIBxg8+9KXZiQj7c+nNRlTguTtJ756VKrKASVbIGcqM0BYCSTguSM8g04NtaQZyuOADTHIGSBvUjOc4pAflJwSD2x0oCwuQ+FAK554PSpA4UkEc9M+tReWAwJGDjpS5YKCQrAdvWgZKj5JDHg+1JKCQEIyhPI9Kj3FSCRgZzk05gBKTjGRkHNACqSOFIBHAHtQT0AOCOpFN5yC2Djq3em8MQScHPA9aAJMhWKkHB5yx6mkweChwTw3NDEsckKT0we1BxGSASB3XsaAHlAVAdMnPBHegPgbWUBvTrTUJJDEAj0zQhIdirbWB6dadxWFf7wYAkL1A70mCoDKVKtyeeR+FDHZPuO5gR0HQGlEqrKFCcno2M1QWGnHALMVPQetEQBUkgrntTyCxIcrvHIKng1CSShLHA6HHX8qAsS5HlgEY7Cl4DBHOQB1HakRwSqgZBGc0FMgg5JPXHHH1oGPAAUk4Cj1PWnx4xzuIJBHGMVCoB4A3D0ParKoJ1EeGJJGNpxz9aqJLZ9BfAwMbC4V3UhMFCAAeff8K9KixE8pBwxB6dq85+BaSJaXErqrIqBWVj1Iz+vNelI6WyyO6ZXacfjSluZs+VviPIzeLb0kfKrFTuHX3H51y+4jgAEdge1dL4+Bl8U6k4O5DJnntXLkkFhgEYzxT6GkR5PzAEnOegFMkYB2DKcn2oYqAhQsW9AKViWAJLAjrk5qLlCEDaAcEdwKcuFwEAA6kGkDYBYDOe+KcFDAADDHoc9KkVhRhQRj5+u5jxSNsdFCgqT1JPWkZgRgnhPvE9zTtpKgDoeaAsBIwAByPTpTWUZGw4OMgDtStnhAcn2FKyFACQABwCO9K4WGpu2k4AGcHPWmSAYJAIIPrU5OFwOuc89qZxuBBYk8kkUwsJIAFBAyPpTDkIQSSCc4FOGXDKxBPUADkUhwVIAyQOCeKBjTuOCPlIGcE9ajOHYvySRj6VKFjIAO4P3JNRtw+R8xY4AFUgI1XdkkA4PGTikVnkzuCkE8knpUkqkEgFfcU1gRgEZGPzpkEYIKuSNozkHHWnIQSCF4/vZzTCCG4HLDlSelLFIMgYCgenagCQKXLZIJ7DPNSFSoUk4LcY9aibDsGKjIqaLCyBztK4yT6H6U7jWp2+gAjS4jtAAJGR2qfXoQ2iuFAGckseMe+ai8MxCWy2kkMCSCDkGrXi4p/Y4AEgABGM5B9RikF7HV/s3lpdXcBYwCcqAcB8e/rzX0DJp0txO7m5WN8nAbIA9ia+Y/gVqD2PiKFEdgzEMN3YZxgD8a+mNXt598rWxJZxuIJ46dK8uuveNokflCUGN5EMiHnY2Rke/cVyfj2E3dmTkGVeSR3FWIjNwZQY3ztOzoKx/Fd0qWxiVSrEHdIWwDUQ3Kce5xOlwFGlDkAjLAMcZrl9Q1KHVLyS2kQhg2Cc43AGtzzLV4pAZJI7mMHaoXKuT6k15brt5s1OYFmjmBxlQRn8TXRy3OSULs725FlpkKF8gkgKF5rkvH09vNfQJACGVQxYDHXtWFNfS3bIXcsY+Rliar3FyZ2Mrk7sYy3Nawp8pEaepLZwNdSCJRgsSCT3969R8FQW1vpMyb8MARuIwSe/FeTRyPtADkkniuk8K6zcxXBtkUylhj5jyPenUjdaBON1odLpTabp2vSmUyTJnCxBcl2J5JPYVu6ve3bf8AHtbiwSQhVVTkkHvzVrwtZ6db6hAHUS6gHDM3BAOe4pnxauU025tL9UErRNysbbVGe36VwO97I5HFtklppX2DTHe5lZ7tfm5HJB6dK848UeKptTY2BQQmNj+8Q/f/ABrtJPiTBdaExgtPJl2YbzTnPsDXld276neGVBskYk7QeDW9OH8xcIW3Ok0K+lfTbkTAo8nyhicmuk8KpqW11t3RowNwR2x06msjStN8qJJLmMRIFyFU96t22tDThN5SlpTwrZ4IqZ2voTNX2L+rSSyXq3GxWZcBlzkD1rN1zWLC902SJHEN1yQh4+gFWxdLKhMrBXkAz9aw9Z0QhkeMqV6kN1P41MbJ3Yo6M5iBGLIXI3sfukd/wrbtbNlYhwx3AADrmrNjZwCAKkRnuWOd2PuD0q41udhDuQ3QFB3rf2htznOeIrqWG4SIkllXgMOgHp6VHcak+q2kfmxIZFXaWIGSPc1d1DTftVwVLs9xggFTkE/WswwtApRhhl4bmtYyTNotMoSkBNuMJnGD2qJsooLDA6cd6tzKM7xgjHAPNUy4LBC5LZyRjpW6ZoByck8D1x0pqqdykMcDjA4xT3IO8EEgdhTWyIySQDxjjtRdgBcxnG8k+/T60wRhQAQWOc5p77iyggEY69qikJGVAy2OQDVAPGCrZJGOc5pSTkYIORznvUeCGUAZbqc045JIJIOe3agB4kBxzgA4x6GkJALNlSQelDEKDgHjuegoHOSdoPfHegAwZCCBlyM5zwKFAbIVgSDyfelVQVBPAHfOKs6faPqF0EQkgDJPTFQLYhWJ3JCqHI5Ix0FK0Z+VcEFuhIziunazsrOSCCUsJHH3gMZqpqWmyTF5bf8AeCPPGOQKzU0yOcksIPPCxxjKqoBbHetWVHltRCUZUzjeuOMVi6Lq4tTLEyMZSvBUVpFJTHvMjYPzbc8E1jNmUmaVvHCcBmVJcfLEBkvWReSCxuHIizbScMvvVmO3nedJg4AQHBI+7nqfpWjLZieFlmO8gArtUEE+ue1TchOzMKOILG2xOByFNJ5PmsTkIw6jsfxqeeOWNmCxSmFfvHHKn0+lJPABGCAAM5+gqlI6Yu4uhW2zxDbAAZY8DOTivdrKGNbFSQSWHKntXjXhYj+2Ld1IIQ4x3NetSX5EQwcAnt61lU1OmJQ1SBIGAABByTgg49q81+IM0TFEIBAPBbkCu9v50eYoBgYyMDr615p4+CfaY1BZiQWBJxtx2qqaCTOQAYSOAcD9KcmWUYYE98ikwPvkYPQ89aUOUAVgCD0I6iu0xJ1BQlgF6enU1PCSuAxyGIIC1ArAB8EuOgwKmt9xCMRgjAx1oB7HqXwcJ/4TXSEJyn2hGI78dK/a/wANAR+GdMUDjyUA/wC+ea/FP4JQ+Z4+0xEOT5sbbvQZPFftZ4fz/wAI5pQJy3kLn67RXmYrWaJhsX8Hr0NHODgYpeeaMZwSOaxSNRDwGPfBxXOPgM4AAGc8eua6IsFBJGFAOa5w5w46EMf5muWsrkGRqSbuMcdeK4nxdH5fhzVyOpt5ApPYlTXdXy8nJxjjp1rifiApi8Ia2y4VhbSYJ7EqcH88V5rV5IrofmP4XTRtV8UX2majpFtfia5YRz3EpQIpY+nXBr0+7+Atraywy6cP7PEoBVbO6LI4Hcr0FZHgU+DIp7n+0I459XnuHKRYIYZY9PxrsprXxDbXrmw0K+is4TkyMCBgfXr+FfQbRWhw1Ju+hTj8LPo13DZXsktlFGC0ZcHa7emewNbvh/4PXuu/8TTUNXhlsGkAWzEgCk54z+lS6L8Y7KW6Gh+LNEuEtnBWK6kjz5bfX0qjLBFdaw0tjdGGziBUEzfupAe208f1rLma6HK5SasanxZ8GeHW0oWVpp9paXcIUeZAA2D34HWuc8FfBhNTsG1bStAGqTwhhtmlVCWHoG6/StG58WaRp/mBrbz514ZVhOwe+Qf6VL4d+JFtDfkQFtMAwynzTsf1H1+tONSS3ElJaGrD4U8YXGlvLq9lHptsPkFsVBYD1xjFZPjvw1D4Wg0+8t7eMpcALIZVAUnuR9K9Lh+MFjK8E2oxj7ER5Utzu3Y9Dg8cfSvLvjf8ZvD2uRJo2kyrdrAchlQ8n1wOe1aqUZFRV3a5KPB0t5oT6jLJFBbQKVaIH5geufQg1x6fZGhMiyO5U4wVBJH+FXPCvxLt7631CDVYbwWMkWAFgY5YDg4A6E1wuleJbrRNTuZo7V5o5G/1cnUDsPaqaVzZRXc7e313WtLufN0fX5LWJMMY5kwfoK7LS9etPE1y9/IbWfUUUCZmYBifp1Oa8an1251bUpUljWAlDIFzgAelc4yTw6mLmF2j3HAZWIP51m43CUNT6FXxbfabLe2+mNADcqVmimXeAoyMAnoee1dx8F9E1fULm6ZJv9FdMTNK2AcdT+FeC/C9rzX/ABfZaFEoku70hRLKSQnzYyTySMkdK9e8VzeM/hVLd+HL2BLaK74EkEmTIvqCO3sazlBkxTi9Drtb1XT/AAnrRlnt08TWjrtMbEkoc9j3xivTPhZ8WfAdvcQxGwbQL2Q/I11AWBPsc/zrB/Zm+y69Z6h4c1O2W9sJx567lyyMRg8+vA6V6p4b/Z90Cw16R7zTotVsCS0UrEq8RHbGRxn2/KpjDpc64ttnrthObywScXcV3GwG2SIYBFW4riCFgJZkjJHBY4zVOw0m10OxW2tLfyIF4CglsD6mrsEaPy8UchGceYoOBWy8zYk86Bh8txEfUlwP501pIuMTxEH0cU9o4jkm2tyfeMUxo4Rgiyg98rWiSAQNGxwJoyR/tij93yBPFnr98c0jQ2zA5soSfYYqCTT7NySLVVJ7AninoBZCk4AZWB7g8UGNuQCpHqCKriwtApQwsB/eViMVH/ZVpk4WUjH/AD061IFsRt2GfoaDG+SAp+tVv7LtCMATof8AZkpp0q14Hm3YPtJnFFgL8KlMlhtBUkk+1fmt+0RZ2+t/FTXGQCdRIQCRkEeuK/Rr+xbWVZCk94rBScF8A/hX5xfFO2gg8ba6EidpDM2JNx4HGc/jmo1vc2pq8kjyabwhbGUqkSYI2kngAVmv4EsxGR9m2SA5DE8k+gx2NdkAHABOACDyO4qN8MxdieDyc9a5nUZ7SpI4SbwZbb3DIEJ6EAHFVX8GRsxQZZAMkE4z+Vd48SOhOwAAkBc9qrzRbYxgZPfFJVHexMqSSOX0TTF0uSQgMUWMnGT+VNfUpgSIpGUEEgA9BWzvVTKXBCEMCO4zWRocSNqhLqWRlZQAPavRpy01OCa1Kkl7dSFT5jMV6bR0qAavMAUEbbgT8xJFF7o0gupCk7Rhm+VQ2BgdqjTRpJpADJKvJwqtz+dbcyMrMuQa7PHKAgwcZPPSrw8QyyMHJwT6dqpR+HQCSZ3JAyCRyR71nyArMyAgkE4A9KXMgsXpNZlacupUyKTypIyD2PrWhD4hmKBSAR79q5WMhXIJJJJB9a6SawS7tYJIR5LFdpK8gkdznvRzWBK5YGsvkZOBnqp5qe31mXeXZw8i5GGON3/1659dNuokci5BcHaAV4PvU8dldBSRMqAjJJGeP6UuYaidHb6jhFRCV7EZ6VLBqMiSgq7Achuc5Fc7ax3EIUyyq5AwMDGRWtpKNdytjlVGTS5hqNitq8dzPOJIpZIz2KnkVQi0/VIlOLuSTJJDSHJH411UUX70ZOR0/Cp/sodF2jHJzms5SSNYxbOWUazDGuLkkqM8HGT7VP8Aa9cWCIfaZCVHLEZJPqa6UWCAAgZYdc1JFYo04LAhMYPsaz9qjRU2Y8Goa0F2y3G/phuhB+g4r0v4NT3938QdCF3IHjWcEZzkt/hXMx20ZdCBwpx9a7v4RWRl+JmhQK6xjzRJuYcdelZ87l7qMp00k2fpWV2xxYIA2gUnY4wf6Glxe+Uim2gYgADMgyPemiK9720X4SjrWiVtLHnjgTgUckH17U3y71SN1opB7rIKd5dyc/6KwP8AvinYA57nn6UYPIA5pwgusgG2JJ9HHFNZLlSALR2Hc5ANUoNgIOeMZ7H2phBzwR707MoGTZT59QQf0qMvLgn7FcAj1UUuRgV7rPlOehAI5q3bEtZQEgAbQRjvWfdTyspAtLkDoQYyc1o2/FpBkbcKBj09qzimmBIDnOTijrnI/OgA5Oen8qQttGSePzqyxc4zk81DcH5UJOBnpUu4NjHf1FVr11SRFLhAqlirMBzUTtbUl6lpBhAMdefpThjJPQH0qpbanZvAv+kbj04U8EdjU631oy5+0AH0KmphHsIkwc4BwKOD7Go/ttpwTcqBnBJBpTdWgzi6jP581tZgO+vNJjnpx1phu7XBJuYwfrS/arcjIuYiT0y3WnYB3BOcZFJxk8cdqdvhYZWeM/RqTMfIM8X/AH0OaLAHJwTzj3ppB5BqTaOu9MezCkxgqC6gt0G4c0WKSsZfiXA8OXpPAK4FfM/xssmvfhprcESFpJDGq7eerDNfTfipQPDV4GK9MjDA5r5u+NV/Npfwp1u8t3McwaIggZwdwFcNZXmmDPj/AFDweLWOOCeZ0liRQ6ADKEj0PP51hnwZaC4QfaygBOXlBJPuQO/0qreTX+oyO808sryHczK53Ox6nNQyWuoJDn7TLGCcZB6CvUjsXFaF298HW93IpF3tLHaSBgn6exqI+CLe1uAzXoY5wVzkAdqyWtL90KDUpME4DhMEA+tQtp17gRreyMoAGWOc4ouirF+68GIJiUuVAb5iSOo9TiprPwxLaF3d4yjKVA4IPvmsp9PvyxAvpljx90kY+nrVb7LqLuFS5dieobkDHtRdD2Ogk8MSNErJPGkmMtGSeB6/Snx+FzFiSW7iZSOME8VzC3t+1w6TXLCRDg4PB9KtRXF3MCBcuo67gAMGgXMdO3hRrqUBJrcu3AJbGB716Z4Jsb3StJtbRABbqThlUkAnup/pXh4nu1Yn7S+Sclhwa6rTviN4r03T4bK01swWkecRGBHXPrkjOTVwk4u5LaaPavDfw7+H2o6M974h1O/sNa8xyY4wQTycEHac54712Tf8ItD4RuILbxzra3UMJaK3Mz/eHQY2+oHf8a+a0+Jfi15BK2qxu6jA3WqYP1GKlHxS8WyZ36haEDghbRRk9unavS+uTskYeygfQGqaN4R8UeEYDr/jHU7m9VBObeZyWSQKeFJU7epHXvXP2ngnStA8UCDwhqVxqEF1bI0k14d2HLMCuTjtyPSvG/8AhYvi03bTNqFp5+OptxtwOgx0qxD8UvFqnCXVkgUkjFuBnP6UpYyUlygqUFqb/wAWfBmpap4ygl86LzVtVSUyN0QMenvXKHwhqMDqLdI3BJIKtkgDvUmseOvE2szLLd3FpPIEChzFggDtx1rLfXPEZYiPUILaLafljjwD6+9eZPVnRGVjRj0+5tXiuJ/LeUEuYlGHBHQ59M9avzXl/dRpPLEsRAC7YyAM+uK5NpNddN0d/E2R95o+eeop0U3iG1wTNHLkgABCMD1zWdjVSTZ1Gm20skizFAiAksejHNWpoZUnjWJkAQ7/AJxkZqrpbzBZBPKu9hltp4UfSqa6s85lfy2kJYoDnGAOhrGR2w0VzrBdvcBJGjWOXoWVQd1ZWpWktwZHhRTj5iRwSO/1rNutZuodIkliVC4YKMHgn0qlpHiO8vZEjmt42GchlJG3396zNFZieIvDd1ewGYxKuV3ADqRUkHhVr7w/cC5mME8ESvBEhyJCTjGO31rqbG6c3CRyDYh455zn+VekaP4Nt9S8J67K6eW0Vk8sNwvAZh/B6nHrS5glJR3PlPxBpUmkT3MFwyxTQEblHYjBAr6g8BOLnw3p04JAkiUjPfjmvnX4jaa06JLG7OssCySSMcspAwQfb0r2z4A60NZ8DWsbPvmtJDE/PbsayxK9y56+XT96x6haw7QQTnd15rRt1BJAHHpVS3yFwBjnmrcWAMg8GvDvqfWK9i7EoBBB5q3HIM8DvVBZMYOc4FPWfBBBxxWykiXG5oPICQCOPSmPOFzzzVFrknPOT/Oq7zkHJ4HoaOZEKBdmnQDggDvWZcXceDhgT2HrSTTFuf1qhcSbsY4I6ZFZSlcFCxWuZWf5AMknr/Sup8GaQIbRrycsC+WVGGcY7VyyhZZkQHYCwXPua79LiOHT/s8ShVUADr6c/wAqUEnqY1FbRBHeBZXCgKGbdjsOKnTVSCADgVy91dtEwIbGRnHpVSTW3RgCCPeplLldyoUk1c7pdc2sVJAPZgKH1kDLOWcYPGcYPY5rgjrbOCOR6Yol1gqjIzksD0J6GhVbl+xSO4OthQSJAF75OarS+IQQFWTIPJGeDXBTa4yKwRtrdieR78VlTeJnYEg4C8Z9aftDSNBM9Nt9fBmAL7SrBiTyMA8j8a67T/E6RoCBndwOa8Bs9bmclg+4k4wOcD0rZTXndVDyOQpyoDYArSFblFUw8ZI9zHisYK7hIQed3b2qF9bjmLAkcdOa8gi8RHcg8wsOp5I2n0J71oweJQMEuHGcHJyCT0H61f1hnK8Io7HW6rerwwGQxOSOcV554kmMZMhChBkEKc8Hv9a1bjWxLA7o3CuY2APRgOQRXE6/q0crmNWDHPI9PXinGpzD5OUrmQhEYE4yScjk1LFOAoOSRnPNVLdJ5kLKAyds9T+HpRKjxojkEZHGe9Q0XF2Zf+18HBIPQGpIbnJAKkk5OfSsZbthkEZOeAOtSpMOAxbI5wD1xUWN1I1TcYxyR64povDyA+KzmuSSSTgHtUMs56ZGDzRqWpG+l6Rgscg9OKY9ztJIPDVgLfSEkMcgHA9BUy3bZBBBIGRk8GmmwehsJMSSSSfSpUuTwASR2rH+1E4JOD1xT1umIABxz3oszOUrnQRXxIIABA7t3+lWY5xzk4JrCiuFIGM5JxxV2OQFwM59xRaxxy1NiI9MEGtC0cLwBg59etZELjaADznFaFo5aQjqevSiLOd3Z09kd6gk89qslwhJY4A746VSsnAVRggjqT3qxct8oI4OfzrdGTWp8gft03Df2JZW+7YDIrNn+Ien618bqqmMKECLyOOOPWvrP9u3UC+q6ZbIFOMOinnOQAT+FfJeosyIXJUYAXA9a93CK0Tw8w+JIjjDTOcqERTtBAxkeprU0nKtIqhWckBTnoKzQgkBRjgYDZ9P8a29E2LOZQCsajkkda7zyEVfE5eMx2ynLb1LgNnJrE1DH2qcquxQRhFOcVY1GV7q4Y5ALy7lGegzVS8kImIxsJODzQSxq48xUIBLEAgnp71rRSN5pJBKRjA561kw4WQMcZX+9V4OVjSMkAsd3HepsUjpNFKIrOQAM4Jzk/X6V1Hh2VVlupQAwkIKljnI/oK5CylMNruI+Tacgc5rodDuCtvZOE2iUnKkdcdPwqHobJ3PYPDchSxQFgBv3Ajv616n4c1QGewiIdCkoYsoHIrw/RrqWO1RC3mEkgDOMV6B4a1JxPZMSBJHOj4zyQDyPpiuWrqma9D6G03W7G01O7uboSywS4CBlwYzz1x26V738P7ey1TwXHqEl2bTUYtzLcZ6Ae3fr0r5tOpQT3kpLB7dlLMFGMMentivQPCEt6bWG0guVnEyl4o0B3DHbPbNfGYiXsZuXLc8bEx1udjHr1y0kpglL3pnJVkUlWBPIP8AdHfNZ/jjxPftrQtLq7jke3AUSwghmBI4PsOufeq62V5cEn7NfQAhVk8pcOQMZAHep/D2k+J9B8SX+o6lown0S4JYT3WPOMYGFBJ6YAHGPrXjQhUxLfMmkeXabdjBv2u7WB73RtWxcQEEKZCyknOSQelYmteJfEvjHSooL82U8CygGW3jyXYZxyQMD8Oa3PiZNJea3ZRaTpyaHbopZrwEYlUgcED73IH61kaebSz13RZJ2McUxkUyPkBmxjhegxmuaVOKl7OErmclZ2ucyfDOrak1zc3tyLbS7KMvdzrGEhUA8DCjJJyBj9a7v4T3MWmw6nPcs13o0qiSK6UZUADkY6gfQV6D8cdP0/wv8Fruy04IZLzCMx6uSP8A9VfO1j4a1HR/DNlcxLLcFZw8tskpVVAAOMA45HfFGJy+FJK71Y3CMLNs7Qa9pUlve6mdRhsGinIjjlbDkZ4IB6D6103h7x3NeuUgSLU4mA3XDyZWJR1OByfw4rkE8XWuvXcS2Gg2i2yRkXFvOokmOOvPeui8O3WkappF1p+hx2dk144juFwI2iGegXj9M159PD0+dJHPdc2hpQfEgS6vNp6aNbrcojMFEiuxwMg4xwD1559qzPBGo6v8RddmfUNOt59MjJjaMBBjHfHHT6V6LdfAzSrzSoDZxNpHkQnzLskbpW+uSRn6/hXnv/Cq08M2l9d2lw1r4ggbz1UsQJ4wONoPXj1617csrlCPNPY35GtWdB43lTwxENJ06OKJro4Nrb/eI7H2NX/h34Y1vxHoLOjwpFaHatkeXOOcs3qeeOlYnw91ax1zXZvEOt4nvYY1iit4oiM8dfT9a9H+HXjKEeMLqzttMeFpW2vhshAeSeOvHNYYPD03iFeWgoKLktTt/Amv3F7E+m3cSxS26BVBGOhwRXUcjORg/SsfXNIh+2W+o208dtcBgx3Ejf6g++K1YbqG9UywOJE3EFh0z3r9Kw3ux5G72PUgraNkh69cCnRAeameBmmZHAIBFLHhpEAOTmu4s+Xf2nkWSw8RlsY8s4z644r897y38rxBEzb0KkEiVCAR7Z61+inx90+81e319LK1e7l6rGi5JP0HWuL+Gq2vjDR47TxX4cgS804KEluoQCccDrzxXy2MzBYWbvqRVqqCPmOe5isfs7ykASsCOfvZ9q9q1jTzD8NtRbYGL2YOAOck8D8jXO/EH4Sar8TviLf39oLfS9F0pVKyOMI+3J4A7nPWun8Lap4h8RWcVta+E5rq1QKnnytsRwB19xW+GzGhVjzuVghWi9z5SnsSkkiur+Zk53KSCM8V6d+zdpLN4q1SZ0bYkCnBBwMg9D7V7D4vubjwJFDLrnhGykinYqi28oLdM4Ix3965OH4xwxMzad4PubOfG3dERkjuDjgg17FOtTqq8Xc6Ivm1Rj/FSGKLCvjLMAuO5rwnU4Sl26H5sMe3QV6r4z1jVfE0pun0qS2jQErETyPU15Dd6okmqCMkh3OAD7VUnpoaM342It4wQAQMH3FV7v8A1buDkDjINWzbiOIDOScHFULshQQeg5rDqQQeHsn7SQASCSD6itZGAABAyTndn9KytD5ilIGRvPPTFaDFd2c8Y6elDYDrhwI3yMnqeOg+tZryYbAOM9BjpVuZyYCSSRnBOaz0xuPJJJxW8AJ0ccZGRn86mR1R8nnIyPY1VDjByAWHApwkIIBGSeAfStLBcus6hQCfvckYpysNgGBjp0qkA23JORnH1qR9zKVzgYzkdqYXLeQxJBwQefep7QqJgrJvJ5/w5qmjlgDnIA6+tW7XOQSc9+tS0Ns9h+AUBb4m6ISmxjIDsJ5ABH6V+lVwxDqCeNor83v2cYA3xS0VgWcE5BZs8ZHH0r9IJ2+cAkHCisl8RgtyI5OAOOe9MJLZBGMHvTiCoGD81IRnvjPU1oAw55yc89qRATMnGPmBpSTkjof880kYAmU5yfSky1qfJf7TrF9cuzjOJ41x78V4YIS0jBhgsck+te3/ALSJM/iO8QNg+chHuRyRXjtrCZpQVwSDg57V5NX4tRM6Lw/C0VncsBwYWBHqCMGvIVQyXcrKMAuwAJ6kMRjHYV7daRCLTLwk4UW5PHfivHbK1a4uAiDafNYsSMgrkmiErAj034GaUtvdajfkbQI2UFuNxPf/AOvXZWLmXxbPKR5heMIAOhFRfD+yWx0d1iC7mj3AsOgAJwaTwtO15fS3LhUKq5B6AYz3qXK5m9zO1+T+1fHVrbCPEWnwGUFCdoJIBz+dWvEDAaJcknl1Kknt70zw+DM2p6ncKHe6l2R5OcKOhx9RS6+2dJuSSHwpJGeSPWob6AcZ4XQCWRnH/LN+3Xg81Xsdp1V32nK4BAPX0/CrfhlS3nsSSBEwGec8VDp2DqUiADJA5+nap0sUdXYkKpXa28ncTjgCtaDAwQcH1rItZSgGTjjBrSjIAB6Dua55biZoLnkg5Pauc8aJO19GYrZZ4zGATtyR64Nb1u5U55PIGDXRJazrAphYICueVByfSvTwK5p3BHF6b4q8U2MKW+nWUawqAFfJU4/r9Kttq/j6YEre+UDyVCkj8c12el2Ny6gmTaW+YgKK1LbwvPqd1HbBppC5APzYAH0r6NKxbMvwVa6xb6JqWv63dNLJAjJbJnADEdQO3Nef3PhnUdQQXOp3gbcQcmUjAPbGefxFe6+KtLgFpa6HbRZgt8NKAcbz6fzrAuPDUEIZkt0AwM8ZxQkSzyqLwnbRBxBpkE6kgFtzMzepAwQD9K6Oysri3iHk+DoHUfKs0kgjyB6gd/rXpei6MYIlMY2MQScDGRW0ulJwSm/HfpQCV1c8VutP8RXMwKaZDZwAYKQz788epqxpWi3ULGS70AX9yTw0txkAdhivZv7Oj/uY+lINNXIJAI64xQWcTp2u32mIqDw6qDGMIwwK0f8AhK7gISdCYgDJUMK6s2qBMqnPbBxxUT2KnI2ggjH0pNJjTPPNQ8VSSS5GhtGo6jIIJrL1DxBLcYSLw65UYJZVAJ9a9IayjjlKMqgjoxHWopbVNpIA46bRTsgueQ6hf3BYRp4dkJbJKuQcj0x2pmnamEZLSaw+yXTkKJT0+n0r1V9MUEShQHAyDXN3HhtdSuZiwAUsSMdcf0rOUOdWZEldWZxmvaZfTSiFdMl1CHIybfBz+v8AOmQeEV8OxNf3gFhITmK0hUGV89229PwrsV8GyRtiG4mgXodshH61asvBZt5DKksjTNgl5WLE/nWP1aFrIy9nG1rHG61ILbQrcpA873Dk+UDlwB7dRWJbzW+9jNot0qDnHlElv8K9jXRjEwD20bcYLKMGpl02ybAMLI3cNVU6KhsOFNU9jyKC60JplE+kXkcR6BITnPoPWlu4vC0hZpYr+OIchDG2SR6jtXsg0W1bqgYe4HSkl0i0UjZAin1IyB+BrextdngVxZaVqMjQ2wls7ZjleDlh9e1ZF7ohtiBbGWVACSWya+iLjR4mQoYo9hOSqIFOfriqE+gxkAbARg9FFOKsNM+ZdVtDICs9uYkcY3AYP4YrCutCsiwDxvEE48wrnA9a+n7vwrCVcGFGB6/LnH0ryz4j6SIdWstF06PzL6b76qOEB6E1TaSMnKR4J4o0+ysJA+n3DyytjeysSAK4m7uZQZGDsck5zjNe5fFz4fjwfb2oK4kkTEkgGAT6f/Xri/Cnw3ufFkxt7NojOASd4JB9OlcUpc2hyyu9GcX4X0KTV76KDeSZXz854Br6CsdA0r4W+FZ7ga3Hc6rcISsMK4CD6cknpWd4G+Dt7plzNLqUCRuuSpjYn8jW3r3hITweVjCjgFjkgfXuatQbRUabtqcro2v+IPiDqFvYmUxW0TATXRB4T09qpfF7wDJYXaX9uy3dsRteW3BIUjv/APrr3b4SfDeW70S9i0/UzpkbANLIsQcuO/J6U7xNDe+ItLGhT3oGnwyFSywBDKAeM4z6VKoxi7or2CPKPhrc2s2gLbS20094SFVjwAfp3zWp438FvaLCl/D9lMylwmd+0dj9fauv07wRa6X5TQzNAIyCpwD0pdb8Orqt1LPLd3Mr4Ayy5GOwA7U3TXQpUratHy94/e00KSKztHL3R5YtxhfWqWg/Eq50ywe3uVM+AVWU87fcCrXjvw9dXni6+Uq8jK+AwXAAHaucsvDU97fLaKG3McKCOpJrGUbs5Ki1setfCbTj4m1Z5wEidjsYu2Mj1z/Suh8c3ENrfzaLYul7IwC742JVSeoz7Vs+DPhuNA0eKKVmS6kQMwJx19Ky77RrbRdXLNKqANucMME+oB7nnNebXp2V0tTlq07K9tTP0XwLHp0IluEAIUEk85rotNXT3mWEpESpBK7QeK6eztIb3ShdxAzIpGWJAAz0B96851HwzqUd/LqFgzA5OYicBv8APNeMvaylZ6HmXm5amj4o8A2qhr+yVfOY5dcdR6ivM/HAgs9KNuBsnLYyeSM13lj8W4NKgltNVs2UkFSdoJU+ozXBw6U/iq9lvLtz5CSExkAnC5OCQOScV6FN1I/EddNTW5zltew+H7REN4txKw4CHkfUetC3Ud7cKxlDSHgB+gzWl4s8P2lvaEWFsIp920u0fLA9Sx6g9KpaR8Oru5ge5EjEgcEg4P0NdKV1c36XJJnls8xRBHfGSAen+NUWvCmTLhWJwVC5/M12OjeB3hgEq5kfPJJzt/GrNz4OVeXiCgnk+tTzIyczndE1lrGeFEkRMHcpU9D64NZ/jr4hasUEUc6xwOSXHPzH1U5+UGtvW/BMcFtJNbp5cpyxY9AoryrxdE4QFrgTkAqpHGSO1dtJ36nRSlJjtE1JtT1IxyyEKSCSWOCa9DlWHRoYJQ6lvvKAep9a8g0h7jS76CSUbAy7iDyTW94p8drLaiKxt2BC5yOcHvWso3N5R5jq9W8fveSLFZRSPKDtZpV43ew716F4S8FXp0RL3UDmSU7lRxyM9+eleOfB+I+IPFdlFPJIyvIrbpABgg9MelfW/iV7TRLaQTOBGo+VmbGCO+fSuKsoRVupx1Y8uhzPhXwVbwSPcyxB2Y4UkZBFd5qPhmCOxieK3VG27mK9vT6VzfgHxNZ+J/Ma0kLorlWO4gMwPOB2HvXpV8Da6ZdyOVQogPz8ADHX6V4lTWVjz5czep5vdaTba5p88U6h2AYYI4U9+a+arzxLL4U1jU9NtrgxWzylMo3UDqP1rtNW+Otxo15qUMDpKJWkjRiBg+pArwDWtUa8upGAbc7tIef4icnmvUw2HktWevhcPKKvI6e71O2RpnMnmsxzjpgnvmptN8fXWkR+RDdlBINoTdkEVxOmedf3ABwxLYwOwFdAfDc0gYuAo6qW4xXdKEUrM65Qij1Pw/4ssHtVUzxC7fgomS/4A8c101z4Vlv7VJRM8RlXkAYI/Ed68K0S6aw1GMBcCNwCT3APXNfS+ha9ZXmgRyzXSvLwqwryzHHHNebXjyaxOCtHl1iV/DVtpehJFZXCS3NxnJLjdkfj0rubLSrR8XAdIQOxIGfb3ri7vRpboebsaJyCFycEfjXN3ei+JrKJpoL+NSxIiUpvAHf8T6muJSbOG9z1lvCunTSPOZ2e4Y4CyNworzfxnoMy6yh2E2q/Krds+tcsvifxbYysXj3mPnaw+9j3zgVu6X8TtR8RW76bd2NvGzdWD5cnnuQAK3ipWuUk90RHwxBeybXUNIBkyYyNtdt4F1BPDASC0YiIZUg85z1/nUGk6e3lxlgIE7s3zZx1HFXL/TDYTCdVAikIIIHb1xVxk07lxqOLuj1XTNaivo4lQEMRyARjOasasCto5YY4PJHFed6DqIgcbH3YGdoBrt9QvBPpgZeSY8t7V6dOpzaM9OlX59z5g/aD+fTy6EElznHda+XtQmRQGAI2k7mxnP8AjX0t8e79BCqAFizEYUdB/kV81axcl7krGdiKNoAHT1r0o3sel0PQPhBAp1Nbhk3kkDAPUduK9i8ZKqWsoPKxKXGO+B+teQfBaSJ9TjQhgpBBZuMEV6z8RHY6C4UhsLgMRgn61nN2kCPnDW7xrm8lIGIixwMdaw3QRMFU4GeQD0rSumH2lnc4IOWVjgVnSuJ5HYAIc4BHIAreG1hJk0UiKwyShOFBA619X/s66xFY2ASaSONAoBVmxn3yfpXydBuK5HIBwCOcmu/8NatcJAEEzqwAVgDxWNaPOrM7MNX9jPmPuaw8UWV9KypKFQcBi3AH1rcs9StJWIQrI44BLDFfIPhzWrnekTyTBCQwGTtr23wn4utvsxDRMV+6Svb8a8aeHcHeLPp6GZRqO00eryXIwQE/WkZWdAwXBx0rI0e8W8QFBIY+gIG41rshiUEhgT22nNYcsj1FXpvZjASAQUwfU08OScE80kuWUOZFjHfcDyKjMkZRmDgqvQjnNJpo1jJS1RIZdiHJz6e9OinWQABuP4hnpVKW5iQY37iR0Ap1m6zuFRcMx7jFEH7xzYptU20UddiScNgMBjuc1wOrWIYOoUM2cg16XqkY2suwgrkEkda4zUoAGbAwcE16kL2PhKmkmedXts3mbhuYHgg9sVmyQjqgAAPINdjf2IcFgCAQSccVz15ZuNpUgkjOBVtkIxJEODkZGecdqpOMTAAHZjkn1rWnQBCCOe4rNZyrqAOMgDIzikUdjoSBYUBIIwCARnP413OiWYyGJwuOhOMVxOio5gYEhSuCey/ge9drpitsQlsEjPHNYyWptHY7CxtAMjLScZAAySPpV42UQCkKQDzyetZNtbhgCJJQMc5ODn0+lWPLZSF3HPua5XoarUvf2bGCGIwOcYPenPYOFAaEAY3DJzx61TS2cjJdgT23GllhJwC7Ejj7x5pJoBGsxJuxgKATXgnxzsonsp3QlH7L1zivdLpJSrBHZcDHB6V4d8c0FlZFyCcryc5yfpXVReuhjM+ZpSzvnG0KSCSetRhDLG7glAGwCTjNSBjKSoBIHJYd6c6AhFHzI3zEHsa9S5yNE8RfYS4AbPIXtWdqMQ+1KHLEnknORj6VpxyIWWNiA55C+tUr1BPcCTAyvQU0wsZ5QIxAGCehx1FWIIl8yMllQdckd6nFrJ5hYpksM5z0/CnxWjPdpE8RkiA3HI4zT5gsfR3wPjeHRSQAXbBOB1969f4xkZI7ECvMPgtD5emxsIgilc7Txg9v5V6jEw2nJ5rnn7zIsOBPGRk4p8ZKtnHH0pnBzkZPbNEeecEjt9aLDuTcnJBIPv0prNggHknpR90Ak8UxmByScmmBn6jgBsnkfwmvCPi7b/6whlkiB5wDkGvdr0IwIbI4OMdzXiXxYV0R1Mexgckeo7GtEaJXPBprby7liwYFgSFB4P8A9et3w5YRSuZSAHIwc9qz3Jd3J6ZyPanRXMsSsI2KKeuO1K1zJwuaGrOvzxQygODkEc9KrNq16qCIuHQjBIOMVXDnzC5BJHc9T70zeZVLgEHJyT0NSoLsT7NCeSUlEhJ3+oPNRstw9yCZyTnClun5VI9wdyFEyAOSO9Fu0nmh9qsOoUnGKfLHsUoI7jQbZobZSpDsBlmUcE1sQzAgKxy3bArH0ZpRbodxCEZIHc1pKA2DnBHNc7N4pImflioJUjn60vGACcUjMoUMCGzQCkm0qcA9STUlBjaQRzUiYD5yCMd/Wq28LkFs5pPOU4IfnoQaBM2LW7S1iJChnPUtyKy7++EZy9ysRYklSmQKRbjbhgQcGszUmllRi6o5OSDjFZSVzkqRuSWN8l1OwidGAPOB3qa5EkziJQDwSQc1Q0Jn015JHMakj7oIOKsy6qJ5QwAyD271i0cbi+hf0/w5NdKGjTOa3ES40yIJguVHCjOd3bFSeGPEccDxK5ZEX/WRr0b616HpvjbQoXSMRQ255MhIBDZ+uea5ajlE553ijzmSTxHd7Nj3bEDJjAyAPesLUdL1OV2a5nljZuRtOMCvVNS+LeiWImis5VJ5Pyplvzx71w954hvfFjsba02DOfMcEEr/AErKNQwU0mc9p2iQXV7DBczyYIOZQ2Ofc16LpHwx0jVYQJLmeRj8uUI7fiKwIfAV3cQm4j80TdlUfKR6+tCaBrNgw8maaIEfNsOK1cr7GjqRfU19S+HaeHnLxMzRg7Rk5JB746Vx/ifwvJEDOgKIRuyBk1NfanrdoSkl5MUBOfNGf502P7XqsQWe8aZeu3pxSTaYr6nIWsk9lch3Zjg/KO2Pc1BrPiS5uo3EamEH0PWvSYNOsYQILu2EIbBWVjz+VPuvAOk6paPPFOinoWUciuuE9bM1Ujwswu7AsgLnJYnqaabJ48OoAJycY4re8Ux2/h+7MBYsFyFfI5rnH16KZSoBBXOSD1rvinJaHZFOS0Oy+FV0E1IGaRd4l646LxwK9m8c/ES10m3KRMDIMFY15BHvivmrStdgsWeZHKv0AXrmteG7fVpkLz+YpIJ55J9DXNVoX95mEqL3Zs3eo3GrzS3kxy8h6LwPwFRWeqzWW5QCS3BAPatdLOOK1WR8BiMLjHH4Vl3rQ2kLzHAk6FSeSPWuZxsYcliV3N06AjJJGBjJGa1BoMUah2haSXqRjgD/ABqv4OhTU7hHIYhjtwpwQM9a9Gl0XyAZHJZcDJJ6iqTFqcxHBJHYAROAW+URA81y2oRvqNyIp5yFU7Qqnr+NdXqWsWNv5hi+dFyDt4z7VysmiX+sMZba0ZI3O4bSRgfzoVkF0ty/dNYWNnFFEYopAPmyckj+hrndSu0kmD2qiMqOi9z61Xfwnd2ty7PCxjz825iT+Ga6zRvA5vrYNAAzEZO44rRSiWpRIvB3xZvfCc25EWRF4Yk4IP071mfEH4tzeMZQJo5AgYkbRgA/1q3rXgF4ELYJYdciuLubDbM0ZUYHOPStoRjLVI6aUITd0ZZeSTDMxHPGDivR/BenwaqkSu5WXAG0d64SdIoQokUBffpXffDO5t4JVPyg7q2a0OuUFY9j0rQFtLVA6oFYYLKM4HvVPW9PX7VHEhOxukijC4960f8AhIbS1ZInKpwDlTnNK93a6hMhABBAOBnB964ZI5mh2m+GbQ2QIcSOx4wOMU1fhhbalIGePYB90g/0rrfDtrbwRh5JFAJIXJzt9K37A2U8zxzyrHg43hsAj2rinXcHZHBUquLsjzSPwPaeH75fKCs68FmbODX0R4AuIIvDcUEk4iulUANtzk47+teXeJbLSrdXkgdpG7Engmqll4we1tQoZhIvQg8V1U8bZahCu+pqfFzRI9WmDq5JAOdvc189axqD6Re+VACW3bST2r1PW/EFzqkoUSMFJ5JBOT6Zrh9b8MRXEq3LLJGwOCpyMn+tb/XVM39tzbGt4V1pI7UPqN1EqE8BTyPwrQv5/CGsqVkmS5nbIwy8D8al+HHwustTuxNcoGBO5lY54HbmvRZdI8LQuLe0tokkjOGVVBJI9BXnVqyhK6ZzSqa6HwE773IChCo+8xzu+lMLKSAQScdqkkIZioGIwM/N2NRMMKecHrgV9cz6ACcsDht/bPakIBYg/M3tTpFZ1JVw47qRyPxqPYY4zsIBJ655osABgAwAJYDkA5o4ARsnJGCB0FLj+HILY+YjqRSuEXaVyAeMEdKkBkkDrk4BGMnmoQoUkke/BzU8iLuBlGUP8WaY7oMhASewIxQAzJZgSMkdOelDOqhi4IBGDjoKINjS4csCRgYGBn60/aDlHXeF5IBxVXHciZANhO4gjg9hSbEbKk5Hc4qT/WEA4GBwKTIIAK4IPTpmmIYdgxsGCOAcdaXYCCTjI546mlPzvuyAe3alOdwIx9DTQ9Ce2XLqXACjkd8+1fUX7KRD6k0QGwFR5hY84yccenWvly2iBbCkgdSAO9fUv7KkudZSEglNhUSAdzg4P5frXR9kl6n040ipdBUKiJWwAO4zXy5+2vGZtZs3DSFBGMqOnQEcfjX00CVkDFcFWzj1r5i/bNdrjVLKVGZTJ8wVfQDGMVMdGcytc+X5ZCuxXyrMOATnIqBy20rn5hyCB0qd8DKsvHbjvVdyQCc7T6DvWcjqIyxZgQd7Dk8VGzjzAwwCOvvSlTt44BqNgSQ5JyOPrUAOBDPnJIPOAM4oycgFsHqCOM0qA5JC8EYAHXNMBLYUYLDOaAHZ4AJIAPUDmgFXVmAKgH5c8ZP0pXI2oqDcTySx6UjZGCSSB/dGeaAHZGASQxJ5z2FMJQuQSQOwPQUYDKQSeeQDTdw8sqRg5wAw6GgB6sGyDlV6Yz1pisoYgAk9MHtT2TJBBJAHIIxSMBkFjyORz0oAC5YjnJB5A4ApSxDgg545FMAy+MH1yehp+0PgMdx6jHFACqAJCxJz2NK7FnJOAOmB1NNVIy5QrwOQQehoZgHUE4HfHegAA2YAOBmnhVWQsDgHgcd6ZkgEk59BSo24BjnHTbjvQBIzDkOCWPTaaHBKqoYp3GDzTWBcjAwR2PalKDcHIyelWtBXGswLkclTxSbSNxA2noGJ6illTgHcCAex5psrFiCFyB2o0C4LtC4C/MPQ9akV2OHwUHTB5qNWQPgctigfKMqeDyfegknSQSHYOD2AqeGQwSYccgjCjvVVSCQVyGHrxirVv8p3jBXOCSe9NAfSHwHhM1hch13AIWCsOOQa7u6naKJyoViQcqy5x+dcL8DWaHSncLlCpDMD0OeOn1ruNTVHgaUTqp5yDnJ9ql6smSPljx0VPie/QlyC5J2nqTzXNSN0AG0LwT3NdD42kLeJL4spTD+uciuakPzHByccY7U2NCggk4bJ9KQMM/KS2ep9KGYggIQCByCKCQyjcACeu0YqDQlGGwSee/PX8KRSB1Jf0FMUAYKgFQcZ9BT3x5hAIZAPvY5oAVCd+8LgDqpGR+dKCuSyghe/PAqLJAyzbQepx1FBLKoIwQTkcdaAJVYZJBwTQQNpIwBnOPekYeYoOAMDGMc02QElAjBVBwc0AOYE4IGT7HnFNYkkAHCjr7U8/JlgQQO/pTADkgncDzz2oADgEkAgdm6ZodgMgNgjqTStGXBG5QPU1Gc8FTg9CT3p2AGyZACd2egH+NM4Qkg4PcA0pZ1YE4wvY9xUYB3F8AntzzVCYrKNxAOC3JqN3BG0fKem6grlyCeBzxSNkhmK4C9MnrQSISVKrgZ7N60/kAoAMjkEVGSMBzkEjAU1JztUA9OSMd/rQA4EAYwASOfep0fYVAXap+UjGeagiQO+SNuByDUoIYAAkhT3PA/Cga0PQfD8flWUYZgjjgIOpHrU3iwk6SpCqYxkEKwDZ9cVD4dRzZxq6KgAG3IyWHr7UvjNUGmIclXU4DDuD2qBCfCGVLbxnYO8ikgkAHtkivr/AFIQW8B3SgOydf7wI/nXxf8ADOQJ4rsSRlAdoBHIJPWvsCa1Fxb25JJIVSQe/FcddXZrExLOELEA5KAseMZIHuaxPFOk2c9sxNz5eMkbjgH6V195ayNAuxSm08hh1FcD4vtx9inZyzSKcqAOCPTFZRNbnAWdnA9zO0jgxAHac9a8q8VAjXpwzF0X7pz2r1LRUV5JhOhAAZipPPGcD2ryjxJufWrliCBuO3JzxngV1QMJbmZ5h34JwTyOKdIwCkAbj2HrTUYbiMgEHnPahiSSoAIPc9q6LEDSBIAdxAA+hBqWG6lhcSRsyyLgBh1xTEkIUhgQOhzzj3zTQ2Rhjg9iO9TYDqvB/jKDQ9aFzeQNKgBLEEkkkVB4t8Wv4puAFDCEMWAIxkdgRXNA7sEnAzjHrQxAkwAwYDmp5I72J5UaOl2EU029nKRjqck4/CtjTRBczOYohsjySPUjvXORzlgIwQFPcGtzwvMiXEsTyKpIwCSeSaUo2WhElY39f1g32nQW1iGWdjtZgM59qq6bpdxGEhmJL55b0PpXRW+iWui2sUk5USyZIRzjOff1rM1TxLDpTRyRQiadcgDOQOevua5H5I53foi5caZJvCnhVGcg5yfpVeOzfO2SZpYifu4GR7ZqOTxpDqUQVbYG5YhWIGCPy61oW6yWVpGHiy6AttYYyPXNZtNbkNNbj4NLmhmRUuFtEByQ65VvbIpL420DGCUBZ2JYMqnI/pjmjT/EaahbpAuIHLEkkZPFP1G2ikeKVztGNpY859/apFcx4LQQyklA6H5jjtViTwimsRtc2oVlIyyZ4NW9K1GBHuRcoroqlVbOMn1rH8P+JZdPvZoUYrFkkOR8oBPP1rSPN0LjzdDldV002l5LA42FBxzWYwGWB5BGAfWuu8b3Vtd3Ky27o525Zl7n3rkJFQKHMqAkcDBzmu6F2jtje2omDwASGIpDkBQ2SMZJxTVY7sl+TxnHWhwYyBkkHsTWwxPMAOcgxnjHWkYoWwDgg9jnijcBgKM5z+BprkhCAASeSaAHIRvABzngZHNPXJ3AbSq8E56mo0bIJG0jGMkc0DAJBAPfPvQA9W+Rjkgr2PegkMxCjnGTQGLMQFyGGCO1NGVIXOR047/jUAKGQ4A5I5xitDT7v7DKXKgu4429Kz2BX7uR68Zpy7snDcnmjcC/f6q8moR3OFIGFC54x3rZ1XUYpLOGW0uDC5GGjAwSO4rlmyTlgpwcgkUu8hgxUjPoajkRPKjW0U+bfsxJQv8AKWxyR+NdXbTRTTpGwAQHaGbtXHaTEbu4BUEOmTz3rprl47bTxNLEGLcFCTg1jOL6GUou5s6ldwacjlyFA42gAk/lUXnJd2IKAbpFwVbgAf1NcUuppJdh4wEQjaV9PxNa0d00rJ9nBaONhuwehqORmfIdHZWEMSBCzEDoCep9z3qhqFlsjdI2aUkZJx9z8apwaql3dKkUpDg8qf5V0um2Az5k6ZUnnB4FTa25cU0zK8FxB9RQowLqdpGOa9Ok2rGwABHqR1rg/DOli212cof3ZbcpA6V3NwpVOTkGs5O+x1wMa+ERAMrMmOAAcZrzfx55aXcIQ4+U7uc4JPT616Pfqjq/mgkjgDsRXl3jKeGW82oQVQgCMjBB7mt6auNu5g9cAgYxz60oYMmckAHAOOlJnADZUgHJJPWnphkYYwo5A7GutaGZIgOdoALZ4A71atsqwwM5OBk4NVYzkqwHI4wOoq5CQGDBA5XkDOKAex638CGDePdKQ+WWEq7mTORk4AOfzr9ptFAGgaXgDHkLj3GBX4u/AfLePtGYAEzTLlewIPXNftHow26Fpqk42wKPr8ory8T8asTEtDOBg5NGOvNIfUE0EdM9azNRrgbGB4GK5tSSZecjc3P410rHKuCeNp/GuZhx5RI6Ekjjtk1x1iCneg8844rg/iMyL4XvkmVxbToYZpFGdinvx6V3l8QiF3IVcdSelee+P9XtLrw5qthZStLfzQskUSoxJbBwM4x19641FtqwN2R8QfFb9mfWvDUsXiPw1qK6npkj+YtzAPmhOc/MO2KNV8TeMPDunW0CeKbnULsRgDkqqYHTjmvUdIvfFfw8sXGroWtJ3MbWkiAhlPfrjv8AWsbX9OsPEFgXsrdYr4kjBIICnvn+le0qvNGzPPk29zlfDXiU6lbxXGtThtQiJL5GQ5PfnrVzXBF4wuoYbKWOE7gduAA2P5Vi3/hC801FE8iCAEKZtwzk9h716d4X8MWFvp8UZjRC0e4P1P51KSuSkkec+KvDkfh6WC5uVVUfCSR5yCfUelaNz4b8KQaJFqh1mODzRloHGdpHUZqX4v6hp2l+HDMZYpZIjsEKt8x968i8GXD+LTcWsSBbbljGeefXFaKnzI0UUz0LTPGfhq3cwXs4a1J/dMFLLJjsR/WuP8T/ABd0nwfrYm0TQYZjJne3lcj3Ge9Pv/hbHdQuBK1tcxjdEVOBkdgKZ4I8DS/E64n0G5i82/tSMbRgnHQk+g4pqnqNKBsab+0hZrao19bXFtPKApjitwykHoMgcGp7rxboHilFWGwW3lZlbzDlWJ9wa4b4gfB3UvButxQXFxFMiEBltiTg9sjt+FV7XTnE4ilm8qIjJJOD+dXy2V0aKMLXTO2ubrw82obLieFZQuCSCAcdASOTVGSHTtSuWiigdoBwkiDIb6e31rD/AOETkn1GJoriJoFOQWBOR6ZHevcvCfhNbnTbeKC1SXzYiqkjBJx6jrS0Ik4paHQfsheApNZ+Jsd35Hm2liSdzLyvAIIP1r1H9qTww+rfE3RIFu2jWXaoDjIUH0Hr1qf9j/VLDwbH4gj1SeG2kgcKd5AIUg5x+Qq98XfGnhHx/wCM9GnsbiZ7u2uArFVIDAZIPvzWHM+e5cIx0Z7n8LfhNo3w10+I2kSi7kUeZIDncT3GelXbl7jSPF7W0583S9QU9f4W+vr/AI10dmwbTbN0LFTGMFuvSm3ltDqEISdWYqdysDyDT5ebVnQkkcpd6jqvgXV1SYNe6JO2A2MmLJ6V3dnslhEsb7o2UOpHcHNVZTHcW7xToJYmGCrDPFT6dFFaWfkxKVjHALHOR1x+tZ8ji9BkxAyCRzTTnIx1oY4JGc0zcCCM5Pv2rdAOPI6cUhHTHNBz0HSgZ70gDjjPWijgk0c8CmgEIOOOTQOevSlyOnek6kHHFMCSP7kzYyQpwPWvzW+LEwn8c665j2IZSoXPIPc1+kynbFOzEBFQ5xX5sfEyEzeL9acvhWnYDacY5rN31sdFF++jhD5g5YAIoycnkionO6MlCQTyCalljYsAVII4yahKLuYg4IGWGev4VwuLPcTImO0DPaoS5BDA4IOeasOFWNXJznnkVHNbl4gQQqkc+xpJO9wbMbVJgoYJ9853e9Yvhicy6y4GAhjYFSc4ODWhqgljjlOMuASCp6e9Yfg9AdXlACkMpY7eCDjrXpQTsefN6mhdupl29cHjPamxSHcpZcqTjOcVNLAHlYHliSAKj8sJyRye1OzM7F37SkeZACCoOMHGOK4u5uXj1AsOGOQCO1dQ8TNjBYA5B2jJP4VyF47pdOoJJyQRjpW0ERIkZgkgJOMcgjrXW2tw8dnAoiycbiV6AHvXG3DEtACQCTtII6+9dnp0AaJWJJ2rgf4UT02HBDi24kHg9acjg4QgAgHPOaY+dxJBPbPrQoy6kYAA71jdmlhLxEjWIpyMEtkdKTRLoxTlySFzjHqKjvc+WwBIAPNV9OJaUIeeecdhRZ3GddayhwWPQnGfaroIByOT2rOsIytuAMkA8DHb1q/GH3AMCTjjI7VhUbua0kTx42FScljk/Wp4/lI2gEdCfSoF+U5IxnjNTqqhgSCQOMevvWJ0WLkBGMOqsc5B9K7j4UOB8S9CAACGQAnGckZriIEXBIPA/U12vwhjH/CytBUn920xxg9Dg5oTsznqWs7n6RzxRAxkqMlRTRGvQD9amm/5Zg8jaAOKZtIJGMHGcd67VseSxgiGQQzA/U80oQg5Bx75JpQQRxRwCD39aaZIgQYAUsBnsTSjcOBJIP8AgR4pS2RgnJ9qTuQeBTuAFpOhmkwO240nnSqQBPISBnBYnijA4OT+JprY5A4qW2BBPcTbGBnkBwTkMeKsW+WtoieCVGeetU7kfun44wau22fsdvkZJQVEW2wHjOPfNBzyRxS4OBzSAHPXI61ZVyG78xbWaSI4lQbh71j63FLLYWU05jCtnzD0IJ6H9RW+ACcHgGsXVvNWxFpJEFZmCxyPgqcsO1ZVrcjJLtk502GBDNbzWjDapIGSfr3rQWc8YEZPptHFclZWRW8v45oWgjhKtEIhnacfeHqDjpWxptt5yC7eZ5JX6545HfFYUKknpYa1NbzS33Y4gOp3IKQuWyDHF6/cFNQkqDkdO1L6k9f513KQhSwOcwwkemwVGYYCCXtoyfUDpT+B2yDznNA7kdKrmYEDWdoRg2yFuxANNOnWhwfs6gd8c1Z4ODmjHU9TU8zAqnTLIgg2y+xDEUxdJswwLW4cDnG4j9au444GBQVBBBFO7KuYniewsotDubiO1EcgwMFyQMnrivnb4+qB8G/EHAyWiAP/AAIf419G+LQf+EXuTjlnX9DXzj+0UpT4K66ckM7x4xxk7lrkqPVXJPiGzUGNFAwAAMZ68VFfpI2ChwcnGDiprJi7jgouCVB6n/PpTmhGQxJwDz711KWh0QV0Y7vf5ZBKGBOSDkAn69yKTF6rgh4jgBiSD+QrUeLIOAxA6nFN8sSOAASAOTnFVcsz0lvJHDytEyE7dqoQQPX0q3ZYN6pYZAOSQcfhRNiIK5GU6ccf5NMswROAQCCflDcZoTJaMXUYkXWLtxnDEEZOaSFWUAEgg9qm1UL/AGhIpGH6HHOajJxtAYAdzn9KtGDJc/MM8DoPep48lCAQQDyQelQwrlgMgZ6UkbBCVCFXydx659KpMlssLIRkBgMgjn0qThtgAyeFwDjNQbRnJAApwUYA6gc07gWFk2EqCSwOTntUnPlkgYUHJx6mqxk6gKQOCAB1HrU8bMFDE5ViMg9j2qQJo5eQD1J4NSBgxyBgZxUXmAEhxggFsY5pYnDbUwwLNk+mKALsWMADoPmx6mrIkMhLZKgDOPSqCsVYtgkA4I9qnSQCCaTJUA4APU0mawdpF6NTDaOQpMjHBHqe3NVZLt7OMqsTF3JBIxgL3FXLBw8UwcElgAue/rUMgBBUDAHGK4pSs7HrRV0UjKktuY4wyqTu+Y9Km0y5jtWSARsAzbiVGamiiihgd2KnBCquOp9asWzmLCFevzA4qOYvlNuO6ttF057so09y0oCwqDwDxuJ9B6V778PtMv7zQdcmtbOO8ltLHaIZWwDuGScfSvAdP2edHLeOEtichSpJYjoK+qv2e72GXR/ENy0nzyqqqpGc/LgfyohJX1OWvoj5F+Lc1nc2oS0sksUNuIZQo6sOv0rJ/Zr8RppHiqfRLmXy01CImJccB16fnXfftH6SLCx064SIRSXE00M6KuNrAghsfSvnRLm70DxBY6jbFg9vIssbZwXAPI/KuipFVI2sdeCq8klI+6ogUAzycc/Wpt5GMHg9azdJ1yDxJomn6xalTDdQK+1f4WxyM/WrYYEA9utfNVI8rsfe05KSTLPnHAGcUGcqASc5qm0h5I4o8wZ6kj0rG5tYuGcE4xg+tQzTAY5zmqslwV6VXeUliSeO1HMyrFl5+DyOP1qk85d8EjPU46CmyyFVAyMnnANRqwPI4OcUXJZYsnEV7EzAMoYZDdDW++oOm8EgEk9K5tAWIGenIIHIrQSXz42JOSDzn1pJtbGEkNuLwbizyBUAxz/jVKe7RFBmUlC21Zeg56fyrD8U6tLZ28hhBLnIB28AYrwk6br+saxIbnUbshm3BVuGCgZ4wOg4rSMOcNOh9GSMPLLI+4BuGX0qrO7Oxckgg457j1riPDV7qmi28Vvc3JurcckTDLAn3HWumTWrefcSRGTyRUSjZ6E8zRFeSPGSASOowTnFc9qepNYW5fIIUg4J6Vt3zxMnmLMpXpjPINcxrIhvf3bHzQh5VT0q4x6Dc2kc3dfE3Xy7nToLeODkK8ynPB64HWk0/wCKHitLgG7t7C7iJyAqsn1OM1JNpg8whI1RRxx2rOnt5IgMJgA4BArsUFY5vaSTvc9K0b4hWeqhYpkayuWAIyQVPrzXRNqUqxl4nLxjILAZyPb1rwhFuEZyImyQSpA9P5VpaVpusX80Ttf3QtioYIr4A9jis3RUti1iH1PUtW8UQ6VZlDMPNZsFByST7fWrXhnRrjVmF9drhZDlQB0Hasnwd4Ch+0LPOhmfg7mJPTocmvVbWzW1jVUGAADwK1jT5NxSq3WhlDThaghRlRyPUe1Zt5bF2JOCRXS3CPI5AGSSTwOlY92oRyMAEcEY70mtLmKfU5a8tn2s6ckdOOpqtHckKEcbWHUdea27sjJAGB3GOlZVxAhycYOSTx1rFrXQ3jN7MjMwIB6VDLMNxIOTiknjaJ8McA4IOeDVd1A6DJqTZMmWcYOQSepp4lPB5GOgzVHeVYAjip1YYBI4B/OgbZcWfkBycE9RU0eWfO4hV7CqsZLn7vB7dcVoWzBmI4BPAFBm2XYYzgHJA9Qa1LSI7jk5IrPthgqDwScEGtWFsMCARg0SVzmbNCADkA4AOMetaFqoVgw4JFUI8jBAAOcmrsL8jNTHQg2rWUjBIwQMVOZSZBk5IHPPQVnxzEADGQO+elRzXOI2CMBKMkAnggDmuhPUztqfD/7YeorqHxPgi3MVt4NpVj6n/CvnK9kFxIEMYdNxAx1PvXrP7RutJrfxW16eFsxxkRAHsR1/CvIWcFwgOZDyeK+lw8eWmj5nGu9UsuwjjR1fO35Svv2rbtoHg0qUKuZcA7yeBn2rHs4zLKFYKQeTk/55rfkZ00+7kTISOMKuRwCetdBwJHIq0cl5JGXIEYPIGMH2qkSWYsBhFPUnJ/8A11YhlFtp7csk8zckjgD+dVslEYg4JPBAzTsQySBjK4AQsSe3pV+GZhcAkZOcZ9qoW7lQSSduMYxjJrT0eJLi4CynaxHyrjqR70NDRswSqbSWJiSAPlAGM561taaZW0iPYxEqkBRjoM1znnFJgoIGQRgV0OkMdpQklj0BPJrKRqjudPuDFZo5kzlxtyMY9a7Dwzqi3Gs21siqgJyCHzkjrXnkspi0SAtw4k+bvgetbXhW4SO+hdmydy7WHBOa5ZG8UfUnh2dJ9PWR8SQTKVZV5JAOMfmK9D8EaprsV7FpelPBbRFtokdcyrgE4JPTA5ry/wCHETajZM6uEFuTkE5yeuBXp1nZkWbSyzugkkMpSM4YHGOvoe4r5jGRjzHDi6aPRrXXbq11WSHSrwaxfWMDSyySt+6jPcj1JzUOneK7/wAdWGpWl+JZ7mMK4cyEA5P3VHYDB/OoPh94audIW51VIo7y0vLYxiGNvmBJzyPwrotRexSxh1aMfZL3b5H2dRjeRxjHYD1NfMVa0rNQlbyPCkpWdmcdr0q6lpE8Uqnzo0KFcYMZHb2rhtDt5/EFvaC51SKyfRZS1kPKJeckggORwAMAEn1ruNV0B583NlLIt1cZEgc8EE9/XGTzT/Dfgm/treffDEEJLL5Z4J75zzzXixxEou55sua+hc8QeJtV+IFnbaHqVxZqkgVhEBsLEHHyk8kkiuUjNvo2oTaRLbXFpOw3Fbk5BA7g03xB4nudI1e3jOj6eLmKXyILwygtG+eCfTrnmvQNG0q11Typ/ENxaa9qaJtjSGRRtzk5JHLH613OftlepJ3NI3l8TPPL+90r4e6Bqmsw2gN/cuI4cjICjqT9far/AIP0ex8Q6toni3TIvIVmDT2rLwxHUgdz16V2Q0uySc2NzDp91EnzLBMwLhj2w3T61rQxLZrELaySzZhtVYQCEH8h+FcMqkqTvEvltsdRrXinw+9uLaOB4p1PmtbeaEMpHbBNeF/Gr4uxvqNla2+nrcXDxFWiBEpRSeNpHIIx2zXpeieD9P1jX5LS7sJZyQWM7nLknuCeAK1JfAXhvSPEcQi0e3kSK3LLcTEEFs9z6ivrMJVrYmjeTSidcXKaseK6HZXXiTwtO1pBqcU6DIFranLnHUk9D9K6r4K63q1lb3cBiMF8x23F5OuJEAOAgB4B4JJJ/DvXqkVlqb6xE9okkthgbhbSKqEZ6Y7+lW/Afhe2s/E+qrcRtDbXIJ8i4TBJJ7e/Wuqhl/vKcH8w9gm00c3eeHr26uSbvUZIncgmcB8DPTnGMe+a9K8Larb6ZYQ6dcXdrKkYAF0LgDJPX5euayYng03Ub2w0Sb7Tcxk+bY3A3K6nHI4461yniHQfE+p3MssWi29sQOREhAwD7HGfevQ5Z4VucE5M2s4ans8aiQKUIlj/AL6HI/OsG98c6dp2oG2RJLmcHbmPG0H0zXnvhzxJqfha0uxf2k9rAYmVWKsVDdsZ6VzdtcGGePUtRgM9swLRxqMlm7GprZrLktCNpA6/kQeN9btjqd3K+oPYmRywMYDFfqK47X9b1y+05k06wnv1QbVuZY1iMme/OOKZql5fa34ilhsbGJMSBm3KCEA7HPTFcL8XfiJqlzqiackkv2e3wJBaKcM3bOP5V8XiZzxFTmkcNWbm9Q8m28N2VzqviDWppJ0wJNLjJ5b0I7111n8fPBuo6RHb2estolyYyqrLFt8sgDnBGK850DxrdTXkVxrWmRaxFEQqEHDpjoeByfrVf466n4U1tdCu9GtYra/iY/aAkJQgEEEMcYODSw8Y+1UJk0knKzOD8V+LfEt7rV6761HqqBiIp5I8gqTjIHQHH86pWni7xCkao1zEABtAEYGaiuQ7IHByuSoAPcVHGMLyMFTkj0r9BoKNOCjA9uHuqyH3/ifxDcwywG5twjDBIj5x3/GuGOhKlyJZEGSScjtXZTYwzjHNYtwd7E5wK64zbNLlWUhUAznA4IrG1C4EYbJxxmtefKDOflHfv+VczrbjcTuJUZIB9KtXbFdl7w6Q1orEkbstx3z0NXN43lcZI4HvWfoEgNghUYBG4HPQelXRy5wcEUSC7HXpVYcDk9CD2PrWekgBORk+5q7dvtgZiCxXjA7msbecgjkZyR6V0U9VcaLSkbsnPtTgxDAAAgnPWoUbdg5z+NI7k4XPBOOelagXAwwcEnnIBqZZCxBzz3HrVJTsIBIJHTHSpw5DAkAgjOQen4VSAtRsxcgYzgtzVu1BJGCAOpBH6VRTB6HcWGPwq5a4jKE/MAejHg0mgPdf2YMz/FjTIwgCn5vp04/Sv0auAfNAGPujNfnn+yZCJfilppdBkxlupH0/Div0MuD++JxyABXMk+YxW5GST9KZyeM808k5IIwMZzTTnnHB7VowIzgZPJP8qSP/AFyDPJNObkZzg02IDzkJGec/SmikfIf7RP77xFejONswYE9jkV5nYRkyJiM5ByWPpXpPx7H2nxLd44Zrjp/sg88flXCWMQBJJJAHb0rxq7XOJs2ZFCeHtTJ4Pkk5P8hXnPhjTzNOQ3ALEE+vNej3i7dBucNgsm0HGM1zHhXTigiAAwuSST1OetZc1loSz0jQYzHYTKqhdsLEKDjOFNcVaaq9t4YkmQsjSs0ICnOSTg/XrXd2LrBp11M4yqxOOBk8qRXnvhhY9RbQ9ODg+XI80hx15JAxVxuI7K1tF03RLCAjLrGNxC4yx6nFUPEOf7BuicAABScYJz/PpW1qTZkTJbgEDJ6DNYPiZwNJfJwMgcd81DB6HLaERBFONm4lSFwDx71V0p0eaRm3NKWwAV6DtzV7Rd8MF6yByxTOYxyB6/Sq2i5MkrPkkk4OecVFx3OmtgDg5Bx1rSizwQMjpn1rLtmAAIGcitS3ICjIwDWUgZZhVi4AIAPAzzzXo2j2Mk1mjRoTEy4LEg5PfjtXnyjZkcAgZ+YdAR1r0rSbe5tNHs7q2SUyNErAiIlR7Yr1cvjK7aCNjW0rTVS1AKEEEjBHQVtWE0WjiSdlBuJPljIGcDHWsi11S/uIgJ3xnqBFtwfyqwkZkw7bic8gqcV9Ek2XcdHAWkeWQ75HJYn1qC/iCFcjIIya0EUYJJ24/vDFV7z5yoBzk8mqszNs0LK3QQxEqGJAbkdDV7AI5HNQW5HlpgklVA5FWV2DALAn60rFpjfLCjIHFMZQQCODUzY55BHrmmDbkLlSfTNFh3ImUDryai6sR6VZZRwM4NNMZPI/CpC5Ue3SYEMgJ96iFlFGchMe2aviMdB1FDRHBJHHrQFzLubcMhwACATzWJYQK906ElQTkE9SfSuhuFRldAykgHpXAxfa38QsIpCRuxhjwFHtQM68WoJIIyR1FSJbkEHGAOlWUjKqCxUcDJ9aeAh6sCM4xQBUnJVGIGSASBnGSB0rzu7+KcttcvFHoE87KSp2sCCR1616TqKhbVyFJUBmBB6HHFfOl9Naw3UwnOrkiRiWiXIOT0raEb7nHiarpRuj0GP4pL5ZM2h34mzz5KghQewzUR+KzRlyuhX8y4z82wYH0HNeetf2YQkXWrIR93MRIUenuKYb20mwRe35cHcQkRB49T3Faqkjyfr1RHoZ+MMbRhj4c1Ac4LKUwfwJyKhm+M2mrgnQ9U8zOPKEWce5PSuDmvopp2kXU76IsSxUw5Uew7AVXe7iVgp1q9YrnBMJJ+mccin7GIfX6iO8l+MulKHA0y9E2OFKEAH05HP4GuM0vxPBb+KLzWbm1lluZzlfkJKKOg471XEgYAHWrlVI4DxgD/635UnmWwJH9uh3xwvkHj8QMGl9XQvr82S/E3WNN8caDKq20y3KgbUlBBIzyMY471H8DfBU+j/aNTu0cKVxGgTqe31pIJlV9yan5qgjIK7Q3PI55Ne/eEdGWTw1ZToBkqCQB7c8Vy1KMY6nfhqjru7ONvpLS1tXmvGaCAcFpF6HsK831/xZo99dJZ6ZdLLOCCw25+o9q9a+Kvhx7zwu1sjlXkfeSSBgD39K8S8N+BYtL8QxBTE5YHDKMnPrnoaiMT1Hoex/CW7Fj4WuIyS8jMyEAdAenP1qk72kF9LFlFlLElJHAJJPJ5NaXgtrfw4J9PMyNFOd4LHLbq84+M/gO9l1xbmCRoorjBVgSMDHIH1OahJ3NNlc9AS0gkAL3FnECOhmBP5UyfRLGRQ0mowoOQEEi/gTzmvnyX4e6hkpFciIgYJWUgn3JHU1Vk+Hl/CoeW/ZCoIH+kNyfc5rT2b7mftEuh7Lqfwm0i6a5u4pbVruVSqmScEEkHHU15P4e+HTeG/idpdletbXNzITlI3BCehz0zWRq/gq/wBKto7uW5kIkO0JklifXPpVbQPA2pz3qAXEu+UbgwznHse1Q6bMpcstbHs/xr0yfSbK11CC6iinhIURqwJKjuQK8x8KPD421s2uty7EkBbzFHTkAcfjWxP8KrtgXe4vJpQMGN5cqfwPesKXwhqOk6imxZLUn5S2OCT056fgKx9n5GE0m02j33w/4KsPD2ivZwSi5gkO4ecwyB2P61UbwoplLxeWYsgEbhnPoBXmNh4K8STxq0uqXbxkYXEhUfgDnj6GnHwDrsd0HTV7wIRyBJjYfY9TUyo83Qp0qclsUP2jPhJCvhuTWbNdk8aF5CCMA5r5n/4Tu70lPs0Ss7EBSQecDoa+n9X+Her6xaPZT6jdXUTAhldyd+e2PSvDNf8AhemiaxJbsN0uchCMkCoqU4xjqjKpGMInIQahrPiCQo9z5MbElgCQSO5z68V7R4M1zVtf8Ox6DpbwPHbgNK0xAYr0wD1JPtXM6b4ft7OJAVDSZwVI4HtVO4ln0/UxbacGgaU4MkJxg/XtXkzmk7HnOaeh3sVpdaNdqlypiYkllLZBHtW/cfEz4b6Xai2uYrvUtayVI/1cKn2JHP1FeT3HgnWdcjkmk1hnIPClicn0rkr3wRrkNyyTQCUocq6twPxNVRUZPcumoHvEdjH4njaKyjLmdSoRcnIPQV4p8R/gxr/h2Rri/sZYUZiVQjAAHfI4rofBF34mtHitrS/l0x9212iwSR2GTn8hXYalZ6/NfW9trOvypp0p/eNPgAgdT+XpXdCPszqjCKZ84y6fJCpdEwcclhnFZMTBZHyhO3IIPGTXt3xmsNMhtYBpUkbW4O0PEmwsO5I+vevG0u4lV43iKEHAcnIPvW8Zcx0Rdxtprl34Yvra9tF+zyxjIJOetaHiL4ta74mAiu7wiIDayg8EeuKytSQ3Vm8g5VBkMR19q5q1eE3iGcFgxAwASMU3TjJ3aL5E9z2P4NfFOPwXfBbty1mTuJBGRz1969D+MP7S0XiPSotL8PL+6KhZbjGN5xjGfWvma8kikuy0QCJkKBjqB2xWvYqvyptAA5B9KxlhqblzNB7CDd7FPViXiZnc5ySRnkE+9ULeMlQuGDHkMTmtDXLIR3asGJEgyQOfpUVjGYZ8O4fC9CM10JWVkbpWO1+Fui2V5rERuUbBJLED5QQOK9A8cnStKti8tzbMSMBYyARjpkdq8YW+uNMEjQyNE7Ak7SRj8qy5dSe9ybl/NbOVBGSTWEoNsxnScnc3HnjnvHeJ8sScYOeK63wJ4kfT9ft0nmAg3BgG4AIPNctpGgzXVsLlQGC8lSMEVPq8KQW7OikHacDOSPxrCVPm0OWULn0Z8QfH+mWWmxmwuFubt1yEiIIUd8+1WPh54gXW7KMMxLSDDBh1/CvlG31WcKUBCAEfd759a73wH4vutJ1e1eWdhbIcE4IUZ71xTwdleO5zTw6toj6cvvDtkpJYKAT8oOAWz/OuD1jwfBo2tpqGRCjAqqgdDnr7Vi/FH4zQSG0g0qbfKMMzrwFx2rzDxH8V9a1aAxSj9yAQ0pJy59hSo4aq99DGGHmtz6E8K6ta63qcltbur+QMlg3B9ea6L4rX0Phv4cy3rEi4UM4nZgeAOhHrkjFfN3wZ8Ypo2rGWdiYnIDAnvnrW/wDtHfFmLxJpqaLpEoe2CjzZAMYPcfpXR7BxnaxssPrsaPwp+LMWruIJnAkLZTa3zAHuf8K98GphdElnM6khTgAYwO49zX5rWer3ekajFNBO8QBwzL1Neqab8fdZbTotMlnZ7VTuyW6fX3rqlhtbwOlYezui58dPFDXery2gyE3HaRwSeP65rxV3fcQzkkHDDrg/Wu8+I2pw6yLe+QqHK7Tk5JNcCMDIYjHUDGMGvRgtEmdqvazPRPg3JI2sgCTzADgEDrz0xXtPxLneLw/IUTe33So6n3+leLfBZA3iIFZMuxACg4xXrnxWdrfTZkBaMKMrk5J46ZrKa97UtHzvdQm6edwgDA8k85FZsSLC5AJAJzgjvVy7upHMiBtuTn5eCBVRQTLvJyAMc966IrS5NyxkorEcjPIziur8N3S2oQFAcjIVmxkfWuTXDkAfK57t0rs/DdvCVR5kVmXggHORUzWlxXPQdCvftUsRKFQuBtHSvePB9/oxsohNbyRMoyzBeCf5V4p4alsbZz5hBIAYLGMgDsM16r4Z1zTJYUjA2BjnIOAD3zmuXl5nqaU6vKz0q08UaHp+UtpJwDknKgYNWh8QrKGUCKV3kboWwcVxD3lpIpQAMCPuk9RWFdRWkMxdm8sZ3Ascbfb6VqqMWdqxslsel6n4wtr1cJcAXBJJDniptM8TWTQut3NEjHoIwBgV5V/aelq7q+rQFz/Cpzj8atNFarbidZ45UPZTz9aHhYs3jmVSJ6TP4r0GLlJzIoOGYdv0qTTfEmmzXB2SnHAUbckk15LFq2nJcm3USuxGcIuVB9TXZeG4nknVxASnHzYrB4WMNS55lUnHlO8v3MyDLYOAfXiuV1W2ILHqSPpXWTRkIAy4O0HPrxXP6hGX3DoMnrU20seY3zO7OQuYS3OeCCPXNYtxbEMMYHGMHtXVXVuVUgHj0rGu4A+CRhh0rNq2oJ6WOVu7PYHBwB2I71hiEpchSMknIFdfqNurQ7SMAHjA6GuWlH+lJg/MGznNK5okdRoyh4QSWUqepPAH09a7HTkdBGS3mZGSRxj0rjNNUhkBI8tsBu+a7KwYBUQnA6D6VlNlx0djpLfzChJZmA5znpVhS4cMGwcYyeao2qB85dhjsD1q6FRVCNJgkelcUnqaXLSLJsJDhscbif6U4wuhCu4JwCSDmqqSwx/KJckDv0pwkjZ8RyBj1OKkZYkA2MCcnGK8W+OcSvojRsuHJJJ9q9iLFkdQATjGT2ryj4v24bSZscnaSCOxrpoP3iJHypE8SF3KDys8Z4yKszToskZWMMMZy3GB6Ckuoyk22UBCTxgZ5+lVHBJDPksDtBIxXrnIzVSRXKuF4xgEVBJNFAxOMjPJIGRT4oyyAgkIBwQe9Z+oIZZURAAcHcc4H/66CTRhvLdjlhkHkYHWrcOpwrcIXQAZAUAdKwkAVFQDBHHsatWiNHKrSqspJCqPc0agfTnwyu4l02IgKyMADuHFehrJvy2ANxzhegrz74UwC28PRRoNgBHTjOckivQAMEjGR1GazejM27jiQoJyT7Uox3JNKpHABxjtSqAWyRRcYEg9QGHoT1qNyM4JyakcgdAAPaomXPOeaLgVL0FI8gZBGQfSvCvjBcm2y5JZ92GLHlvevdbpC6sMEgAnOeleB/GlHniIVcvnAHqM81a3NIux4r/aDyPOGUBAcY9KedRQQ4SNpBnHyg5z9KiltHjcgkEYyFXnP41EjBXXJyB0UmqdylqWBdFkZipB6EHjFRS37RDGAcDOByCKawmuCVRipbjJGae2mMWCiV2K9CQAPyo1DYRLyVoAQWBY5wRgD8Kkiu5RcICVIx0IBGaemkO4AMpReuGPU0tto7NdGR2JUHAUGpdwueg6XKDZIFHOMk+tVtQ1ZLdmRjsC85PTFWdMiKWyKCBhRnPesDxWNltMCB8ykZPasVG7HfQmfxLGw2+apJOBg9aX/hIo1G0uAQOSWFeVXd4VZQhbep+Y4wAPaoZJHlZT5kqsPm69a7Fh7rUnnPVp/FFuIwTdIh7KeSTUY8TwiEEuCBySO1eXvPJLt2tgdAwPSuh0PQXviBJMTG3Rh3oeHUUJSudf/wAJNEFwJgCeQKvadrT3hMSybj3UVzEvhARXRSOR3wBnnGa9M+GPhPTopCLoEOcMoHJZvQk9BXFUUUtDObsjIk0t5sMysrZ4YcZ9jU0ukPFbBwCAOSQOldP8SNRsNEDPG6G6YAKiMCMAdMDv71wkniTUb3TxGtlNsYZDADGf51xq5wubNrQ5HvdUiRCSSQpUV7XpXw70zUrBI3iAcnLSSZ5OOenIr5usb3UtIcyCKRZ8544wPqa7Ww+P+s6LaNaxQMTjBZjyDWFSnKfwnLUTnsz0HXPBmlaMZZVWONxwABnpVDQ/EthbARGNURWxuIzmuS/4SHVvFsQuL6RDHnG0HB59qq3iiyIES5IxhRxj3rGNC25y+yfU+k/CVnBqsazoxAIwCo4we1b1x4YsmhARd3ByAMc815x8JvG6CKG0BCODk/NnJr2e4JaBbhJEBYcg4xXNUhKEjKVNpnzx8TtEWJFESAOG4I9PQ153At7ptypgAVxzwMj9eK9O8STDXfGUtozt5COVKgjIPrj0zVjUvD1ppMUbzuqxAEkKuWA9Sa6UnZG0U0jzy58OXfiaIGKbyLpQSxlcn0yQP6Vy2o6Z4i8OJLLbSSzp93eAdpPvXRXniiJdUY277Ujb5SpxkV12j69aeJI/sc7iMMvIGOTjrWqbi7tGkW+x8xa1JfanIz3bLLICQWQHAPpWN9mVZBE7EMO2OR+FfTOp/BK21q7eaG4lSI5JjhTCsfc1xPjL4SR+HoJLtJtpQZbJ6fj616lKtF6I7qdaOx5AlsY5wpBYD+HbjNbtlJHbQgIoDj5twPSsiBW82RVkZ2zjmtmysPLhZgcOOQCM1tN3RtJ3Rpf23NNGPnZhjgk96zIZJ9Vv3SQktGRtGMg/jUztboiiQsJBycdzWjayxLJEikAkZHqa43Gxg1Y0tDu7vRLgkRMwUhgAOldNq/xIu7i0SNV8tgNuCAc07StLjvLB53YqyqdpB4B9xXMaz5MMuwAO6jrjpXNY52zT8GWkutawon2PEx5HqSfSvpnRvBFla6eqlNjlM7sgg+3tXzD4J1ddL1O2mdcktgkAnHNe36n8c7Cx0OWGIGedV2qoXmuerGTtY55Rcjn/AIntY6VaBgqGUnBVBggAHknpWN8PtehvNgUBQDgbeT1rz3xj4wu/FVyJ7kMsR4VAcY+tZfh+7n0S5E6SkAHcFBrqp07Rszop07rU+lvF1sE8NXEjICdpYM2Mk4/+vXzFc3cRmnJjKuGIz1zXdax8WJ73ShYbAhxgyE8n2rztSJ55jKSQ3Iwev410UouO530YchSvI1knUF3ZOoBNbOia0NIUKRtjJzkjnP1rGyIrgygEoDtAJzVu2ia7kEIXLN8xHt9a3OqT01PUtB8UaddGOWaLOAckscEe4roZfGWnhIltXCkkhlUcD0we9edw6MbaxbCFEKYJI6mtLwhoP9sMkJDBwcAAcEfWuSppqedVk46o7y18Qi4mTzbl0jPZB1rrI/EFtpNgoFrNLJL9wMCSff2FULLw3Z6LCQYg8rKAS3Y1t6TpC35ACtIAQMgZ214VeV3dHlynzMrLey6ihHkMpHUZziq8FjcPdCI/KjnOcZxXqOm+E4rewaUqpIHBJHFW7XwI+pxmVblbQkZJjGdw9K4nUit2QmkeaX02neHF3zzBzjr2rzfxr47GoTQraRyIoP3kHH1r3nUvhvpaXbG/U3YVdox2z3x0psHwU8LSQBrZXct0izk5rSNaPQfP2PANN8U6rHamKFpIlyf3sbkN+ldj8LbydtTee+JkbPBfJJrR8Z+HLfwvMywRMhiblVQHjPSqHhvxFBFIZJYGU5BLbcACrm3OOhrB63bPk2fIZMAgH8jQw6EYJP8ADnpVmaPcgdRgL+tMWMMCwIDY6kV+gn0hAMxhicbfRe1NYDhj068jpUpXagQOASerDOaQxlwwABYc59aAIlKNKXViBjGCOCfrSb3I2szELzjNKxaWDACgA544pECNggjPQ8YNKwA2WySxZeynqKTbucY4YjoeMUFCCxETHHcmlJJcvnZxjaO1FgFdSQSWBK8bQM1GxAwCCGJ7HpSD0R8sepFOfa7gAlSo5PrSWgCHBkIVCD3560m0k5IJ96QlsBgMt0BHpTmJIDdh1I71QCAKQxcMw7Be1Iu1UJzk9gR0p7sG2kDYQOg70gj5IY5HXIFUgJYmdoyQC75GQDjAr6a/ZceU6sIkbACqQGPRjkf0r5mtctMAoUA9dx/pX0v+ytEF8QEucHblST6HOK6LWjcV7H08zhWLMcEHn3NfLv7ZSML7S3LsBtYDb7kV9PXGJWJIwc8e1fMn7Y48w6aScSg8EHgjH/1hURZype8fMMyncAAWJHaoZBkcqAB155B+lSTxHeMu2DyMHGKhdArEg7iBjIrOR1kJkG4k8jtTGVWJbBBPQDgA/SpCgOSWCgelMKAch9w9agBoyxYkE4GPaggIACQo9PSnBvNBAyAeMZ6U3lgQFyQMH6UABYbgxOR0IxRkGTAYGPHO04xSKCMFWChRwGGQaXJZsnaQw54xmgSdxdzgjlSPfvSFgX2E5U9D70h5GBtQDnpmlJLYBBIHQ0DEU7QQSQV6miPs5IYHoMfzpVUuu4k5Pb0pFYsjkgZ+lACEM8mWTKDsDjFO5JJGCRwKameCcAY6ilwwYE5IHp2oAQOASAVI/iPpSRqEUkHOenelUBZXwiksOfSm7dp2ucDHBBoFcfycZILZ6rT2DchSQD1wahO0BSTtHQHHWpFyw25AI5J9aAuSRKIwQAQPUnOT701JMMcHeB37UhwuAOEPIOaTBK5JBycALwCKskemFfeAAO+4ZzTCW3E4wpPBPQ05yyYITCrx64pmwngnJHOM9aAFj3ckDa47jvSoSUJIxzzxUSAkh8cDjNSK24MTgnsSaAJ13TOQgyAMk+lS2qxyMFfG0dV7mq6ThASpAz8p96faqkUsRIbAOQQeR+NUkFz6d/Z+cx6BdqEVoJQVPOMEHr+ldjqcgjtJ0KAkgkEnpXHfAdiPD10AACCcE9sn2+tdveRrIpSQhlIIJB4FS1qJnyb42AbxFeMRyCeSe9c+zlwhYhSODx1rX8auW8S3YByN5GCMgYJ5rGyA+CST+lU0CHOwGQDuJ/iobYqggkkdqjJGAcZHbHenq4I4HQ85qLDFJAJdgFHShlVQATncetR4PmMCMIeQT/KkRigJcEjPGKVgJvMLhowxAXGOKcHOQCQcVCJMygH7o6H1qTeFyANxzwT1/KixVyRuMkkgd8Uw5kJwMKOR2pzOFyCcg9wOlMZUIG9iQeBk0guKqGYlBjjnHrSM5HAGCTjp0pUIRQM4PYdwKRSFbB+6eSTzigYHlMEnOetJ8x3EkAKM+lJuIBIPGT1FNjXLEZIDdieop3Fca4MkfIJPUDOM0iKNwJAwOMnt+NGQrEFSBng+lN2kAqRkE54qhPUewKZVSBzz3zUJUIpYkkDpk/pT2YsQMBVHfHWmFztIBUEHJGOT+NAhpI2s4UgHgZ7U4grkEcYHIPSmqCy7mOQegHNPBCKMAgnj6CgByBiwIGQR1qWJVYgKA3PPOM1CrHBIOUxS8tsZQAAQT6mgD0vw6q/YIGchZehUnJP41B40Jk00k9Aep7f5xVvQo/8AQYHIHPODVTx4V/s1SG2tnAyODQBR+GLJH4rsppD8qsrBseh9K+9vDGlW/iGQSJEr+Yu5VHTpx0r4A+Hs23xLZuBhQQQW7jPNfdNtrL6F4HudRtSUu4owyqOBz0A/OuDEI1gavinRYtMtwTK8bAncNvQV454wtYpYJXjmWUsDtPQnPtVrwn4713xbez2urXBmlf7gk4CA9Oag8WeH7lEeJGBKAgkA84rninHc10Z5XYskV6wfDjJDY6ZxXkHibI168QOXHmEjngCvYIrFW1CaA5AXLMxBOK8e8TIqa5d7DhAxC56kV2QZjIysncCGAH93HP50pJZiF5bHcUxydwBACn2oJ5AA3AdSTXTczHBwykEZAHPNCZdcAAewPamrlQQRnPb0oDBQAucH8cUXAUsOCBgZ5UjP60Fn5AAAPt0pZNqgMWyw/gApCfmBBzn+8ehpACgRqcDIxzk5q3YX62EkUgRnQEEqvOOapqwYsCcn0pVkGQpG0D0PWjcb1Oj8UeJ31cQRRkCJRko3X61hPO7qUc7gMFeeRUKkM5YpgEYJzyaUg9QccY5pWSJska3hnV7XRtQEtwkkyZ5VRk5rvLzxnZ6gIVRlYvhAGIGPYmvLuHyScEdc9/xpivvBjlVWHTDcjFZTpqTuZyhzHpVjppa63O8AlLkqInBIHpmtO9lktC0c0LkNwApHFeZ6BcDTr+Iq6iMEAsTnA+tet6yyX1tayowLpHggEYIPf3rmdPlZi4crPPPEOrtDK0YQwOAByPvD1OOKq6TI0mSTwT97PGareKZANQaLcQpAJJ5z7ZqfSVSSEbiSmeT0x9K6Yx0OiCstiHUFczyIoQFuCQetZki/OCwBwDzjiti6UBsMFB5KsDnIrHnQKpJGBmtVoWV1fCEZxjnijIOCDkAevNOZuAVAJ6gEU0kYMjAA5wQB0rQBHwFwARuOR65phwHAzkkYOD0PpUpyiB1fDdgwyRTJCQyg7cdScY5oAEBTaXGWPYU9cZOQB67hwKZ8qq2ATk55qUyltoIDjGQp7e9ADVbYxJBK57cZ/CgfLuYjIJ4yelLzvQAFs8nmlwdoJGecEVNwECHIYAkehPWglTjAIHUgHpQ53AKQSAc5Hag7txBBQe/f3pANJVyzkYA7+n4U5AGUgFiOxNIyg5J4B4DDv+FSBWZQFPI6kUAW9KkkhuFcvhFGSMdRWzqWoPqNq7gsqLwBjqKxbc4cgjIxkVbed/sUp3gIvBA5IH0qbXYWuZbqVxjbnGR71rWuoQQ6EIkIN0WPmKOCPQ+4rFGHRycFcY47e9KpO0ICCCOR0yKdgsS2T/ZJt4YkBgxAz19M16JYa2LqBA6GAqAV3HrxXntqBFcRDIGD1Y8V0UdyJo2UMMr2YHk/Ws5RTBI7rwo66ndyMjgOhwFIIB/Gusu95UiUgsOhHTFcT8OllW7lL7QoGQhPJrvLyIMokClA3QMelcctzZI566UnKggL1OR2ryjxfsn1d2Q5C9iMZr1vUVCHGSfXFeSeK5opdauSgIQHABHIxW1IloxwCQSTj/ZxSsochiSCOABRndkKQT3HpU9tA90+wuAR2BwR/jXVcm4ig7QRnB6epNWoFkUMNhxIMEnitK1gs9MkillQzAn5Y5Ohb39BWrdXcd28EwtYUVcjYoyD+dRzWIcj0b9nbT2l8faUS4ASVCOeBkjIFfszpoxotgDyBEuP++RX48/AS5tLvx1o0VtEsDLKoZQeTk9a/YeyUpplnGTysSg/98ivNxGtRMUXdE3p60mRyMZI9qQZ75A6YNO59eazWpRHKBh8kDgkA965xAACoGACRiukfGyQnk7T17VzUZJTJOSScmuSsgMDxf4fudegjS1v/sTKCCWXINeYeOvBN3pPhm7vn1+5MlshYeVhASR0J7ivaZgGUkHLAV4t+0B4ws9O0OXRCnmz3S7W2nBRTXPGUk0okySe58vzwHW7ljd6rdXMy87TIcIT3B9ayNc1GPw7stoZnbccEFsuahMeqjUZINMmit4UyC0qeZuP04596whpVzrWrzzSFpJ7cElmOASB1r1VG6OVxsyzf+Gb7W4opbK9uXixuEczZCnvitbTPGuteHtKmsLu3MzBSkcm45U+uO4qt4E+IjeHLn7BrNuJrIsQLiFMtHz0IHUe9avxK1mHWVgutEmWGHYUZ2jHz/UdjVW0Dc8n8T6fJq9wN9+EllyGMhJAJ7e31r0r4WeBfD1jYia31q5s9ZCjepjBgf2z1xXmFxrIbUIk1BJEtS6iWS2AztB5wD1Nen29v8KtajT+zvEWt6dME2suwuyNjk4I6/TineSQp3UTpNT0nVbJ2u7sQzWwP7uSEE4Ge47VofBOBfCnxKvNVlmWe31S3ZVCsOHHQY6+lc5aXGs6Ncrp2i6yuuac4/4+rpSGK+49asyaNNoE8OrC9hS4tzvKMpwDznbj19KxvJHH72x6X4z0yF5LlhBG9xMecgMRn60vh/4U+BvCemDVPEaQ6xqMnzrE5BSIZ4GOg+teU6Z8WW1rUJUu5TEmSd8seCVHoaseINfvZbFZYIY9V08sAyQsQwHYmqjOV7F8skO+IGp6ZqOuWx0yC1trc5QRQLhVBxjOOM8dTWr4V8Q3/hCeJxAb+0QlhBnB3diD617V8KPCWkL4Otrh9KgDXSZkE6gkHnJBP0rwjxtqaaD4l1S1gnj8jz2MfP3fTFaOEiop31O28LjS/Fv2vUpdUstLvZJmMkdyxBQE8DH8VfSPwf8Agz4aWOHXpdQj1m6GNvlgBQR6CvjLwT4cuL+5BtIJr2e4cGRmjBCk9Oewr7n/AGfPC974b0Kdb1FieUDCMwyCOv4HNZOUkdlNRex6q7hgFX5UHQDtSbvQU0xvycAjr8pB/lTQx5HatIu50Eoxkk56YqzBgLjOBVVSARnmrMRAXJBHofWk27gSEg8elNI3Ag80Ng5BPFJuG4AcmrQC565OTRxxSdOtJ1wSOaS1AcARnHAo5yBnijpwOtHbOOe1UAZAIzwaM5wAMnNLz35NJgHgjigCO83Lp16UxnymI+uDivzs8b+PPDHhzXtXg1nS7i/uGuGKmFtoAyeD61+id+4TSb1s42xMc+nBr8svipp6av4t1XeCWjuGIJHXnjFGiZvTWpSvvij4PaWRodMuLOI8jzZep9vU+1Z3/CyfCyqQtpI8gHLeYBnNcxc+FIH+UxqwJ3ewNZ03hJFyyoqgc7QvJ/Gocovod6UujO7i8e+FJWLS2l1Fxz+8BCgd60LLxh4AuWCTy6hBHIdp5ABPrk15lL4QSKQOY0JZeWOSAD2xVW48G20iZdVkC9ARwfwpxcCWpvqel+OLbwoumef4a1C6ujtIlju2BYAjtgfzrzXwVrVloeqSXF7BJNCykBUwfwOe1V105dJtpVgQWqsDuEZwMfSsrS4BfqZEcsCSQSMYxXQpaaGLVt2eg3fi/wAMS3Algs5YnUEHeSoGfQnrUY8U6C6AC2uCRxkSDB/SuCnUQh2kDBQdudpOTTFMTqpZZChIIAU5J+lNWA9Hjv8Aw5OAJnniLEkCPufQmvPb6JJdVl8ss6BiqqTjIz3PrU9qVkVgHYqDwzJg/lVNs/ancEDGSTTuTvuWZYwk9qzKBHnk56V61pzeDo9BgjvdRu7e+YBiYY8qfbPavIGYyCDMmSoIAJ6gnvWnKJrcEPMChAxjkY9KBxPREbwvtYvqUoKnAUL1U98noadDB4ceUA6i6qeSuMsP6V5qEKIQxJDHgEdakjm2sFZwCeAM9Kks9TvNA8NT6Ne3Fhr7XF1GpZIJIwA+O2e1ea6fcMLuRADvWQKCRww9R7UxHlWKQBwAQckcZqPTXZLwOuQcYGPT0oJep7b4b8DTX+lNdSX1rapgbftEoTH0z1qxP4WOCBqems5GAyXIYfj6V5Je3GoNHm3uSUP/ACzZSwH59KzP+JsgISRVY9tvFZOKZUZOOx7SvhKcKCLy0lRSAWjnU4/DPFSp4QvZsGJoZkyOUnU49M85FeS6Tb61qEpihmRXbCyGPIwR05PSupXwH4quYzPpd1FqaMCGjlk8tl9Rj+L8Kz5IlOs0em2Hw51e/CiNbeUscpFBOhY+vBI5rt/hj4F1Tw/8TPDz6jYNaQyTlV3OrbjjnoT6181tpPiXR7lFu9OksJWOCxLiU47Ar2r2r9mzVb+5+K+hWt7cTyxxyqyrK5YjOQfvc0nCFjGdRyP0d1PUo9NRJpI5plCgsYY8hB7ntXD6lrl7e6k7aFcy3sbKWKlinlMOxzwR7V3moXkdjA8s7lLdQAxAJA47j0rm4td8PSu/2ZraSJhtMcIAcn6Dn9Kh2tucrINB8Wa3qMANxoRlEZ2yTRuFzjrx3/CurVlkjVwhjDDO0g5HsayPDs0Kx3RsZZUgB5hlBBRvbPIzWujGQgkk8ZPritIbEgMde1HJIP6etNguLa6maCGdZJVzuTGCD6YpDMiyiJ5AsxziPacmrAf1JBGDUbZx0yPWnE9SRjqKYTuzjikwKl3/AKh+wwa0IsLDCoOAEAHNZ92SInxwcc1oKo8iIAcbQfpUx3AfSYPPOaXHOaTPPWrLEyeOoOKzPEkQukSKWQrbBA24HBDZ9a0+ecH8aoazEJYpCQGURgkE4zzWVVXgxXJLVVsYo/KkM0kaAFj1dfQ1cjl8xVcAAHoo7VRgvkKwAKAVAGARwO31p8kq20zyh1jRuoY45rCk0o6MkseYI5zEYmRSNwbPBqlf6qC0dvaDfe/eQKQwx6n2rE8S65c3kcVtFG1pBKwTzZeOD3HtVJbCXRNSsbqzJEEpEMoc8OP73t+NKVZvSI1qdJYXOtswjltrSI8s0jMCD+A6VrswV9pChh1A9axp54NKuCJJkLyMFWCEFiPT3zVmCW3vZngiuI2cAhlJ+YevHrW0JpaNiNFUd2ICMABySMUbSACRkHoQc5rLg0uE7ibm4ZuRtaTcpH0xVu2tY7beIgUDY3KD8pPqB2rZMCxnqScAUc8etA7dD60hA698Y+lMDL8X5Phi4wcDeo6e4r5x/aQcJ8GdSVhw80aE56YYZP6V9GeLzjw264zmRf5ivBPjzb6Zd/CjUItTleEFt0UkfJEgG4AjuDjBrkrStJID4ShdlyryGTBIAKgYHYe9LuVlyQc4yR71FazCe0ikI5KjJI6//XqZAGYDH1rqvodcdiEnCkkNluOOlLtHAHAzmp3UIANxKnnA70NsU5yCMckii5ZVnXZG+eFJzg96pRTCJgzgYBzz0q3fvsUMBnPpVAsjgZOAOoPetYK7Im9DDa487Up2LYwTnHTB6Y9anSQv0QgDs3WqkACXdwSAwJJT3q1GehxznI962schMrjJJIUA4GT1qw7mRVySWXofSq24bSQcjqMjpUscq+WQylW+8GHb2NFgHBjkqFyMZHualjxtCkEnvUIIIBIIIOetSGVY0JJIGMk+lFgJFYcAnn+VPwWQoRuGQwGfTpUaggncMHANLvKkkDgjg1IFgkuASQfc0+Nsxkggc4zVdZSeOAOtIrmPcAQD3BoAvpKCcA4Pf3qbzUKgAcg5IrMSUAZ4BzUsdww5Iyc5xQ9S1ob9tIkumzIVInjIY/Q0+SBZIEeIlyFyVHFQWWwQN5pCBlwdnQg+taNpHZwokbT7o1GQUBJP1rzKmjPaovmiVzBm2iIBPOT7GlVBgMSoJPPPJ/CrVxBFBKAhkKsDhv4SPSq63Zdo4o4EBAIDbTuP41jc6OU1tNtJNRghtvMYyrKPKGcEj0r6l/ZstVfRtXFvmV4nFuYSQBuAJyT3xXy7oTLb3SSs26RZAoIGMMe1fXP7LDQt4H8Q3KRLuW4MgycEEA5P51tBpO7ODFaI8D/alsc+K7Ga3lzBcQNG2RwkgGGGPU4r5X1y1e1uVVo2QwkopY8gHuB24r67+NMU+q2EsU4EeL03SKx5APUqT2x1r5W8a5ku2lV2Z2YlmIyCMYHNdlOSehFC6iet/s0+MTNFd+GLggFS0tpubAA717a4ZQQTgjriviLQNfm8OatZ6nayFJ7WZXBJ7Z5H4ivtfTtVh8RaRZ6vbMHguo1YMvdscjj0NeTjaPK+ZdT6/AYhzXI+grMcE4BNQs+M+uakfqR1HWq0nJK9K8Zn0EZJg8xwcYBxg5HWq/m5PJpJQdwBJABzx3qE5YkYJXsV5+vFQy07jmwSTjkHrUsTcY6gH86hyQMgnpz7U+2UvMEHzHBYADnA6n8KERJ6F9AoQkgg46Cqdx5sZLI5BPBGetTGYAkA5BpxiDDOMDrxzmtDnvY47xJc3flHbEHGeSByB3NcI1zdpdEEDG44PQkdq9b1Gz80EkDkHjGM1yV9oqbkYZAHDKORntzW8GRcwEu5n2q7k45AJp1xK0cRYElyRhQeo7mtQaQ0W7AyCeAwzRLpwfBfIIHAA6+1Wlchs52WWR5PvNjGcZ4pys/BXgj5eDjOfUd60jprvKzbMDspPBp9vpgLA4IGc5IxzWnKh3uVIoDIoZurEjOO9WxpazcsoAJyT7VqQaaVAAXOTwB0ra07R3mUbo8Z5xiqhdmTSOet/D0chA2bgB1x1BrpdL8NiAqQqhcgBQOua6K20PgMQSSACBxgdhWzaaUVHAwcg/hWjv0MtEyHTLJYgFRCoByQVxWuICMgA49qsRWxXAJyR6nNTOCmCBgCnfqyGzHuoSoJxgHr71hagmA+AQR+OPxrp7xxnBHJ7Csa9coGG0EEHkjNKQ07HGXbupJ5xnBI7VWE4yA56nuelXtQkIRgFBB7E1hs+CcEZ7VzGsXctSokoAJ46g+lVZIwrtjlewpyOVIGQR3JNMdwWIBwKDROxCWBAB4PfNPRAwGTx1+tNKgnBG70zU8KjcDgHHODULU05ieNSRyMGr1on3TtwTyahgXKk4yc5BxVuNCuCORj86DNs0oEXILHJxnitCAqrAgkj3rMtck5YfL1FX4zzwMY9aaszNo00IxknIz+VTxsBkjPXvVGJ+gB5PWpzIMgA4I5NHKQXxchAATjvzWTrWqx6dpt/cs+FihZi4HbGP61NczrGACSy9Oma8p+P3jEeFvhnrc4cCWZVhjBPJywz+GK3hBykkRN8quz4c8Ya2+s6zqeoySBXnmZsHuAcAZ+lczb4aQsFByMc9jTtQn810CSM/OTkADJ60W0QLJkbS5+9nHFfU01yxSPkK0uabZtWiAJGQPlwSCxHNaZKvoc7hcMzAYzmsq2IknSIAspYDA7AVq61mLw1NIZFUtOSoAwcdMfSqMrnE3szSyqSCewX0xS3CCCCAA4Zzu9PwNNnBKgKPmB4yeh+tWdRiEaWjkuysg+Zv73fHtVXMmQLkZAOC3f0rY0kC2kUEgkKW9celZTxfvApyTweOM1r2IWXUBGGIV0yDj9Kl6jQ6NHEgJOGJyK2bByGiL5IDckHtVG4s3SVHAIiAwNx64qcMVgQ5yCOo4z7VlLU1SOuS4lk01yQMbwFYnpn+lb+gqI1SUSwyGMqcKc5A6j61wcMkr2IjQkOexOa29LulydpVAoCsq8ZPqfesJI6YH0/wDCrXUUwICRBI24qON2fb2r2y3uUS+mgZg8QUtGqnBXPQGvlPwLqxQ2agq0qYwA2M88ivpXSM6lpcdxZOIpTEzOzDdgDr9a+XzCDjqcuKWlz07wNFdx3jvp2pmcKu0R+X8o49D1PbPtXVXV1dQW8hn04s5UoZCAcg9Tj1968jj1nXNMtbMaZfRWMfWUmLJVscnPcH0qTW/HCSrKbnV76YrFiR4BtAcj09M18JiKU+a8T52q+XVHVzW2s2cbfY4BPFIwxcOd6onrgckjjivM4rzxzB4qaafUXgllJWKGVSImAyQNv8NSaD8Rtf8ADnhwT2kgurKMtMyy8kLu7HtxXWaxrtj4+0+11e1drTUI8FJFIwSOxH4mvNdOVJ89rnC+WWx40PCmteOfEt5p9rEX1GaZmuJpAQiEtknHpxxWlrfhPxb4a1G18Nafei5S0VZ5bzT4SJYc8kEjqa9a8M6xbaNc6jc21sP7ZvGVW3naqnGM5PbPOKu6H8JtdvdZl1W41HbHct5rpaP98nt9BWixs0rctzSCuedeFfBl54jtdQl0+0ka7UZY31yRcSMByQOwNeqeArDX5/h5rMN+phvbUFY43B3AAZBz+ddOvw4trXY9laSWdyDu+0GY5J7mtPVdUXw3YqLydLu5lUxvHEMPID0HFYTquWs42OlUEzE+FurazqVmWQEjaYpPMyGAHHBrpLyz1mxjKpDZSEkKFGSwBPXB/nXH6j8QY7DTRYabo97CoBaVYBtYD6kd684s/i/qmhaoI0tL+aKV9qpOBwSeBnqa6aeLtHki72L0pLU+pNEbRbLUbS3SeEX4w0xDgAEDJ4z61T8RfE238Pa4gS9tdSiZwjQQsDKn0A64xXjvxF12PTvDgudX0yWyvboBYp7U5bJHcDB+tcf8IdMS7Gsxg+dqTgMlw8hEoB6gA+vc19Phs3mqfJGNmN1uVbHrc/iddG+I0mt2D/arW4hMpB5PIxt+uecGung+Jup6tMUaO0gsJRt84K5OT1Ue4Ga8vOm67pltGHsoryWdioQtjygBySe/XpVDV7y/06yF0iyWVvaszyxrPuiKgcke4yeOc1yPN68ZNKW/Q5XWmnc6fx5c3mqR3Q066uDbBwEtyScjucemc1o6R45ns9NjM2jJPd20QhikaQBUGPTg/lzXndh4kvdUayXSr2LWZrjcsIyQEGOQ3Taeenermtaf41uv+Jc19Z6bdO2TGY9hlXvhh16etRTxVfmc118iPaNu6MW6vfD+tX+p3eo66sV6zF5hGXjCH0G0DP16Vw2u3yaZeWN1baXfXGhJIrS3gQsJh9T1Fdt48vbWHS10i005nlEYW4uooyVB75IGSc1k/CjxXaolx4Y1Nke3IP2fzBkMD1QnsfTNbV4e1XO5DmnJXIbfwvpnjCa9v/DcotJMfu0yCrtjJDD+GuT0/wCOWkaXrM3hbxPoB+1RsYZ5IgCpGOpHWux1fwNceGLyefwnc3EWoXUi+QFQGNMnneD2HrXkWs/A/wAc3nxUfUZZ7fxBqEybrmeIGNEbHC9MZHtWWEpUpztORFJxv7xJ470DTLC4F3oV7Hc6Tdnci5JeJsE4I9MAgGuRBQkphhnqQPSu78T/AAq17wbpEt9q82nW4UEmNJsvyemOma4RQSBg4B5A96+yocsYcsXc9mnJNaEMu7BK4x0ArHmwZCAQSODx0ralKhGJ5JzyexrFlGSWJx2rvizQpTtjIJ3E+g6CuS16VvPwFO0Agg9xXYTEhTgcjvXH69tTeSSGxwO1bwepZo6Io+xxOF25UA7TwD6VoIQWJZQSMjIP61maErpp0RLkhuSO2a0oiGBJOOeT6Upv3rBYjvnzavgZIHHOMGudS7AJRTwDyD61u6rlbKQE7Vb9feuVjVcFAc47g5yfWumiD0NOO4DEYHJp6yDlSMEdutULc5I3HHHBqQuBtIJIBwcV0gXvNGTkE+tWo33BSGzxnHpWeJRgLjJ6k1MkhXBXIHQ5HWgC+k4ViCQB2FXYnS4JRlDKeCD0rI5YggAsOmO1XrTIdADgsR74NQ/ID6g/ZD3T/FOxDne8cZBOMDG0EDHtmvv6Y5mYkc5r4G/YzPmfFGIEHKRsSCc4JXGD78CvviQ5ck8HPNYr4mc63Y0nPQU3dz1wPX0pd3QkYFNJ5IBqmUNPTk5x0pIiBJweMUrkLgk4FNjwGY4wApII9aluyA+PvjVmXXbtyculyQBnrlgBXI2kYG0nAyOQex9K6z4oIJ/Ed2XOQZXxnsc8fj1rnLUEgMQQcYIIzivErO8xvUs6mHbSJgQchRgevtWdoVqxVCDtYkD65rXvsLpUzc4GMf1qtpEeAmAQfvYx1H1rG+tibHSlxDo94QxDLEegyOQRmuG+HGlNZSxag7CTLNEjg5B5Oa7bUHC+HtQboPJbn0GDmuW+HTmTwzYISCiSSMT9TxXSpWQ9EdRdgs+DyawvFZ26LISdp3AHj1NbVwRkGsPxlj+w0kAw28KyjuAwwfrzUMk53SmdLe7KKWYrg4ONo/rUOihVe8GN2XVgzHp64qe0ZLfTLlnDAcAHsM1W8PjKuSMksccVm9AOigccDGa0rdySoxgVnQg8Hggj8RV+3BMi87QO3rWLdyZaGjGUbYpYgE5JxnPPr65xXsXhbQ/HU9hbMuswJabRsT7OAdvbgAnpXj9vjzIiRwZFUg/7w5r630SNYNAt4gANsScjqQBzX1+UU48rk1c8/ETndKDsQ6TpWo2wigvdSE8jjh1hChfwxzUV7pWuwykQz2FyhPBkjyQPwxW9ZEyXRcqSdoGc9KieQb3AOSGI4r3bRvsPmly/EzCgsPEDsu+LTyhOD+7PFX7OwuJzcxSwWSzQruGIxgnBwK0I5AHBJyc9KqxMUur1lORJgHnpinKMW9EKM5Ld3M20lv5Jkjn0aFt/R1IH5jtTtRaW2lWI6GJgeS0XIA+taquV2EEgAZBFS27yNLuUkjaeB3pOnBa2HGtN6XMltPibTXnh0lXkyB5WSM//AF65y4v2tz5b+HLguDjKNx+dehzXLi0REbDowJwOoqi9w77yxzk9cYxUwpwe6HUqVEvdZz2nW1tfQtJNo9xCFHOWzUp03Snt3nSC5ijHG5c8n0/nXRwTExXILZJTA571Np0oTSLcMAcMVII471EoRvobU6kuW8jkIzoQB8yeSIYxkk809R4aYBkdpOf4cnn8a3Da2twZHktYpCrHBxjHNNuYIRp88cUEcRGGG0e4zQqStcTrSOe1K48LWEPmXUcgQ+qk5/Ksu11rwIZ8wwkyN3CP/PNd5cwW1zFEr20cibQTuHQn2qhDpFhasTFYwAk5LFe9axowe7M516qfupGZDceHrhQYLSWVR1ZFbge+TUJ1XwokpDukbDjErEfzNdXA5FlIgRUG7G1RgAVz2p+GdJ1Y5u9NhZyDuYDGfxHNZqjGTtccq9SMb2TKMl/4Ou42iNzExJ6RuSf0rJu/h34Qk3z7rtAw3EqWGQe/StzT/B+jaRcA2umQAEEkyLux+ddFHMWgWIpGYQMeWVGK3+rxj8Luc31mVTScUeVSeCvAcBINxdgnrktTI/BPgu5kCRTXh3cABSc/jXqE1hZTkl7OBiRjBQEU62ggtQPJt44gOyqBWns4pbmF7v4UeYXPwo8NW8TSbr5EHohrlL/wz4Ms5Cr3GolwfuhcGvoZ52l+VsYIA29j+BrIudGsZnd2s4i5P3ioODRCMZaSbFUi4q8Ir7jxLTfhvoGuzAWVpqkgY5YsSvH410M/wH8N2qK93JewKTwznAB+or1SyRLXCxRrFgdQMZralnS5s0SRVlORwRkAVFSKT925pRjdXnFX9Dw23+Cfhuc77fVdwB4BxkH8a7vTvCtpZaeltHqaOFGBjArpl07TkkZhZRqxOS2MGsfUfBul38hfEsWc/LGxANZexU3udMavsto/cc7rfw+g1uIQz6nCYRxtOOR+GK5s/CK0gYCz1WxQLwU3DH6dK7VfhhpRwWuLgc9PMJrQsfB2k6WAUgMjqciRnOT/AJ96f1eMepp9blJ/CeSeI/hBeJJaS2s9qZFYFHjkKg+2O9bF38OdV17RYra/WJpY/uyhgSAB0xXpcug2GqQgXMLsFY7VEhx9faqZ8F2sdzHsvruNG42LISF/HHFR9XjLW43ipR6HijfBPXEkMccUYTPDlgfxNaFt8DZrFhdaiI9RkT5lgUALn3z1r16XwfCzkpqt2AeoEh/nTF8H2asGluruUDsZTgmq+rL+YX1v+6eA618LPEl9fy3lzp0RtB/q03ABFFVtI8JO2qKIo42ZRtIVxx+FfS2oWttJpMFps3xBtr5J6D361gar8INBu5EmijktXYZDREj680KjF6N2CWJklzKNzz+HwNdOATaluM5BB4pG8BSyMGOn+YVOQWAOD+deh2Pw4s7FgovrllA6bzWh/wAIfBtKRXc0Y7ZbOabwy6SIjjG942PLz4Gu8Ei0ZT6ADA/WhvA92Mf6KwXuCoJP45r1WHwnFEf3l/NMMcLkDmpH8MWchBklmdQPulutT9WXc0WKfY8gl8D3Lq6C0lUHkYIGCPXmvAviX8L9Q0zxBPrNwsUUUilVPmAsQDk4H419wHT7d0+whcI6leCcgfWvG/Fv7NWm6zc3MqXc8DEEjDZP+H6Vn9RjW93msc2JxEuT4bnw5qzPJdNDAhZ8n5vT3q1a+ELq4iMEQAeQbpJD/niu+8QeCLbwprl3bAvMYpChZiMv6Emt7wjpEIsJ55HMwY7RkAbT6fQV8fjqH1afK2eWp3VzyfThc+H7wQXQMlspALgdF9TVj4qX9ra2tpJYPHsmAJ2cgD1+vFbnjj7PZxX0rgHyjtDMeuenHeuY+GfhOHxRqchuDLOXBYRkcAdwB9KnB0+eaZ0Unrc6z4GjS73Uib1rdn8seX57bVBJ6knqa6/xx8K9Z8b3Mt1bRQmxtfmyGyDjoBVhvhx8P9As4rQ2V1c6yw3eWJSoTPTINaWi+CNa8V2NxY6BqcttJERuhaY4Cj27/jX1qwd43R0SxXKuWx5PJ+zF4p8Tia/1mZbLTI1LBkOMKOc5z6CvmDxdY22i61e2tq3nQQSvCJCck4YjP44r9Jv+FI+Mdb8Ny6Zd+KJI0KlWjVx0Pb6V8I/GzwRH4J8R3mnuwmkjcr5o53Y7/jWMsL7NXHRrKTtZnlFtMsrOjpujLcjsR2rMuYDa3BjDEEkkL0HNa9ioR0wSCGyQRzTtYkjn81iCzqcZx1Nch7UXoZMFlK+HddqZ+9nIPrzWtCqxlQhOCPXr+FZ9oNqlmJJHylc8D8Ku28YZHwACxBLY5wO1Jmgy8EgYgjJHPXOBV3TkTBldfNYLgDpgVBcoiW5wFDlgQzZyR6Cqn2s27MxfYuCCAetFgLN/KGYhCVJByCO1ZUeI5gQ3OcDHallleUMTKSwXqBkVWjlTeCQQAM7iMkH1p2ZZ6n4KnijBSVPPBUqR0wT/AFrorzwzpWtJGyOLS3jIErStwT7V55omvfZg0UMId3UAbhjP0969O0zwlFc+G5r+81CGygUAkzHlyewHc81nyPocc2rnCyeD7XUdfe2066he2iBLTTnYCBVe81me1WbToBby2ynjyk3Eke5rK1JZTeSrCcxFtpbJAYeuK7XwF4DWaZJr0mOzJy74xgVSi2Z8yRwjLOXe5K7HIyQxHIHtUN9cPdRRuyBY+mM5zXpfxF0PwzaGIaVf/aZyNrQRAhVHue5rAh0LSYNHeXVbs2oIIijVc5btz2qkmi07nO6GslzIqB/KG4AY4yTx1rt/E/wqns/CqaiiNKCN2Bz17/r3rmfDGmW8uoxqLpi28MqKpORn2r7Ds/Ciap4AgtJkOPs+3aRjJA4p2s9S42Pzs1q1a2vSirmVVJKg9Pes6PO8FgGYEEHOOa9V+LPhC48NapdCQCIMWACgcjsM9a8sjHlIC4w/oRxW6Whoi1PcvJhXcgADAXnmq+3DHIYEDO00pLOQQ2Cp5wOtK5BxlvvAriqsB3vwlcrqoDEZyCvGDXrHxiwNFWRcuFjGUJ6kDkivJPhSwHiCBCclQE6dATXq/wAX2aTRiBkLGm0n1/zmueS94D52Cr5jso5c5NBBQlSMA9M9/pVm0hE8iLHwc4BI7VZ1LTJLFyznIPGRyPwrdWArWiiWYsQMAAAHkH2r0/wz4Pnhto2mHk+Z8ygnt6Vyvw+0uC/8Q2Fs7ARyyqrBumCeTX6t/Cr9n7w2/gq0Et8kEskYY5wSAR0B61r7HnXNc5a1XlfKtz4C0TQlWXy4UYyj72UPJ+uMV2FpoV7bRjZAhDZJzkZzX3lZfso+Gbzc6arOyEnpKwGfzxS3H7HPhiZyTqc4ftmRjz+dCw8f5jk5qu6ifGVjoGqxPH5rWjJsyqqcsCRxk1z/AIm0a/ZSkgRlbOff2FfcC/sgaOlwoi1RmiB+Ze4/Mmrer/sj+FNQiRbnVwioMADAx+TVpHD6/EL2tVbxPznTQJ2BAQgqcFduM16h4R8CfaNNDvblyQDnHQ19Wv8Asg+Bo3Bm1tmA6ASEf1rbsv2d/CljGEt9ZcA91bP9a2dFL7Qo1531R8F+LtKl0K4kZHMUu442HkfnWr8ML2/vteihnuHliHzMzMcDnpgcZr7D1r9kHQPEWXTV3JJySVzn8awJv2TdM8Exm+TWXkSMEhcY5+opSpRUdzaFWblsczcKrghl2gL8oGeawL3GMkEE9Ae5rp7vHkhApUIdu4nlgKwr5BkHOT1AI6V49SHKz0Yu5y95CWQ7hjntWPdKq4JByvp3roLxWyQSTz1I61lXEQOcjn1rlkjRPUwbu3DggnAAPJ4FcZeWqpfAqCoLYYDvXfXsIlUo43gnhT3PauP1IgXxXOGXB45NZG6NnSIhkKEBUcKD/M11enhP4ywIGcgZrldOlDOg3FBgAkcGumspSHC9QeOOc/jUSVykzprLGxXVMhhyT6fSrLkSMAIyw6DPOBTLFxsCYAYc4JqeWZI8MoBI4IH8645LU2HRJEuS8Icdtw6U0sgclIgB1x2pougYjuOCTwBQ0uwAYzkccVOgEkcpZ8GLC9QwPWvPvinGkmkzswAABPAxj2ruTduilgnI7e1cD8TL/wA3R51dQARksD0GDXTSWuhEnofM99bxSSZbg9fpWVcwAyOAuY1Bwcdat38hluJRGgALcSAn7v07GobhvLhAQ8KMfNk5r00zkloypa5WAABiSefSoXUmcjJAU5wOhNW7YEL83QDIqFWBnJB4HVuvNO5I8W4faxAJAyfrViyRFljbOw7gMsaSNhkgEgk8E1o6fCl3MgcgEY5Pc1cCZH0Z8NY2/sGJSVAfBBPfHbNdweoBGBjGAa474fxCLQ4kQEKMH16967FcMOmPrWUtzOLuBOMAHBHp3o3eh5oKjODyT0pozuxnAqSx+47cnpUbk9jinHJzzgCmOQBwc8flQBXuSPLbIBGORXhXxZilYPsnMZYnPAJI9BXuV0T5ZKkbjxzXhXxalZbpYmAL53EZ6DNbQWpXQ8hnhKQSiMZCjJb2+lYm4biRjPY9AK3b5gElBOQc5A71iCMLECiYAPIbqa0auVEt2BMkrEsN4xgYxz9a1ShCsQMEjBGc1jQMEmBUGRAK17eSJnVNzF2HOR0FJaEyIsNKEy2QpwqdzV7TkH2hy4wDjgdM1KtxBEgRYySAQWNFiyvIisMKPQ4NSyTqbJdyDHJx09K5nxirfZpSELBeOK6nTMIGYggEcAiotQ05LlgCMg8kHvWcfdkabnhItZGd2VHJzzuBFDQOAxKEnqcc4r2mTwzZyMPkJTOSGweaB4btMFPJQL2wMYrrVZWsTY8YFrIVJC7gBkgLjFdn4Mtp5BGDEUDdATmu5Xw5aITmNSmMZI5NWLPTktSDEuwKe1Eqt0JKw1NLO7ODv6EgdKsw2Uvl4SZodp+8GwR/9araBtpJBJzzk9anRIlcSOxR+Oc8VxTVxS1RSj8OQX7B3PmSg5Lvzz616B4W8E20sCPPFiNfTv7+1cZpmoxXOo+QH3hmw2ByPxr3SxhS20OJImIQjB3ckmuCbcdzy6ykcHr/AIUs3UmOEAfd4GefU15h4n0K20l2aZEK5yVPevV9W1waL9oLRCcMCVJJ4P0r56+IniqXXtRNuG8tQ+cKcZ9qqEXLUiEZM6zTfEtlBYFVBE4OFCgDA+tRSX76hM7hWGRgHOM1xei2ztNGnmAPkZJBIx6V6zo+gRtAjuhIYcYGaco2G42ZjaTeX2hXCPEDGOuR1Irs9R+OGsW2lPaoGI2lRIyg4P4VcsdBjuUYPEwABVWYYBNcb4x02LT1BCnAycEcGocU9w5e5haB8QLux1aS/uCzTMxdi3Ofzqfxr8b73XVMSQxxRDgMp+Y565rgL29N1cuqAkN0J6H2rJuIZ1TIiCHOAOorX2aZrGC6noXhx1nInfDqeSDzk11Fg1x/aSyxRC2g671HUdxXmfgvUZLW6Nu4aTJycDOM17VY2s+rQxLFI0aABWyBtIPt61lNcuhjNWOib4pafoNk1vKHlk6iOI5yfevHfib49u/FT7I0NrApIKkckV7PB4H060tjJPcI8jdWbAA9a8k+J6adZhktkSUk7d0fPrSpWiyKdlLU8lAMLuQcnk5I7UJfTQSLIsjoW+UY5B+oq/badIQCwIDHqR1FWBZwwMUKFiDkEnoa7+dHemiqnmOWLPvcgHnpVy2j3uBGweUc56YP1qxHY+bNwNoIA3Z4/SpbG1eC52vgFm27QM7vfNZyaZLdzoNO/tC7gW3tyyMy7SY8nNbF18Ob4WcdzOHSQrwCM5Hv716B8MPCCXGJZ4sx4DKVNejeINPjFs6IFCxjiMjGffNebOcU7HmylZnyle6Xd6bJGM7FHJxnJFRskvmFyWMTjjIxk16L40tIbW6iwGLyHBI5x/hWHc6QkkIkfLOBlV7Yx1rVao0izkG05pw7A4A/SqIEkEjB33kjgHoBWhdX8djM6gBmJOQSawb3UgzlycE9SecV007nZSRJJKspJJ+ZTjGOtJbytGWfIMTcYIyQfrWVJcvwSQoJ4Oc5p8ErIrO7MU7ADI+uK2Wh0plmTDghFwc9a6zwSkH23N/KiJjgnjJ7Vx7XUZ2FnwDxyOla+l3UTyKpdXX7pOeBSYpM9Y1LX7S6WO2ieJkiGBsIOfr+ddJ4AigtEFzJKWfdn7uAB6V5tYeFh9nMsCgu+CzRnOPrXW2aTWtmkaPg4wQDg5+lYyg5qzMXHn0Z1/jDxTBbXiOZAA3ACEcfX0qbQfjFoGhIiSkvOAc72wDXjHieR2d8O75JDBq5VfKZ0jBUqDgnOcc1y/U4y3Od0In0Jqnx7n1PU7eGxiEVuWCttP8ACT619DeC/Edo2lhXmBUoCzt1OB0FfEfhqyilv0SBlPAwCeTXtySXcWgI8N1JAsa/OoI5+pI/lXPUyuFXRaEvDp7HbfEL4hWcNwYrabAUksVbFYXhH4qbpihKgZ2rtbnHrXgXibU7g37g3DODwUxkn3rIsdSktmLI5TnJIJGKmOXRpK1zF0EmfYt7qWlSQGe5ngkaUZMZOSPrmuUk07TPEIkt7GJixGCyjGDXzLqfi68ikEpmmcEYXDZA/Cvb/gZ4sS4t4EebM7hWKg5JNROhyLRmc6dlofOaaW1wmApAPYDkGox4amjlBePkHkk9fwr6c+Av7MWq/FCe3FvNcWlszIZHABBBPIGfYV9paZ/wT48NR6KILrUJmuyhBl6kE1+jYrCPDPlm0n2PaVST+FXPyIvdPe1VgYgzE56dB61mzIixqwcE5wwUHI/Cvrr9qP8AZf1T4QaqQZRe2MmPLmwBsBOP518w6xoz2MwXC5A5PY1yujJR5uhvFtq7OdZVZQQWBJ445pAAGIIyccECrs1uFySGJ9jUJUbgUBIxzjtXMWQoGUk5I9cd6hkG2TJGVI6elWZFLAgjLZzjOBTZY1eMAHLemKdgKZjHzyIwJUY2g9KYgOA3Un9KuJCSDgDAHPGDTRHGCcgkdjnoaGBC2Pm3JlWHBzimICYwpOccgA8g1NJEBuYkcdBjrTBAQAxO0HoFpANUksCxJI+9zkipVc5IwCT0GcYFRFCuSBg59etSELsDEEPnkH0qlcCzbqn2lSAWOO5xj8K+mP2YWEGtoHVTCQCJCeQxz2r5ltVd5RIwVI16MD19jX0Z+zOWudUkjA2qoBODzgH/AOvW9/cFofUdwhRpMngEkYHWvmz9rxFlGlLKGCBBhumDuP8AjX0o0gmYgAgDgbutfNn7XqCW307B3kKxZc4wQRisUzB7ny25LE7gCFOBgckVUKrkhTh85IPcVcJVkJMZ3Y7DjNR+U8jqnkNJMOVHlkDH1AokalPaSTgYPfimBSwckAkcDPGKtSo0TEYwR94eh9KhKqWbAYk/w1NgIioMe0jI74pjtjAQkL0J71K6ngjgAc1EqncARuBPUdBRYq4mdzlCML1BHNHMgJUDaOCQaeE+YkHjOMik8sfMQMkHIpAhGAXkMBxwB3+tA2HBdGIPy5Bxg0uBjJBYnrgUrA5XAAHqTQMYEjTIDHA7gk4NKxKxkgBmJ6HuKVkPmEkjaeMDnNINoBUZL56UANBBwpABxk47UvBKglsr6DrTsEAoIwHHO4tmjY68A4BHJHrTuBGWxkqME0hYKm0fMxGTntUuwngNtx3xnNMC7ZCN2cjqw6GmiXoMGcBRhl68nGDUkbBmBJ+boSBxTAC24E5PTOKcNpIBJAXrkdaLCFLl2KhskcggcU/G6NSSAc8jj+VNVS65wcZ6gcCl8pjklQcDjJp6AOJOwgkg561G4IJBGTjOSeTTmdgCCFOePlOcGkKliA53kDrVWAZkgFQCO/PahWJAAySOp9aXcBGyhgSO45xToiBGRuGeoFGgDhjIIJBXsexqWzBmmEYGCTkhuppgClck/hjvUlsrhwSQSemauO4WPqD4BfL4cmDHZK2SARnK5rsNTkEG9imQQVPNc18A7cR+FpiVyUXaoIzyTk10mrSqgkBXIVSSCetS1qZs+R/GJVPE+o7WIZXJwRnOe1YwLDLnknnGOlaniYl/EF+xGR5jDJ6isrKAKwlBA4pstCbu2CB1weR9aGZsZTJHTOKCWbIjBcevTFBI2EKRjuScVLC4wszbQQoZT3PWlBOGABXvwKQopwQQygdR1zTlBTJGcEYAHUVIxzKQyMnUdaepLEk4B64FRFCuCQSc9akLAgDGAx6AYoeoDtxw6ncFbhgByKajDhASEHXIzmkYkMpUgkdsZzShi7HBwe4PAqbgOBDglQRjg5prcKFYg56e5olIXg8AnoD1pjnaw7AdO+KaVwAykEgockYzn+lMDOyhAACDwxFOORlgCQetRjKEgMDk8E0WAkIAjYIVLHg89aYr/Nt4AA6H1+tG1gCuFweuR1pcEuFYZwOABmmlcBM8NkEgdOe9MxnggFuvJ6VMQJFYgkH+6BxTHAY8qcAZyveiwEahg2wZAPJA71IowgwM56k9qYoGQQ5UE52jqR6U4YIwDgDkrjPFKzAVSemRgHOPWpoypcAJgH+L0qMY3DAUegGc06Mq0hGfmHc00B6Z4fI/syIkEnHU9hVbxwdmkgkZGR8o5/Gr2gorWMJQc4H4ms/x2T/Zq44YHkKM4oAyPh7GG8QWqEl1kcKQO2a+7bDTYtc8GXlhJCsh8obXzg9sV8GeBZks/EdhOiHcsqkjPUZGeK+6bW4nsdORI5QpdAWA7g9vavOxL1uaR2ucj4S8EnwlrL3F1IsltKApRjnaBnH862tX1i0NnOIiGdlK7iOgNXUcS5LgOMEYNc3rlqkMZVTyScqcYHpzXNF8zNkeVSSxQ6pOAWYkkE/WvDPGaKniW9C5I3EdPTvivd7uxd9VcIAc5+Ujv+FeE+N4mg8Q3CsD5oJDFf8ACu6nuYy3MLkbioyBycioi4kKsRlemOmakcqhJAJJGM5x+lQqpBCghmX+93rs1Mx54BwSWJ5BHGPrQGIYYIAPUY/rRzkEYUZzigschSwAzxSsA4nYxB4x0JPU0jgNgMMOOcDvSABsnG7Bxu9KUMzSKwABHf1osA0j5gcgY42rxTiRyME57+9AwCxIALHjnPNKuc5HLDqTTAVJBt4G4jg4p24BmBJwOeKYQfMHBJPpxTgdpJJyTx6VNgEL5IbIA6Z9vSkZgMqASM46ZpCQMB+D0A7GlVwuAVGe3PSkBPbRbpMHCjIGMZzXbadchUigBKDpznkfjXE2cjfaETaHIOQxOD+VdjpshMiO7FwOgPak0FrmB4oRH1N1KLleT82c/hVnw9aG7iYodyoSSQcDI7Vn+Iiz6s8mAnOMk5yKm0pmCHy2Kg8EA8H8KLASXLAynjByRgjpWTqRHmoAWJxyR0/Kta7cCbBUDjkg5/Ssi6Uu7EkAgZOO9NICsuduQCBngCl3HBAIUdSGpPl3AZ2g8/WhwWfBIUY4z3FWGwOQUGSAT14oYqQABvPbNKc8bgoAxjBzSMVDEEA5GSQc4oAQN1OOfT0oGcjJxjnBpY2O4hwMAcHHWkDlg2SOuKgB7Es2MYA9DkinMxkycZI4z0NMQhSBjIJ/hpXxIzkrgA8Y4p2AXG45JIHbH+NA2kk5JI9Tmm5LEYO0L1JHGKcCN42hSOp5xikAjYyoKEHPXNO3kKEBXrnOOSPSmvllAYkgtke1KrHeCTkjsRQBbh3sxcjaRwOavtt/s+UFcv1J9ao2JPzg4Ck5HHP51buWI092AyM4Ix/WnYDGUopAAILdc0PhSSQwOMBgOBTmB3FgQwHOQKXBJUAfKRkknpRYb1Ag4TBIIwSfU1vwSme2XJUY6Me59zWAMlyAQynnr0rU05kEYDBQpOMetTLYpHqfw7thMZCF2MB1/nzXd31myQMGQqQAwB5zXK/D2E22nvuBCkZ6Zwe3HpXU+ZLgjJ3DnIPSvNm7M2Wpx2sTSwoz+UWJOMBsYFeTa9l9XnOApB5BGCfrXsuvyAJKjIGYnIfuPavE9YctqNzI+Q+4jJ6EZrejqRIqMxEgAIAx1NTWtyYJQ4AyAc7j+XFVwGcDcApPJ96lToAACAMH2rrsYk5uJZwryuzEnOCc4q9ZXEio0ZlaRc/KD2rMQAnkAgVctAG3EnJ9B2FFgex7j+zZhfiJpeCCwmQ9O24cfpX7MW5/0G2BGCY1z+VfjR+zDFt+IellfmLOoxjp8wH9a/ZlObSAg5BUH9BXk4hfvRR2AZ6dqMgdDSHjJ70Z4Bxn2qbjGTgtFLk4G0kt6DFebeJviJo3hizlMl3BNdg4EAfBJr0e5/495dyko6spJGcDFeVeNPCHh68097i7023EuCxnklKbPUkg81yVgbfQx9L+NUV08q3+j3dusa7t0IDjb646ke4rxT40azpfiW/j1jR7kTGSMxSRuwG3HQ46jOTXUaPb+BxqyJe61e3kqMVEduWECD0yRz9c1w3xbm0jwteLHaaLBYWc7ExXTAkTZ7c9jWEEuZWZjJytqeCeKPFw0aJLWwYPqEuVkZCDsB7n2qTwBdXY1SdJZUWNom8xmGQeOcCjWdQs9VuJEi0NZypKma14IP0PBFVTcHwSyXeq2VxHp2N0ci8En+6fQ9a9OLurHPq9DT1jRrOew1Cd7oWqwIXEpOAcc4rzHRviIL1n06SFiwfCMpyH/DvWv4v+K3hLXtPktE0jVkkmO1XaUBEJ7kDqBWdpmoaJ8LLFdQt3tNb1ec7YptwYRD6dj61pyvsaRT6op635sesRwOhidhuAYYyD2INeieAtMHgLRbjXtSMbwSA4DAHAPfNeRT+Ir3xHrBvbtled2yWAwAvYYrc1PVdS1+OLRWneWz4IgjBI49fatFHTU25brU9R8D+M4PGetytFcLaxRAiMkAbz3HpXVXWlS69pl/K7sqxAgEHjPrXidtb23h/T2M6vAoORj5SGH869o+GHjLTvE/gd9LgYpqYk+aFmG9xzggdx3zWbim7xOaUEtUcRBa2klk1pei4a7iOI2Cgggnrmu58N6HKbaIWk8cVxGQW8xgAAfY0zVPBV7ZWfm3BCTO3OwfcH9TVyy8GPqWkQnUVCSqSYpkJBYCk1oS3dHpNl44u9I0MaUxR5ASsctvIGAB68D3zWNF4q8P6IyQy+Eo9SupMtLe3iggN34PQ/5zXnOr6efCtvFM4klTeW2eYdx+h7e1XtH8QxapDGZ0unQg5LyB2Hpkn0rLmkjOzZ6x4P17WZNAv9W8MWlqkKuVnWAkugHT5O4x0OTWXD4p8W3UVzqNtrmsmJWIl8knZGx7EEEjrWZ4Znk8Lagb/QtWNpclQJbeTaySAdAwPP5YrtbD49W3hue5ln0yK0u7lf3wt7YyQz4GASARtPbPpWd1P4jSCa2dj134H6frfiLSI9RPjS4nmUgvARkL7YOM/lXuAdjtLN5j7QGbGMnucV8xfCb422FlqM15caBJY2U5ANxaA7FJPcdj7V9D6D4s0TxPGG0zUY52P/ACyJww/Cqi4xO6OxsqSccZH1q4nCg5I54FUVBjJBGSOMVOs0igFLdpge6npVp3GTk4BPUd6TceQBxURllbObK4HrjFNad14+yXBPTkdKtICwvHU/rSjnPpUAuhxmC4Htso+2Rrn5Jzjk/u+lXysCfB9aUdME5qsdRtgCT5o+sZpp1O0Az5rDsQUPFXZgXGoyDyOtVV1OyPJuMY/6Ztz+lH9qWXGboD28tv8AClYB2rkf2HfjGcwP/wCgmvy+8Xo8nirVJCufLlY7SeSSa/TjUdW086ZdIboEGJgQQRkEc8kcV+aHjZoX8Y66YiWh88lSWByMnuOtRLTU6aGs0clLErLuHc9c9KhkiYNsABAySMVdufujClVI6Gqr5UqAcg9cjkVwXPZSRW2FsqVDA9Dnp7VXniCsEJKnrjHBq5udGYkZJ4OR2qrMWyvOSR3FOL1E1ocv4hZEhcBQxKnnng1heGJT5hWVeW4I7D0rY8TSCEOdnykYDE9DWLoBc3D7owQRyScY9xXoxStc82T96x0E9qjPkgMAeh5pDZop4UAqemKuWkYKEEZPamSkqXDDHPB9ayu7lWK0tvB5D7lCHk5A61ypUNdShcBR0Pr611txEBAzOxO4dq5Rf3d04ddwLEAjjIrenfqZTHJGDOhABIGACOldnpdrFcWi740cAjO4ZB9q5V44jdRGFWC7eA3JzXaaGoNgBngHnA4J9KJuyKp72LC6TEWJKAgnPTpT4tAtSG8xIgh+YmRc4x9Oc1oxgBQFHPBye1AiEm9AC6nknpiuXmZ28qOb1vTYEt2eJPIPZD/iKwLLCzA9xwDXUeJsrYtHvPlscEKcZNcta5STIHK9M966YarU5ZqzOp0rJQoMgt8xNaiWCEAEbienGcn61leHYmkUnHIOSM9M10yKFwQQGX0HasKmjNIq6KsVmkbg4BOCuCOmf5mtywjupYYraOeWKN3AwGAwT3z2qvY2jXUgliiM0WCCsYycnqcVt3U1tb2tvBBCQivz5hIbPfPrWLZEuXYvadZW+lXUKy37TzK4yJpS6g+3XivRvhUII/jLot29xHNO06krbqANvavMtP0uaWVtShWA26MEdHHzEHqB6iu6+GXlaJ8UdG1WVlitkkX5IzkqvJ6UtWcFR2Z9r+O/GyaCVtoLKW+ubhAdjZCgYIyQPoa+dY/GdlaeN5buPTHNtESs8YbGG7lQTwPSvZfFPj2ysruQNuuzcQlEikXEoyMDaR1BzXl3/CDWOs2EIbTLe2uLqfY85kJmHPTHrzSucrbbPcPhhfwapZXlzA8ghuGDIJmyRx610movfzFILWxjliAx5srYU+o4rjvht8PB8OIjbDUpLuJzhI3GRz6+ld9AxZgoOfQZ6n0rSLb0N1sYcGharBqc08L29oboKGaMbguB+fNOuLe9tdRUXV9IiABRdAZyfQ+grjPi78Up/BFlBEtykV9KT5cSjGADjOaq/DH4t6J4ntXttRvmt9SJ/eRTn5XPqKhzSdgvqegQa89hI9rqKysUJZJVXIYevFaFvqVle7PIu4nZhkJuAP0x61DLcRPakpMrxlSsZiAJAxxXhPinR9Z0zU7a/jvAsonOI1XGQOc+5rOdVwWgm7HvN8D5bjGCRzWkuTFGc5AUAe1cR4f8WPrVtHBdvELl4wyyoeJMdfx9q7hQBEgHTAxW1GftEMX2Izmm54JA4FKOwzgUAE4IAAzjk4rpAZ5q4BJAz0B71Wu03koRlSpPIq26AAlivqRkcVQnKm4O1jjGAM55rGq7RAG0+C60LIQJKse8MBg5HvWWGvbvTg8UUZNv8xluBgEemP61abULnTdLieKKOeDcyOp4Ycnoa5jxl4tsZNGuYLSdkuljPngAhto6jGMH6ivOnOEVvYL2OI8S/FC71UvpwiiSVJCBKgzkg8YzXXaL4wluvDtnJfzwJcNOIZFSPJbH8J9D7mvIIb21m0w3+nIksUE226O4GQAngj3+lal34gtdG02LVLq1lkhiYiB4I8K+fuhmB+Y5B7V5vtpRlcycj13VvHekxWRn05WuNVYFFDJlkJ/QY9s1R8FTRzS3uoi3uZbgMA7cbo+ME7Sck5zXG/Cv4qxLF9ku7CM6jPOZVZgIwATwMkdTzx0FesacjvfW+r20LRLdExzwKwOSCcHPTtXVTm6rUrhF8zuP07xZbzG4i+yMSrbUYEjfzxkkcfjW3C8rxgyw+RJ/d3Z/WsO515DdzxPbLb25YxNMzDII6HjoP0rbgmFzbxTIQ6EABgeDj3r1qUr6XNSYdiRilOMEE5pueQBQSeRjJ+tdKYGV4vYf8I8ATgmVeB9a+Y/2rSU+DjjdtMl4ikg4IBDZ5+gr6Y8ZkjQYQDgmYA/Svlz9sG6Fv8L7OEAkyXysFHcBWH8yK5ams0gPjuNRBGqEEgYU8dDVhAUyRyD+lQhmdH5OSMEj1qSAkxjIAA4+tdL0Z1wVkKArkgHPc0xsAEHkE4p2xS5IOCo6Z6n0pjHBHGQR+VIuxDfKBDkbTgEDJ61jqC4KgqSwIyTgfStXUCRCCCCB1FY6sGZgQMcnB4ramZz2Mi2YmaU4wQ23I5xVpCSSCcqDgY7VQtmG+Qgbcsck96tpllIxgmtznsThCpIBzk5FTPtlkXb8iYAxnv3NUxIQwOCx6GnkAxgAncSc5/SgktOy5JB5U4Ip6ktsJwEUHcD39KhDI52kYIHJPc0rsXGD07Y6mgCdWGMkkDrk0eeDnapJHHSockpgDPY5qQMMnIwCOMdqTAk3nHBAHTBpAMyHJwSM8mmYHy5JI7e9PLhSOMn6dqkseueCTg5xxT4ixYHAIzzUQZupGQT2FOTKyDJIBOSD6UDSOksmDWUqkgEjIJ9B1q9bSocKUITAwXGMg1j2lwsSRO/AVuT7VsyRl42kDsUJGATkVwVlY9eg9Cw8L7XCtvUdFzkAGoUikQ5UEPnhscimRTNgAEAj36mrcNzKdzONwUHDgd/TFce523J9NhYz2UALmL7UrTEDnb3P4V9U/Ae6TSfA15pYyJdRvP3YHJMfc+3Br5h0m9kgS3nPLtKIwo4yTX098ALaWy8Oajr1+u+aOYpbxMcgE8dPqB0rSN2ebi7HP/GXSbW38Rz3d1F9ostKiOS3KlnACrjuc18b+K9NK6daXzzrJLdFy0KjDREMcAjtx0r7h+LGlSXfgq5XzTFc3oe+upgMkqhyBg9B0Ar4j8VXCX18J4wDHsCkY7+hropz1MKLex59GghmljIGOSQTnFfQP7LHjU39hfeErpwZbdjcWhzjCk/MMflXgc8S217IX3FCeABnOaf4T8XXPgjxjp+s28hQW04EoUfejJwRj6c1rXj7SHKezhp+zmmfc8iAMQPrx3qnOm0gDALc4PcVoreWur2kF/YlXs7iNZY2ToQRz+tVJQBnPGRXy848rsz62nPQznySQVIGep71E7tE3BIOMgjqannQhlIYg5yc9xUTjeVC9c4JNYWOhSIkJLcjC1NuWNcZ57VGqE7iSSc4OTVe8l2YUHLYyPrTSFJ3JvtI3AAZJODWnbozKBniuYS6ZZQXxnOc57V0lpKXK7XAXGRx1FaLQzkTXFoJcZ3AgYrMuNMAwoKq7cjcM5HeugRQwAY8detMmkhiwHYDHQGtEjFXZy50xuVbBPb2pV0UTISATjuR3rRu9Zs4WBO0kZAb0qs3iy2jUqFkJ6AYHPvn0raLL9lOWyKh8PMpBKjGQCfc9B+NPGgSFgnkl2z0Ck49TV6HxxbAkGDDcDgdavxeMdPKBwPLlOSQ7Yxj6VqrMr2NTsQWXh8EAkYwemMZNbUNrBprCR5I4gQRhiDg+47VympeL3dnEUmxGbcGB/Ht2rnrrXHklLNOSWboTkGtEnbQ0hhJS30PVF1SwhBInUYwfc+uB3qYeILCIgLPG5PTtge+a8ifU4cIZHUOBjIOMZqnPqUWxi0oEQOSS2ee1HLPoaLBJ9T24eIrKXAWWFSf4i4A/PNVZ/E9su9BPGxXnIYEH8R1rwi61yCDEZnBAPCqeAT1OO1Y83iZR8puWKqTgA45o5Zg8FFdT36fxJb7DIZI8DHGcZrHvPFFohKEADaVGT0968DvPFbIZSbtgQMkMxHfoB3rB1Hx/JaoVR5JGxwqsSSD6Uck3oYSwyge5ajrdsGLLMM8jjtmsCbWoFYN5yA44DMAT74r5t17xl4u1eWaKxElihG2NgBIx9/Y0uleBvF920dzPrF3ERtYbSM575GP61p9Xvq2ccnyuyR9LreBghB3KQDkdOakDkuCMkE4z7V594ai1eOJDdXUlywBXJHAAHWur024cvGr5yFwSO9cs4Wdiou6ub6KxJY4AJwASM/lV2KAgAgYHc+lUYFxKGIyDwARWxBEWGSOT0GKxKuyaFAp5OTjpVgYBIGCKr8IQSGJPGQKUtjAIzk0PUC/A4AweABwPWrKylsk4Ax3NZqNgAZxUqyjkE5H8qdiWa8UgHJ4JGM56U77SFVyCc9D9KyJLsjADEgjvUct8xJUH5Om0gdKomxoXd6rRlQxUkYGD096+Sf2tPGaalq1poUUwRbUeZIQcgt0wR619D+KPEcHh7Qr/Urh1jSCIspJwNx4FfAXjHxLP4m1q/v7g5lnbcTngivRwVFynzPoeZjavJDl6nPE+dctkBEU8Bj1q9AoySV+VR1PY1nxAqCSc+gx0H1q3Hlk2k5UkEd6+hS0sfMM3tAiacl8x5jByG6gdsVd16POjSIQpKrkEjkc+lUtJle3hdAFIkIDHABAHvSandfaba6YFjEBtBJzn0+lKwXOVD5yCNwI6DjNaF3CTpduQd4j+UjGNuarR2xYOhOSpBBB7H+tXQx8qWIcAYOM5x9aZJXhUFwWOSADmr+nRiW+QgMM8FgcEc9qYsa+VvcMFyFDAcE1f02I210quckgkZ9KiSKRt3cLTWV2UDkJyXkGcY+lZtsHa1iZ8YYE8HOK2rIP9kughdrdlLEggAH3Heshg8SRlNoA5J9BWRqixbZYgF9hDDnGcCtmPZbTyugGJApCgdazoJFNsQTtfJO7Gau2TCW1E+QTGCpBOD7HFRI1geneFbtFMLAKgUFs46mvoz4deJEsdCngnLPIw8yF1PyhW6g+mK+UPCF8l4I1iOAeuTkjnmvbvCuoG1vzaSMzPLGGjOflOOoPtXj4ql7SLRpUpKcbHud5qkv2xVilDpNGu0jnJxwaytRih1u9ttNkzHaRJm6kzjeCevvS2GsWyrZatLOsVzFj92uCibTjGPQ4FbcGpaNrepTve2LQxTsDHJGDhMjqfbPNfDYiChfm3PnK9JbMw9QtrvwjpGo6dZBZ9Ov4iimXB8sEcEHuCe1SSWcul+GbYw2MdnfmBISlrljKxIwT7nGfauk8Q6da2fhy4tEvoL1IirJMh+ZFBzjB6nJxXIeKLmbxaLUaVcNpwtGEqXUGeXAA4Hsc4PvXhcyejZ40kouzPbom1VfDOmkeHi14gUypMqncoHPPXJrV1vWLbw/ZtrLLJZypEsYtA2FRyOM9ga+c7DxF4q0rXLa81PWb+60+MbZir/MQM5IA7gc1q6x8R4/iN4i0/Q7AS2XhxiGkurpSvnyDk5J69vzrmlRlq6ep0QnG2h2/iHW/G+qwwNpyJHGp3bkkLb1PrVbwp44ub66abU0mj1K3nCkxrvDr6Af5NZOr61baL40TQJdTdbC6gVp57N8mIegA6dKr65Z6XpLwDwddverHKJ5NzFnDYwcitIYJ1Yc0zRSuj2ae/a9vxqMVytlEwC+Vcx43Y65HaotT0nTNUvLDUfKtxPFIGLRcq4Hce9eQ+Hvi7qFraSzX9kt/bNMYWt5GAYkcE4PQVP441u61qx03UPC2of2ZLbnZLZMR8oJ5I7HFRHCyVyHU/mPfIoE8QXvmz24W3gOUaRQx/D06VVvdI8K2mrDUTHI94OCIFIx6ZAwK8h8D6xcXPiK20i/nuGubjGLq3nwC3fI6fgK1PiBq4+Hf2q2s9Tmu9Qv8RiO6GTHnqRipnRrRV0jSNRSjex6dP4i0rUYpYLS3uJS6kN5ZAwO4PpmvI/GPxi07SrS80200COQW5KXEV3IAxHtxn8azvE8LfDnw5a+IIL6YanIEaWGUnnOM8DtzXmnxOv8ASvGF9Ya7p8m29vYQt7aup+QgAZB6HPb6V0YLD1KlS9XRGbnpdnc+HtEk8RWsfiHSXFpFGQ223JjEQ6/j6Z9a7ZPFmr67dWmnXciTmDJN4ylGj46b+hyD6V5Z4P8AiDq0OlaNoV1PGNGjuFik8qPDsu7nJ5JwD2r0v4hNYvbxJ4U0a/mnumBdpUPlKB/FgZz2r6yGF933GRBOXwkmka9f6fHNHcz250tWINxcNsUk9unJrF8Z23gS0RNR1TUobCeRd0clmxYn0OFBJrC8f6DLZ+GrK4nuZbt1KrcRyKQsfqQvpnHPNcl458EWlv4Xtb+WWJ3uYtsUe7OM9/p9K4J4ZqVpGc4OGjOq0HxfqGradLb6BaXeu2yS+WuoBljZFPYqSS31rv8ATNP1GfSm+xXAeaNSGtziMlh2LcnJ9jXzJ8OvE198NvOntDIbR8xzWwBKvkdRnv3HNbnw/wDihc6NqDxSz3cmnSSmYjupJJIOOcDPTvWTwk4O8NTntK+iOl8TWXijxlcy2o8KRKIc5Cu8kpUcE5bhj7CvNNS0K/0KVItRs5bJ5NxjWZcEgYyQOpHI5r6a07xNa6vHdXOiajBJMf3kkckmxgAM8AcE57HFeHeO2tfElw+tJ4hN9eDIksLhdk6AcEAZIwD6dq9jA1ql+SUT1aE3tY4O4hBgIJCFQWLevoKwRLviBZSHI4Gelb09wJLcuDwQQRjrWBsCgknA9a+khc9FFeZSyYJGewPeuI8SFLe7ETOu9skKGz/kV3E6AAgjArzzxTGP7aEhYBQpUHHFddPctHQ6ExGnwKSCBk5Bzx24q+rENknIzk+4qno4/wBDiBUKQoXjoP8AEVaGUYHIYA5IAoluIo69eG306WTOABjBHbvXD2mtBrlBsymchgeorsPFk/8AxKZ2IPsBziuDtrQMkbhsBQDwOvtiu2ktA3OmWVZcvjYD0Gc4FTRuBhTwBgAnvWZGxWRFU/JjBz61dR8FixyD1+tbWAtLKM7sEHvU8LkLljkdcVRWZSQDwMdDU6TLIA689h71NgL8BYkkDJPXArW0/iVAMgcAk9xWPBJyAMj1wa0rOclxng9Afekytz6w/YpgEnxHMgXLCNmYng9CAPwxX3bIQZCR0r4b/YYieTx5fswyRApBJ7nOa+4jk4yeQMVjf3mc9tXYQ4GSeTSc8ZHPelwASBwKaM9+lO4DWIOcjA6UgxtlOMkKT9OKVjnGRmoy22C4I6BCM+vBoZZ8e/EYiTXbhgASLhip/Hp9axYFBwACvcj0rZ8bjzNWmO3OJm4x1JPWsuFCACBz7+leFV+NkvQffpu0udDkBsYOf1pNMQiOMEEDAAbPXFS3QBgAP3c49qWwjGc5UgH7oBGPx6VklqK5oazn/hFdUwBuNu65J6hhjp6gE1zHwuQr4VCMCHjYk57qTxXSeJHMfgjXH5JFuSDnuCP1rlvhZKJtEvQHUqsgBBPI7jj8a64rmiRc6udh8pBxmsLxccaVGo4Lyckdhxg/nW3c/MyDOCB271h+LSi6Yozh3cZOOAM9Kwl5DMFIRPoV2gO8BlyM9xUelEtEpAx6H+dTRg/2bMACSpyFzj9ar6cBHGQcE56g1i3dAbUEp6g4x0rRtpBgAnrWNFJkAHI9xWnakgqSMDGSRWDEzcsArT24B4MgGT65FfW1mQNMtuwEa/yr5I0zJvrQjJQyA8Dodw/+vX1ucraw4AACjg9hX3GTX9kzysRpJGlpx2eew68DrUE3yEEEZLHJpYH2KSACGIyc1HcyAuTnGT0r3ErsHK0SVHAIIOCKiAAaRgck8mo0kySM8j1qQKRk5znmqcbamcZ3Q5iSoHAwMcVPZgF1BOBgk/WqoJK5IwcdKtaYoa5Uu2ECNlfU9qJbFQ3FnkIUDOBnt3qqzHDYwcnJp8rEgnGTuPT61GehJHbkVMFoOo+g+OQ/P6FePrVq3yunxBhk7txBqmmPnJ4AUnPpU8TH7KmSSSc8+lKS1uXCXQZbsVS5yMDzCRSqQS2TnNNBwrgDGTnJNNiYtIwIGMflTtoK+pMXwAc4wO1RgggjHfPNDjoRwKZkjJxg5700iZS1LKNuhc55BxUboOD0PY+lETgLICcZxilfJAAGB/Op2kaXvEhbqCTnjFIpIyAMAU7k89aTkc10I5mKScZH5UgYbhkcUFuCTwKZn5gSMHNOxFx8ZBuCScDGDntzT2wScHINV7Yg6mgzk7Wz7cVMQcjsayW5s37oxuCCBk4xU9rIGZwTk4yB6Yqu2SQOp70yxP8Ap7pnkxkg9x61UloRF2ZoZO0ZOTTWBOCABTyxCnjgdMd6CcqSAQMc+1ZLQ2I84zjg1H0yCc07I7HAxUTsQ2QeKszbHw4DkAkAnPHalkPzrj15qKGT94AM9DmppAfmAHIGahaOxq9UhXUdhionyq4AwanYYQE+mTVeU8EA/jWi1MpaDfLEkZTGRnd+NXyQYUBOSBt571nIxWUYPB65q+DujGfrUSVmXCV0V5VO9SOmefpTuRxjOe9PYcZxmkdRgHvVJ6EW1Kuo6lFpcavJBJOSNxWPkgVzlz8SLC2yxt5EA6mQ4wa6vPykEKQe5HNcv4q8EWHiorHcu0MIGQsJ25bua1govSRz1HNK8SxpHiu01ecTxOrgD7sfJBP0qfVPECWyPKNqKBlmbgAH615j4o8Gaj4H0cT6JftEA3yqFzk+pJ5NeF+L/FfibUdK1FrnX1URnmLZteTHUY9PpWM4uDumEKzcbSWofFDRLjWtW1m/08ie3iJkLqcDjn+lZXw41aK88F3M8gAKuxyvPOP5Vydj4x8V3mh3dpBYE2ByrtEDumPpk9Aa8q0/4o3fgxb21CqIJy6iMkjaxPT6ivncxw6qq9tRxo85Y+NPitbiQ6baPuLPukI7e1afwf8AEmqabcQLp966Xu3apBG5c45BP9a8Z1LXjf3z3MpLPISw3duelWPDPjE6fqQdZGTDAlgcEc1yYaj7Kx3QoKKsfTHxD8Xa3aCEatEZLskBTD8zuT/ExUZNeifC+8uZdOspdK1C4gvZhi5EeCW9SSegFYfwU8f6Z40SLTZNOt5kPH268wSuAcnJr1fWfC2j+CvC9/q+ja3Fl1JyQCHPoB1HtivpKeiWphKN3Yd4e8dLaapqto1+biW2RllnlOcNjnjPSvz2+LfiKTW/F+otLKJoixUEHkncTn9a6Pxn8TPEegalqotrmS3Mx+ZsA7wR7145ealNflp5GLyHkkcfjWFepb3UddGhFasRZwspDAELz05q7YhLq1kYBSSxUoByPfNYEfm3V6UIURgDLsMZr0PT/wCwLPRTJPeyJe9FgjjBV/ct2NeZY9BJJHD30IsyEC4Yk55p9jEFjR3kYkZBCjrmneI3MlzEYhtXJJB5yKfZuDAE384PQdKLFJmdfPKFAJJBJwO/1rNkkLRBG5YnOa1bsuQACpA4JJ5rIaMhmydw7g9qtGpDuckYYgdyamWF3UAHaWxgjninJEWKgMAB1J71YgMfmAONq465q1qxNnrnwd+Fd18Q9StobWBniIBYrngD3r7g8P8A7H/gaWwifWZvtMixjdCzHaDjpnoa+aP2L/ENzpfipBGQbeMAyAngAtyfyr9OtG1HRfFlilolspjKDLDABr1YKEYXSPCq80qlmz83fGfwP8Pj4gGx8PwXD2iTBdygspAPQHoBjvXrGieH9G8D3tvHL4feKAZWaa7IdSPoMgfWvqzU/wBn3w9P9pltoQl26kiRG24J+leXf2dZeB76fStbB1W0kOMRjeSewJ9qpwjL4TNxqRd5HgvxY0n4Xur3ekaaZ70gtJJEpWIfTIGOa+R/E+jXl1qjl7Sa1tQT5fm8qR2wenNfppr/AIa8Bf2Q1wvhZ55WGQkq7FyfY9fyrxjxV8JPF99plxfxaXpFnpmC0YuYwCE6jGPb1rmdK5vCb2Z8dfDmKfQPFdrdzwIUVwAjH7wz0xX3ToGry67pFrK8SqZFyFCgBR6YrwbSfhJZeK7wS2+pWFpPCS7tIxQBgeRge44r3Xw7arpmlxWYnWeVPmMkZJU5HYkZrhrU2kdkHc8I/aK+Gr6zBLeQRKqorNkd8AmvizU4JLa7eNo8BSQzHsR7V+peuaaur6e9o6LhgcNjJPoK+Fvj18L7vw/qst3FbBYCSZCnAHuD3pUr2szpvpqeGmMqQd+VPXBwR70mCCCoyAc57mppRs4ZcEDjmmFQqkHIIGeDW5VzpvAl+1j4jt33lSxGQcYwP/119TeJfCyaz8NLzV0i80RxcksACcHv+Havj+zn8uWKQKS6kMSwxkema+movjtp0Hwdk8PpbK1zPFsOTnA9cdutZyRJ862FxLY3mGh24O0ohBxW3rd3Dcwo4G8KoUBTjB+lcuA9xcSuX2ljwwPNTzOd0YDFgBjDCnYq50Hg+5Nr4itpA2ZQwKKFJ57V+qf7PRvfE3h6xUwurlQJJ5CQFUcYx61+VXgy3N7q9uiMVlkcIGBI2gnk59q/SX4bX2s6P4Ksns9SNxJ8u+3UMoAx1O3lutbxulqedWS5rs+uL6JIra10rTbkLcE/M3bp61PoUY0e9W3vZRcnqduTya8V8KfFmfSZgs+kvNeykKZGU7QPbOMV6zL4w0/UdDcW0DNfyLwY0J2t9T0q9baihOLejPRmbR2QLhBIwztH3uakl8L6ZdR/8e4weSR1NebeFZ9R0ezN5JZC6OSS5YkjnrjmuktfiVLNIIzYMSf4skAfpWdpLY61KD3OjPhDSSgH2NCB6jrSp4Z0uIFBaRjd1wuMfjTtK8RQamQm0xSelaUueCoBOfyo5pI0UIPVI5nUvBcaoH05FSXOcSEkVwHxG8Nax/YM4aKExIpLFeDzXtMZzkk81xvxVkI8MzoGwWBz24q4VJbGcqMHqfFt5bEMUcfOrEgg8AZ/U1j3qDBI6c4zW9fEGWUDorEZHfmsW6TcSCcDufSuTErU0htY5y6i6ggkDgVlzRkA4GT3rcuoyGI3kj0IrKuVAzxgmvNlqaIxL6MsjAcHpnHSuG8REQXqSoDGQuGQj075r0SdRskBJAIxkVxHiWy8yRSoZgeCnUoPUms7HQLpLm5jR/KKlucg5BHrXXafmNQGOBwQAcDNcho0boEjUsh6EgEDH1rr7CEqwbDOoGNzdD7Un5hFnRWkjsobJOepq2GdiABzVeygZnCAEEAErjpWqbMwlC4wDzXHM3uQ/PgGMKMdcrnNJK9w8RR3AQgHaoHH41caNG+U5x2AqGaEooAQhe2DWQ9DOuPNMRRHwT2Hf8a8o+KDzw6Jc5f96DwM9B3r1qVGfKIpJI+leMfFm8VbBUAYO0m0nPUYPFdNK9yZbHhkjmRixABPI296z7ku7gB8HPK9OK0Z4yHclTgHIBNVHbzckAOD2zgivTicjQxEJjJwSR0HpUG1jMzYyc4wB1q+qsIWAJQ9CCO1UJHchyBnbwMEDFMglWQKxDLg9sGtbQVWS/iySRnJB9aw7dwGUuCQTk4OK2/D0gbVYhAu7a4O1up59a0joTLRH074ERo9FhJhUBxjcpOfxrqACQFHA61geCwI9GRyMGQDgH7vfpXQJkYNYv4jKIrAFQASCOuKYWKkEAE04A5JHI7imnCkk8ZpGgjZyCTz6Uw8g5NPYkgAcn3qFmxnHWmkBWvGzC64w5GF+teCfFclJQxIdwcE5617zeErESCS2DgDvXzf8ZNQEN4yIAHOcgtgDn0raJojz68kEkYBOCTjr0rKk3FyRyRx8p6j60hmHDFA5bjcSRn8Knt1CKRgA9QVOeKtiWhLppTcqkEZBI54FW4LgK77wFABGRWRJKkbswZs4OcDiltnWRcu4CAnB7ipFe5sCQABGfKsCQQau6Vj7UoJAGOPmzmsZI1MZAYOOxzV7QhEtwrF8nOOT0otcLHodgoZVzzgcZqWfIOcYNJZL+6QBtxwDnFVNR1KKydnmcBF681na7LROykAEjk9amVFMYcnJPUelYU3iqwjwRdJnqCp6UyPxfp5VwZ0JHJwetXyMLnRhY5FJwRkcDPFLHBkEDoDXOJ4205lVVnUvnhR1rbs9TgvoyYHy2ehGB+dPkaJLpjBYkHtVHVXEdswYFv904NXhOi4O4ZBxnPQ1ma9cRrAzkgHBJOeDSSAxvBt8sOsF95WLfk545FfRemeNrSLRGPmqkjKFC4GCPr2r5o0IoLpiCEGcgNzn3rqmvZPLMYY49OwrGrTjPcxnTU9zZ8aa6lz5ixFgrEglTnFeE6wA2oSGQknJIx2GfWvTL4n7M5J6An5j1ry6/Im1k5ckZzgHitqVNRiNU1E6rw7YSO0UqhiAByTwBXung+3S4tkLuEVepY9PwryHw3Gv7pSmR2UHGfeuytb2eKJ0SRk7Aj0rlqwu9DN0lI9bElglsIhIxlB7NgH8K8y+KdxDEixRyl5CNrKegrBvNSuYmJjnYzd5GNYGu6wTMj3B81WPIYkkn1zWCgzP2NtmZeneCZ2ke5MqkEZIZjx9BS33hmQxDdlUIIBHPNatr41S9i8qC0ESxnBZRkt2/Lir73M0kYuGUCMDkMcAfQd6Tck7GTUkcFYxvot2gYnzCcA5616Ro/jWXTYEJiklA/gUE5P0rmNF+xeIdfIZA2xiAcYx9B+Ne22Xg3T7O1gllhJUjJbpkVE5aWZlLbU81vdYu9bvBNJKbOAn/VsSCfwqa10PRNSw15csylsH2969A1DwIPECpBZbURSTvxnAP8A+quX134P3Onbgt0ZycngYANYKS2uYKSTtcwfEHhjS7ZT/Z16hRSeJSAce1eY3d0y3cqOuyPcVUr3Fb+qaDraObXyCDGcrIQSpUdvrXMXemzRTuZYpyAQWypGCK7ILzOqK03O0022iNgAQEKrkH1qtZsl9qyRIQHBAII4Az1rEh1W4SMQwr5xOAAxx+ta+k362F2ks6BmJByf4fbirlF9C+Vs+sfhtZQ2OgxpHIC5AOWXoOe/40zxZq0dnbTyOUcKerHrXB+GPi5aaTpjRzsDMV2oSeAB2x6V5948+I9zre425URscMikhWPc9zXmSozlO7RwyoScrjfFer3Otah9pEWyPJUKOmB7fhWadYS1tQJRlD8oAPWs/TtRFrAXEbb5QVIkYkH6GoGtHmG8qXUZIXIGfzrqjGxtGFjF1OIXdzLICyL1wRzWJe2cgk8ooWBGd3TNdc9lK4YhCMgjDdqry2QeIIRg4OWNdcdrHXB2VjkrLSTFIBIdx/vA9vTFaxskjjLHKKOmTwatSWBh8s5yvP1p8sQltdjAOMEEetaJXNlEwJQrMAgBOfumpbCwMc5MaMGBztA61aVAZ0UIBGvBXufxr0Xwf4ftJ50kCEocHD8mlsTJWLPhnU2to03ja2MZxXX2qRSqCGBduSdvI/Gs3WbGK2jCQxhDnPAxkVlQm+lby4yYiBnnris+a2hGwuv2IlgnRymWPORyB9a4WXTIbZgyRfL2Oep+ldddtP5ZMrEkgg55/GsC7glt5VaV1ZCOGBqk7mctTa8B26fb0dgA5cYY9QK+gdRtli0MxCNAWjDAYILcdq8a+Glokd4hAAKtuBcZB9q998QQCHRpJLoPGBFlQw+6ccAY+lbwWhUdrHzR4kkSDVmRk2Nk8nAI9qzWgt5YWkJAcH14P4Vc8W2TajqQJUmQNkMeMc+hrmrxZ7SbYWMkh4wvOBWFVGUyW8i/egkoxxwqcjH+NXPC3iLUvCeoCe1jZQSMgnGR6Vv+FfBy3+ySVQwOGOfQ101/4MVY3aNSi9AwHSvPlJLRnK2k7H6F/sW+JdDh0a1tY54VnEZXqASSeK+sr3ULfT7R7m4lWOFBksT2r8jfCHwT8f6FqMU9trbaU+4DEEm5SPoQMV6b8RIPjVH4ZFuvitr+0MZDLGfnAA45FfYYuvPEVnUktz3fdSsiL9uP402ni3XBpFjJHOkTAOFOSAGz/wDXr4p8T3cVw4CKjqMlgxwfwrV8TQavaapLFqEhlumJMnmg7wTyTzXLX2mXYVndkZM5AHUCrdVuCgtEhadzLklVw+0ZHTr0qvGirCSRvJyDk4xUixmKJ2K+Yp5JUfd/GqrTQ7VVLkM7HO1V6fjXIxoZG6y70c5QdOe9SbUJABwB2XnNMwyEllCk8cDrTzjgjgYwMcVIyGRwwYrkHODxRFEpJJGc9AD0/CpJHChQuQx+8cdaVEYkEZJHIC96AKroxJUAEDr7U7aNgU9PUjpUrKQxcqUPUhuoochlAIBBOee9AEKhFyGQEeueaTyBtJwSP1FSFwGJC8kY6Ux5Ar7AS4I+bIxVgPgUebknAA6etfRX7L+BrXAyjEk4OM4HTP4frXzjDKgkASMKBwFI6++a+h/2aHK6q4K4IG4BuhJNaNXiS0fVNxKWuWJQISQcJzivnD9sBfssWmSRSZEzAupXp1H9K+i0czSlmIJPJA7V8+/tbWJ1G100oONoBPXBDE/1rNIxSsz5cYCMMhbII3Bs859K9F8IfH648EaYNMfwpY6nHIu03MrAuO3Qjtn1rhDp09ySiRMABw23rWfcWVxHKBKgQY/iPNEo3N9BfEGoprGq3d2lqlokzl/LTOBk5/rWWQAVKjkD1rp9P8ISXumy3MTgOASVB42/jT/Cvg6LX5ZUe5MQVSVA6Eii1tCTlHjK8Y4bk4qsY5EQqpOTzx3rY1jT3064mjLBwhKjHfBqnsB2kAo3GVHOaLARwRSurDymCgcsBwfxqNlELMASTW/bySW8BhIwDyVDcAVhykG5cEg98YotYa1IiPnyDgEdvWgxHcCDg+nrUjZbJC7SOhB6VGk7ElSckHkkcmgoccKyqOG7g0i7FJ3uASencU4yIsihipfOQ1O807yUUBPUjmpsA3aioSCd3c01n3wkAYHTGaezDpgkHqT3qIKvJAAweaQAVVSgDgKBzj1qMOMlSMelOMRbeCMA9M0JkqBkegqwFIAjDkHk4znvSlCCCBkelIqjADAk56A1PGCxyAF2nscmrguZ2ExIcGRRnIIycdavR6czxmUSK4BwSc17j+zf8Arn4s+Iobd41NoCRIzcEDGc561+jC/Bz4W/B3wQLSTRtPur0x7mMoBLHHOfatasIUrXlqckqkk9j8ab4xxhJUCyAnblKrykjBJwWHANeuftGReGoviRfnQrSKCCUszRWwAiViQSAB6ZNeTyRjaEC5JHXHIqLI1g21cr5KqqHCE+3Wn4O9cgkAdR3pCQuCGYnp15x6UqkKASSAe2aWheo/cc4YYHXI5q3DKkboS2AT1qqAM4U5AwSc9KsWsLTSgSkMh4AHUVUdWM+tfgKCvhSaVVz8wO49cEHgCtjxGqeVcgxESfMyyBsY9iO4rnvgO5HhExl3KrgGTqQBmun1uFHtJyQ0o2tgE4J46mpe5k1qfHXiaTdr94QSUMhBUDvmstssQSAQOACOMehrU8RbzrV25VlAlILYwOvrVeziimugrHCkYK5zQzS2hT3g5AAAHAHoKRFXBAOF9PWtvVdANtIiwsHBAPAziqc2l3FtMsE8DRyONy553+49qmwyjGhxgY46Yp6gEnLn3IqaWyngmCSIYmxkAjrTlsJzljGWQDkgdDU2AhUEggEkE8HuaSSNmAXBJ7inmGXeYDmM53EEYP5UPbPDxLlCexGMigLEQYBtuMEDk//XqMuApK/Nk445xXY6J4FfWdJnu0cEQqWCAcmuUnheyuNjggg4IxjbUp3AiXILA8v1PsKbjzCpBJH94GnlCHJP3jyT/jSqhOGACgdcVQCMeMAlt3A46UwoehAY9xjrVhInkcoow2OOOtdHoPgaXWIQwvDbEnBMq/KOaAOSYAtnJJ7rmnKQMkZB7AVq+JNDl8OaobWaaOcLx5kQyCfqOKoeSV+clQCOM9R+NUtQIYgcMG5BPWkYFQFJwM8YpyoVCgjIByMU/YXYngLjjI6GgCAoCSWBI9VHQ08K5RjjCgfeHYUgPVSMEnr61Ye3drUttII4BYcUARxYYLg5J6EilgLMzlF+bI7ZJ962vDfhpteWVFlEciruwBnNVbmzl0u/eORtjJ0OMfjUt6geg6BKf7JDDAdsLgjPHf8aoeOswWRWFyXIB5HX1Favh2EmyTzFJQgMrD196x/HLC3tCMYJ4GaVwMbwLibXbEsCrpIpYEe9fbUt6gsonAyXQH3HH8q+Nfhlpc9zrtnJBCzoJAWU85ANfXsUBuLEkLsdVGVPQH0rgr66GkSKPVkhQmVgicjcDwTXO+JtUaS0JIAHXPXNdIlsLi2CND+8UFmAGQfauc1uCJ7dsxFgARjOAK54dzc84N/J/aAdDsZjtw3Qj/ACa8c+Iqg+KL0BNj8liO/PUV7Ddosd6EQZGe9eQfEqAL4kmeIsoPUFs5P+FdtN6mMmcmCBgAAk9c9qYQcOXyo6A4qQ42gY3kjGDxTCp2hSWI7AeldZkIh4JBJHQHHU0m4gkscMB6ZpQMZXBCg8qOafsAztCgnj3xQBHH8pUkkgnjJwKdK/OCMH605EyAqEEZxgcnNRyk7zvUjA249KAHglgfmwTzkd6dyGJAwCOhPU+tQKG3rhTjrk1MWDMzMORwKADODjJIHGRS4GQCQRjIBPNKq70cMMAjOfWo+UILhSc4BoAfJ9wENk55z3pC3KKACMnPHIpMAFyCCOykUvLOAq7iw/hpWAksCy3ezarAnO5uo+ldlYAxKgBDNjtyCa5CxwbhcHBztrsNJZhIAGKEZAYdfpUgctrgZ9T3lcHJB64zV3SWNvl0dMdCuM4qhrbO2qStkleSSTnNaGkJFPbMxHlE8BVHX3JoAfdublgTEqFQcunVvwrGuwY3OWAJ6cc10UccUUToSQwHDAdKwr5C7bmOQDkEDGaAKWQqEA4DDnPPNHDAEDJUY6U+S3eL5XiZGOGCkYyD3pACNoAIIPOO1O4NDCrbAWwT3LcUyTYrjJwWGBgdal2mQkEkj0zUbEITuGDnGD2ouwFCMcBcEAc0YYEAgOB1x2pwU7SdpJPJPpSMpGAAFbOST6UgF2sAdyYB5DA4waQk8kE5HUmjlsc8ZznGaUBSASWIJzuPanYAAygYAg9Mev1pVB2YAw3QZHApyo6uQSAp5wOc/jRtVmJwRgdfQUXARkG0DdtGcnHNNygGSfl6AHtQ5IAJGVPTbSEkICeGByQB2qgLtkcZABI+laN0wOlA5+cHBXGKoaeSWwDkdquXpH2CTlgucfjSuBjPkF8Akn8c00KFIBOBjJB7VIqM7FUDSOwxtUZJ/CiSF4H2So8TkAlZFII/A09AGPnaCoJ4428YrU0hQ8jIDlVAbBPU/SstVKMxxwDzk9auaU6fbApBJyCGHH4VMnoNb2PdPA6TppKSgfuD8pGOp7Vu3EwxgHaR+tZnhG2I0ZNzBQAGGTySau3KEFgy7CB0PevLktToSMfUiUR3D7gFJzjp7YrxLU/mvZCX807jk4xj8K9s1jyIbVy7lHIJC44Pp8xrxHUiJLq4IOwlm6d66KKsRIrgnLHG4fWlUsgOF3EHnFR5AKuSCcYBHapwvmKCTk4xwMcfWusxBXBlVVLEEbiQOh9Ku27HzFYYXJxxxVSIneNp2nkHPFXIQSQAgA9Tz+OKAZ71+zI6p8SdIDrkpKpY9MDPFfsfGw+zQYOBsGR+Ffjn+y8rn4maOhjLu8qKABnIz6fUiv2LQYt7YkcsgP04ryq93UREB34Zoj5YjOGxwD0zQ0Z8suSEQdWY4A/GsW+8Y6dYl0tjLf3IB+SFcjP1rBuxZ5/48+I/ijwjePHcWG2zJOLhYsqB2ziuWvdV0L4rWaW2pXctkyDcUifCSjvz/SovFPxg8b3GszWEXhOW8smOAssJwV+tc9dLeXFvLM/gx9OnxueTdtRAO4zXPOzexlORwXiq7sNEu2sNOtdqKSq4ySR2zVS/1ZNX0CS48WA6hYWIJiiMYCx+5bvRqPgfxlqerBrSwEqzHcJ45AygdhnOAfaqv7Q9rP4W8I6FoCo2bjD3ODkynOMe/Iq1ukY2k9TytviDo9xrCx2EYS3B2+WigAehPpUnjHRbj4gW8ViZ3trcEGMovAbsfevP7DwddvqEk1vmKcSZaPuAOxr6W+E2j2mr6PLZ3i+VfxkMFZScjt9K6X7iuiNndHyn4p+E2u+FLmOTUreGWyJHl3IBwf8Ae9Kj1b4PXN5p0Fza28WGPmBoACjD1z619n/EfwyreEWW4eF7ZfupICQWHIGRyM4qr4f0Gwm0CGwjiijikjB2gDCHHY1UKrtqbqbsfA8ulT6RdxrcCQTK21jt4I7AYrsvC2sRaNriXbhmQxlWMfLYPt3ruvjH4Wh8O65JZ3RVNzFo2CkEqef61xEekRROrWjySSFdqSDAIJ7n6V0J82ptHVXZieP/ABc3iG8EEaM8EbbgXGCfwrX+B/xPtfhr4gvL29099SSSIrH5ZXfEc9g2OPXmr3/CoLt7RbqeQIz5ZmiI5J749a57WfhrfaSyTFjdq7Y84gAgH6VaSRDlG1j6B0b4iXPxR1S3tba0NukhLFnOSVz6dK9Au9ahs5BBKAEhAXrgcd64j4VeGbnSPDaz2CwtqCxgxBiDn1rlvG+pa5PcSLqZVJ8FjDEuAcelc8kr6HK5RvZHefFTU7NNJhmtyjSlVJUH5seuK838LeI7mLUy0iL9hU5GxOg9z3NNtRcXtpBO6lkUEIzZJweo5qzpGmRTahFaxjDMrEDd3PqKnyGn2O2AtdbvLRdMkMt9K4VVjwCeeQQa97s/hJHLFFdoh07WrFVlktGUGKZQOTg9/X6V8xeC3n0Hx7p15EizSQTgbCeDiv0kj0hNd07T9TEapdmJWyxGCCOh9RzWEtHobRipFLwR4d0O90NbwafGGuE2zQBRsJHXI9aQfCbw9Bqg1DT1k02cHcRETjP0rf0mOC2sjBBF5BDFpIx0BPcH0q8pHTsKad9GbWsrEqZGxN+8qoUsR1PrVuJ3UAIWUeg71TjGXBPOOMVcTG0EgnHocUlo9C0rDyZSCdzkZ55piyyAnEr/AJ1z2uG40rVEvFuwYpSAIHJwSAM8j61vI7sod4vLJwflOQc9waqNW7sMmE8/aeQH6g08XVw3JnbI6cDj9KgBBOcDI74p4/KtlN9CCZbu44zMx57qP8KcLycsf3uB6bR/hUAyCMn/AOvSjjOBxjpV8zLJvtdwSP3oA/3RzQZncHcEc+rKKjHvTu2T0p3YrlHxEqN4a1FnjjJETchQM8V+ZGv2jNr2qyKgRDKQpzwSGOePyr9LvGMvk+DtVkIBURMDk1+bOu+NdI0C7vIbuCO6kkkdlZiQV+Y+lL4kzek+VnNyRHcQ+HdTjKHgiqxUDg5LdOahuviLo7SHZYJhhwRLjB9cd6iHjfQmKM8CswH3jJjFcrpO56aqxsWFhJJyCRjk1HJZmYbVXJqWPxt4cGQsEvzHLEOGyf8ACpoPFXhl5RG0c8RYco0gII+vY01SYnVi1uefeLFKI6OCApyOODVLwHpM2sXVyqBiYxk8flXT/EqKxSyjuNOd50k/vEHaR2GK4zRL++s4p2spZImIBkaPgn612xWhwSd3c7pNDvIvvRFRnAJ9ar3WlXDAkxk46iuRbxhrIcFruVlAI5GKa/jDWZcKbksFIxnsP6mlyD5zqn0uc2pMkLKACcEdq4lz5E0m4BgzFQAe2a1rHxZq4kLPdl942sVXHB7Y5rFQSS3MrrHlAxBIIwKpRsiG7lu2xLKnBUAjGBnPtXo2l6e6WiEoVz+tedRh7e4ViR8pBGK7CD4g6okarsto1jG2MLCDgevPf3pSVy4aHTm1IAyCCf1qdI1AEeQCw+ma4uf4h6gSQ0NrKW+Vi0ZBH5Ec1cPj+8GEFnaogAA3IWY/j2rJQOnnRZ8WWYTTwY0IUYUgc5561xlrjzyxOecGup1TxwuqaPLaS6VAkpHyzhiGH4dK5ewQyTKAMEnn3raKsYydzvfAdvZXMT/a1lidyTvVwFAHc+1dQFsowYInV45DkXCjIA9MetYPhjw/MLMkEFGz94j+Va6WLw2b74t4BKsUbG0duK5qi1EpWNjSWGhxEMYpRKQQVJDIB3/+tU2sX1jJKkD2cr3Mi+Yrw9Cp7ntn2qmij7KqzkOqgNGw5Y8etSyxSy6d5ttOodQTt3DI9sVjYwvd3KdteNAQqB2GPlUHHPuK774Mxz678XrA31uZIhCd0bkICoVxwO55z7155DY34QSJDvUAZYcg+pzXovwKiuofi3oi3ESgMGZmkPVR1xn2NNe7qOVmrn0R4zsxe6QzRWzT2luCIpFfM0B7dOcUukfDm6bwpYz2M99PflvOiEvRDnJ+ufevVtLtdO1CbUfJija2CLGPKwByOR9avXanT9OtobYtCkZ2IQeQtJyg9WcltTmNB8Za5Hd2+n6zpbBgu1pVHzMR3rr4dcga4EISdZSCcbeQB3+lZ9zf6fKsRn1BGntDu3A/OPUY7im28cV9PFqZLAsco+75io7egBqOaEdijxH4q2mkeMfG9+NTNxfQ29uWhEZ2FGGOPrxXlfhC1tdRS5uLR7mK6sTuYJGWYjPAr6Q+I3hqyaM3llZn+0ZSACDnIPXivneDwl448M63c3vh+zuYhMxEkoAKsM55DUuaOxk9ztNO+KevxwbYopLKwtJAsoK/vST3IPTNd5p/ieHxeDO6FJYMNHGDuJz1PH0rhvAfjZXmc67oxN/Ixhubh+TntlegHoa9F8N+F7XQ/EEt3aN5ULciIDOSQe/oM1yTdNuxormloU1nayoscXlsZA5ypwD3+levOTiMjglQRXBu77YhkFPMAPyjvXduPugHgKAB6cV1YdL7JoNxzk8iorm2gulVbiHzVU7gNxGD+FTY6AdKRuSTjFdu4rFdNOsxMjpahHBwDuJx+FY95rmmG6Km4ELqTuDgjp74xW5uOSAcH+Vc/wCL3dLKZIrRLl9uI4RGDyehx3rmxGkCTPvPFun2un3lul5BO0pPlQycHJ+uMc1xOrWbx3F/OspeaKyJKiQfOT1yPQdsVmeKPD2mXFvb3GswX8WoGPcIA4XdjjJHQCsDwToVtf6dr8NyjCIqWjdziZAAcfhXhJuUrMym+5y58RaT8H9Uiu4FbWLbU7U+ZDvUGOQA9Qfc8cHp1qP+wdei8N2fiWIyTozNcRWMbApEh/jCk8nntwBXlmt6HqEwDzxM8QLNE8mcNgnBPtXZ+GL7wRbPaxa4+r3l2sQEioxaIHHGw5GAOmO1bqlCWkmZL3js/hel3rnia/bX4RZ3csKywE8SgAEhx6jg/nX0bpl7Lqej2VtazojR4ZnjyN6jOcY9a8R0LwFpU2u2Gq6cs50iSJ22uWDAAHAJJz1549a9VXTLeLTLaO2tJLa4OCCJCNozyMVpSpxg3Zm9ONtDVvNFivNTeKCEqs6byXJwHB6j0710OmwG2ikhVGAQj5eo59AOlc/a6RbIgQtOpGP3scvc9eDVnTdPhhuLtXu710XBUq1d1KMYu6e5okdKEfGQjEfQ0pjfvGxH0NUI7W1IDC8vcjkHNTLFA2M314HH949K9BRXcRm+NMnR7ZSCN04AyMdjXyv+2IM/DzSHAIP2vAGcZ4NfUHi2BYrC3lN7NODJgLIeAeea+Vv22HKeCdBiHAkujgg9CNv/ANeuKtpNWEz5NiUO5ABCnnGcH86mtmWeFlzscHg9ce1U0wihQQRnAx2FWrZSuABkZwBXQ3c747Fk2nyGRODjke9Q3EJQAnhT3q3D8zc4DEY55xUjqfKKBC5AOB1wKm5pY56+T9zsLFsnrWIHIZjtAxkc9xW7qatDECAQexNc+0gKEHIGDzW9NmNQyoCFLAHI3E5Pap0uAzAr8w+7is6QFiSCQQ2SV70EMWyCQT6V1WOM1TMnylDk5z6Z9qd5wBJBx3rK2uQQTg9sVKEbgkHA7470+UDSWdAoYnLdBip45QxIwCMY4rHVSzMSCB2IqaNnRwdxI+7x3o5QNYHI4GQev1p4cKpB61BbKzRgE5JOAAetG4vzjHY1PKUiYg7CSchehNKduVIOSfXtUMp8uIgnrwTnr7VVWRlYEkgAZOaXKM1FcHAAyAeOeAfWnurC4KY3AEfMvP6VQtrwmQAJlc5yw6j6VsJfEQgqAj5+8oGQPrUNWNI6k91GiWhBcKzYBGP1rqdNVLzS4QiAzqNuM5yo9q5h5SLUOcOT13DP41s6VcG38lkZlO0HjufWuSrtqd9Hcn8oQkhgQc9+xqwhcwMoOFJBrTlns7mICciCVuN3UZ9/TNOHh8HyiGQx4LbmbrXDod1zLtvMn1rSYFLArcK5xyoAPJPtX2F8J2kl8O2kQnEYfUGUlVGDkds+tfM/hXS4rW/Es0RmYtyE5xX0h8C7yFNJuXeKRp1vC0aiMnGRj+VVFtysjixK0uec/tLa9A3juLSAkqQrAGk3sQGAyTge+AK+aPiNY3+j39tBf2yWsk0S3UcaEFTEx+U5H8q93/aG1a78R+P9QvLCNL200i3IkVgM56NlevGf0rxLxqwvbOK7M/2u5aNdxLbiAOg56AegrrhG25jQWh5dqoZL5STtXByF4IJ6HNYV46tN82QuCSQOT711OrxEbZCQRxx71z2o3CPG++IOwIBA4IB710xSaOxn0v8AsqePx4g8J3Xhe7lMl/p0u6AsMExHoPfHNeyzRg9sivgzwL4uufh/4807XtPkwoYJcLkjehPPHfFfeGnapaa7pVrqllKJLa6jWQMvIVj1GfXrXgY2lyyv0Z9HgqvPCz3RVniDHAGfcVVUAsVzkj9a0Z0CDhS3fjvVJoSspOCDjIPoa8ux7EXcgmKx4yGJ9FGaoXbAksVyBke9XrrcAHPJA5I6e9Z90T5RKHeT82AenqaV7OxZiSXg3guQozj5uBWvpfifTjsRruNHGFw7BSW+hNcR40tnureSOB2R9uQ6kjHrXk9x4Nudau1E7yTlThJGOWHuD2IrshTUlcyk9bH1Jda0UjJUZOe47eua5/UtXlmUEvgEnB6c14npOoeLvCL/AGMXst7ADtK3hLHHpnt+NX7nxB4tvVcWWmWwlOSGaUvgeuMDPeumFFLY7sPSUtT0aWRxgliWKlseo7nFVJLsRqS5CjtnvXml1o3j2+YSz3sVsxXaFhXkZ6DrxUtn8MPiHfyMEn+1scAndwD/ACB9qpUXeyPahRtqzuG1LGWJZU6jPb2qNdVQRsyvnAySzZwfTNcvF8HviBblpZY7glDhjMQUI+oNO/4QDxebdkdldnICsxI49AO/sar2Ek7s6PZRa0NW68RiMP8AvMjPBz09q5/UPHcFpkAtKwY4ZV5wev1xWjafBDxJsH22+CoBzFGQ5A9z1zXYaT8HtD023he/mnuZ1GRGVDAn0JyP0FbRg7WbEqCueWXPxEe92C1tpWLL8oAJ3AdwaLFfGHiSURWGgag7ORtwhCkeuTwa+jvClr4O0G5DTaYQ0fKsVB3H0I7D8a6a/wDighgMFoLeGIAhRGMFD25FbJU1uyZUpJ2UbnzdZ/Af4iXn727ig0yDcNxkY7sE9cHGTW6n7M2o2pL6v4zsgmC3lWxyxHqOpJr0TU/Fl1dyl5Z0cEnBBOQfQ57e9cxqd21wzSByJZB82DjHsPT8KnnitkROj30MC1+FXhGzWRb032p3ERKxvJKVAP05z9eKbZeC9OeYJDZxRoBkqAGwfQk/0rf02xnvAACTF0LEkk/411Oh+GxbW4gwrDO7OMNn6+lZSqPoeXWcaV76nLWngWyEvmiBRKSMKFAUAdOfU1sPoAfKrGsbAbcqOgrsk0wJgA5Pf3qzHYIQCRtIP1zXN7Rvc8Kc1LU87j8KKn3EyeTyccn6VHDpDRSkOgIPTAyRXoU1nGckIQc8sT1/DsKyL21CMTgBCMHvmpvchO5iR26rgEZx7VphxtGSpOOuapyRBGxnkdge1NaVVB5wAcVnYrcLieQElGIIBBAOARTEkOzJOWPpUMsjBiDwe49Kj80rkgkjHIHelYC/HcHgEAD3qXz8ZAGD1rMWTJUE4J6k84pZLkq5A5wcA+tDAuSzgpkckdqqy3XUAk+pFQzXYjAPJJ9q5Hx54wi8H6Dc39y/k/KfLycEsRx+tXFXdiZTUI3Z5N+1J4/Pkp4WgyDIwlldCDuUYIBP17V83XrqsakLkdcN2q7rmsz+IvEFzqF4+6aYliSxJA7D2rLeQTPhgCD0UjpX0lCmoQSPj8TWdabZZgjSRVRpDEGGTgZz9farM37tAVHBIAYjr/8AWqkzASAsCSTgn0X2FbWmWpuG+cH7Oo3NKRwAOg+prpucZatFFpatK4DFgdoPIHvTEt3k8MX1wSArSBFI4JYdeOwqjf35ur9X3mOIEKoUYAB9R0zW5BB5mgXEIkyGkOEHIOB1B9aLhc520AYByFV+nBOMjvUixE+a6gbyDwO5qGygfyCWByrEfN1P/wBatGBRJHK+MquCWUZwfekBNKi32lFUBjNuFMgIyCx74p2lXUtrLFIMOF+U7hkEen0qDw9dO+sywO6pFdDaSy5GQOOlTWsYOoOkjgrGzKUAxk0PUEdDpBNzHdBWVUboGPC57VTmQBGDAHB24Azn8ag0eYC2uUK7jKTtUnpjuB1qxYZ+wGdzlVfaVPYHv9azaNkLbMizqCAUBGfbPSrmmkCeRJVCguV5XI9vwqhFbxSvKYJSjA5yTzkf0q4sX2iN5gjJPGQWByM+hx6H1rORrHU2PD7SaVqDII/LCsCVzgEE8kGvULbVSPsVwjkFZMFcnIU+4rzGeaSb7PcISpMBDOBwGFdPoWqLLpUPJaRQCT0yfpXBV1R1wVz6H8GazZPqlkmpFre3WRWYyrleen1GcV71L4g0jQNWdzaEQGIqybAFOO4J6V8leEr4ahsSV8GJRIrMx+XHP5V3fi/V9d8R7JbjzokkjBVidolH+yO68V8njcG60ro8jHU1zaHrGsX+l67oK6zfQRwWk0pjtYE4lmwSMnH05rp7i98Jv4Cu9UsktYhZQGUwxkK6sByMenWvIvGgGnfDLw1eNMQb6WOOxt41yUAXMjt68gjA7GuX1e5l1nVb6DTprQWGnWTTTSyZQSkD5hnuc5Arw5ZTNvQ8F01M7vU/HNo/hSXV00iGCWNwgDNneCDyR/nrXkOs+NtR1Lab2ZYLePIigUBVjJ7Dv6VHD47uJvD1zp13BmOeEm3nC9D2JHfB/lXM6To93d2VnqOqyiS2MxhaMDLFgMg5PY124fCKjozLkUDpNP1iwub2zSeS7fc4W4WD7xUc/KRzz3rsIbmTSNUll8NNLEgxhZyTvHcE964dbYaDqGm6pZXCgGUM8JXJwMj9Rn8q+itN8Mad4t8Mwa74e8LXcDwkyz3E1wEilUZ3AA9MkV3ewUo6EOPN8J59qOiz3lpP4ijaOB41zdRM+wY7kA981Y0O3F6sSxW85eQgIH7k9MGtTSra0+I9vLbWqYJYq0DchGHuOvStj4ZeHdW0TVLuyvIGNxbsDCJhlTg8EfhXhYipCl8Rz63szoPDfgO70iMyapaynUUcS2s8Iw8bD+E9iMd69T1HwdpXjWG31HV7d49QgQDceGBA603TvFWpahqIBto57SLakjYBYNjkV0OqqzOJQ+IhHyc9PavMeMjLSLOylGK0RzFnpemw2ktxqsZv7q6bEUMnJ2DgZBrMj8PWWlXM/wDa0enQ2U5/0dPKAMZ6bc9MHPeuq0QQR6w9ztEsawEvJMMqMntWb4h0m28UeFNTsrO333YBMTPzlicnB7Vg68qiupWZvyp7nnOiaZbfDKzkni0m217xBLOWTzTkIDyCB2P09qfp/jzxzqNjdX19b/2Tf+cI4nEA8kRAnKg+uSO3as21+Fvi9tTsmltkwuCzxTEEDHc9jXpVv8O9dmsYrO8vo2s423CPcc9znPrya7sPmVZR5JPRGLlJP3EeXXXiSfW7waVqAVcgrHKFx5p7j0B9q8t+Jmj3+g6vps0wa702NgoiU4CA19F+JvAOmQaZOkLxXeqxqfIVp8lW9SOMYriPEeg3Op+DreHVWik1ALiQoANuDwSenSmsTNyu2YVJT6nmh0+N7eWS1sTchlwsZyQSeg471geHfhL4q0eDUL3U3t4baQ74oFYmUHrjPT8K918C+GYo9OnuY3W6uIY8qU6E+nPGfesPxFpfijWyF/sa7hhJO1PMAA9Dkda76OInF36GUJSieSX2mTDTWuxE0MqnDoOD6gE+tYTXLl0mA2uCMMx5X8fWu21271PQ5J7DWLQB5UwGlGSMdMEd8VxiRBQoUAhcgfjX1FBqUbns0NVcqSxlUdhyACxB6GsJmJAJATvtBzit++QtbToSTvUrwP8APFYCKFQAgEAfnXo09Uda0K1wCygnqP1rgfEjmTU2JJKEYCtjGa9AlHBwcHFed+IY1OruhGQq7jn17V1wQ7nQ6eCLWMblChQML29qvRKWIHQZ4qtpWZNOiYgByoOMYzVuHkEk9DgYoluIxPGAKaJcNvAIByPT3+lcPa3A2RoOPlBAHc123jOUrpkx4ABXBYZGfp3rz2N8soKkqcgk+v0ruo7AbBnIdVIwSvIz0qWOdwApJIxxWOJzvAA3FefrVtJX6hgHJ4DHAHtW+grmrETgAEMuM+9X7cjaOx61j2843Akc4+6D/WtK2k3qSDjPT2oY1qaULEZI5PatfTUDzKQMkjge9Y1vyQD1xWvpih2AJKnNZgfZn7B8Bm8V6pLjJEIOfxx/WvtIqAxweRxXxt+wTGya5rTleBFnjoRuGMV9k+ozk571zpaswTvcQkHIxxTeAQScdqVzngGmnoBjP1oGNbnHaoZ/+PW5JH3Y259ODUpznmoLzK6desDjETfyNNlbnyB4rLTatKyngSsD7ZPWqMCHJBJH1NXfEDD+0pQAd5kY57YzVaFScFhyc4BrwartNie9hbwEQgDGCafYgrnjCkZPPem3WFiXPQZPAzUtqw2qSDgj0rG92SyLxmQ3gfWSqsD9n25JwM7hiuU+EWDbaugOUWRWzjGcr0+orpvH3yeAtTRyQrKrBlOSCGGM+gziuR+EVx9ol1qINkgo5wODkdP0r0qafs2K2h3k3DgDgYrD8WAvp6ICQScFvQe3vW3cZEijGARwaxfFDf6HCCMDJGQa5XswMOOZF0WRjwCSh3dTVLTCfIxjIzwfSrzbYtEGRhvNLAjJySOh9BVbT0EMJVTgE7ifeuV6gX4mIABAPrmtGxZQAq8Ams1T0wOD3q7bB2Ygt8uOhPT6Vk0Q9DpdDRRq9kACAZRkE9TnivrGdm8oAE52rgA9uM18jeGJHl1/TlEbIiygAsMAnP619Y3crL5hHBAXH6V9/k0f3J5WLlaSNNXxGARxnINU7mZgRzkFuSfSrNy4WKIgAbgOPWsyYglVBOM5r34Q1ucNSo1HQnhmbcCTxk9avFj5JfBHHFZEcnzAdDmtASloWGeMHr6VdSJFKfckEh+UkkkDpmrWnOTdAk4Gxs+3FZ6uAF44xVnTnBuASeNrCspx0OinL3h28+WASSffvSM5zyeQOxpJSeRnn3qIscE9amKLnPUlVixZSeGXGc9amdikKKBgKR+VVrcBpEIOCRxUk7DtwRScfeHGXu3HROW80kZAPFNjkJlJJycYzUSNtyAck8UsKlpiQpYYwcYpuOhCmywW4AIwM8c0wuOfWlKMSRkKc9zUbglTjBAP8PNJRLciSOQlmBOQcYAqYsDknpVWNgZwAQcgEY6YqSRirPjkE5+lZuPvG0ZWjqAkJAzwc4xQXGCCaizz0JNICV4JyfWt1E5XMkDZzximM4PJGADTS2ASeT7VGzhAe5q0jJzLGnqHu55SOUUAD1zUrONx4zUFhLsMoB+Yinknkk5Oahx1Noz90a7gcgc55ptudl0ZQMMOATzwRTGYZIByetOh4kJHJ7im4malqXRLggEAj1zThMCpwSD6Y6VWLEE56imq+ARnPOTUKBv7SzsTlxnk8+5qGRwOQM00vnIzzUTsDkdCOatQMXUGWZI1cM5ITBwM/StJpF3HB4ziqkKKWLYwccH1qTeMkdeahw1NVU0LAk3LjsOKhkIwSSCDzkDrTEclCRkmo3c5AB96qMNRSqIQkAg5JIq3HNhAucg9c1nEDcxPINWIGBAwcinKGhnCpZl3eMjJwaXcMHJ49u1VS5655pQ52kA81nyM39qiQyAg8/pUD7QQehz+dIWOTzxVDV2kTTZ/KLGYg7FXgkgHHNaxg2zCdRWsVPEGiWGrW0gv55NgOSqNhQPpXz18X/Bej6peWUHhq2ne7VvmYHCBe5Ofx5rH+InxK8T+DNUZ5opDExJO4Eg47elc9B8YJfEMb3r2k0WosoVWjBEajtwOpoqQknYxhVptanP+PPBnjO3sIntAtpoxyWaNjhffOBu/CvnPxn4YvUt57sG8vLeNm3XBiwhOeefX6V9ZTeLtR+IelN4engkiuyQyXLkqiKPY/wAq8L+LfiHV9G0GXwwy+fYwysrXIj3FyCc9O2T0riqUm1qjqo1o3SPnC6WSNTtQjBwADnPqfaqLuvLgtg8EL1zWtcWc0U5eXO0nJwTwPpWdLEFeSSPJQEEbhya8eUXFnqo9N+GPxZufB1lPFCkMcky+Ssk43BARzx0H1rr9E+OFzpV9KryLrD5OxZGJRGPcL04968GtWQOI5X2o5yQen5Va1C5h09MQXDSFjtDg7cD+dNTkiuVG78RPF13rmpyvcyKXdy21VAAya4p5DgOx4B2kDvSuRcOJ5Zt8g4BY8ketV5GBnClgyj+6c1DbluWnYsx4GABwT8o9a6LT/CWtXNslzDZSy2xyzMqk4ArO8JaVHrPiGzieby0MiqSx+UA9Sa/QL4e+HPA+jaFHZP4otoZ1QMVChst6c/0renSUt2Z1Kko25UfnVrfnCVAyPGoYjPIPHbFXbHEtojAY3HIz1r1z9p3R57rxHJfw2qw2GCscqxhA+CMHgAEnmvLNIhH9kI5YFi3A7j3qJwUGdVNtq7MvUHIlVFfJB5AFVZoy4G4BZOmRzxTtR/cu7k7ypwcDGaZZ3BClHO4fe3H+VZmhXnUR4HUdMjsaATHhXCsGHO7t7/Wrc8aAuCC6nnntVKcFShJBRTg+lC0HY91/ZuhsrzxNDYXuoy2FtKBlowcvyeOO/tX6U+AdBsdI0pJNGN5esg/11y3lqf8AvrB7V+Svwy8UzeHfFNnLEVRRKrO8hyCoPSvrvxv+1JBrPh9dGsbhYIFjAMsUhBBHXge9dlOtyo8vEU7y5rH3RoeoyavBIl/rIQAlTFatnaB6kV578TPFFt4WkS00LToL28lbiachmHqcHt78dK+O/Dv7Rh02BbODz4otvEsbHL+pJNfS/wAK9Y8E+N9FhV7a41PVZEDSs+SMn3yBiuqM1PVHLdx0Na21O08SeHzN4h1WK2MTH5lkAUkdgO+Kwdd1jwx4ltzpEes3GoNt24ikyoA6A4rhfjL8ONXvr2ez8MabDp6Jk+Y0ZOfU5bOOK8n0az+I/wANYZTb2GmmKdstd3UmHI77VxkinPmXvFwld2sexax8L9M0Kwgmmit9OtpSu0Icu5Per1rZwWFskME6zAAbZF6AV4b4j8e+JdU12xTxDPDKRgQxwEgBT0JU/d/WvZtHJfT7dwAgKg4XpXmVZ33O6nZGmQGYEjPc1wHxU0C117SpYpolKMpXYRwK70OeRgAetct45AeAqCAMAAAdeK5uazNz4F+I/wAPJvDV3K1ujGIHcVxnGe1efGIo5Owk98jmvrz4w6Ob3w9dyKgd0QlQoySR2r5MuCYpPmDZPPToa6oz5kUtSvE45AAznvVv7RK65eTBA2gKAMj0NVGdc7dwB9cZzRG7MGwBgdT6CqsBZjlK7wPlOOpHSns7nYHO4MMkkYzUmnsjZDIrMB1IpZQ8829wXPQZPQU0gOr8B366brtpL9nMsUUgYkcgg9Rg1+mPwa/aB0lorKxfSLe2t4gFAQBmbjHpxX5v/CzQp9V12GJI8qWHGc59OtfqB8H/AA74d8CaBYnWdCjfUZI1Y5xlcjI//VXTGLtc8+rUSdk7H0P4ZufCnjNFm+xwCYDI3KAcV2WmeH9FsFJtba3G49QBXlmi+GrTxDdrd2MB02zByypJy3sB0rs9NggsJAIbK+lKcAuMg1MrmlJxe6TO0W2gERQRrszyuOKlFtCOPLUcYAA7Vzv/AAkF+sgVdMmbJ7g4A/Krg1u6UZazYcc8HisrM7bo1IrK3hO6OGNG/vKoBpzPtznkZ61jp4mIAMls+O5AqF/FUGSVgkzjnNKzDmSN2Ngr+xriPjBMIvC82MAkFScdBWvbeLDcShEsnY9MiuP+M2pM/htwYmjYjI3d6qKsw5k9j5UnbfNOcgLwQM9etZF0AoOepz0rTuGLRqQAWI5J7Cs66IHBOM9BXNiXeQoK5jTxrt4JJ9TWVcgkEYGM9e9bFxHgnBz3zWdcKcE9a4bGxjzIME4BPYVyHiNzbxhyVjYfeUHrXbzR5UgnBrj/ABjZiSzkkLqoU8l+oHtWeiKIdDl86OIkYBOQBXZadG44zkHse9ed+G9bWDEBQsAMK3HB9a9B067/AHS7yA/sKieiGtzpbOYptw7MB1U9KuSupQHBJJySe1YsNwQmVJAHXip2ncgEE4PWuJrXU3uXPtCqcMpAAyTmo5rlJQAGJ9M9qpNJyATwelQzzgYClgCO/HNSkFyS8nURuULEAYAIxk14p8WEBgMhAOAVGD0PevSNaupBG4DEgZIBPANeO/E++QxRwM4APzYPf1rqorUTeljzNmDKADkEcHOcmqxtwJgzrjA45xmrixZAdCoHZQOlV5opHbJIyOSMda9FHPLUb5gMBYneecc9qoLFvUt0zxgetanklowCMBeQuOlZpJkLlBgg4IHGaoREttLKyhiWVSCVAxxXU+E9PEV0JS2EJ4BHI9qy9OQtGHwQx7HqK6zw4he4iBTJHyjjgGnHUxqbH0L4YheDR7VXXB2ggnqRit5M4GQAPUmsfw7JL/ZdsjsWZUAJPatgKQATz6CsJLUiKFYkEAcg96iJzkECnyZCYzg5wCBmo34IPQUkUhrMSCoAAPU4qLeDkAYxxS4Yk5OR2prY6k+9aJDKty3ySMDgqM/SvmP4v2j3WrCSXDgnJIHI9P619N33NvMRgMVIHtXzl8SArao65w2T1GcitY7lWPLZ7JIDli0xbkADgfjUdtG5cDy2CdSR2+taF7GYpQFHGcYB4+tR2X35WVmO04IY9fpVMS1My5iLTEgEjnnoKrW6uWbaCADgj39q241eQyursQp4XjijYY2DhQCR3HOakRRjsDIrby5B4LZxitzw9o6faEbfkKcE+o+lNhQtApVOWOCCelaWigJdBCMDOAPWhgd3EMRqUckAYAAAFcF4+RxDgqwLclRwR7mvQLeF1iTkKcZz6VxPiy1F7qcTs7AFtpAPBqYaSNHseYM7FQVG8g45PApjzGEBS2CeWLDj869b0zwXp6W7K8ICkEhB/ePfNB8EWJIBiDEcn3HpXWqkUZ8rPI1dtyurgAHhlrWi8S32nxhIpTG7EbSe4rrb/wAK2vmqsEOyRjgqp7VrW3gWwkjUuh3gbSTzil7SI0mjhpvF2qqwU3GDwcYzn8aq3firUbksHlECH5SpNejXHw804qGKGULyRkjP5VzuveGrTTwFiSKEMPusODQpxZVmWPCcskhQs+cADkdTXYecFdVLqSe4PWuH0qO1SIB7poyg6wHJBq4kcX8NyRnk4bn61lNJ6gtDotYlVEKyvjIx8oyD7V5hcsH1hyhKBWxtxnIrpNXuLMwC2F7O7j5gEAySO2a5S03S34Iy7FuhPQf41UY2VxXPTPDyl2gHQqvX0FdUCYjvA3IB371g+H7ZPKiRCSSBuA65rf8AJKgoCcD1rknuWkYt1IHkfJK5yQBXOa4HZHKBRgYIc4xXR3g2sxIwQcAY/WuX8QREjLlgpGc+ppRiJoytKvTY7iGVw5yVUdPx/Gtm/wDFbT2y2sce1cZLEdD9a5tWR7RkUENn7+Ogp6r5kyRliVA5CnGa05EzO1xlpfTafN58RxKDk7TgHmuzi8Z6rqbWwmuHCgAbfMOAPYVyV3biPYoUhG5IJyfzqe3vo0tmHlbnAwrA421LpRe5EoRasfXHw01S1n0/MUokMajKs2OcdzVXxbrsUySIjljGSSqYIJr5g0jxje2W9FmliBHOxj8/scV6P4E8SfbJEEkh2sMtxknr2rzK1Dk95Hm1aKjqbf8AwlptJ0E0cboCCwdRkjPY1duU0LxUQSAjsOVXH86r654b/tS3kmhALEkBSMHFeS6/d6n4euAkW6AA4LRnNc9OLm9Gc8E5OyZb8Z+FRo14GRkSJzhR1P6VgIgGY85AOeT1pbnX7nUpR50vmgD5S3c0xmcKSVG8jA7AV6sE4q0merBNL3iK+uJXKAuA6noB1FSKzzYOQF6EselQOjYUsMtjnBq1CoWLlcEkE+1XZGmh0Oh2BZAJWBVBuIbrjrwKg1m9i3EW5UkEYUc4IPf0rLW8l3rHEzEk4BBqIKbaSZZGUyk7iByCahxRk43Oy02FbyBSFUuAMkHk/hVTWtIW2R3A2lRkZGKi8NeIEhmRiwiOcdM1u+J9Wt2twYmV2PG0gHPvk1lqmZNNM4GZzKRhvlH3ivpUe8+W8aABTzuPp9afLG7tkpwTyFHAH0pZLREbLuQRwFHIIrZSN1Jox2ISYHByO/avQvCPiGO3gQBSGB5J7cVx9pYNLLIspBAGVOMA1qWsT20YQocMeq1LkRKR1mu+MBDCTboZJsk/dyBXLf8ACe311cMxQkgYJVcYHpWzbajAoMTxLg8GQjNQzG2Z5QYdq9mAADf1qboz5hy+IHkhBaMRuwyGI6fhWU+opbq3mqs4Jzg+ntWrcQRSwBIyGVhtAIxs/GueudPneZVgdQFOBuFWmTzHr/wXiN3eJOoLAldqkcjn0Ne9eJYmGluFGWaMt+87YFeM/BZZBf224ZCnBJGCSB2Fe4+JoXm0qRwrIRGT5hHBOOldkVoUnc+RfErPaajOk0hJLnBbuKzbe0W5uQSQUAyWJ61veI9Gl1K/leQh0DEoyd8Gl0Lw0+8s4yj/ACkHqK5qrSMZyZ6D4EtILWFHk2sGwBjoK2fEkttZmRoyxIUnaTkH8KyNL8OXK2yCKRxEpyAKbr+lvbRSu8rSyFeC/avGkryucj1dz7N8UeFr/Q9L+1aJqY1WIKW2vbjt0561wsPxv1HTnSz1rw9K0K/L58bAZ/DH9a9WiM2nWIj0uB0kUfMt42FI9K8j+N1xaarok0RYadq6ASRPA4KOQcEHj6/pX18VzOx9DGxznxH13wh40tUfStOeXVQQQywBmUg8hhjoa8V8S+B2tLlLvUfD50+1lIDSxAAAn27Zr0H4Yw6rZE3MRktJ2JDMcEtnvn0Ndn4l0GXWrNxemWUuOWYkAmhxnEHyo4Xwz8M/Ci6JJLqOkx3VvKN0cgAJGRxkV4F8SfhxDaavOumQFIGYsuUAAGeBxX1JoHw+cpHELmeFFGNgkJXH0PFQeL/hPLJGWju2eLB4IBJ4qUpJ6ibjsfCd7Zyo7wOwR4+qdyKrwiQsAAwHXla+pV/Z4GuyNNEkLTEkMJCQxP1FMl/ZXuSTBJZT25JzvjkJ/XtWlkRzHy20hW4I5D55yMVd0/U7FJPKuoGI6eah6Gvoyf8AY+1FSZk0+9u0ByADnNU7j9lHWXnG3Rrq2AHCbcZoSQ+Y8z0jwpB4iiMdq8YkAyAxAZvx71ga/wCBtZ0i6Ed3pl3awr0mli+Qj1B7ivoHQf2V/Fmm3sVzFpktvtOQZZBgj6Zr3WXR9auvDH9j6zoVpew7QokRgWQjpWi5PtEu9vdPz+n8N3l5ZvPBZ3UYiwCywMQfxAxXO30ISTLhgzcAkEHP0r9RfDPxi8BeBtAk0bxD4VkibBVjDbB1cdOv4V8hfFTwf4P8beK7m58HmXSbOUn91dIV2MT2HPHpzUKcL2Ji6jeqPnS3iO4hmYEHIOM8V9Ffs5yE3sAjIJCsxJ74bGP1rkm+BGpqQIdVsrh8YClSoP8AwKuy+HngjUfBd3G0jxSEMSWhYnbn1purHobRTPpW3uf9JjwnzSHaAT3rR8QeD/D3irS1g1zwXJr6xH5pYZCGi75wOTXG2V1ObjzSu2L1ORk/jXQaB8VpPB+vwu5Mts2FkQNnA9a0hOLRhOMrnDXPwR8JXGoCLSje2lswwbe7jw0TE8AZGSPc1uf8MSaF4isBcw+J3gm/uzRgAH0wBXqHjPxJY+L7+zvbObz49qjcgwUIPQnHrz+Ne1+AdVtJPD0ALwM4GCsgHGOM81tPlUbmCjI+AvH37KGt+BbBYtP1W01mG4yvlwqVcn0x3615T4X+GOu+HtXZrnTZ4o1DAqw24z71+jHxcuIraOKfy4wPMAJUjLAnpxXzz438I69fSXermweDSXBEKDJPPQr61yvyNqbfVnypZ/CXWLjxKftWmXC2ssufMkQ7TnsD/npXs0f7OOhXGmC5xBHcheR5gHP0Jrz7w3BPceLxaanqtzbQhztBYggg+n519Of8K7svE+hjE8U8gTEbA7GBA4PueKmV4mjd9j4L+Ifhmbwj4suLFiBEWPlkHP61zE0CCUAnPrgV9BePvg/Bq2t3VtqFzNZSW6nypWOQTjOPzrxDxB4Xn0WcQEeY4JVZRnBA70PVFx7mP5QZzhgF6Y9afFbpuZgRxwGIzk/SkWGTlBhmU4Gw5OfeltyVkBAKkHkDv61JZoyaXEbMyRkEH75bGc/0rGIMBYuQQTx6CumtZoZWMZRcN1OOD9aoa1DA4IjQIV64HBpWYGSlsSC+9WUdj1P0pVtS+cS9OduKlijeNN5BK47DOPypJbaXzFdCRvOAMciizAi+znYAX3MepoezaNgN4K4zgdSatzWbxhGERAY4HzZ49TVyPSJyoLLkeoOeKtRbE2kYdwpTAUHYeST2pV3gZAyCMAr1reh8PzXkqrEwdCcBghbB9Diuu0X4P69qtxF9g0xr6SQhVW1jIAz6k1SjJdDOU49zT+BHxZ1X4Va7DqEUV9d2iHD+Q4VsHhhk8dK7P4xftXv4tR4tMhvYi2dz3RJYEjkHHH5VF4p/Zo+ImjeEob6HwvcJaIC8rF87R3OOwGK8Pbwxqd/Mxhg4yVZpflwR1rJw53zMhWkY+oXcmoTvPLc75nbcRg5OahmcnYBIQevJHFX9V8OT6SkbmVJXH3gDms3aZWJZAB2J4zWuxqR+UWYgHJJ5IpWhcAEnA9hSsrZAIyBx8vap4h8wXBAz1Jppgdx8PPhm3jXHmqCg6YJADe4rpPF3wUu/DS+bbfOcc4bg/Su3/Zxs4pbedSG3xgsZAOAD2NdD8Xrdxpzm2cygENuLYAAIyP50nJpiVmHwXsJ9I8NSpKgSVyAFJ7YrqdRMq6Tc+UgNy2VAHJcY9K5z4VanaReH7g3EjlkAxkbsDBzzV3UdRtr3Tbu5guSBCrFWjkwazbuxtHzjL8PtRv8AX7lBY3Nuk0rBjOpAyTxjP4Vsa58EtW8O6U16U3IwzgD5gKTw54k1LU/GSRy6tfXtsLjlJ3JUfNwAPbivpb4pWYtPAk7WrzW90sajbG+QCVPOapzcbIk+Q9Ks9R+0iAWk6owwrPGc49Sa0vE1ldSalYNHaSukUYUsqk4OeufxqrpWt6y1/Ekuo3ToW5y2QR6GvbNI02C9tLZW8QWllcMN2y6yN/PRSO/Heqk7FJHh3i2wnae1l8m4dVQEmOItn246VueEtQDxxRzxARHgqyYIH1Per/xI1HUNI1ZILK/aKMg5KNgNXH6PfXd3qMSXV0ZCWIDn1z0NLcLHW63pVo3iW1lYtLFIMEFQMAfT61jfEWCA6iptI3kUIFyYiAB7etdHDbaraamPtPlz2rbVUAfMtR+Jtc1Gw1VI7eQSxouDEyA4qLFWOZ8I+ILrTVeCMM0bjDDYeBSRrbN4migeNZWUbgJFJ5/rXRaZd39xcwm8MNtGTkHywpK/X0rpNRSXepS1gksgOLlQMg9iSKLCeh494mtWGrzSxpHEFPzOwxkfTpVjw7p0V0ZHLqSykZblfy9a09Y8Q3FrrDqsNleQH5SZF3A4PTitvwrdw6hJKGtbWGEglkjXkkdsdhRsIxNE0+Cc3MiBSYgRk1v6Prdtb6JOzsHOSuD2NTC8tPLvVi0yOAxAsHUkKcdiD1/Ck8Opaaxp8s0tlDHtOTGgODzUOVjanDndkYtxJbXOnk3MTSxFgSyDLEeldwnh34b6l4PSXTrDUbTUyhEjySbgzeuD0FY0osIA6DToVQjI8tiOn1NQWd40Miz29gqRdoYyTn3/ABrL2qPQWBqNXPPJbVbXVJIHDPEG2qwHPXpUuoacsF9HEEdYjhjxgnNewy+IpL+zKP4espYVGfMMGW/+sfpXMag8C7GbRzE78K+SGQZ9CcYpqqkL6jUZwWt2sUF8gWINCFGQpwRgVa05hd27xpETAFJCEZJIrpLiy06Zld7BCDxtJPJ9c021sbEGdI7RY0CliwY5q1VTJlgakFdnL6PIYFmnRmgIBwQxGCO2BVSXUZb+6SS5lLSKcEuetdDNb2Nlps88UbPCmcqxyST/APrrDt7u28xJBaZZiBnPIH0rRanntWdj1XRY0TTrZt+SwHygcEfWuc+IaxGECMMCRkBucH61s2UpawiCDaMDGeDWX4liW+MMLAFwRwD19s1LFYPg3fXdl4ntBEzGEg5CnqcelfXcl0V0dERMiQbt20A59DXy38LLJofE9vFBbJ5hfDeWc7Rz0r60s9LdtGEgfBHykN2H9K4K+jLRxc5nBDKkgI5ynb/61YusalJDbsHjBXOS2cYPpiu+eyRrRpVc4GQBnHNcDrOlXEkksDKrPjcCjZGO3PrXPFmux5ve3hm1B2UFQOSPU+1eXfEaJZPEy7FkEbLlg3GT/hXrUWmu+smI4DZA3DnA7kiuT+I9kmk6vFcS+XcsMAbhgMP8iuyk1fUwd2eOyBf3sYbeVONoOcVOtqRAspYKxOCMV3+rfELw9qelvYjwfpenXKrtF7YgiQn1bJ5NcdBaRSxqokJC5PmEYJ/Cu69yDOnh8lTjIPU+tMhBlIBBYkY+Zea1J4ISpQyMsw5AC9R65qGC1QyFDKxkUZyOOKNQLvhO5gsLwy3EYdQcbWUY/Os7xDNHc6pK8JHltlioGCPwqY2oCuhfBIJIPeqsVvHNIQk0ZVRtZscj2qbBYhFudqgHCkZBPekKlGIBIcdVPetBLcblQSqwUdSOoqK4toVkDPOGViMBO3tmmBVSAvCGJ5HVSelBiZVAxkeo7VrSaOIIAyXCyI3zZA4B9DVO8hRFRXcIvUj0qgKkamQv1Jxg5pBGwZSAAVGck1cghjnVtk4YL7YGKHgEEZDFXDDAYZwKWhViG0VHvY2JIH8We5rsdK4kAIGTkhjXKWVtHHcACVW4ycA8V1unxp5gIOAByWbGM9wD1qGM5DWl2ahKyEFi2CCcYNaWhqJIZBg716hVO3P1q1rvhaexkN1K5kjmO5WAyB+VJZQpHGUJchscKSAD6ipuQT2sEUzyGUkADAUHvWfqMMCzIS5iIGGyflHv9a0EiCsykbieVLHJqhqMZcEA4B4OR6UwM/UJTc7IRMZAnIlPIPt61VEJZioyCOpzWhaW8KAgNtmOTk9D/wDXpgtxku8gQHuozz70AUAoLlRwB/Ol+xtLINyhSB1PcVYW2VnBinBUthgRggVdms4WaMoTx95WPGfWgDNgiZpfLjRpJDwD1BNaN34W1mGIvPpVxCh+YSsuFx65p8N4sE0E0CJEyHnJ4YivR4/jHf6nawafqsSS6cm0SRooGV789elRJyWyFr0PHwTvCgHd0AB6mlKEOQByR0z0rt/iBpGhQ3dre+GpEezuASImf/Vt3571z2m6FfaswS1t2nnJ4ROSfwqk7oZkhCdqAkAdR60oQucI2SvUHv8AWtnUvC+q6NOF1CyeyfHCyjBql9mnQuQm4EYJHamBTYAMSBk+1NSBy5BOBjdz39qesTecuGUAHnJzV2KFGkP2kssWCf3fBPpyaAGacpkcRoOo4I7VZv2CWRJBGDjOeabp8bKzsiHZng9asXscotSyhiGPzDGBigDP0TVJtK1OC5t3CPGwZWdQ3P0NXvGPiS88S6pLPcyxySgZ3IoGfy61nRW7tIeAVHG4c4NOmt7mEKwQBzwOaALaeFNRk0kai6RG3PRlcFn/AAHOKh0NE/tKJgQCSAQwPPtipBNdxQlPMZIiMD5uv0pNJVhqcAIJAPDdhSlsNI9/0OMPpsIBC8Y54zUupxPCdikOAOWHak0dXexg8s5BQEEDoahvpCxdS5Z8ZOe9ec3qdS2Of8Rs40xkfDx7WIBAPNeL3BLzbgOckYA6CvW/FjyCwcqDhVycGvLZIX3ElcAtknHT2rrpozmisyBTtG0gcg09YmfhpMDPTpihoCWKqNxzgL3q9b6bK/zkYXGSCP6VtcysQxxDcCByOprb0jQr2+kQRW0skrsBGIlLcfQVZ8NeHJ9W1GK2iiaWV2ACgZByeBX6W/snfsx23hKxj1/xLZRPeSANDC65wCMg4/GrfLFXZDTkzw/9lj4AeLIfG+i6vcaNdQWsDiQySxkZwwOf0r9L/s7BUBbJCgYHbiq8FykKqkSiJQMBYxjAqQajFGRvWVR0yUzn8RXNJRm72LjDlG3unW13bsLx5BEozhTjP4Vj29pKwZdLtBYWS5zOy/M4Hp+tdAur2mCA8jg8Y8onNSrqqLhlLnHG0rgflS9lB9CrHzx4++ImrtrY0y3D6fp6FhJeSxncxGehIxzXJad498N6fo163i/WvMMrGKO3jnJdlz12Dt7kV9KeM9H0fxVaY1O13LGGcMwwCB1GR/Wvgv4gWNneeM9SnsYols7efCRgDaVHBGK5auGhLqc8oyTNT4kanH4Z0JNU8H67qsGhXxaMxq5R4nOeckdPpXh0PizW9Ytrayv7q71mRJC0QuCTsz0OcZHHvX1r4Wj/AOF5eGV8PXWmw6PY2TLuuYRuJIHGARjPFaXif4ReFvhjoTzXXiW4tLBVzJuCEn6cZ/Cqp0YQRPLOS2PmPw9a6vpV0lxd29u5BG2IHOR7seTXaQeJYb++D2s/9iatAf3ckRyEJ7MONwNW9E+Inhc3s1s0TXujlisV9Mu2Ug9CR0rI8ZeE9Isll12yuVubHO7zIG+cA9iPSpmcUua502sy+MNdsI11i+tr22OMC3QRhh6kdz71W07xNbeCnt49SkCxgA7sZBFcNofxKnMpsrKGUQFCVkl6AemfWpbi3vLhHlvYTeyMNwjJ4APpXO7PQ6IS5Wmx3xUOlfETVIXRZJ4mOWnQEFAOnHfpXlHi7TLbSYD9jaUIrbV3AjOOteny6qNKUrBaKsxAKhuMe1YV1pGs/EvUItOJhtraJfMklQZ2j6/ga1hK2hvVxHNaysjxa2+JOr6fevAiB4WwqlznBz6V674V8Hp4ssUv73W3jumGVhkYCHH09a5q8+DVl4f8UKbnUG1CEqXjKADBHXcPb1rvkg8BHS4ZZb+e6u4cKYI5PLWL14HJNXKfY55O690t6ZFqHw/1K2WWUPbyMSuGyoIx39D6V69bW+geNtFOoJbRTyx8SxMAQWA6g9a8q0my8OavCy2VreyWudrQSsyuCcHILZyDntTRPeeBzOmmSyvbScxxkhmT1zg8Y9awc2cjV9Da1HSdPewWW3CRK4JSLrjnpXn/AIi8PL/bFvem9Ww2L8se0je31Fd94U+IT6bpj28dlDJqDkkTvDvVQT6EEV2em/B7xB8VdKTUBf6NcmQFhZrKUmAyRyFGF6evekuaQ4qS0PI/CGrWWi6vp2p6jDPc2kUwMn2dcsy59D3+tfUnjj9ojTdV8L6dbeF7ueG5woaGRSrKABxnofwNeJae2p/B3xMljq/hmNwpwbfUIxJBMoPJRyMZ9D+dekeN/GOleNrDRI9J8NtoTs+XJtgqP7K6gBsYP51Xs+Z+8dkJOKPfPhH4yufGXhNpZYy+o2o2kMvDkDIz611nhzxLb+I0lRR5V7ASs0J6g+oHpXC/B3xf4e8NaRPBrFzFptzuCguCu4AY/HqK5T4gfEfw94W8aW2seHNTjvWkcfaIISSMZ5P0qvZpaJnUndXZ76mNxGMEdammuY7SSKOUMpfndjgfU9qqeFfFGjeNNKg1GylySAzxqcMGI5yP61rXOkwa1cRML94kjB/dr3/Gn7J7ospajZfbzCjPGoUk7wNxGfQ9OayFhm068Z7Yi6XlXj34Ye+On5VpSzQWV29jHOLSZBhGcDa47H61lR6bc22qfa5UW6uCCQ0JwGHpjpmuacbMaRvgABTyMgHB7UuSMHtUUExuMYidGJI2sOQfSql5r1lo84S+drXIJ3OQB+dac6itSbGmuCM5VR6k4pzfKQAQwPdTkVzMhn12zMgv7YQBsxyowBIrb06zj0+1jiik8wNhmJOST6j2ojPmehJcyMnvS5O0jvTRwc55pQ2c8/nW4GP45jeXwRrManJMDY9zivy18YaXFfXk8bqNwmdSwHI5Nfqb4wnNt4P1WURmUrCxCA9eK/MHV2M2r30zxkI0zMEz91txzRflTOmiuZnBy+ELbgugYk9QOQKpS+DraWUbYlEYHRh1ruZUDEsBjNQNbhipHQdj3rJ1D0PZHDy+CYGkBQNGAMjbwD9aqyeC7faWCsXztGGOPevQ1gQKS4OQO3aoiiMSgXBIJBxihVBOkea3lq9hZG3BZUB4BOaPDzF7e5Qu0AYABlxk1reLU2xuigqGBVjgEj3yayvC4LvMrZIA+U/SuqOsTkkrOxam0UsQEnzjvjOP/r1VHh2RSd8vIOQFXjHua6CMkgZOAecelWVjDR4UYPv3FQpsvkRz8GlPBA7hw5AO4EY4rKsQELlSNhGeT79K6a/MYspFwxfBOB3H+NcpbA5kCgIGOcL1rSLuZSVi5CwMpyNwyAD61vx6UJYQyjII4PvXP26iOYc5A6Ac8122kLutQAAoHP1PpUzlYqCuYEmhzhsIEDNyS49Knh0K7kQEqFOeRnpXSJbmN3DDL5yQeMVKCowASHHUntXP7VnRyHJ32lT2sReULszgEDmqVplJwV4KnI9jXVa6QbF2AyAQfqTWDoqQGZjchynfYPmA74966Yy5kZSXKbug6zqkYk8qxN1OT8sgJGB/KtLU7/Upb7Nkrs0kYVkk4+f0HtXYaJb6ZpVhFHb3zCOeMMQ6ZIz2JHQ07ULCCe2EEETPKjlxMDkEEc57g5rJyVziclc47w9q2sRfaba7igMbNtLHIKH2pup6beWdvNcWtyAQeU3cg/SursLRNOtbjz4FnmkKlWbnbjvjvUGu6ubm/tJI7aO2lUBWAUYfHQ4qeYcdWcHp3iLW0cRmV1CyDaGYhWye9exfDCXUNU8ZRqmoi21G3iMySO2VB5yvPqK46/VJb4SzWwRMBiUT759QK7T4TSvL4/tjBBbpLbxGbbejCzKM5XJ74zipk00VKLPtv4aarqE1lMXFkzzYdjG2NxxgnHaur1prhY7dLZ40kbOGk6KccmsDw5Hp+rW9lObKOEXEIYLGQu1h6EVoeJtVtNLt7aW8k2IpOFxktx6CuF3RieKeI9K8Q3Gs6lcxalbXSwxlpFifaQAOSfU4B4Fdp8MPHGp61o9vHPbSSW8ce1ZPLCqccYyeprFtdO0bVxqN3HaXrx3EhRhExQoCCAceh559qz9Na18JzxaZDq0F7YxhgbdZSXRT0BA75PWs7Jakps9WgvjdPPfyqUjjBQAkHAHXmuVuriW0067v3kdwM+RGBnjtx35rZ1A2mjeHkiaQRWzANvc5681yPiT4j2GgtYLF5dzYzDYzRKCQfQA96wkNnLPdjxhLbxTWCwajkNJcRttJAbkFe5r1vTojwSOTjPHcDk1laHJbeJbSC6Fg8IyfLeQAHjvkfT1rp7S38vaCcnHGaVlLUIpllVOIQByGHbrmu3bBwATwB/KuKnmtre6tLaWXZczMrIoGQQDXbuAGxjnAzXo4baxolbUb25oPfnPal5PQZOaac9R1z3FdoEbgEkEnHfHasbU7ho9WjIJAAAGD1Fa82FQu7hEB5ZjgCsLXMHVoTgEMowR6Z4I9a48S/dsQcp8WLW3uLrSWnRiAd0rKM4XPU47VwXxT11LjS7tNGtDNHGqn7bCp+THX5hyePWvX/GWnDUtKCI4inbdGJCM4GOR7E15BcWb3Ph6fSLS1lNsqOJJjnaz89xXku60RL3OL8K2cvjHwlHHcpHbosxgja3jywXPLc8nk9/0rs/hh4UtfB9/q+l3sME8UZM0V+8QIBOOMnpx2HpXm9xp6xyaVBo93Jb3MgeOSCKY7FcZ5yema7fxJpOuNZaZa2CyywBElu5QxLFuMjB6gY7ZzWDnKL0WwttjuNU8TmS3aC2aGWMIYjIhx8x64ArZ+3TQ+FIijEzzARISeRzgc1zUFjbGO6vUjVZwxidgcKemMDsOlXr+4WKXSLBnwysjkY6L3OfTrWtOb3Zslc7eENpelws7nzYkBIYg7yfXNWdPDxuGeRZZpvnkCEYUdhiuV1m8fxBdR2lq5e2EgXcOp9ceuK7Gxs4bO3SCJCqqMZPJJ9c12wvcTNWFvlBycH0qcHgjgHqOKqoQuBn6CrCE854yK9ODuiTD8aE/2bZKcgNKSCD2r5f8A20rI3HgXRbgAgQXXIA7Ej/CvqDxkMWmngDrIWz9O386+YP2z5WXwHp8QOFaUq2OwOKzkrzE3Y+OmAAIBwWYn1q7BlosgjdjgZqjEdwGSGY9PardsNoyRjA5I71u3ZnfHVE0E4WQAnDe5rU81JHR1DIyrtIJxurI+QMc9evvTo5iMsBkE4O7tWb1KGeJox9lB3hXPRQM1xrEFHJOFwfxrqNfu2ezJjOUJCk1ys6mWKQDgkZ+tdVIyqGRHlUwg3oWwSTVpgCCQMZ71XjhMQCMAOc81ayWOCcnHcda7FqcgwKcggYPTmlfLMQrkr6Z4zUihcgk5A9aciDJGCGzkZ6EU0BV3SAkl2PGAM08GQEEnGO3tT2AL5x8vfHankFs4GTTAWQPs+VyN2Oh6Ugd+MHAHI9acFJzg89fpS8FAQcg9D60DWg5mZwMknJzn3pMEuAepPX1NKjFsjoMVKgAUknB4oKCBTHIdxCgggcd/Sr0DkBQQMHrUagLEAUyzck+lSRDlSCKxnsaRNSRgtixLYAwB7Zrcsoi9sJCwAACgDvWDNE7W8qHBJA5Bzn8a6CBWitLdOgwCRXm1Vod9Fak6zS2zSOrcEfMcZzj2rXsrpktUnwAWO4gc4P0rHkIChichecVp2ILWJZwDvb5TnqK47nadL4Y1SeG/EIJMszEkqBgDHavqP4EXaaV4Q127kG/yiXwoySQD3r5W8LW4fU4vKJM3IQLzk46fWvq/4IxLN4MvPMRwGBiliYAfNzk579+KcE3L3TmxL9w+Z9c1a38W+NJ9Qg0wQxQrLKYklINxhskuAQGAx0ryPxBBa3OGtCIJpy7yJuGCSSRz2Az0r1rxV5vhyWG6glhgMl1fIrlM74toBGffJ9K8SEDeXAzjAnyy7hgDPbPTP0rshfZmdFaXsczqqDyVQnJXk47muXvok3SZTAPA55I9DXX6miPcyICAAOcdQR2xXLavAQSu/GR+VdMTd7XOdvYWALhSXAOFzjAr3b9lj4rrZXv/AAh2qyH7NdEtaTMcKjnqvtmvFLxVMcp3sm1PvDvkVzlvNcWlzA9vKUmibdG4OCh7YPcmirSjVjZlUK7ozufphIjwu8ZBR1yCCelVGUlyCPxrzX4BfGiL4p6CdO1Jhb+JLBRG0bHBnUAYYep7GvT5DuBI4IyMEV8rWpOnPlZ9hSqqpFSRSurYyRMoO0MMEetYc6vDKIygEQG0OvLHPXI9K6MjgZGD3FUb2Hdg5BAGBzyK5zo5rnN3eliaJ0wGJJDEjGRWdH4WVHBAwM5wBg/nXVJCQdhGB1yR1rSjtIzGCRhsAZraMraEO8Ti7rwxHc25by/nXjDY5/xrNg0/7GygJgrxyK9I+wgjkVm6loiSKJIVAlHOB/F65reM9bHZhcSqUtTlTdyQ5IdkJ4O04q1Y+J5dMLhGcMTnIJxn1+tS3NsFQiWJgx7Y6fjWLOiRkkkYPr2rfmlHVH09GvTmveOhk8b6hLGcTEo2QRuJyPpWZca7Ncyh5XZyBgZJOBWUmVYkEBT0x2pHwDknFJ1Jvc64zpR2RrNq00oAE0gB/hDYHvwKcNSdFQBiCD8pB5FZceMZBJHQ0pWaZCIxuI6Z9frQpsHiKcS7d6jE20N5quAQSpGDn2rLklzlQAVIxknnNWl0WSQhpGzznJ7Gp00tFPILAHIJHc1fNfc86rjY7JmfHHKSgBZwo2hmOTgdBnvWrpfhw3KiWUgBTkLnGTmrdnZglQAAc5xnGK17d9mVwCc4B9KzlKyujyq2Mk17poadaQW6jKAHtitKGN5mBAwoyAO/5VTsYiSpPA7bq20CRgHgkjsOlSpXR4tSbk7skSBUUEZI9+oNDg8gDIx2pkk4QqSrHdwMdqa0+M8E55qDGxFKQQQQCRwOO9Z92h2EE4B+9jofY1bnkJBIGCOcVnynfk5IOfXj8qTlYRi3qFgcAK4OBt7iqMuEXDDJI6Ctm6jABwME1jXBABAB4OPxo5rjuVWIOQD+dQsehJxj0pWJJOTg59KiOckk4HtTBMespGCTn0NNeQjLHg03cQASQQOlU7qcy7cPsRSSxNNag3YZe3vlh2cqEUZ3H0r5j+Ovjhtbuzbo4FnDwY1OST2r0v4reNDaWY0+1fZJICWkXuPQ181+IphLIWIyScvuOS2OmK9PC0le8jxsbiNOVGLGHGXJBZhjPt6UxAwLSg7QpwPrU5DRWruBufgY+tQzAxCKInIA3Y9M17S0PnxIiCw3Au54UnnJJroDJJa2xtgeQuXYdSccD2ArGsYsOJAciPp3IJq9EA0Vy5UlQpIYHofWgloqogEUQlOGOcgHqe1dFFstbO1KSZjyWkXGQCeCceuKwdPdke0nZVYrnCtyGz61riaOJr62lQGMx4CqejHnK/T3oE9DOeIWeoBEBMIJbbkng9KvwW4gneNTveRSSgGM/wD6qkvkNnZWlyxZnePYrBeoz1PpSaYwS9VnYnBGSRnk/rQBk2Qe31N3DlQCMHPQj0966qGyEmrxSmMrFIQ/mKOT6/U1zs8ZW9uY3ASQSkYUcjNdXaXJi020mljkXaxAKqSSB14oepUdCKOeOXxFKLS3MMKuFjTILEY5JPfNMeM27ajAYmJb5l2jIU56k9jVe2wNcyjMrtKGAI6DPerVxeCO91EB+GYjAOAT6VmzRalVpSFGGAKgBiO9XbXV5I7pVRftJKbSpPGPSspJHlhdAgZs7sZxipLcvKiyoMuMgnpx9amSujSOjO8sLaK902VrcBQVLeWT9xh1A9aztDvJtPijSVzgyEAMMEc1S0e6kgAW2l8hjIHGTndjqPxrU1ib+0bZ544gkqMMqONx74rinHU7IHr3w1jN/wDawJAsu0qqYyXUjse1e3QxL4i8OeEk1B3jg0hjbyYOGeN2wD7YFeEfBoPq2rrYxyxxSy2rskjcDcBnH44xX1IRYXPhnSr9REI5o1D26SBssMg4HUYIrgqU0cOKVziPiZ4GOiX8h1DUp7jQNPgH9nRLJhkeUkDaB2yTk+1cHqqrB4fs4bdLlpZCfNu5FO12ORhf7wxxmux+NWt3uvzaBOtpHBaRMIWhjm3F0BOC/YEdgK7K6EGsfD1Luy0UWdpp2nmANcncZ5QQN6AdcHnP1rhnK2iPGnGx4DqMsrNYadOAsqbYlCrjCe47d66G88ITSWzpbwSTRo25mUk7AB1x6VwUzTr4vs765nxElxGSGOAQWAP5gnivU/i/4iuNH8RaXomh3TWk2pkRExdGz0Qntk4rzKqk9YnnTV2eq/s6/D6w+Ifg3X9CvzHDqYk3wT7RvUYxgZ5xx+tLaaZ4i8IWOp+Ary+ksrMyMWnjUlmjbspHQH+tcd4U1HVPh/qltqs9w+nXEChJmj+ZHAJzg9+M16vpn7S3hbxHdubDTLzU77OJWaMEgj37CuPE4v2dCyupdxRa5eW5Q8D/AAui8B6ra39hcXRshgTqy53jHWvQte1G00+OW8YxiSYFFnJxtGKw9P8AGuueKtTEASDRbCMb2YEFiP5Vyd5rWieJvGD6bbXov5LYFmEz7YAw9SOK+Jq1Kla7epz2VzeHikSWxsNItbxVc5e6jQlnPetyz1k6NpU6ypqLx+WTI1yvyjjrntXTeFtYSTQ4ru7jtdPiiJUFCApA4yD3rxT4wfHi21bWk0CwLPpsci/bLiI/eXdyB61jCjfWzbNlF2OptPixY3NtPFah1mRDiKcY8zHXA7itax8cz2WkQalfNFHprKWJtoiSB6fWud8Yx+HbrwG+qaUEmLqixyJ95CSB16isX4d+INRtNNk0ye0D6aMqZrgZQ5BwK0WGb8gU5Lc9ZsNZj8b6M8mheIGilkXdGu4Ap6AjrXD6HL40tdWvLHWbm4vQvIZJMJjPX8s07SfA2laJcf2it6bBl/elrVwEI9CO1Z2t/FWwGpWNrbTzzR3E4QzuuAACMkn05o9lOGq3M51Lo3ZdFlvdegSWFnyA6bDjgHqx9Kn8Tnw/prLFfSW895cMFFuGBJB6k/Sqtl4nTVZZYhdR29k5KGYEAgZ7HqKwfiD4e0j+wmGimG91TG5bh5BuQDk4J6k+tOKlJ2Zhfrc76y8PQWotVsEiiily3lggZA74rK8Xah4j0qQjRr6xwSF8u5GWQeo4rz/wp4wu9OsUlJuJbloyis0gKRHGCOetV7zXfEcUsN1pukz6qUbMsqgBQO457170OWFNRUbsn2umhgeK77X/AIl+IbbREtrW5vIJMG7gQheeCW9h7VyfjPwtB4L8RtpEd81/MIEa4kYAASknKgDoAMfnXvfhXxwLyIJY6bHFezNtEUagOT33Z6YqZfBegW2pXE+p6K95qEhMjT3zhIgfYnt+HaumjmMqL5eXQ9CjWl12PlXU1VbWbYCwIbIJxnHaudIUqgyFPZc9K9W+N3kx+I7kQNYyWkcCCOOwIKJyeCRxk5HSvK22vhs44+7joa+2wlZVqakerF3RDKhYEAbwM8qO1cBqpD6nISVAYFQpHJr0F2WIqWfCEgNk9K4HXCF1y4CgFFPD44Ga74uxZv6aM2qgDARQoIHBqZEwhCkAg859TRZoBaKCQSAM471KjBlBJOBkc9qTYHOeNyY9MOCCQA2a87jxIckHB5J969D8fbToxABZmOQAOwPrXndvPCpCOQHGPlJruo/CQSBBHkEEqDy2c4P1q2g28EYDYAb1pFFtArCW5QBQWYMOg9BjvV3T7RLoIIn8+PG5QeQBXTYCOJtjkk4IG0CtW1xsUggk84qN9NMcjMQSCOQO1LbMI8YGSBwTzihj2NK3uAZCoYFsZOB0rY06QNKpJ2jIz7+1YNucOCTgjg1r6ZtkYAHIJ7dSaloo+6/2ClMupa65GEaIbVHYZAx+lfX5Jyc18ifsEo2/WZACCIwoyMHtjivrpjuOR0xXO92YLQTuD2pGxnJ4pTjgE5NNbAIA4NDQxrEngDNV75gNJviegib+VWCRzgcVT1Y7dC1ElcEwsR7cGpeiA+RdXy2ouQAfnZiSOTzxUUIDMSeQentU1+yveSgg7snPHvTY0AIwMHFeBV+NgR3QIAIHA5J9Kfa4IAzkDnmo7rJVQCVOetS2owACQT3OKzW4GZ8RpGHgG+jG0EnBI6kEj+VcR8F5Nt5q8ZZXAjQKV6AAnj68nNdd8TrhbPwRf3DDIAAAz1GeQPfFcH8FZhJ4j1ttoRWhiwoPA5bP48816lL+G2g6Hq82CxJJxmsHxZIfItAowCxB461uztiQgcEHH1rnPGDYS0UvkklsAdK4Wr3FYoSOw0swgYQvnOevtTLWLagGQR6e1BY/YUAYMGO4gdv84qSAgopBBUjjFYvQLE6rzgcD1q9bYGCRk9iDVRHVVRSMnPXPWrUJBOB8v9axerDludJ4S3y+ItMQglfOGGJ6HIyMV9S3WZWmQ4BIABJ6cCvlnwjKF8V6SC2D5gOMdea+mptRtySxmAVgOTwAcetfo2SxboWR87jpKM0ma93IBDASQSw2jHbFUJGAIBPGetMGoJcqgikibHAYsCoH1FM3blB4Byc9819DGLTsefOV1dDfMKsCDj5uT7VfimJj6gg5BNY80hQAk5HerFpchlUA8g9c1rKF0Yxk4s0t2AMHJHFWtLy1xGehwc+xxWa0ygZLgD2INWNOvESdWLKB0yzAfjXPOOh00p2kWrhylxJGwwQAc/WmMwAPPaorqYNcyESK6kDBUjk0nmAgA4Bx+NZQibTldlizY+fF8wKkfnUl8Qkkhz8oPHtVa13/AGmAhDtBwcelSa1cx6fFc3E52RRqZCT3A96Tj7xoneBy3j34iaP8M9LuL/VbjJYApbg5J46AfWvljxF+1j4q8SXcyaRD/ZlmMhSAPMK+ue1cZ8YPHt38T/Gl5PLM8WmW5KRxg4Bwcfrg1xyXCxIETAA4OK5K1ez5InpYbC3XNM9b8L+OfFni25njfXL2ARRtI/I4GP61S0b41+IfCOrFhq1xcQBvnhlY8gHqa4jR/EdzoizCCURvIpUsepBHT6Vy2rakzzSyKcO5w2e49RXLGo4s75YWDWiP0W+E3xQsPibp8dzbMDcKoEiBvu/h9a7a4OyWQDg56elfnt+zR8SZfCHjuCxSRlt7k4YMepJPP05Fff0t4LgpIhDBwDxXdH33c8aonSvFlhWBGc5NJuySDwKiUngkYHbPelkbarN2ArptY402OY8HJwKhkY8nOKeCXTK4bjOcVBI2Sccggkj1qkZyuT2TEzHglWXII7GpyRkjPGeKp2zbQpBJBGCR0B9PrVgSDJwRkdaUldlQegr5BIHJ9KkhQqQxHGOaiYlmAHJPTHerFtzbvk85PB61L0LgrsjdhkjpzTAR8wB560jnng8etNDEHBzj1qoq5E5WYu75yM84ppYBsZySKh3ksCMY705mA5A56VpYx5i/ACYAw4x1qKTnOTk/yp+mOWtpkJ5HIyelVpGKtgEkjrWSXvHS37lyVCcnnIxxTQwPI4FMRzuBIxkdKDIMkE4q7GN9BCTuwRzjtUsB2ryOaicnAIxjpRbvjOeuaGtAi9SyxwSO9NDHJGcDGajdiT6CgEZBBxUpFt6jy3UHpTA5LAEgKeOnQVG7EMMkFaGYFdwGecdauKM3I8v+LHhGXxRbRW1rpf2145dxLD5SewJ71lfDn4d23huF/wC3LKAXJIMcSgHBPYDsK9fLNuIDFc88HBqWOGEkHyldupBUHn+taSqWViI0lN3PEpfA9lrXi+WK5snIdgA8GVVR6f8A16p+N/gD4K00pcXd2LFACzBpASxPUc17zOFghkMEUdu5yNzEZJ/Ovnj4pfCGLxtLe3t/rl0ZIQWWGE4wT9egqoS5tyJQUHtc+S/2jPh94G8HCC78PXzT3Nw+Jk8wMFGD2HTnFfM2p3aByIVZwGwSDjivbvi14NtrPUn06yla4EYLGY5di3f6ivFb2ylhLo4IIPJI6n6V4OOT5tj3cLNOCSZRL+bgnII52t1xS3d59siVo0MSY2ncBk0stq6SI+4MFHIY9R6VUlkMjspjyucgg8A14x6N7ieWxIAzt/Q0iq0bBMKRzkYwSPrTxMdmWABBwcd6ZgzTswO1McZoAs6cbkTkwqzAnBVTjaPXIr3X4NXmhaFbS6te6itpfwNuAKlicds147p8Is0EjkKrAgNnk06CO6aUogd0cYwBgE1tFtCaXU9W+OHxc1P4mWBjuJ1OnRHMcYjALEHIJI78CvI9AyIw7kEgY65zVvWodQW2SK5doiQFUEYyPSquiaY6yurDBUnAI6UpXe5tB2K2tXEUjhEEWDyxD4I+uayWlaOQnJKegXOK2tas1h6KAx6jHWsNiRMgG4E8DB6GpN0jSmVQkbEsCVyAB1qhIcNyMg8Y9a1bmORbeMYySMHmsydVEY2qVAP5mgdiTTmDXBHJYYBFe7fDD4VxeMIrYCWSKRmAIERcjJ64HWvA7O5dLqJyOVYAkjgivuD4E/tOeF/h7odlp8eg+deoN0l0vc9wAR/Wt6XLf3jixCbXunpmgfs46RoXh5jqBzp4UM0skOx3OOeOw9K8103RNf8ABviu91LwbbSwaDE2AZ2OFAAyefUgmvqjwz8Z5fjFaLa2GgSi0kUK1xKvAz14/OqXiz4c6JoGj3KardytbkGT7MSUiB9TjnH4168eW3Y8Zwk3dM8Y1L44anrtiktzqFrGtupEgVhmVx0yP6Cvmvxt8Yde1rxKfNnxMW/dxOcqgHAIHb6VmeOLgab401FNKKz26MTGFJ2nJPI/ACuHu717m9F/K2+9jYMFxkACuKpKzsdtODWr3Ppb4ffDnUfEX2fXvEd/Kp3AxBhwAPrXt0MENpAkMD+YgH3v8K+UPBPxb1nWru1sL2+kliDhVQDAH5V9UWBAtICTn5QM+tefUaex1RTLYG/ClwgzncRXJ+MZQsRcOQGyANvA966piNpGCxPYVyXjkgwEhCgVclT2rn0Nnoed63aJc2MsIQSysvLHjivkj4oeHl0PVJFjbYsjFhuGcV9e3D5iTICnb1HevFPjXpVveWglRAHUEHHUn1rSnOxpF6HzpsJwxIOO+KkhhBLDIGRkc1PBCMtyzEcYY8GphDNbSAyoYyeRngYro5jSxAgkTYwBQHg5GCat2wZpNxXB9zxio5Zg8qEjzQP7/QVdWOKUqETBJ5GeBVRepLR75+ylZQXHjuyWdPMjJBIPf5iK/YOw+Heha1YWlxcW+SI1II44x3r8if2VIHXxzYu5UKJFVVXjA3fz61+ynhZhBoNirsSWiUAnucV6EtKaaPI5b12pFY+E7CzmiForwopAIU4AxXQQy7MAZG3jr1peG5JUjGMg1DPGUkDgsQOSB3rncm9zujCMNi+JmHoAR+VN3kkMSCexPNVxITggZHbPanhj0B4rOxsmSPO+Dg8/QVDJKsgOURieCCAc0M52kkZHfFV5CAxwMA+venFEyZNbiOJl2RpGRycDFedfHa4A8PgbSDyf1r0KCYOwAAyDgivNPjvKE0QISSWOT7DmrirslO2h8wXA2qSOQTgD0FZk+SSCpB9DV4sphJUkkkZPrVS4wxJAxmuCv8TNY6GXOAMkrzz3rMnxkgdK1JgxBAGMnv2rOnQ5JHbke9chsZ0yZUkjGTisHW7IyWbg4IwcqP4q6G5BHI6+lZ10hkjK4JBFZy3KSPJ13Wt44PyKDkAdRXYaTq+YQ7uS3QZrD1zTS+o5gHJyD9RV/TLCeJ0jZeRhiM4P1pFnYWOoO6qScqecetaq3B2gFgF7e1ZlnYSyEHJIwMcdK1E0WWTJIJHsK5ZqzLRGLl3YohBB4ziqt7ciHAZwSemB3rcXwxILcSKp3denOPpWTcaDdTuSVJIPftUpdxrzOT1fVYoIZGklWNBnczA5z6Ad68J8ZaoNRvmdgGIPynPSvbPHvhy4tdInkwx6kKecnFfOuoK/2xy3JbqB0FdlKKsZzdmWLcNAjlgpDgYwearKSXY4yc4p1uHKspGc8H2FSrBtIVSAB2rdGLZHOzR2pC/Kx+8x7isyJRKxcEq3Qg8DH+NbsqR/ZiZUDjHQ+tc+G8xxIFBCkgU3qFzaskDYIPBHGa6jw3h9QgBfDKQWHqK5iwkcRgKMgjPzHJPrXTeFLkRapCV+dnGzbt5B+tb0zOWp9FaIgGnwOeVZRg+1auQAMgGsrRi4sYYguAq5yT0PpitVCNoyORxisJrUhaiHBGcYNV2wQc8H0qw4GCSSD6etVnOSSOnpUJDQwA4JzmmkgkknmnbgAQRx7VGxG446Voi0UdSYxwOVJ3c4A5Jr528eODqbKxzKwJ6cnmvoXVmKQOe2CAfSvm7x+AuqSyEknO1R/OtYDOFvmEaEsS5BJ4HIquhBSMbigJ6GrVyoimGWAJPbnFV0UJllIcZxz2pNkpEsWYmIIGDnODnIpwC7wVJIHQEc5pI1GScbSTgUSOEyEUHBwQSc/UUCLAUnODkgk49a1PDqvJMXI5ZuKo2CGaVYWTKgbtw4yPSun0PT2M8bjdGgbG049ab1RSOjiaUxhAAGHHzdAK5LVYWe/L5DBDnGenPWuzcBIpQeOD09a43Uo1NxCpO+VSM4PWpRVze062cwo7EjIHWppFXBIBBHf1FT2gYQhCQw4wQORxTblgsLDZk4wSefxqGI5u4Bl1KNwxQg44HaulUrsAK4yB071jRqou4yx/dk5DHr+VdDBEOoBKgdCKGBA6kcYwfY15540YTXkUeC+Du44r0plGwsTwOa8+8Srv1EKBkk8Z7VcWO5d8PaFbG2L+UEDYJAHU1srodszEmJScYHGKXSITHAoxhMcH1rVVTkYOABzRJsRyHiDSbS1s3cRKnXjGea8601DHqJDAgFuo+temeNC8enuFILHkA96800ve1+HEQcscM2eh+lbRvYVj1fw6yogXIEvUY7Cty6IaNRjJzyfT3rG8N2wEakRhSoAyDnP51uXIG0AjnHNcsikYWoSFWcIc8fex1rkdemZ4QAQ7dgTxXVXbfPIQMjnGO1cjrqeTGwIwHIBAGePrTiDM+IFY0YphScMBTHhELEwsoyckHJJFKxPlIsZYoB9KgkMgyyYyeM46VoZly5kaYoUABUcqRnIqmQyAhU35BG0EAU23Qq5cuSTwcVYkiWOIEglmP8IzQBRszKl2pJIC8jJGB+Ndl4W1iKyuvNR2bc2c4xz/hXJWsayu2BgL0z3rRWVoSpRQcddvGB60pxUlZkTV0fT/hrULfVLBZAizllw28HC15Z8abGGxVzEVLseFHHHfFZHhn4gXOgq4jfzEAA29APeuS8a+LbrxRqjSTEmJCSFYY/EV58MK4z5lscMcO4yuZdhhlAG4lTkFhWrwWAI59KzdHA3MSWJzke1aUpC5cEAnqT1rraO3ZEbOgUlhkZwSD0oMTi2Ujli3HPQVEUDOARgEZB9a0ZLcCCIifIYElCuMH0zUiKrsUQRpgt1AzVd5Cyh8EDoc9zTLplKEuCAmcdc5+tJaksqREZz83rSuK5OiuuOdp6g5p63T+YFLs79gTnNNuS0ULMVyR0XGcisyEGO4yA5frz29qm5LZsPO/y7WKj+ILToLkEsXQgL0BIOTURIjBORgckmmSzReWCrggjORSuFy7DfpdXARYzEV6hcEE11mk6Yl3FlzhcZwe1edWGrLFdgARlSeD3zXd6drMUdsfMdQMdz3rCpdbGU+6JruwRSwiYBQ2SzDHFULy0JmVctgdMDqKml8T6ekch81Cc4Kt3qK21SC+YmHCAnhQcgCoi31Oe7IhZyxbwJGaNjkZPSp7KIpKCQQW43dcVZuVjijDecrLjO0dQazhqsS3MaAGQkgAKOlaR3A9z+DtkYyshYuckKxOSOa9j8fFdO01lZWdtp3rGeM15b8EmM1xbSE8K3O3oRnoa9c8fRhrOdACsrA9e4r1YLRFxsj5L8YeNEguisUZTLbcbRkHNY9t49S1uoxIOSeRjFbfizwlHcahOpB37skk96861nSzZ+Y8jl3XjPc1z1qauVyKTPW1+N+n6VpzIInklK/ezjBHp61yOo/F2/wBTDyRW7KjcBiA2R347V5nZ2893cqTmSLPQV6LpNjaWUCi5QIjDIIGSPwrz3SSE4RifYnjT9vC6si8Fp4eALZUfaYwhz9DivF/F37QS/ERYo7jR4tKujgfaI58gtuznbj9M1414x1i7v7x2vUMcmSSc5ANc/pFykN/H5suQWB+XkgZ64r6inHlV2fQfu1sj7w+Doa60GN7hxczHG1wMYr0mW1e9V4BDJPxgiNeh9a+XfB/xytfCem20FkTK6AZYsFx+Zrqbf9sDXL2cWElpZC2b5WmtyVnHoemD+dDlJvYwlTu73PcLGwFrIYmQh0HIbqPbFaF1Ej2gAjwTnORkgf0rH8B60/iOyNwJxLGW4nkX5jnpnFdAQcFQcjpnHWklfc5pK2hj6DYWgu3xbeQingSDh/x9a6ARwnIUbc9hxVVLeUMpV1AzwCM4q6Qu0BiCe+e9MhlJntkmKO5VQeSG6VeGn295GUgvDgj+Lms6+00TsGjUKw6Y71pafbPbqAQq44IHak7Bcxb3w1PYFZBqbXCkn5SoGPahLEyqVBAJHfvW/cWwmBQyEL69cfhVC3s/sMzkSGYEEAkY/SoYJniHxu8LfZbSNVcSyOSwIGOBjIz3614laaaLqbBiMw3YKjjJ+tfR/wAaRKY7dHLNHESCoPUEDOPyFeT6PpUJugUKlQd2AOQK55as6YWsaHhfwpFqaorqY0GAQTnFel2nwh062jinSRmLjcVzjn6U7wV5UGQIlkA+Y8dRXoNvcpMVYIIhwQoP3fxqU09BvyOWvfC8MWjOjBWXIG0g7gPWvM9V/Zm1z4g6mLvRdXt7KNcb45pGUgfUA+1fQOphLjRrkEAkKWL45PpV74OzhLGYyAMCoUZGckGu6lFQVzmqOTVkeX6V4LvvhpYRWGpNHqUuQQ9pITkA8j5gPQ9q6Xxv8XvAun+E5bSOzvbTVTHgMkZBDY45yMc98Gtj4lIja2gTEbMu7K9cg81q6P4a0LVdKQ3+nwXjsBkSgZrSXvasxW2p4H8OvEth4quUGt6szW7EgxeaCyc8HB7Yr0C+t/B3h6CSd/GUkse0lYZ7oMoHoFFaniD4O+Cp0fy9BS0eQ7TJbuQxzXyF468OweBfiHe6PaBLyxC+ZEJySwJ6g59Kj4thqz0Nnx58RfD8/iIWmgWFnqdyjgm9liIKnPTGeR1616x4PmvbjS5BfiOGUx+YvkDC9OOK+bfD1gdb8Sh2iWzcMCSCACM/rX0v4eYQWxidw5ERAI/3amS6GtkjxSdxq/ie9huZCjK+GEjdRxyKi1XSLDXrN9L/ALKRyCV+2iMg4+oqldWmjW/jO7utUEzNuIAScx4IPBI5yPavoHwBO13panRdS0tNwwYrqISgj6HvUSfLE2i7o+bbv9nfSLm081A0VzjJYHr+VeW+LvhNNoAc2x89CcYByMfWvsv4k6Bf+VLeTCA3MakqbEeWm7t8o4/Cs74Sfsp+MPjHem7vLtdP05nJaMRjB9z9a9DD4WVWm6jaSXcxq1eR2Suz4YXw9qGDGkEhTGCB2qVfCt/OkUIgkaVjhRsIz7D1r9fNH/4J4eFrS3Aur+SWYrtJUbf5Vz/i79k3w98HYl1oGXULCE7hCWIUEc8jvmsVGmnZSuZRnVk9Y2Pz5+HX7NnjrxAiS2Glm3L8qZxgn3we1ek6j+x/rWi6et7r+q6PYPnJhLEu47kYGK+g9b/aBtYNKeLQ7ZNNKrsVWTJ69q4XRfDXib4xa0rGK6uULKCxBCqCfU10wpdZqyQ5ylDfc5L4d/s7WHie8is9K0QapKRgzyE7c9Cea950X9gvwvpGLvxNcC6dsEWVmNoB/wAPrXu/w0+FkngLSYLa2ENpcsv7x3Ybm9vavS9Eht452N3aASjlZiwcAfWoqVorSCsiFT5tWeRfDj9m3wbpMgax8KWdpGvHmzqTkeuDwTXrcHgjS/C9s0un6Vp6lASPLiAOQPpW7PrVjHCYo7uOSXGAigcn6CuG8W65Pomlz3E8wt4413NJn7v19q4pTlN6mvLGB5z8Rdcu/GOg6vo6C3065eMiNGJ+c/jxjFfAPiTwD4B0C8ni8ceOmsSJyJLTT1ImOMZAPPNexfHP9pGySO7isL+O5vxuRTEhUjHTnvmvhPxZqdz4m1e51C8AluJXLEuckH1571UdFoOKi9T2rXdQ/Zfs9OnS0tPFGt3rodrSyOhBxwcqR3r5u1RLK41W5fTbeeCwVs24uSTKq+hJzmtOOaC3ABQu6/3etQXVzPfSGKONfLJ4LMATWaT6mqSRkXJZck4zjsMHFG4zNFyc/XpV2TSogzNPPGsoHCZJz+VVbeJjdKRtKnjntWiEfSf7MJEUV+HclioU89efSus+OGoy6HpdtJbxo/mjaRIMqev+FYv7NEAiiukjdZi0eCpXHGeefyrpvjxpU954TSS0QviRRyCdvP8A9eok/eKsc/8AD/VDf2Efm28KbhyIRjI7itC58Hw6xcOujSkyy9YJRgZ9OKyfAFvLb6T8y4wCCijgHHWtvRrp7e8dokmDxHOUQnJOeMjp0pStfQbQQfCzW/DUkMmsadaaQHICiRcbiTwQw9eK6L4hz3OmeFRZpb/a7hgCqplkI9yKr+MvitZ6voqadfzSTXMRBEbg/KwI4z26VT8H+Mpriza0e7S4gYkIjDLxZ7ZPUdKxnzdDpw8aUpJVHZHgdjrM1tetbX3h+3snQ4U7Hwx9c5612Q8YaWJI7WXTI4pSAAyLuUH156GvRLH4R+IfiFqTPpGkC7VmJMjnGBnrnsPeuf134K3mk+I47TVYv7OuY24VTkMfb1qYtydpaHs1cDRUeanO5j+I/DtpmzbUdCuXEgDxT+UcEf4c9q9D8J/BTw/4wiSddDncqu8SWcbIQwHGSetfQvwT/Zpe8tLbU9W1mfU7dQNlrgkgY6c9q+rfD3grTPCdgsogjto1UYjAHTHf3q51adPRO54MoSbtsfmvD8C9c8QaumnaHom9QcNNdZUofXJ61oeOf2WrzwJpseo6xqulTTFcvasxRiMdVIIOc+tfbHxK8T29hifT3jiuI+fKjUAuueeeh+leJfETU9C1rUbPxDemEtGoWSyvVYqcDsRkVzLEc0rdBqjPc81+CPxH8NiGLw9c+FBdxMSsl2bTzCCTjqR0Aq38Tf2T38QeIop/ClrJaaXckGVgo8mPJGTj068V554q/al1PQPEMll4dtrHRrAMVMltAGIHoMgcd+awtU+PGtXZEtl4r1ZDMCJFVtoJI7DtXVdv4TB076sPjD+yu/geOAxQWd+ZV4kspMM56Yx6+1eUeEUtvBmpOLmxNuQSAlyMknpyDWJrPxB8VDVLgr4i1BCzlhtIbJ9ywIz7gV0nhX4lNdQzprnhbT/FN2Uybu/kdXX3AXAJ+tbK3UnlaNWWxg16aVIIECTHJKMAB7Y7VetPBP8AY2kXBhBC4yxAzkU7wf488BQec+rfDK5MoYnz9P1GWH8lLYrvrDxx4A1ieG00yLV9PidcMl+N+1uwyCePes5JM66Ls7o8X1LRXlkBUbgw6AYqTw1rEvhXURcz2L3CIcBQm4Y+lfR1v8Fl8RTwGG92WkjLl5WVQg9QeD+fpWP8bvhn4f8AAttbxaTrMd5qbD99HGAxJxwSRya5vZ9j1njORKMjzW++LVze4aLTEs7YDG1oAuT+XWuc8W+J4dYtkeSB0ULtVnTaSf8ADNdF4S8USeHr1W1C1W6t2PzQSpjJ9eelQfE7xTpniC7ig0+2azkUBmUpwV9jUyhY3o1Ve55p5TOoVmIZRkcdRQkoTzgELqUIIQZzV2dSiEqC7L0AHWqDXn2GMzNIEYnAjIxmphHW514mtH2dkZTGyfTLhQJYFUlj5gOSfpWHElq1xGY5nY5B5XkjNat5cSyabcuwDKWzkds9qwbQH7ahU4I6DH3h6e1dq0PkJPU9RtiWhUjONoAzWBrl0iyou3nPDbsYretQBYxgnhhkgdj6VnalZw3kiCcFVIySBkgUEHY/Cq2sjrkEsLYYjcxJyQfr+dfUdjeBUKoVKuuDkAjpXyd8HZDa+KIoFCy2rngkH5B619Ooow6xkMpyBzjNebiHqdEUJJKyGVFkVYiSQAOprEnQLK0hTecEbscCrxgkR9hQFM5BzmmSQggh0Yj0B4JrkTNLXPPLvSTLqryIBGWOS6jtXn3xntUttiujOGUFXI6fhXuUtisZd1TL56E15H8cdPLwwAAjjJIOcnHT2rspNNmLTPAm04XEp8uaIBRkK/BJ+tTCylsbBpZ3QOWwI1Oada6FNdSOkR80qx3Fjyo9q6qDwHHcaSrWkZlvieF3ktgdeK9JGTdjiUZ7sbBLg553DtVzSdPuLu7eGECQngLnkj6V03/CJ6npFu0t9ptxaWxOPMuINqn8TWKQ+nakXgIEiDKlegBp6gtdjZ8OaRp1nrbW2v6m2kQjjzzB52w9sqOcUeLYdMOozCwuLS5to8BZIY9hlHqR2FP0Tw3q3jfVhLLbF4CMPczcKFx1z3xXr6eAPg9pmgCG7sb2/wDEewbriOTCBu/A4xWbYJM+c51KkvHMBnkBAOB6CqkSN5pkVI2AO4JLyCfoK7HXfCrNfO9lC0dkhKq55IGaf4b+Fmu+IbqOLSdPkvZ2JykQ3Ej1q1e1xXsYdxenUIlAtreyYDDC2ztI9wSeaz7+z8yJTEykjj5hnP416ZrXwf1HTXa31FDYThctEV+ZT71yGoeGZ4Injjdbh4uQo4z+NFwWpy9tbIZgTJGkg4Iz1/CrNxF+5ClwWzxk1JHo0suJVtiZehx2P41WmsrlY5CYJAScFQpzT3LtYdZQmO5R8hhkc9hXRxyg3TPK4WMDAyM5Nc3p6nzyhLKRztPAFb9lEtxMhV2LZAkTZ1+lZyQtzZh1eJLZ4Xw8bcBTzj39qhgMTZCKBG2cD/69bGo+FEWziktGcORuDsMAeoIrnpWmKnzFCuOAE9v5VkmSSyLkIFcODkFQPue1Vms/MDf6NNdIPvCIZIH0pZUBtwSWST1U4Iru/hBF9ulmLl5WRtpYx5JPvgHNPVAeTywC2u94Ajw+AuckD3FSX0TDe7sAOu4cfpX0N44+GeneILd3t7a3W+HzM0Yxkjtjsa8F8RaadOklhFtJDPGdrbiSPqM0J9xpHPwIWIKSKWJ5JOK0WV0Zi5jVsdN2cj1zWbbo4lIcAJ2OOtTMrSFwMEAcA1Y7CwhS2zCOM5DHqfYVZksAmTvKLkcbjk1nKptpNoGGYZC9R9avo8sqhB84PGF5waAsSPGTGMlCF6FTk1reHFey1OOUXUts4wwe3PzA5rKs9PkldIijF3boTjNej+H/AIXA+RdvdujyHayBeFX1PrV8pJ0Ot6jZ65oMwvHNzdbciWYA5A757HpXiV4iedL5UxlIJAXGAAPfvXpPxLtJvCFnElrcB0mGHVlI3Z7g15NhwcqdpySV+tCQDoUdJTypBPJFWWiDRErIGIOAM1XWN8ggZ5yD6e2KnFu4VgABxnrjNFhXJrCOVVHIAY4yp6V0mh3QhuCGZZIpAVkWRcgjHr61zNo5gUiRsJgnpkn8O9W7S6nTDJul3nhAQP0oauO5buNIj0zVCYHM8ExLAkdPapr2eCWZS8CgKQQAOTUN1fNewi2lRl8tgwGRkfiKk0rRrXUp3Au50nX5gq4II+v9KVrAa9np9hq0NuHjCA/LuI5FVP8AhFG0/Vo3Ds8JbIH90Z7jvW3F4fa0WJxOXbGUDkDH4VbF/qVvcQWN0VLOQA0cYIA9z1rGTsi1uehWym3t4TESFCKMKeDxzUDgu5LJjJ9K0HhVILdCwbK4yBjmmyR4IBIIxgH1rz29TpWxx3ifRl1GJ2eSRHUYXC/L9TXkk1lc6fd3MEhMsgbO4HIPuDXtfjK/udF0s3MKAgjGT3P0714491LqN8088qk5yQi469iO1dlLUxna9jpPhhpEPiDxDbaZcFxBO2JCqgsB65r61g/ZG8CG0ikF5rEUrjcSzK6j6DgivnL4K6LGvjayvILmMt5gUxk+vXivvqYGQgqMIQMr68VlVnKD0PRwtKM1qjybw7+zP4W8M3iXmn6jfvdxsrDzwCpwfQdK+kdK+Md9pNlbWf8AY0cqQKIxIZMEgDAOPoBXEooAJAxTCDkDrzzmud1ZS3Z3+wprSx6jD8driBgTokbY5+9nH0rSt/2hYtrBtCYHPO1hgn6V5FkAY/Oq8kwiBZjgDufSj2kl1IeGpntY/aH02PIm0aVSDg4IxUV1+0j4c09wLnTbpGIBIAJ/pXzrqfji1gRgLSaZQcEMCAT9T2qGLxPqusxExaVEbfG0sX+bb9an28lscVSnRStHc9Y8dftJ6T4os5dL017zTY2jO6URkk5zxXzlZxWN/qcss881tpysXuLh1JyPX6nHArpNQvNO0DTZbm/I2KCXBbJHfFeeXvxf0i+tJ7ZtOmtLbI8ryyCGPYkDn86FVnLc4JU+56ZcfHgwaa2i+AbcWVnGNrXc6/O57kDrz61wmu32r+P723j8WaxJaWNuMl1BYH8Kxfh3FPeajNOYmFkzFhI3BJ+npXZ6/wCHRd2ssUB3u4OCWxj86tN3F7KT2Ldl8I9Mn0qK8QedAyBo5ZG2Lgjg47V5/rfhI6ffTiyuJFiCnepYlWBPPHTFch/wlOq+CNXNl9vuLmyHytbtKWiOPboDWxqfxEkvbARLYSSi5BVgkgBXng5P9KmTbZwThLmsWbLxJ4f02KSKV5IUKlZJQu4D1xjkVzPi/wATrJcIdDv7qCBVGHkfIb8KfbaV9h0i5BRXMh3MXAJHoB/jXVeA/Adp4yiOmyyQ2blSyOwBOT0AzVRihONlc5bQ7+51S2L/AG0T3ceT5Z6sPYnvXv2nRWPhv4YrqUSBJ7pQHkJHpyM9iK8F174TeIfAGqPGInmgBLLKBgAZ7irdvqj2+lqNSe/u7aN9zWStnB+gyCKJWRm4c2xlfEjSde8V28d5o8EtxY2+WLQMRKT6/T+dcP4T026sryS61SwuojnClxgE+5zXsdt8XDZoYNH0kaZuUg+dMSSB7AY6j9a5fX9W1XxKCHtiWZw2AwAB+lNS0tYuOisdPf8Aiu903SIhBeWciiMMsCIdwyORnvisnUL+21HTrS8iuZJb2UlZIt2wL6nHfmr/AIX8OW+radGmqI8JUEp5bAFiPU/0q5deHLNbVTZRvBbrywkO4g98Hris+WN7i5UtSt8PdT1BZWR7kz7yVK9MLnpjuK988F/DXXdVCalpmpWOlyo2Y5H3IS2BySD82P8AGvBdKtoU1O3WIy5DZO0EYr1TR/FM+iWwmuxJdWisP3YnwoA9B601ZMqMY3uz0/4n+GfiJqvhZ7TW5NH1m124WcERvGfUNjg4J61xPw98QarpEcOhWRh1oxyhVsbkiQAg4O0+nvXCfFfVLzxiLZbCS6s7aTBaMTsVZfpXGaZ4f1TSNSiutOv7iOS3YHzoJDx+NW2uhTavY+tPiFpEviNtJGo2f9m3u1h9n80KijjnPoDVj4afB/TvFcjjVRHLEhKk28gLBh9OorwXV/Eup6vb20WsSy3+MYuBIdyg9Qa1PDNxrPh+8S/0PWJ7IgZPzEhx3yOmahVlHVo1ik2fbuk6f4b+GGlGGAeRG/GXOS30/OtLTNfs5GSWLdHEwyMnr718Wav8V9b1q/S1vdXlup4yGEYQfL711mnfFPxTbWxA1GCVFACq8eSPyo+sJ6nfSpOpoj6c8c3GkajDaHEsrKcFYickeue2K5jXtfjs7/TIdNe6khjAJijbJb1BHrxXg0fxq8RtHLE2qWkcjKUZY4sEZ9aq2/xK1LSbG5uY5YUmijLNKYyS/uTn1PauarP2j9066WEnOXIj3vWfi/YPdXGkXGqPo92fuNKoGBjpk/zrzjxFqekeILZ7LUPEr3GpRsXilt8uhX0Y9O3614Trvjq+8S3q316IhNIPveWSCB256VdfUTZXMNosRt0eMSPIpG1sgHBA7nP6Vz1FOKVz2cTlv1egndan0d8OfB9zc2EM13dtZwJhhhyYpV9fY165eeJNJ0TRhcJMs0MPyhYssQT2r5I8O/FK/sY7ayfUFu9MJ8t7aLiWD0OSCDivc7HVhpfhZ7S8gS+imB+ZGAldT0ODgfkazVVwR8rUpSp7noPhfxtpPi12jspmE4BJidcYx71uhhggDJJ7V458FJEj1y/BspUAB8mWUYIXPQjNevqwxk9c12UKjmrsxKvie5S18L6nNIAUWJiQe/y1+Y+tlJdWv5EX5WncDaeDhjz9a/Qn49Xj2Hwr1iWIlXaMA4OOtfndG/mQbwuAxyc85Pc5rpk20ddD4rlKRgnAJcnOc96j6kDABNSzgEoQDgknOKjOERSRkEkAjtmuV3PXTK9w5+dSDg8ZAzmq4wmCThQOCK0FjEjEEhR0LHtVOeIZkVCXOcKQMYoSdxNnK+JgWtJSVDvnPJ6VieGo5DHLkYwOcd63dfdktpUKjJOc0zwbqej6TaT/ANqpKZW+UeX0Ppz616EFoefPe4gU8ZUgDjBqzBK6oQVGQeuKlXWdBeUu/mqGbOScsAPSrA1vw9KxCyTxHrlgMUcguZGTfI8kcjAbiqlsHjIrlLGMAs5OHYkkenPFelXX9gXOnTsmoyRyKhKx7M7+OOe3Nee29vI+9jGQGJO3PStIxsZyaYQKftIYAE5HBOAa7yxhYwKSAx4GRxn/AOvXGWVuHuEDkIpIALAnBzXp5g0m1tkRtVjWUICy7c5b2NZ1Y3RVN2KG1iMkk8d+5+tDADaRnLDkEdKv+XYFS6arDIgxwBip7fT7e5KiO+t3GMkswB/HNc3Izo5kcprqD7KwBwMbiT/LFZGlREZdjgAZOBXW+J9MS3sPPWaK5IOAsbZxXOWCgQOSQCRggHpXTGPKjCTuep6Buk8OrFamIBlyS5AIX69c0/S9MEmqRxCR0jwwkYHknrx6giqngSK3+xxgZKMCjGcZUH2xWrNfPo5lnhEZG7aZEHcfWspKzOGW4IlrcJNKk5VIWK7ZVwSB3rInle8WdPskbEkKsu0ggeqmrbSWM7pcyBvNJ3cMQoP0qV9QkuLqDOWRQcOhAxU2HF8pm28L3WmTJGpa4gO45Ocr3wD6V0vwY1CFvHqtf2TapAkYCxkZw54BJPYDtUNtqNlpsIeayjuGchWYg5AJ9utdt8MLSWXxtJawPGkS2khVvLBIB5/Q4wTWTbLlUuj17xDNrHge+trl9QKQXMgaKFF2qoPbnjH4V1/ibx5N4ft9Ou9X0h7iDaCbmAh9oI64x7968F8UeMdX1eKKxu7wm2icqjXUfygg8HOMn8CRXY+AdT8SfE6W50291GGw022t/JmFpgGTjAALZ28Yyf0rme5hqjq/Enj3T9esAltObSzbDh0xGZVHVfUZ6f415/f6DfSX2ma75VvoStIIg9od0oXHDSI3BB7/AFrdNimgeEb/AErUtZ0+UWU6rbzyJkbC2SCRyCMHoKzJvH/hvV9ceyXw8ZMR7DqVrLnB6ZaPgjnr3pcsWri1Zs+M9Tt4b+2srzXo3uoog0UkoIhnOMgYBxn8aoX2jeIfF8WhxagyQDzgY5PJAUDHByuAceleg3fgfSvGmjadaTrLBZWyhoiIwGcjnJz0FdpBb28NnBapEhjgAVcqDjH8jWF0NR7nI+APD2p+F/EVzaX5E8U0bNG8JPlZ6kgfw16PCvAOAATVWGbK4DllB9cYPpWvo+mnUrmFiEECuCwkP3vUAVrTpuo7ItIxpbKXUvHenG2Qy+REGODjHJ9frXorWV07kiMZJ4BBGfxrGs5Il8eziMBVjgGMDp9cV1kV6CSC4JY5GDxivbpYeMFqaNvQyxZXSnDQEDp8vNI9lc4AEWCeMNxW39oO0HJUfXrTWuWXBBwT61t7KJJxmu6Neahd20UqtFY7gNq4G8+pqhrOnyQ6jEsIBijRRscZA9ga7W7vYrZUM5ABYBQw5J7cVmalcPGs0soiIUgqNvOO/JrnqYWE0KxyGvTyXWkTWkEcm/KiR0GQPXn6Vyniu4tvDng9o4mkSCQ7QxXGD3J/+vV/x98RZfDduPsNnBHA55uGGVJ75x0rwr4g/GK21zwxeaPc6hBLfSNuj8gFQhB6V4ldQpadTJsoTWOmaZqjo91JPdzbpLUIMAMTkg84/Ouw0fxlfeJZUllzZWliNkkSNlpCCBx6DntXlthNDaX1hrklxFrNhI0SXCH5XgIbBGPTGf0r0eaFpNG1q7sCkWnSTlYViUFpWIyFyPugDHNeO3KRndskvLTWdOF2l3Et3aeaJlmib99Ep/vAdRzTLDxxcal4iaeBI7mBQLCJkJOD3bB5z9ap3ksENlZB5307U4AqyDzDmVP50uh6NLbX1zNYNF9pthvVmOFJc9fcitKRtB9z27QL/TtPUCS4WBI1CoG6u38RHrzXV2kyzRq6klGywJGM/hXldnpc+k2A1G+ge5v8rsWUZQE9xXoul3zXFrCzzxJOFBZB0GfevRpt9TQ3FlChSxAB6ZPU1YVugJwazsxYDzvGSvIAPQ1btpHlXew2huVBHUetehTlcgzPGbER6cCfl3Nn3PGK+Z/2zpz/AMK1s7cQ7g04czEfdwcYHvz+lfS/jDBj08A5J3t+WK+aP20NQNr8NrSDyfME7cSAfcIIz/Os5O1QTPi6IONoC4H3cir9vuKHBB71Stm3Kg4JAwCO/vV+3UGJQ4Bbvg4rre56EVoNYHcCRnvj1qVdoQHOSecCkaMLkg7mPUg9KanTJABx2NKxaVjP1mXfGAPlRTnbWAGCuCBkE9OmK39Z/d2oZiCCSoA6isExgQnacfKetdVLa5z1WVLpA0pGcqGxkdxSKM5JGe1JHA8ygqcc8E9qm+zucjAIx+ddNzAYYcqSSMZ6Z5NOUFioIOM/lUi2kq43AAEAhacIZE4IwxJyPQetNMTIXiBGFBAHBPrSEknbnGB6datAEqQygHBAPvULRSbQCBnnkmquSNUhCCDyRg0gb7qlRg8DjpShZEUF1BwOaUkgAgcZ/Ki5aQqIBjIJAOTgdKkgXdKQRlR2qFDLk4BCHAIJwDV1QQcheMUmxolwkeCAeuduakSIeUjqc7icbuKiO/amBgg9TT035VDyAeh6ZqGzRGtE5iUDGQV5yehro4LdpbaMqFBIyOc4/CuVlcKtuCwAkkVCSMgZPeuljke3kIJYBTt5BGfwPOK86sj0aLHqjKWIIIHJBHU/Wta3AeS2jJYxONxIGcemPWsh8MCSASeeBV+2aWGFJAdojG4bR2rjaOo0/D9wIpriQGRDCxJZR8y5Hb0zX2F8JbiJPhZaiVAiyWss0kgYgqQOMkd/rXyj4Yt5LotOIWJnUs3IJcDocdh9a+kfCE1xbfBK9YJte6jliDSHCoSOnt2rSnLkehw4m7R85+J7qLxjYy2MEEsstl5lxbeVGSiDHzbgOQTjr0rza41G71nR7ESspt7aMhUQAhWOeQe2RXs3hjQr6HwT428Q26m3kgtRHFJbvtUlByeeec54rx+PTn07w5aarMJYFumYwbI8oxB7k9B15Irqjrqx0HpY4m6LyOWBADAgA4zXL6jHkkEklTjJHNdfNGLmaaUEBpHLFQAACfQDgVzmowF3lJXLZJHsBWyVjqaujmdVgiCBgN/fB6ZFcrcR7JX3EgnBG7tXb3jb7SKJ1UoASGA+8O1clqELM6kqTIPvZHGO3Pf6VqmczSHeGdcvvCus2uq6ZOba5jYMGU45B9fQ191/Cj4qaf8AFPw2J4pFj1iBf9KtieTjjeoPJBxzXwJOx3MuMqwyT0BPsK3fC3i7UfBOuWmp6LM0FzHguA2C4HVSfSuWvQVaPmd2ExLoy12P0LZhggnkjqe1V5mDEjBI9fWuO+GPxR0z4qaLFcWT7NTjXbcWjHkEdTj0NdZv+YqcqR1r5mpTcJcrR9ZTnGouaJIiDAcnP/16uQJhSAcA9eaqR44B5/rVpCSMDgZrC1i3qW0UOACAOPWo5LcBgQSRn8qWIlWGeQf0qZvmAHQVSZny2ZSuIYbggMAcDsOlYV54ds5MlUAYHjdyPxroHjA4xkYwDVGcAk5OOMc1XtWlY6ac5R2ZzEnh1DJjzAvrgcCnf8I9a/ITMZGC8nGP0rRm3ByFGcjvVYyumQQue2TQqjOn21R9Rq6daQqpWLew6EnFDxwhAFiAOScDoM96abo7cbCSTj60zz2BJBKkHII9atTfUzlOT3Y9grAAnAH6UzCKWwc1Gd5IAGQeTSomGJJIz2NPnM3qSopZjzgngVq2MYQAYye+azocbwSqseyt0NalvjIIG1iO9DkYydzWtnAKljlenHarKygcE5NUYGZVJBHoTjIqVcAZJGe59apM52WjJyCBknrSSMe+B9KYgLYO4gdSB3p+CpwzZGM8DNVcm5Xmb5gQcEd6gdhgnOD/ADqWcHnHP9KrPwMHmpaGtSpd4JJKnPTisq4QHIJyc5+la9w3y9cA8Y9azJ8ckDjvSQGTMoHG4Erwcd6pHIJIOBVu52jcxGD1PNZs8wVhnOD39K2QkE9wIyBtJDZGR2Nct4o8QJo9tOSSZGUlQDjJxwfpWjq+qxW9vKxcAqM4Jxk1454n16fVLoyu+T059Ow/Ct6cNbs5K1bl0RxfijUZdQnkuJXJmfHGM4B7fSvOtVBF6yOoYAEZByB7Gu11i5DSkq+wYK4PY+hriLkCSYxlQQD17k17FFHgV3cqygLa7FGCGBBHGRVWZhJclwQFUbQOv61oTYiJQOhYgDcDnH4VnlQQQBtAOSD3rrucNy1EoSIKOHY/MV4q3aufKlJB2su0DHXmqdsrGIkrtUNtB6AZq5BsjBQnBHOPWqJDaqbIySgBDZVckCrls0Bv8qW3SIVLHjPHFZ13JtKqFyzMM4zgj0z2q7bykzAKgj44CjP86ALdnJILee0nBUBDkE9eaZBmKSIhw5bG1lHUen4VJFjYZDFsHlsrMoJw3Y+1P0WESIIGUIOqsvIZj3PpQOyK+r4j1UuUUqcZPTLevFXbC+lFq8SylFjPyhT2PXk9azbkFZmViQQxBHYH1p+mlys8RJ2ld2O4IqBpGms73DIxDb15Eh6nH0qEq0N3OXUv5i7wQM5b+lLpheS0lOSCoyM9h6VPHL5l1ExUEopJPc5Hp6VBoipYkThQUILsQCeOfxqaxQrcFFJQgkYPPNVISBHkhgQ5II5//VVyJ0eYSodpLAkih7GiOh0O2tf7SSIhkAOSWGQB65r0T4q6RHpHhXwdeRxQRQX0civLbL951PBc+prgrYJHdpclSEbsOwrp4rqbXPDE2gXKM8CObqB2GShAyQK4pM6lF6E3w/1Z9A1fT7tyZY1kBdC2DtJwf0NfQfhDxA6vq2jvEtyD80HnqTsjY5BGOhHqK+XfDNydUtxJGGVos/L0IA74/CvoD4d6sxv9JYhRLdQGIsT8zAHIGPpmuCum1cKi0O5tdNuNe1GwspJIGtjIEUSqMxseNxPUj1PatXRfFeq+D/EVz4f0Ozh8S6iVMMO1zIkBOc7R0I56cdKg8WaTDNa3JtrlrANHuRlXkEjpnOQK3vhBeeDNFvUj0XW3TxDPEYbiaW2JEbnrtJx3H8+tebHu0fP103qjwLxr4S1abW7jTr22azuWnEsxuAAFLktkgfd5yRipbnRtZvb/AEu4leK7k025iea6eQGI7DkgHqcgcGvb/iR4IOg3bTXmqR6zPcktPIeSP7ufc5OK8g1m1l0iwl895V025uBGYIuDuI6n/PFcUqq52rHkyTT1DxBPrPj28ntoJzHZTzjy7eM/KGJwAK+hvCfgHQvhd4Utzqd3a2Bjj33EjMNzMevua8U8KWMdv4TldT5a2zSSGcE7hg/Kc+xxzXm1kup640t9cXF/qVrDcBpRPKXCIG6c9MgYrirYeWLfKnZERtfU9z8ffFd9VtymhQG20wA7bpgQ0o9QPSvJ7TWG8PRXIO9JLjLsTkEg8nNepa54Qn1j4QT+N7i3aCWS5WG1gjysUEAyMhe5yOvvXlFx4msrG8tEuoFu2WJlbz8kux4BP07V0QwEKMbWNLX1JYvHOs+IYbO0uNWupNMj+WOMttiHPQY61p+JdEubCwS7Sfy3c7RIOQxxwK2P+Ef0TRPgtaTwGK+1u+um3qX5t485AUfw59avaTomq+KPD1hOlsx0xGEIvZBmGJycfMfUVH1eCfuohrWyGfDXxxeppb6ZqEai0mbyzt4wwPXBr6D03wel3osMDahHHczDctmzjLJjqB614XqttY/CbxXardaZLrMMMJedJhhZyR95cdgTXN/FH42aRqur6NfeHrC50aW0jJnBY8nIwAc84waqOAhUd2gjTW8j6Ou/hPdanqkQstN1Ce0SPCQzTEI5z1Pt7VR8V/DHU7uc6XexW2l2Ee1s2incTjIG4/lXjvgf9sbxLptpd2U9+b+DaDE0hAdQMcZ9Oor17TvjQ3xh0WBHv4dOMTKxjKEOWHYk9elTicJTo022tTOpGnGN7mN4I8Y6bp+3QdR0ZoLpMIkrIdsq84OT3IxmuxbVPB+o6smkXenNb3qgJGoUjcD7j61lX+vyahDc2v2eDUIotoe4iUFgRzwfX6VT8P6nbJ4huLyCJp9UMQjihkGCgHcZ/nXzXs4b9TgTs7G34g+EMMkaRaFdT21wG3qsjAxAnrWVefCK4SxY6j4suHIHFvZDywx7jH9a1fE9r4x1PRnh0q3a1vXH+s8wcDuc+teb2/hr4veGBJIZJLtCdzTswkYD0xXTSTm7I0SjctzNo3hDVLGS0aRrknZNaS5y4J5JPr711HiLxv4SbSmeczWmoxrlbKYkif2B54PNeWeI7rUr4k64rf2goyGaPyyR9KyLy+mvREZn810UKC4B4+texDLY1Peketh6V1dln4jjw9eaTDf6EsltLKuLi1kB4bruGfcdK82C5jUlcNjOB3rqNbdRp0+WIZVyox1Pp7VzQURxIWIJYAgjtmvpcNSVKNkeilYiuHVVCqjMxAPI6VyWsafGsskuGJlxlSOprr58hXOQSOg7mua11m2qxJC/dJXr+ddTZRPbR7bVFHBwPwp0QOCpGR0z/OnQgLaopIJ4JxUsYBBwCADjBqVqK5ynxB3toQOGESttU56NnOMdxXj1w+LhySM45Neu/EtyNLhWJGDO4U4OM/QeuK8duARNOqhVTdt3Pwx/CvWw6vETFLtI4JO5m4O7qa9H8HI62ERK5K/KSB615pI6CNMJgk8EE8CvUfCEYj0uFhkIRiumVkJG1fqiIGc8Hpg4rnJS0c7gFSAScgdfStfWZH3xITgYyQO47ViiQ7iXGCSQADzisirGhbOuxCoPTksc1t6PJslVwQSOSAOlc3A5UADIJOfoK3tDcmRCoyxyACcc0CZ9/wD7AoL2mtzsS+cDeRjPTtX1hznGSPevl39gS2WDwzqzhtx8wbsnODjkZ9OtfUWSw4ODnNcl7tmUWOz69emfWmkEf0p2DzjgUYPXtVXGRHjOTmqGtkR6FqbE4Agbr7g1on3rJ8Ut5fhXVHA5EZGc+tQ5aFJ3Pk+8y9y5Bx8xYj0OaI1IyRwR09qJ8C6mAGQCcn1JNORTjB4HvXhVHeTJe5Be5yoXgEgnPbjmnW/Y9BjNMvATsTcRtJ6d6dFxyo+b69KwW4HP/FVQ/gcRYwGuozg9CueRiuC+DM5PjjV4CgRBEHAUcHGRjHuK7n4qME8NQDIINwobJ9RxXnfwelZviFdlTtdoDwe4BJPHvXrUv4bKsexTuPNdhnGePauf8UuP3OCCuMnjOD6VtBy5ckjOT0rnvEoK3UCbCEKlm/Hoa45aEkD4GlxlDvk3HJxgY9KW3KhAOgA6elLM4TTrZAMYJGfWmxAhQCME1lJkk2FkIJ6r3z0q5ExJABwKqYG0Acnpx3qxHkEAggfSp0QGpY6hLpsguYXEUsILrK3QHt+Fee3vx38T3lzd27a3BFFIzR5WAA+hIz6V12pyGLSL1iMjym798V8q25lDTtMSzNIwDHuCa+kyvG1KCaizir4KnifjR7ppvxs8TeG7lF07WY2SNsk43B/U5Pc/SvaPCH7W+nXW2LxGI7KRAF81WLmQ9zgCvhqW4MZKgkY54NILpiQhkJRiCd5zivf/ALQnJ3ZhHK4Q0hofo7d/H/wYLQXA1+B4yAQN2Gx3GOv6V59rv7WttZSmPRNJ+2qpPl3Esm1SPp1H1zXx5bvbS26F7aMSZPJAJAzVqRIgu1BtDcnaTzTlmcnoUss8z6em/a78R3oVU0iyij5wGlOc/XnBrjfFPxl1/wAV3sU9zu0to+TBFdkggdCRjjPtXlXh/To5J0DDcNwJVjwRnkfjX0hH4AsLrS7CSW0jZjCGAKDIB6Co/tCTVmQ8s966Zw0Xxj1u3AaK+vrMDDB45P3X5Nkmursv2l9Zs4Y4nluZmzzKWQ59+3FRfELwbZad8O7y8itAk0Csc5GcbSeD+FfKFhPdXUKs07yBRkjJAHtj2rSGYKC91Eyyxzd5Sa9D6q1v9qLxOkZe0vJISrAkOqnj1HPNUfF/7SWt6p4akshqRu3uRtnkBAIB6jAJ2185Q/N5Y3ykKxZjvJz7c5wPpRqVwLe3AaRlBBKjOSfasamYynokd+HypRak5NmjfeLjamWIPlCS2SehPJqnD4vMzghyE4BYHqfSvOdQvZ7m5ZN5RRlsgelT2fmqiHdheCQK4PaO9z6H2NlY9WTX/NBbBAxgEnOR61Rv9TIIY5wAcA9qg8JaedVt5XQGQBcbWGSAOuK1bzwtPcaWLmMEqCQAQSTjtj0qXiLOxawraujM8N65Ja67azxcSRuJATxnB5Ge2a+4/Bfx7XS9Lt5Nf1K0XfGpEKqdyDHAzX5+wWl3balE5LopOCoXmvR9a1GW10232XIuAVG5XGHFejh8ZGm/fVzw8fl8qsf3bsz7Vh/aN8PHV43k1OEWRBAUtzn6dq6kfHLwnOAP7UjBPIBYcCvzbh8X3c8xH2eIIMgEgc1eTXJZJEIjiJAwck8H2HpXrfXqL+yfMLAYqN/eTP0eX40eFmVcatEyYwCHA/CsXV/2gfDFjew2sFy15dydBEQcDv8AN0r4GGrTFMCGPIGSB0zVaa9MZeSO2kLnDMFcjBHfNOONop6oUsFimtGj79vfizfYjaI2VnbSEAO0gL4PsKtRfE7V7SMyXNra3cQGQYpRkAd6/PePxZdxyBoopCw53NKf85q/F4vvVAd2uNw+Ynzjxmt1jsN1izCWCx1tGj7ivv2odGsLO7uJbCQrb4DqzKCT3AHU1l6N+2hol0zBdJkSE/xMy5I9cHmvgnxL4iOoIEG/ej723EndXa/CzwlL4zdnEpQxkAbQeOPX0rjrYiEtYaI66NCtDSrq/I+79F/aN8G+IGVYdQFtKRlllAGDnpmuyh8baLfqJYNVgkQjn5gQPxr4yt/hdqdlIEivwcH72wc/1rN8Zatr3wuENsdR2K5D4Kghs9znmtaGIovSbMa9LELWELn3I3iCwd0EV/bsp5bc2CB6j1qjqPjzQdHid73VLSELzkzA5HsBya+Drf44ay+4y6lAEzykq4Ue2e/41FrPxPbXrZEma1KhgxaCMKWx2yOQK7fa4fpI4ksT1gfalt+0n4HhneJb1mQ8bwOCa6jSPH2heI4xLYX8Tq/IVpACPqO3418I2/xcS1t4VOi6NdKgwoniBY/j1PSo0+MIF+9zFpenkkYMcLtEgPpkHOahOi3pMp1a60dM/QxZ4pdjLPGAOchgaSadFcAtv75XpX59SfGW5nukmKm2QHH2eG6fBH1JroIfjixRAIp1HTC37np156CtYxpy+2jN1qkd6bPuGW/hRSXlWMHuT0rHufH+iabKqS6jCzk4EStya+Obn4zafd4S4tL5/wDZ+1nH51nT/Enwqs0U0mhXry44Md0zYPrzx+VW6dO1lNGX1ion/DZ91W2uWuoIZbeQKjHOCwJH4Vd81WwFcEY4J4r4Ksvi7p8GovP5ep2ltwscaz5IPrn+lblz8e9PFvLFDJrTORwS+MH16dKlUYv7aB4t9abPtiUqoB81Sc/dBzSbwFI3AnrjIr4q8M/HKK2tidTvdUnlBLJ5RAVR2zmt2f8AaR0a1iBlu9XRCcgiIHP41oqK350Q8ak7Spy+4+rri/ht8tIVQDgtkcVjXvi3SplNomswQXB6CNhu+lfIHiP43+G9csp3TUdXkuWB8qLO3cfqK5XRfFPh06ejXd/dW2olss2TgAn1+lROktlJFwxb+L2bPsLTfDuuya5LLDrSnTmOSGbcSPbNafibTL7xGi6XpqC0tOFmuMgF/X39a+VvEHxj8M+HvDdzPo+sam90gCoTkAn159a5rwx+0RrN3ZX93c+IZrFETMSIdxc4H96pqQ9kl7yZpQre2v7jR9mWfwh8LaDpU5TTrebUGjINwyAuxI5we1fmN8bfDjaH8QNQtFQKDLIwDc4wfUV6poP7TXjnXdSktZ9YkWwL7WKjMrLnkg9q83+M7Jc+JEv4I7sW8qn95dklnJ5PWvNr1Oam0z2cPDlkrKx4zMyyvNnIVRjBHeqPk7AqoMoCWYDtWpePHcO7gbMsRjHWs2SV1kJUFDnB461821Y9qKIJo1yy4yp5I9PSrOlWTXlwqBCYvusynkfhUDFXJVQRJnAOeMfSuw8BWEAMsssJnKdcMQTn6VpTjzSQptxVz0n4dfs0eJfiXaxz6LAstvGeWuCeMdscetZvjf4U678MtXFlqqi2kVs7SMqB259OK+ovgb8bbDwrpcVp5sFlbFQNsjAcgep+lcz+0n8efC+u6fII1gvL5QVUrGWOSCMZ6YyfWvpYYKHs+aVl8z5uOYc1b2et/Q+er74yS6baXOny6Fps85TbHczxhmQeq+hrzqy1hpLp5XcAk5IAwBmue1S/lurueZ0dcsSDnOMn0o02Rt0IChmJy+e5+navn6ySk0mfVUtk2aniG4eLYGbeZCWAUZAHua5yOUyXCAE7FbGR0Ndf4jthDpUcyj5SvzbDkgfSuV0sqJwAQi9csM4rmR03N6d0miRCM7RkEd6yZULEsXAGTxnvWtdx7UBBAH3sgVjXDkkHIIOcZH60xkKKfPUnIUnBBORXqXhSz06w09b6e/CSqQBbquSfc+gryrcDwwLE/wAQOMGup0O1lubF5S4jRCAzZ5z2FNXTMai0PqP4a/tT6j4Xkt9O0wGO3iGCh7se+DwBXo2pfE7VPincrZ6nLPqKD5haWg2qBjua+RvCMOmjUbYS3GZ3cKxY8KueST619Kad+0f4P+FtvDZ+HY7S6u1ULPcTjPPfp9a7IS7s8ucNbxPMviX8K73TE1HVpIpdOtVO4JdAqT1xt9q8DvJZGuC6INx+UksRx24r3H4+fG9/iCEkbUZLtQMmFE2ohI4AHoOa84+Fni/QtEvJ7nXNDGswKDiJzkM3Yn6UTszaOiLnwgtrmXxXA7KFhjYEkng5619y2DhdOtF2AoFzlRySfU18l/DzWbfxJ8RDqMGnJptszgpaxnCgDtivrWBy8EfChcAgDtntXFVVmbQdyfheQduDnFcR4ucJIFPIbIwecmu0dxtIAAJHHtXB+NGEhVGADAZJHU89cVg1c3SucXqCSeXKRlMHawPavLPHsFuLC6Mz4cIQsjHk8fzr1W7iEruzvsXbna2f1rzTxbZxXc7l+UPQA4xUWsxx0Pm1ZGtr95QAFByA3Oa3NYmh1KGInI2jdhBmneOrK2jvi0QKAcFQ2M1gWt2ShjDEx8Hk9MfSu2OxrcjlgZWYbTjGfqKkjkbIIwpA4PpU8sgkBVTkkc4qKArEw3AELzz61pGyYmfQP7MV99k8VabIp80rLuds4wOMcfXNftB4QIv/AApZOcEmMEflX4efAzVDbeLNPQS5eaUAjuoyMV+1nwsuZL3wXYFF/wCWYI3HHHP+Fd7d6aPLkrVrnUl1hGWGD/KpjN+7BByD0Ipk0XnRhWBEmMnjrSKAikHjHasNDq1HpIcYzkds9aXcecnvnpVWRpFZSqFvX2FWdjNGHwAD75osGovmhxkHkH6UxyW5zzUbjgAHBHI9jSxMWB3pgGmguQRTvDdKCMZPQmvMvj9dqmkoMgkkg4+teoTwiUgg52jk+hrw748awi2sUEpIIJOQOgJx/StYq+pF+V2PDnURgoDleqj0H1qlMRyO9WSrJGFbk9R9Kpz5JJB5FeRXd5M7Y7FKYnkGs+4iLODjgCr05JIGMH86qS5wC5GfUVzGiKEqcEZJAqjMh2MT8uK0pgSpIwBWfe5MWAOe+KzkUjk7u2LXZYABMkHPUmtbStPQujEFiBgE8kVh310Ibgo0pLg5OSOBW9pFyXCiOVQcAhgM4qGzQ7HTrDcgWIEueAM44781u6fAtuRuhMjKcEZ4Fcva37lQpkIYfxAda1rWWRAGM4ZTzgVxy0ZpHU6yOQbSixhQTnjnH40psoGXDxA98rwc1nadJ8xJyDwea1pZITGXLshOQBWsdVcb0OE+I2mxXWkXCrEAApAB718b6jprrdlGXa4ZlI9MHivtDxVPbCxuFmLt8pIIPAHua+RvEM0MGsXXlMwQyEhmORg+hrppSeqMqiVrmN9hVARnJAyeO9UUkT7SYweRwT6VpPco8bkOoUdcnrWehjkcFfu9z6mt0c1gu8SRFSOgNYVqrEkkAgE8jvW1qkoigAwMPwDnmsu1zJGQAAB0PrTCxo2mZVAwYyf4T2rofB/mLq6AmMuxCqDk4NYFqrFgVOCOdx7+1dd4I2TaxAzny5QwZQBnJHvWkNDOZ9C6HgWUKgZO3LZPQ+1aQwOAMVR0lCLKMkjceuT1q8EJUsD061hJk6DJCcHAzVZ+CcHINWHzyQOPWq5JPUEUDGkgZBqNsYJpXy3J6Dmo3JAOBuPYE1SY0ihrDD+z5ChG9ck59K+bvHrB9TZQAxLE8noK+i9eVm0+ZgBkISQtfMXjFDLfieQiUk4BGRtHpitIPUo5u5h+YlSzKxxkDoabDbDkFto65681ISocgnfnkEHAPtinHKqCTgHpVMgRFHlkqQHXpk1WZA75ZixHUAd6jnUGRioYHHIzjNWIXIIIGzIxzUlaGxpBCOMgjaMfUV1enuj4wcH0zXAS3LxRYjOCTgmuj8OSNLNESWZBg7+xNNvQZ28wH2cP1IHOa4y/ukgv1ZyqKWxkkc8+tdpdYjjIOSrD0xXknjNJDeoADIg7AZxzRDUbPTbW+tFgBFxExwDgOMgfSmyapabCXmjIzggMMivF1stR8zfEsq5PBQAECpIbe9idw6SSFuP3gJrXkXclM9Otbq3l1YfvQTjKjqDXVJcplCHBJGME9K830HSJoYUDBpHIB34wRntW2tnOxJIZHAwOcis3Eq9zq7oxeSWZ1IU4O09K8/1aZJdTGTgE4GOeK0bu1liBckoWHrya5ONxFqZBkMjZ3Hd0Az0pqIj0nTIF+xoFA29RzzmtJVIAYAZUcAjIFYem+IbHywgdFZQM/MBj86ujxFZR7y1xGRj5RuBz7UOLFc5bx8XW03kghiVIHc1wekri4DBgXByFUc11njnWoLm3xE6F87jGDkgVyvh9BJIZQSNxAUAdK1johbnrGjApBFhgpxypGc1q3Lq8ZzySMYB6Vm6LGVgQvkuB1IrSuceWCRgAZLDvXMzRHPXiDcVJwR6d65TWWKS+WqkoDyxHGfQV1V2wd2JOSc1yOsTFZkIyxB5UDOPeiLEygz8Dcfm/XFQ+WPNKkEAnIyetTNHySTkEZ+tVixRsg5CnqOoqzMsouOTxjr706WVXtz0ABwKrSzjGCce/rUMlwJVZANvsOAaBvQfZlCxwCADzVjDudqHKE8mqMM4iABcAgHGR1qQaiyKFChVY5OBn8RTSINDeIVYEBh0IbvWFcO9zeOWJCoOFznj61budT+0LJBGMKvVmGCaoMzAjJwDx8pHNOwrm1ooM+QMkDkheoFaF4o3/AC8jH3SckfWs7Q5DbXDOjlSRtJxgY/rV64mc4ICk5+8RjJrOQysjDz4wCSQc8jpWwsTS4IOQBk5rKjUNdK7rhgOg9a07eYLGzksCDyD2FYyZE3poSNZCZSQoYZ78Ui6eUwBBtPcjnP5U1b9CzBZVAx/q8ZI96tC+jOzD4J4O7jmuZyZxOTB7QPEFVeT3rOj0jcXYLtAOC+cjPpWvFdr5TI5AkB4x2FRLE0xIRlB9Ce30qeZi52ikunxOrpJ85I4qg+nCIynYTgYGOgrporFFLAPuHfI6US6MJZAQflbjaO9LnYKbOH2IpAAVx2IHQ0+SCe8QJFK4A4JXtXbf8IzbhwqnB6bT1B71fg8KJFGwjCZYckjnNPmZXPc8pvrOVJCsiAhQOc5yaks7yey2yKGJBxwMV2F/4WcXBLhmBOAAelWLTwK8roXYrk5CtwMVaLuc8t7dXUsZ8ySJe+3B/nWhDZs+oROgIcHKyZIIrtbPweizBXRV4AIxgmtvT/B0Ml0vlISI2BYmqg0pWZi2ey/s++F7mawWZyo8ttzcdT6163460szacwI3SkEb8cgelZ3wlsEtNPIiYxoACQF4J9M/nXZ+JbZjp8ryA7yNwVRjNetFm9NqSPjfxlImk6hOsgaSQkqQOOPXNeYa9aQanISqSJGTgbTyD9T1r174vaDONUlnCl4+Vyozgk9DivG7jVBowYTq25eFYDOD9KwxD7ESlbRCw6W1phUQIF52sMEmtW2Yu4DgiTGCCOgrmDrs+oXBaMlx6+pq/YeIHSYic4PoBjOK81u5lJ3PQ/FHhPw3d35SfxHNpV2x25kg3xS/kODVK3+Ct3fORom/XTxh4Y9mPeq9lrkI1ERTokkDnaom5IHbk12Gp69qvhaxc6XfyaZIQGVreQZA+lfQqTPfcWtzovCHhnwR4Xja08d2iWl7gbGvF+Xp6joc15zr9lp1v4jnOg7Z9PY/umjOQef4fbFc5qninWtdvSdRu2umPy7pTkn3zXSeFbZbCSC7u79UETBgpI5A7H2q4yaJskfUvwl14+H/AApDBJpd3dFlXcsGAVwOvJHXP6V2i+MAwLDQdS2DqCUB/wDQq8Z8P/GW7uY10+2s0uWKhVkEeBjpwe9dBdeO4tFsxPrOoKGX/lmrfdHpWLmYSep6PF44IuFgj8P6k8r9Itqkj8mrTsdcub2XYfDuowjOC0oVAPxJr5v1v9ovUbVymjXSWiAcSqodiPqelcvqnjL4ieK7RHil8ReIYzxttYXAX6kDjr1oUyoxufW2reKbLw8VN3iZ3OFt4J0Mo+ozUsPiaRoww8PaqYvvAgKf1r5IitPEGlWTz6n4WvrO86pI8hdz9AMk13vgv4q67b6RcpqJuoLcjahlyHzjuOoHTmiTtsV7M9tu/HUEUgE2majADxtZFJz9c1oafrMGqwiWCC4ROQROoB/SvmNvHmt2189355uMtwsrEog9fc13/hH4o7oSJZSrseCASobH8qhyaQKncf8AHaeQQWllaks5JkJY4IPpn8K8a8PX90srAkswOCrH+tenePL/AP4SApLkHbkkg9c1w+maXi4EhZWXPC4INc0p9iox5T1PwZNcT26sibxnBJbBHtXpmlRtOpDjBAznGOa8z8ETR2yBimAMgqTnJ9c16vpF3FPZKAojc84GST7URkhyjZFbVZJbW1YFMlgQFz1rW+HVxFpmmvLe3MFshzglwSDk8YrD8ZHZpitHksRwAeSa5myn0bR2W91O3nlRec24DsT9DXfTtJWRhLY6TxpqtpquqQGzvRciPILKpGCT0rrPDxkh04yo4GAuWJ6V5Pc+O9O8T3wl06C6NrF8ojMGHJHfAHTin+JfiXfeHvD5W2snmJJJjaMhuPatnorHO0bHxf8AH76HoVy0c5lu1BdWA6fl6V8cp4hfxZ4ilu7mfzrlsqzjqB6V6gPjFe3GoG5uYIoCDna0Z3D8CK7a78UfDT4gaIq6/pz6RrYXEV7p8GHJ9QV988GhR5dxRj1Pme2t3l1lCzOqRtlWUkYOetewafqF3p1rHKl1JI+35WJyPyrrPCPwM+HWosbhvF2tRuxwDPkAfn0rvU/Z/wDCcnlx2njguy8BZZAc/hVO3cv3ux842axXutXN1qumC/QktIxYKD159q3fC/wm13xreyT+Cnl0cI24+YSysPTPSvZdZ/ZFvr6KSXS/EkErMMhCvDj0zV7wrpPjH4OWbxx6VPP5TZ3wJ5iMMAdR0HFZtK2hUZNb6HlPjbwJ8ZdJ0dornSotVtVGGktAfNIA6jGea3vgX+1x41+FjPpGo+GjdxghSr5SVAM5GD+FeoSftBa74nP9nRW1roM5Oxp71wACfY9Otc3J8KNE8W6s9zr/AIus728kPIs5wAM/TmlzScORvQfM73PUH/4KA2j2nmR6AA4GCWnBAI6g7ckV8vftCftweJviDa3GlwRQ6fYlhxCSxOB0zgY711HjX9lJdpl8NeMbS1QjiGc/L75IySfevFfF/wCzgnhaNr/WfFemXcq8iGzkJZz6Yxj86VK0HdGimzH+GXiu0bX7OfUrSW9t2ZTIgkIAwe464r9KPhb470JPDEEnhOGIKqgzW0q4ZT36cnnvX5z+CdEu9ZuRbaNaLaoy7Jbi4xjA4J9jXq0MXi/4c7X8F3Fzq1yVCybHiIyTyCGYYFdNbETqKzIaUtWffeu6tZap4fe9nszHMFJHlnGa8Dh+Jdxp2pkpLLHblyoVmODg+3WvER4z+N7+U19odzcWTnEi2s8TFQepCKTViTQdOnWC9muNa0DVi2DHqpItyfUKF4+uTXLBvqJLlPp3w94ou/EV2jxT7LYHlYMgbvevQPFXhqXxr4NubRiCZ4ioPrxxzXhPwl14aXeJZPq+mXakAkpJnrx3xXul7pl3eaSRZ6vsdh8ohbCgHsAP8amUrPYbjfU+O7z9hlNb1S7k1gztbtu8trOUBgexI74r58+Nv7HviL4bCS+0oDWdIAJMqACZOejDua+7YNS1rwl4oAvLua6R2C4fnAPcdc13HjTwhZfEDRDbTloXkUEPHkHPUH61pJy0bIS5dkfiTeaawmIZWSRSVK4xgjqD71SazlUsVDZ+lfZvxz/ZYvvC2pXV7HZtLbysWaWJcA+5A7814hF8Ftc1aVotMsS7n5fMlbCjPqe1U11HzX2PGZ4HzuCkk8cChLKTzVTyyAeSTxivcbr9lL4m28BMdpp9wqknZBcBmP4V514j8H+IPCt8INY06exmBw24ZGM460o6srU9o/ZpSRIp9kmxlBU57jFe6Xl7PZ2kkMdlFe28gxIrEFlB6kA14r+z9bm3tjgKc4bI7Ct/41+I5tFsDcWMpWRiwBBwAKiSuwV3oaS2lqs04t1ESs2dgOMfWua1b4/a38Pbe607SjEluSfPLxB88ccdehPOaufBvzvEWkrJeyZeYkFn68mu0+L3hn4Ww+Dn0ybV7Ww17bnzyeScdCe/bisnKKfKejHCVpQ51HQ8E8E/FKztfFcWp6hc2kFtJKXna8g8xBk5Py9hzXbfFfxafHeo6dc+GNX0y+iAC240y2aDDE8hw3UcDBFeFp4IS8uJE+027xKxUSF8bl9QPevQfAk1h4Xu7cwbr25iO0RwITnn2ro0WqOTkvKz0PtX9lv4QfEW1sUm1LVbTToLlQGUjMrDPH3s+vbFfRc3wB8K6MW1HVYP7V1AEuJJSTluvANfOmg/GrxC1hYGW3i067G0L546j3IPH5VteP8A9pDxX4Ws0a5i069iGCZIZxICDxxtzj8RXj1atSUrJHfGCWvMe+6ZraRxC2soY7KBCVCRrgit63nM9tIhYl2GAWOcn8a+bvh78X5/F0Yu5rY2QPJJyQffOOle1eGNcOsMIrEiZwNxBbGDn1/GuKSknqjZqPQ8z+LekXRM5MEjKFboCefWvkrxt4jt7PWoNOlnllt5jtMbOSI/zr9J9S0W4e3338cEx4CxxkjJ9ya+Vf2m/wBnnRvFfhy78R+HYDDq9uC8kcQ68HnA75x0rqw8Y81znqzaVkfFnxG0u20O7iuliEtvKSRg8Ef5NcFf6jFeSFraN0PQ7BkL/hVrxBPq8ZNheFpVhyGWRSMH1Ga53T7a++1OsEMhEhxmNmJP4Cvbs7XPObLI0g3FxGHmIVzyW7Guq0Xw2zssVi73MpO0FV5//VXZ/D/4ST6hbJqOvpPpmnJgtJIuC4Psea9n8Ka14C8Fu9toVgk91/FdXAyxPoAfpWZV7nnPhr9l/wAW+KLZbu+1G10exXktO20le5rQu9C0P4PRS2lpqMWs3rHa9wMSKh/pXSfEf4k6rqkL28ErRWZA3OOCfbA6V4lq80+owuFcRFjghurCn11FFa6HYHxtNrlzbxzG4uItwUrbMVJHoADX1N8LPAGi+L7O0u7HwZdWk8RUtqV2hk5GMnHIIr488N/D3XbywF9pcsIVDknzRvU/Q19BfA79rXxN8Js6VrOmvqlogwZQfm4wCcfhzTlUhGOi1NJU5y3Oj/aE/ZptHSfXLbVrOAAZkt0jKlT1GAM4JwevH0r5w0bxDpvh/ULjTNThj1KzhJAkWEGUH1AP8s1778W/i5P8apZpPBmlTwO0RadWOAQRyQPTIr5FuLe+/tK5EunXHniQq5aMgEg8jJ4rLSauiqTdN2lsekXfjjwg9r5JsHTbkmYwAE+2Aen1rx/xxJp1/O76cpNs4LAyJj5h7dq9Q8K+Cr/W3RG8MSXAcgKzShQf/rVY8b/BPW4oZT/wjV5YFAScIXAGOoI4IrNQkmdUq8GrHzoGb+x5VDhJGO0gjIx+NUrOFYplJ+faQQQOvtXU3ukPZW01s8TJNGxH71Cvf0NQ6ToySXCEyqHBGY8dR65rosec31Ols0LWkDEADaOKludNS42F5FUAYyTT5oktVChgABzg5xWLqfm3rrFbuwLcl1PCj3pWJudR8M9MCeJYirZCHK7TwQD1NfR1nISTLGScjByMg/hXF/sreCrfWPElul3CJos7ZN3cV9i6r8F9G3ObZBZxAZwhJPTsDXnV4e8dEHZXZ85GAkkgbQe2KZ5RdiOo7+1eqap4KXTpHSOAmIfxseuPasSSwtoyQ1qXPcqQCa8+XunSrNHCPZ4YOAWI5wO/1rzn4l+C9R8SQAWULuMnLIMgD3r3ZNFEsioYioPXPUCsf4jTXHgjw5JNZ20bErks67iB3+lOnWlGS5UaqEJfEz53+Hf7L/ifxTq0j2VzFDFCf3okHUdfwr6C8OfBaHQzbRvLapeQMFMrICGPcZ6VgfBr46eBvDml3p8RXs0F5NIT5AQqHwTxkdj0rt7n9qn4RSRiGW0nsJVB+e3Uybh646V7Ea0mrSRx16cOa0HoeZ/HzwTrfiK/h0i71KO2hdS1tDj902COpHfkYryH/hQetW5iORd3JIVYYoyWbJ456Ae54rrvjh+0PpXirWNMu/Cl45XT1YAzRYOSRjIPBHHSvO7n45eLvFFxHLe6urPGRta2iETAjpgr0xiplKo3dLQ6cNGjGD59z0Pxv+zv8SfCnhIajPplzBowUGSJGAKDH90ck+wrySHT9SiAtbSwv7uU9BHAz4B9T2+letXv7THiLxN4bXQtT8Yahb25ASWRz5gC4OcjviuRl8faZ4SiFvo+o6lq1wAW+1FjHExOccf0rZXtqcLVnodP8KL/AEzQ/LsPEeksS0nzTXXRST0ZTzivuf4U6Z8MNX8NwJ5GmwahjAFqpUoexG2vzRtNT8Y+PNVSKBPtl65ByWwMdgSa9U8H/GrxN8G7+O01XQvtJgcNsicFgR2z3FaqpyqxTjzK1j9F5/gR8NrjTnLaZa3s7Lkkh1znqTk818lftFQ+EvAWq22kaVYaHDMckyrEMopxkOOhIH865/xd/wAFB/FWv6FLpuiaKtlcEBFnuAFCgjkA+tfJPjrxRrfinVprnWpGmuz8zFGJAPsah1OfcqnSUXeSPVPE/g2fXb8DwxcWmq3LqCBFIsaZ9AGxzXOX3wS+IZQS6jo08RwQCpQgj22nmvJhJI4LxSywMoz+7kI5+o71KnifXLG3H2XVtREqnIBunOPzNLYqrOM9kad98PdY8Ou738YRQcktkEc+9GmKYb6IqCpBGQDiqj+K/EfiJoINV1Oe+hjOVjnAJU/Xv+Nbvh7Qr2/vCIo3fnqFJz+NQ2YLQ7iFHNmCfmUDvXF3EKRzzoSCrHcQB0r0q38J6t5JjhEboVAYOcEH1x3rgvEmjS6JevHJcR/aXPKqcgVGwrnPXeJIgApJB6qOler/ALO/jLw/4M8YRXPiETRWIYMpiAbDAcZHcZrytElVmBBYE84HWqd9bOqFMNG4ORzg0722GfZ2v6lo3i/Wp7/R3hg04ElfMYIz55yfevAPi5LbyTSQZsfmz80BBfIz1NcFpFje3EBUXdxG+Pk2SsFHtitKbwHfXWnmWfCt1WYSgEnvweTUq7eo1ZHmZDCd1GSgJIHc1PG4UOSnBGME5I9qu6hpsttciIoGQZxKPvE98jtVN3RQwzt45zWqEV7hzlCo2jp06/jT7G9ltNxT+I5IIzVVnZmAMm5BkAZ4BoiDbxkMVXkkGqSFc7Twfuv9TjMqK4U7hkYxXutlmFbQEEgkEKTwfYe9eH+CdQihlV5AqhTgMcCus8RfED+x/KNmq3Uo/hDcD3PpViepf+OsqDQ1Drly+QDjIIx+XWvD7bKKWIwWGSpwcVs+KfEuoeI5FkuSzoedq845qhBpVzOwCQu0RGQ+OlFhCROCQCATjscYqWWUwxMSoPbPcV3HhP4RanrsAuo3gktmB3K7YYH0xWvrfwE1WxtDPaQG5G0ybC/IUdT9KLi0PJUDbABgEHOc4NAldThGJJOSB3q5LZLDM6Snc6kqVx0PpUEkQ3JgFCTjjgildjsSwS3VwBsQsc4CgYIojup7GcNEPJIzu45NdddXumpodoEk3yj5ZBGuGHv71zeqNbTyo9oXKYIcSDBBqb3KsdJaazZanZi2nu2W524WQHBBpmgW1wPENtHJK0yK4Gd5OeetcotsmVcckdx3Ndx8NkF1raB1J2nkgZxWU1ZFxV3oe4vYlIkYkvhQ2SOmayrxCGAJIU+h5rau0NvbBCWdxgblGRt/pWNfDHAHHJry27s6Vocp43e2fTy1xcNHCF246jdXlHnxJJIiRbkJyJAepr0P4kNIdMiUOCisWC49a8phDlt6llAJ6ev9a9CktDnmtT1L4LXgfxvpiAKCbhVAHBPNfoMPljjUnLY5Nfnp8FNPibxzpUrvyJSzEgjb8pwQa/QWS+t5SHjmiKMq7QHyTx6CubEas9fBp8pMhOCDyc00gliScDsKjhlHBDA+vNO80F8EjHb2rkPRJexJGDUZAdgCARnocUsrAYwwJYHgHpTEKZJOD2xmgnUw/EOnNqSh5JoxEp2rBgBmPsRWFq2vDwNpKR+UJryQgpCpPH/1q7drWASCUxRu4OcsAcD0xWBqPg1dZ8QxajM5mC48qIHgKPUdqp2PPqUJN8yPCfGx1e/1+M3Dsk92ytFBKPkGfbpXL+Mo59F1lLC50y3huVVS08OSXPXp/Ovbvit4dl1LW9MvbYYeDClQMkAdxiuC8bwSI0uo6iHdhgJN5e3t0Ge/FawhoedVjKD1LsXxGXT9HggttMBmWPcyn5Mj1yMkiqFv4+vNSspWu544EAJxnqPQHrmua0Z7vX7O5S00+UEn/XytgBfTNYuq2ES3TabcnMxAztPy5rZIx9rJK1y5quu+GdYAxL5sytkxqSrE+vPUVveFbzw7dOlvMPNuEIYB1xg59a46PwEiygS/JhSVYDJB7VY8J+GLlvEMSS7kJ4LY6YPFLlREZNvVHf8Aiy0S21S3kRD5U424UYCimaf4eurnUEihvBZTqQI5Q20pnvn0rY8R2tydMSNHM6REbVc/NgdfwrA1a1u9R06E2ZY3KnIK9j/hUXRvONkenXHwg8Z31qH1jVR4h0wLlTbSYfHpkda47w3oU1j4xvbW3iksIBGEW0nXJI7nJrd+HOueO9DRG8oxWyEYkaUFCO4IPSuy1z4p6Vdyo2q6KX1SIFVubFQwP+8Bzin7jV2ePLmTPL/EXw3lgu5ZwimNfmEgGPqMVx3iPVxpkIsoFVJ0+YsBzn3rqvHnj7WdVuorTREKCQFpH252j0welc1YeHblL159UUyuy7mkK5JqOZdBxfcs/DXVhdNejU5US2iXcrE4Gcc10h1vS9dSVNIBBHythsgn1rzfWtRguZvKtrQWgTKsUUhX9zTdAub/AES6a4tNpiddrIR8rD29DUtGl0z2fwrob26yThDIqg5dsHB75q1pp0mTUPI1GASW0rE+ZG2dpJ59qx/D3iOGbTB588cNxjDozAEg+mcZrmzcvDfFUcLEWJGM8knnjpWOqZq4rlueveMfAMFnoQ1HQL43caqR5crDco7ivn+8ur7SL9ALpo1eTJjBI5J6Guwj8YSaPFPAbuZXfPloR8rnuPrXMXW3X72J3ZQ+4sSOMkeuelaXYoRtoz0rS5W/s5JJAGeQBiWHQ1pR6zElrIAwEhUjanUHHHHpXP6dfldPENw+8BcIH7gdx7Vz19r66NqJEKxzJOApCk5H0HrWMk2zqukjpLLVWO+KVBFcvljIpzj29a3dC1R4NGlImM0oY5PIA+hrg2vobqR57dwEOMs3BA9x2rp9GnJ0yUF4yeMCNsg+4NJR7nXh5qJO7m/YGARpdg5LZALe2TXO+KfF1xYKLcvIJQQpVVLjBPXI6VVvp3Sd2VjGpJJHcVLB4n077OGlkR5Y2wS4Bzj2reFNbn1OAVCtK058rNHw/wCN7ma5kudVaK5nhAW38uAIpA6BsZyR696m1zUotfWG7Lu+ojJkuCSFTnpge3TFee6teLqOpQjTSLdyxIZWwpPqc8Ct3Stc1J9PubWJYLuCNtxaJThXxgnPqaUqd2dtehTdRQlK8e56l8PPGF3ocLWxutPntM/vP7QUNuz0wcZGPU1t3HxCTStWii0zTbeSZW8wzySM6jJ5VfUfWvEzfXAW1kWLMj5+6c5HvXb6JvunR5UWOXghQc4rCpSi3seRjsHRpzSpu6Z9V+C/jdphsEa40zZdlf3gjYAZ7n1xXZW3xo0CV1UxSk9R8w618y6CxTOATx/CK6CAqzKWQNt6dsH1oiuXRHnLB0z1D41eOLfxb4Du9M0yImachdrHOB65r5ktvhdryQiGDSrcx4BJluAOfXFesMAkACDaScnjvSLnjJzXTCbiUsFBdTyG4+FviSLEQ0SG5bJbKXAxn61Evwp8QqrEaApkBxsNwuPqPWvZXdzI5BIB6YNOjZguAzA/Wq512NVhvM8dh+E2tXikP4fZJBwV+0AZH1qrP8K9YtHCTaJNEGJAKsGAA969rXcuAGIPY5NLIzlRl256jJqlPyJeH7M+cNc+DmoXsbrHpV3nqQy45+vpXA6p8G/EttvQ6JePCvzCRUyB+HrX2S0krEEyuSOBljxUv225bb+9cBTxzVxqJGbwfN1Pgq++H+t6agkn0i9QjA/1RJx9KpyeHrpXB+x3aDoC0JGa/QE3M85+d94H94A1RubQT5V0jIByPkHH6Vp7WLI+qSXU+EbWLyZHSUyoRwVMZ/nVuyghcOrOzMeE2oTn39q+z7vw9Z3ICzQRuv8AsxqufyFV7TwnZWkpaC2jTng7AcD345qXViR9Vl3PkUWlrA5BlYMMZHlnA/HFQ3sAmUhCBj+LpkV9xW8aQoFFtakAY5t0Of0p4tLGVgZdMsZCASM26DH6VPtIsr6q+58JrblAAWCjGOlEcKysQJAHHOScDj3r7ll0vTZ1CzaTp8qehtkHH1xTf7H0ZYTEPD2kMnXElqCT7Z7UlOInhpHxbp1i96gXzc7htBLcA5rYbwbfW99FbOnkGQAhmGAQe+a+rLrwzoU0hKeHtMUEnkwngenBrH1DRLCGdYLuzMolIWN4hgRegIPanzRRzTo1EeLxaPe6Hp4sXljeNSWEsDblJPv61f0+GK9WKCV8Jg72ZsAHHBI716BqPgTSbSeSFpIoZSQwLE7lHpgcEfXmvPb/AMNwW2ss8d4zwKwk8ssRyD6dMfWs7qT0OOUHHcw4mFrevbbwRESQ56HPbFXDfzWZglNt9riZtoWMgOSe47AVqf2INR8SJs06S7t5FLMts2GAx79PrTYfBsEMiGWyvgqynKveKu0Z4GT1NOxncijDSMCRIhGWEJI3J7Ejqfeuz+HHijUvCXjG0uLW0N3LMohaGWQJkE9dx4H41ivapaypNFBHaQs23fNOJGOOucc/p+daNxqtlNDEYrGGZlXa90zEF/TGOAB71lKFyLvc9q8VeKdG12yug3h8XUpUpJGLqMCKTH3gASSM9wMU/wALeD/Bvhnwukuq6l9hv5ow0ssd0QAT0GBkemeK8NPhd7mMX7RxRWiEMIw33/UZzzWxY634V/tJDf2FxBpBTbLbWxLylh1wSeh+tc8qbEm2dZHq+o+NvFtv4c0y+tdR0ixJnEtvEPKlIHBc45IJAxjB96xNI8Zac3i7Tzr+jR2swn2vq1kChOCQBIOn1zVnwR4v8B6H4qvtRtNO1bSbAAR2bwDlsD594zjk9ufwrtNC+IngQ6de2l7aXcsU8hkYvagAkng565rKUXayRapybuke2GeMaaZ7RlMSxM0bLyCAMivJR8WfEhncW8FiYlYqSVIJ5rVs/jD4NttMFhbXd0q7CkYMRPUYA9a4KxjCq7YyGZmHuCTg1lTpNv3j0cPQ5376O4g+K/iCNwHtrPJGSyqTj8fWur074+XdjbxpLoUcxUZZ4yAM+vJzXlORkAHJxnNDSAkISFU8da7qa9m/dPSeHppbHV+H/wBoS4/4WRqMsuj74ZYwAiSjIGa9St/j3b7QTorovbDDivk7wfMLjxhfSlQAsjKCDnK56V6XBJgEAnHbNdTqzXUxp4eEr3Pbl+PVgZg50mVCowPmFS/8L6sDknTpiPdhxXiQY5POadv4Jxg1l7afc2+pwPYf+F2aOzu89pdFi25dxzs+grM1n42aZeBVls7t7UHcxB+99RXlbykZOcmqF1MSpXPJHam602rGUsHBHQ+IfjDYQ6RfxxafPJBMrCNWUEIT0ODXh+ja3pGmNdpqFo13bTru27AXEhOSQewrpfEikafcMDgKudueteezDbbAAbh3z1Ga4akOfc4a+GjHYt/D29mvNZkE1sskEFwZFtw3Fygbhc9uO9e5+DHn0tJdNu4UglkeS8ht/MBKhjhQe2QAK+e/DBFnrNoYCUlFyhj2tjBLAY/HPSu68eayLfxXeyWF8wEQIMb5+Vh1Gewz/KvLqU5J3iec48j0Ou+Kmp6UPFenW32lV1N4ys0iLnyjjI49RWp8PbXWodRs47mITwSMTHcMQWcDuRXnmjWGtt4rttZ8SWkCsIttu0XzrIxGFJJ717n4Btrl9WBmiHmxRjaGBwPYelEINu5cNdT0/VGB0oxSgSs7hFz2J71rQ20EUaRCCMgKFOV6nvWBFKbvUIYNny2/zyc5wT0rdjZi7HBJPPA6V3K42WoreFSCIV9QcdKvA5wSfaqcZIIz1PSrSEkDuPWu6mFjJ8YHP9mqBgYc8/hXyR+3HqVxHpPh6yVwsErMSucZI24P0r608YkD7Dgg8MQB+Ga+N/24ZQb3w8gOXW3Lbf8AgWCahpuZNtT5nssCRAQCBxjGRV0ADcc8j5gDVDTgjNEkuViJwWXqBXUzNoiSKslvOYlULlTgkfXvXZY7ouysZCh2JIIJPP8AkUIqGQkcMR0HrWwLjw2FcRrexAYzggn6fSmuuhiUKk92GK5BdRgfX3o5SrnL60ge2UMCGDZLY7VhvIY7WUq2NwwQRXZ+JItJm0kPb3Ez3ak4jZQAQPeuGkYeS5YYIHOK3grIwm7sfp8ZSIA8gj9auQxA4DHAPeoNOB2oXJKdyfSrkcSnYCWZScZJwa1RiMMQdTvVhg4+mKhmnhjYIzhT3Y9quTRnaSpYAdAvOa838V3zi/KROxTJODkEH3rRK4mduZ4WK4njI5IIYHipo2iuIgY2BBON3UV5TA0gjlJlwwG5dp4HtXo/hyJodGgQPkY3EEZyTVNWJTNAxEkkEEKKzpr22ik2GZM49cc+laUyllKoMsQea8tupZJ9RuQzMQCVC4wD9KUVcvY9Ct7yORigdXPbkE1rQqGiBIxzxXnvhMrNqgYgOQNoOOh716REgdFAGQBjkVMi4igA4I4JHFNeM+cmUBAxwAcn61aih2sE2sCBkZFOkjHmAkkBRkEHBzWVy7Ig1BWaBEIBAII8ztg9a6wZ1CBJcmWVlG7JySAOtc+9jNevAkKNK7MAFUZzXVR6FqkGAtkxYDIKsMj8q56qujqouzKZU4UgbSCBzwRWjYhmkjQglW4KtT1s9QkO26tFnIwduCGP496v20N0VeU2csTKcCQg5z2FcDR3p3Nvww4ivZMuPKkBhGOgIHIyO9fRFvdLY/s33spGTGxaMHkkZHU/h1r5x0eX+yzZh4hAolIGBxuPU896+htI1CFPgtfW9wR5UVhIsrmMnDsTgHsePSiCszkxNmrHmeo6lLF8AdRurktaNdPJbxxrGQJo3YcADhjweevFfPd/fx/8I1baal3LPcwR7XiYDagHoR39Qa9y+LFlqOh/CTQoba5hk02BU1GKSSUC4chsNsQ9gCOhz3rw5/tGo28Vy8TGMocS8BSDznA6fjXVBvqTQVlocvsNvp5d8gyNhSRjI/rzWHeBmMhBz26961rlv38qq26MEKOc4Ppisu4QxqdqgjJJ7V0XOxGJc2gSxJJ3Sq2cnjr/AErmX3+dIXCFQx+VwRkeoNdfOha0lJHI5JPUfSuZ1C3824KgKwYAnd3qkZTic7JEqrsKbQrEruOSKcMBjkBiOMngH8TU18kbSqAN6Y2gEY5HXj0qI7gzea7MTkEkdB9OwraxiWvC/i3U/AuvwanoTvHdhsuhckOO4I9K+1/hZ8UtO+KmhLeWx+zajEp+12LEblYDkqO4Jr4RuIwVcEh1B2/L29q0fBPibU/BWtpqOkTmC5hIJiQ481c9DXFicPGtHTc9DCYt0ZWex+h8MuQMg5xnntWhAQVyORXmvwy+KVh8SdEhvIHEWpJ8txaMCGVh1OPQ16BbTFPlYqDuBIznA9K+anSlB2kj6qNWMoqUTRXOQOnrT1yTgkkDoD2qDerAgHGRnr0qyoLdsDHHvXLaxV7kc5wOAAfSqUgJBJAB71ovECgxyfX1qq8PUYAHf3pNXHFmTNEN2SCDVGRA2QVGRkZ9a2pouAAME8fSqr2nOM4PUikjVMytoUMBggH8qiYAgEDBB5+lab27DJAAP8qiW0GcgAAnke9bJiujP5LEAYHSniEtgA4P9Kvm2UAAgE88kdTT4bYgZCA4BGSe/wBKLiciJIQ+AAWIIDZGM1oxx8ADGemSOlFvGABuAGBjPrV2GFdxJIA7ACqsYuQkFuXPIA25zzgfl3qyYxGSSACeM4pyKQMjgVNgkZHJwRyM8VS0MmyJcBQQM8dqdvyc4wKYVEYyDyaazkkAcEepp3BK42RF3MQQc8k45NV5YgcgnBByOelTPJkkcEd8Hk//AFqqzSg5GcHHWqT7jSKN3ksQDggd+lZd0Qikggg+lXby6UISxbJHAGMVzl/flJmweWOQD+vHamtXoFiO5uQGyQCO6noa5+/1COKOVpgyBeQV7nsKl1DUUgy0r7Qck+34VwGtau+pTOGJWEcAKeoHeumEG9znqTUUZ/iDVTfyOQSsfQ5PWuHvy+5wT0yceoro7lg6MB0Jx+Ncxq7EoykgPgqCBgkV1xVjypu+rON1otGJHKr8zdAc5GK5iNHNyTkEgcketbviC5KZjBBDDGQcZ9SKx7Py4UlkZd67SuCeSTXq0lZHlVndlG/Mf2oOqkIOfrVVY3lJ4JYZPzHqKW5JaOAAsDGTkA8HNKqmTB3MhB5I4I981qcpPYgywOWLHaRwTwPwqVtysxYEAdfaktw0rEKiqSCSQeuO/wCNSRg/OoGTjAB7GrDUSRWlW3jCiUbtyrIcZ9TT90i3iER+WUORjPSq0TFLiIzYDBgNwBOef0rUmUyXk3ONnJZSDjPpQC0B5RDeRuocI4Ibac5B6gjvWgsaWU0jo+YZAGQheM56Z7VAI94iBj3bVwNx5z6/WtG2kigdILkyvaOvzqgBMZ7MM96CzN16Zm1NsAK8sYPBBA/KoLDYuoW5EZYj5Tg4znrV/W7CO2mgMb5EgJil243AdSfeqdlbOHikU4XdlnyP0zUsaNOJRslhcFRk/dPUdh9KZHEglAkOGkG0BSR+OBzVhZS7OAS45A3DriqS3jTzo0cpjki+UheDj0zUs0RWjR4Ll4sFxyTk9PbHpVzTYGeWQIAgxuB4x7jFJKn2i5a7iO0gbJEP3t3rj096hQyxXEewsvclSMD8KhlR3OoMUkcVuqFgWwGcgkD8K7TwvDMqXNzFcpFLHGxERA+fI5AzXPxqPs0Epl8tCoGWP9a67wiiauBEQDcK23cB1B4zXHJXZ3LY4Dw/cy6Rq7RODEZ2OOegNe4eGIbySPSJYzDC9tP50MrHkgDJGO+R2rxHxPG+m+JTaKvmpbu0YY/eJz1r2X4X6impm0SeYokBLEjB+XGDXPUjoOSuj6KtrW01nVNIuI4pL2KYB2tUxuLBSdoBx3q58JfBLJ8cY9TEMK2kTys1uhBZAVI2kfUgVpeDJ4o/ADXU/lm50+4EEJQEMYyQQT78/pWVBqt14c8V2/iFIJo7UXSySTxqSGOCHXjrkdu5ryZRUXqeHVpu7L3xb8O67YXOu6+dInj0oM0saMPlAB647HHIHtXk3xJvbKPwj4duUDLJqitMBKcYZQDkj8RX0b8QvGa+LfD80niWU6Noc0ZazsVk23NyxHBI6gHPQ9j+I+PU8M6jD4Ui8SXN0uq6Zp10yjS2kzNDGXIOOOARjisnRpSlz7HnzhG2pe8GDX9Y8C6rZwwPdK0ss87243rbxqMnkdsc461h+Gbu71XUPC2m6c0iWWrahHHI3lkAkMRk+oB612fhXV9W8C+C/Eek6GUtRrkhdpHUmWOIg/Io7cEjNcz4ItvEHhKHRb2XXI5Y7J3extnAPlMcglhxknJ4J961/dxWjOS0Ueo/FfX/ABn5lr8OI7IzWukkTStZHcsqAZDOccDBHH1rg/hz4Ssvijc+JbG7t0t9TkAfTmUkLvGcovr0FdZrfjjUZ/A9/ZaUUi1e9kUapqc0g8+RWPIjHJAAOM10Pwc+DmueJ9NTV/DV3axXOnylR5smHBHUkdMGpg3VfKh3SXunJTeafBiXOqaUtpBoZW1vJoGHmyEHGMe/rXl+s/EWG0uZJbG9v7fRUIZdK3kJIc85A4z7133xStfFN5rd8bmJVN1MYZLLT8sk8iDBbYOT6n0ryzxB4OttK0DTLk3lxd6leM7XNrIgAtVHGAOvJ65roVC24NWVyfXPihrZUuuokR3EXlLHOPNMcR/hUnp25rmV1lrtBFHbySkH5nPAyKvaJ4eF6pMqsY48nc/HHt610dhZQXFyltahSRlT8uCB61WkdTnk7HDywnzC5j2BhkgdzXp/wluX8QXsGjK01tMW3NMpwxQkA4/Os688KrDcQxRlpS0nBYZJPcAV1q+FNR8G6HLf2DiK9kG1QBlyD2Hp6Vx15wnHkbOaTUlY+ktR8W+E/hZpCWct7bvOkfFohDzSMByTjkHJrxHxb8SrvWYE1jS7KSK/aQq3lEjyk7E46n1ry6x0GWLVy2pAtfy5eSSRss7HqMn09K7/AMPazP4czAbKK8hzzGThiCOn1rxo4OMNb3M1FI6j4f8Ax+1mLw/PfX10NQa1l8uRMYIU98d69a0b4iX3i/SHn0S6jeRuC6kZBI7j9K+R9YvtM0HxZLPooePSL4E3tjNw0DnuPUe9dr4E83S7xbmyuZra1kYNtjON4z19q3eDglzLQpx+1E6nxqmsw3wGsktOSSpBzkZ9a58oOD1Hoexr0vx9puoaxo0cweK/togJBID+9UehxXnAKSISDkZ64xmvUw7vFI9rDPmgrmJ4kLLp0pADKByw46+1YMiFUQsBjA4Axg1v+KAY9JkYZBBAKjnOTWK6gIMkg4BxnrXqQWh2PQqzbNpGcnrmua1plSIKCCNwJH9a6WYKQDjHGOK5vxAhSGMEgFnGMdTTaJZYiA+yoSSSfapEYNGABls8+1Jz5CArzgcelPiQLnPB7UrCOU8fQxz2qhySQcKRx+I9DXjepgreEOcgj5SOc/8A169n8dBhDbEjKlzk+gx1rxa/UNeShem4ktnJJr1sMtBMYSdgKKQRwSMce9ep+FVH9jwAsS5GcEYAHrmvKkAJUICXAwQR0Fer+FkY6ZbFkwQME56it6gRJdekCT22RkldygHrisaRiGDkZJPIHWtPxAhN9CQclRgY7AjmsZ2HmgbiSOeO1ZpF3ZcRsKCAQB1B5JFb2gHN1ErgADkEdz9KwbJckZOTnOa6rQbF5rhCqAluhPX6U2rkt6H6KfsJwMPAWpSAYzJkD2wa+llTGMcjFfP/AOxPZT2Hw2uQ0YQlwAD0IwRxX0CpkUDcMkn0xiuO2rMYCkYphHQkkCphgkkjHFIQDjIqrFkDDg96xPGeR4R1MgADyh+eea3mGSc4xWD46OzwZqRzg7efcelY1FaIHytOypcFCQpI3Y9acvLAYwCe9OuYwbppQMkjaDjoKQJjBJye3tXiTvzB1K92pExUnJzk57UQgADByO1NvM+bjIAA596dEx2EnBI6YqErsDkfi7Mf7D0+MRlwJwxYdMjsfzrzr4PSL/wsGVmJJaNlHGScZx9BzXefFyFnsdORCcSsc47MO31Nee/DBDB8QYMna7KwIA+Y4OT+QBr1qMf3Za2PZrUh1ckZG5h+tYviRAbyIHI/d4yTnPPStyMkyOxABJJOOMVg685W6VJAMgbgwOcCuGpYzZUmA+yRqCfl5GexqWDJU9setV74H7NAmQN3zcdSM+tSqyBg5+QkBRz1rBiLa4IBJ2+hqyuCQc5qsgDAk8j0NSoCrDB49qxuwK2vSiPQr8gZ/dEADtkV8yOAqlVYMAT0PueDX0x4kIbQL/kArCSvHU+lfMrqr/MqbAw3HHc+tetg1uzamZt8dpYEAHIxWeZTvCk4HXmrt6CWIOM4xxVNE3ygA8j1r2Y7Ghu6eQqqS2B1ya1BcBDlSCfasm0IMalhknoD0qzsIGUOCT09KhmiOu0BBLd2y78szrkA9QGBP6V9piBI7XT4gAAbdCpx1GK+KvB8yDU9NCALKLhRgnPU8192alaraLpcYQgLAvLdRQ1ogvZnEfGvTDF8JNTkdRjbuUY+v9cV8YJaj7OgQYGOwxzX3N8dnC/B/UlZRhlVQT2+YEGviPepUMvBY5IznHtUt2QJOTsZ6wMHCoSzA4KgCuf8VSvHKYg4JB4Ocgj616Fo1g0sjysCpIKrhcjJHrXC+N7I2l3Ejktk8nFZqV3Y9KjTa1L+ifD5NQ0+OeYtB5q5AYDBFbNp8L/tCEW06ygcZxkDH0ru/g5c6b4i8PLp90IxcwgoATyR2Nev+EvBNpvKxQIIQMBc4J96znV5dEezSwymrng2heFLjSoTbLPHCWO4Egrz9e1ej+EvC73tqbQyi6jHJkz8v4E11uvfD/SxfhLyJtxO5ShwRjoCa1raW10q3SG1RQFAAwB1rinXudsMNy+h5bf/AA007TNVe61OURwRo0rAA5UDGCT0AOa8snuI9b1LU5bSILbRlljAySw7HHStT9p3xlJLqtlp1pckFyRKqtgDA6HHUdeKxvhMq3FykG8xiXK78dCe/Nd9CXu88jycVFOXJFHJW8j/ANpG2AyR3A6c9PrXb6Z4ZuZQhk2Q7zhd7AEn6GsnxX4buPDPiYSpHvi3Eq6cYOeuPrSaz4pvGmiW5ETyAArKgK4A7Y6V2Kalqjx5UeSVpG/eaW2nxkOQxyQXHIPtWHclwGJfdk9B2FbU+otPo0TzzKqkZVTyc+grn3d/MUk4yDmlcxlGPQjkkUuBnGPSpBcsYnQAFG6fWq7wJg8EjuAcYpN44GSoB9M1pF3ZyzVi3Z6Wt5lScMepIzj2r6G/Z10UQSyW8YDCT5izDGAK8T8OWreQZiPMGSQqjkj1xX0l+zTYiXU5jISwRVUAd+Af612STVO55ilesonqlzpkVlOFaIMQcV85ftLrbDVbMgGXy4yX8zJIPpX1HrYUa5BGxBBccA9TXzX+15bJDqkCR5DMgUqO4J65/CvLjNqR6zhofOcbxuQrKGBPQjNXlSIQsgRQAMAgVlSYjcsDkqeParCXY8ogdT1z3q+dk8i7FPUWNtIDCMdRn0FYgvm3sA5AXJIB4NbNxMJJRkjbggg1x+o71mcxHIBJK56it4VJMxlTj2NB9Rn80qZCSBuKhs4B6VZ0/X0hUiWZgmckDgfU1zQulUZAChuCR3qzpNol1MQxyrHkHpkV0c8kZqnF9DvLO4juU3wGQITwA2M+9abQqgA8+UMRgBZDgn1rD0tRBGApyR1HoK0luEDnzGwR04rF1pdy/Yw7EzRsgREnmjOCTIXJP4ZpUt5WkBN7KEA5DEHPrxVV7kbwScnGajGohcoGyWPTHT8aXtp9yfYU+w6/eWzSSSHUbiQxjLKwAUD+grKj8SXMgKmYkYwAp6Z7ipruY3bMqgF+gHr7VDZaJcR5lkQIikHOK6YVZNbmboU+xDe6te2kAY3DNu6EnpU8Oo3Riz5xywyM84NZOuPKzDbkEsOOOBmtO1tZZIoiFyvAJ9TW8ZybtciVGmlsUtZvNWnsHG+SdAcYC5wfpWdbJqCwjfEyxMMfMOp716Np+nD7OkYRi4J3HIIHsfen6ppgj099iDI7eprqUZctzzW4qVkTfAbSnuvGVqjkBs8jGQVPUflXtn7aHhSLTtA0+9hgSNI1G5VXGDxzxXmv7O2lyjx3bM6bRuXZkdQeCMfQ19Q/taaENQ+Hc8qKrGOMMNwzj/OK8us5KW56tGCkj8wZ7w20xQnGeV3dTVGa7PIwAf72en4Ve1aJra4Jch3JG4DqlYlwwWUZRdjc7VOcj3zWT3NUiS1d528xGCqMgAd66vSNQk021BjJDMeQeCRWBpiRzyoGHlRZx6AY/pW2ZUZwiAFF6tnII9aIvl1M5K5qXXjSQxAPCDjkBj0NYN7rU99KFcbVHLBelVr8F1d1KsAfukdqisvKkZFd8JuAYqeevetnWm1a5jGhTTvYp6nGxUsBtAOCCOopbJyjjCDcpAPPb1rW1fSpADJDGzwjrITkD0rHs0bJD5VmJPTjFYt3OtbGxr17FPpixIWJbAKg4GRWDbN5U6jJUgAEk4Aq3P8AOp2tt5zxWfOyFwApYg5IPGakpI6NwJrcEHJPHHesq6jb7gyQASQByDWrbZkgXYAoKg4znB9M1SvIwJGcOyMRghep/GgZkhfNLAjYrD5l9cd/Y1owESJGkRbcvChW/XH9apOoLjDAk9a3PDumvqkk0UcQLjBJXqB9aCJ7GYstxayvsJSRvlYsSce9JcS3PmAKzNwMn1969Eg+G5u7VGaYmUyABGGOD1JNa918BWi0y51J71YYI13Fi3f2FS6sVozhclc8ie8eWMQFumT+NdZ8MLjTbHXoDqoZbLP70KMseR0zxXJyaeLfUWihUu7NwXPXnriux0nwVqskBu7eEyIBkpHyT68HoKv2iWo3sfWPhrxP4B1G5t4dG0Ce0uAAq3DqAWOOST3/AAr0yDaFUoTg+vHNfK/wY+0jX4DMkg2HAycbT0PFfVFqpFvGAMnryeg/xrKdTmNaaJmfAOeCeM+lefeNJhHdiNTkAffPU13rgSEqWwcHoOteYePrpYbhnJwFGDzWZutDnry9RFclyzY5HoPWvLPGF691czmLMaZwG9fwrb1DxKJ7p7aAEE9VJHA9SewriPEd+kRkV7hQyn5UGfn9xT3DToeZeKrBmuZZNxZGGDk9+9czABHlSSCOAoFdbrt1ObNy7oUJOOhIrlomMq+YQQCcAkc10R0RaL1qvmkE8v0GDyKbKRESGJds4zirVmqJEZIkKuDkt2NQyxiZncDC9wAaoZ0Hg3XTpGuWU6kBY3Dbvoa/Uv4OftZaFoXgqytrycF0iAwSBkkcjH1r8ko28ohVzjI5Ar0/wxdyzQRK8rNGoG3BrupVE1yyR5+JpTk+aDsz9Qr/APbg0Gxy0UDSkHOcAj9Oat+HP22/DmtyN59vLEqkgkpx9a/NyGAGUEyyAE5PPJrqdLcpZyFHzxg5POK2lyte6jlh7SPxTufpVB+034KuHBi1eGMkcpI2c57Y9a6jR/i/4av4TKNRhgibkGaQDP0Ffk/J5XmRTbAXQ53DIyav3+vXl3apELqSMKMBlkIIHpWaizXnl3P1bb4u+FYsBtdswB3EgJqrN8aPCEZJbxDahRz/AK0CvyUM10+Qt/MBnux5J96SYzIGEtyzkgjqeKXLItTkfq9/w0b4CQsn/CQW2ScEqev6V5L8WfHmjeMZI5dGu470Kw3FGBwPXFfAOkky3UMYJkUHJLkkn8TX0P4Fjij0qNkjAdgNxAxxWc3OBrB8z1R1jys2SGBAOBjjiopOOepo4wQODTZCRjPNeZJ3dztWhSlHIJXjpVeYHODwRzVqQs2TwDniqUoIJGCR7msG7FlWUnnjIrOvSNpBPB7etaMinuKp3MZaNhgE+hNZvUtM841tyNQKAMDkfNjqK6TQpU8su5xx0Hasq+0xLm+xJI0RyT8uTk+ldBoXhuadAYjjBzg8k/hWbQ0zStHErAoxwRkDHWtiFkVSACwblgfWmpo13ZGNJIiJG+6CMYqdbC5jmUSIwOegFYVF1NoM2LC2nXbIhkMQAJUn5QfWpbrUt78oMgEgZqazL7BGZNyHAyBgZ9KWSzaJiwALdRkVHoNs4bxXeF9PuCYsoQeAevBr5R8UMU1OcoQYlcgR+mT3PrX1l48jaDSJ3yofBICnnpzxXyP4glK6lcu/BZjxXVRWhE3oU2YPGVCgsOeehqpApS8dVGWIB68CpLaQBsYBA6D0qZSPNAxgk9PWu1HMyO+VjAQwAOeDVK1cqwRsE8kAHt9K09UX9yADlxzgjFUbNs4YpsY9jzSC5oxFY4w5JAA5AFdb4GSN9VimwXBI2npiuR85VBOCD1Fdn8PC91rMSEBomAJUjGDWsVczk7n0LZg7EBIICjAAqyoAycEE8Gq9jGwiG8nIwOvSrYBC8tk1zNa2I6EEoO0kc1Vye/Wrc+7nAwPWqLj5j6UIcdBHY8gjpULfMMZ4HcVMxOSCe1Qsw3AAYJ5OKuxoZXiCXZZTBcbSpJzXzL4nlB1KeKI9Ww2Owr6U8Tru0y7J5ZUJA9eK+a9cKPdyMCCzHkAdDWkVYDmZlXzQACCvBY8Urxl7QgEkg8E06T7zsBgA857GlUx5wQxYDn0oEysFOwqwHAycUhDK8YDADqBVgQieN0U7S3IJOP1qBmMgUsoBQ/LtOenfNBI+RSgKkbgTkD09667wkhHyErICR8wNcmXeTMgIDEYye1db4OiQ+Vgkg9WPanYpM7O7wVJcsUC4HtXBXQiuNeSJosEjO7OQfwrvrkjyic4+U8muIgBbW8AKBu5z/ShMpnWxaZEwAdARgDAA4qWLRrfzATGpTuuOv41Yt8MgJBLcYNXEQZIAz70m2CKP2OOGQeWgAPGfSozATuLAHnqBV2dNnOfbFV+RkAkEc5xTTuNqxzvify47ZiDg9DntXjt7NI965Q/IpPJPWvU/HkhFi5QnPO457VwGlaNFqFyN5OwnJ711w0Rm1cxVJG8MMBxggZyaIp5bYhUlYqARkjp+NenReBrXySWkaZuuZAMgenHpUsvgLTJoAGeYHgjDAAfhVc8SOVnlJJYFi7ISDkjnJrf8K2YadJHIIBG3Bwc/SuzHgTT4yAFbylOeuM1Kvh200991vGFJIIyc4qJzTWhSi0dRp6n7NGCox3OOtS3bhIigIIPfGTRYRssKhgcEZANRagoC5B+oriauzSxzt84CMQMtyAK5PUxskWcny3Hykqeo9K6m6HmM43AYGea5LVWMlwQVwMYyKtIlsrmQKrEEHI5DdB71VGdwAKs2ecnAIqy8aNDk4BHf1FV7eIzswBBQHIxTJLBhjVskAyYwCDnH4VXvLZI9iKCCOST1Jq0kZkyxG0djnkUlwgMEhPLAcMeooFcpC2DZ+Ugep7fSnCwR2IALEDqD0qW2RhEFJySep71IzfZyQeT/AHlPAoMyjc6ZF5buQXbGN2cc/SqHlGPCg8d8itW7ymGIYBuS2OBVOWJiCQNoH8XrVIBbV3LgoSuDxita2cy7g5JOd2T61kwMEQhRk+g71oRkRICWz/jUtAaVm6R5cglgRg4zirksUjtKrLsQrktjjFZ+myIpYqCwY9c9D9K1Ir6SNTGGyh6qa55RM5RZnC2ZAoYYz0OO1W7awdg247AMY56j1p7xhp8qcBsZGa6Kws4HjQh/KkOACFBzWDicrRkPpcixgZOSM/UVXe3Mb5XggYz3rqL+EbtqMSwG04OMn61gqsLMyTSmORST8ozk+manluKxHbTPHghWYk/dJzXQjU4ooN6J+8K7WBwefb0rAlbZE82Nqrkbcjdj1xWdHqAEZJdih53HqKPZ3HGm2dNZX8s8h8pFYfxK/BI9BW9FqCQRBkTYhGGQkE/nXBWeoO86BTwOA2eTXaafaPPAJSMAcFyMg01Cxoo2dmRzXLXjubSykJ77iD+tSqt2UBUMpAwVkXNXEeKBScY+hxmmm/SRBICwAOMZ61VkXYj0+e6sZN9y5cE55OeM9Pauk0zxHuvIoo4QwdgMZ9/WudjvVkkVBDvYnuOgrf8AD9vE98gmeGGRGDKCRkgH0qoxTkiJJdT6m+GPmTWIUgqSu47vXPtXeeIVBsEc8lVIzjgiuM+FbCWwicNsB4BHOeua7zxIm3S3IAOxGYAfyr2Iw00CnY+YfHnlG7nBIZiSSueCCa8Y8R+Gre6MkoQAk8rkV3fxU1aXT9alkQhhIcrntXlOueL1CF0lEsncAYAPpXFiaTRjNXldHPaj4dlhuFMA2FM4UHA/GsdVu4rsiVDMnTPoa6TS9Ynvrl2itvNZ1x8y5Ga0o9Kvch5o4VXGQqxgfrXmNMheZUufCeqxFZltbsjGBcGMhf171kzaXd23mJLNKWJyS7E195Wv7PXxJ8e26jW9WtdNgIAaNYkQgD2UYrWT9h3QYrUJqPiSWW5IOx0iA+bv7EZ9q+jso6XPblVlJn572Ylfy4iocgjB6Y967jRNJtobZZ9UkDxHqvUn2rT+M/w0m+HHi+5shOZIlbakpQLv9yBwPwrzyd78EI8i7BxwelaOPUlS5lod7qHxLubc/wBm+HrUWyAYVyucH69qpaT4c8V67chr+aVkkOSRGcY+tcjpuuS+HNQDsiucZDE5B/Cvdvhv8ZNC1CaCLxPrjWEAOCYowAox6D3qJe6ro0hHmZqeCvhJcWlyLuOGKSaJd3mT8KeOhBq7qHxQ8SW/mWg1c6YI2KlbEBBge4qX4u+NfD0OjQnwh4n/ALWVx8wP30zjg4xx9a+fI9ZnvL4eZK5ctzz1NYQ5p6s7qcYpe8e76dr15M6XrX0l05ODLKxJPt/Op/FPiOfWyruAhjUKNncD1rjfDtyyW6GVwDwSp44+laMt6VlOFJBHDDoK15bGVSSvZEDy7iSDwBz70i3UyIEQ4GcgKarT3oT5wMn6dar2+t25di+ItvJJPU+tVZtWMbnRaf4jZG8qY/KflwBk1Ml6wuxzhycgkHB9vasjyg+yZCAn3gV71t2sAuokkQkvn5lPIArlqQRpC7Z3ehTkWwcnBwDj1NddofiNraRBKGUDqM1w2gw6jdKscFu0qKQpYAgD8a7ay8B6jdHfczw2aMAdpcZYeorzZNxejPbw+V4nEr3INm9q+qrqsKuke2NRwpbJH+Neea54og0KdMnBJyOeAfcc5rsbu18LeH0SPUtbkEgUfL5qgk9x1rz7xe3ww1mJ1ludWV0yd8Mgwa3oYjld2z1/9VsTy80kl6nS+GPjBe6TqxOm3nh+7BXzXiu/3coPcDt3rurP9qO2vLhrW/8ABlnqE4GSLXYQfxINfNFjb+BJoprXT7hr1ySqpcDEpPqSPSs2HwQ+gXccul3tzDJMSSiSZxk9s13Kp7R3ueDisorYd2av6H01dftBeFmldNQ+GKRI3G8pGSfx25/KuK8aeOvhfrdm8sGh3vhy/ALJPagyAezAnGPwrhT8NfHfjSOKaCWW/dRtAkkEWQDjkjiu58J/s8Xdpam78Vl7eCMbmiicScDqMgnOfpWjdt2eK6Ti7NHmGk+Px9oEY1W6ubYHCxAZzz1wB9Otekan4MTxPpEV/pkOoT35ACwQRFF6dcjH5msTxF8a9K8D3p0/wr4MtL14GKmeeIEkjjOMZz1r0r4RfHS78TRxW2u2MuhGQ7o5rWAogPoQc8GuiKU1ex0SoTUOZs4Tw18JPjPGhk06C90zOPmeU8AH2r0my0v446DZDz7qK7AAykyhyfxbJFfUvhue2s7KO4tdVi1UMAXt5CRkd8H1/CtrfpevgRnTI4M/eYyc/QdKluF9jznCf8x8iv488UxOkHinwVBeov8Ay0ijBJ/PIrJ8RW/gjXYSbnw/e6RK3O6EFMfiuK+0x4U0qxicWmn20k55xOMj9c1nXHh4z4E+iaTLF3AjGTReJHLI/PnXvhnoEgabR/EdwHIz9nu5mAz9TXnWqaWbfzre7MbMMqHD7gRnqDX6bXngTRbqQCbwdZuP70QA/kBSTfCfwZd2xS58N2YDDlWTJH407wWwJVD829I0S313S106zunikUFnMLYYgZyDirmg/A7wvq1wIpfF2paVdAnzIjKVP1znBFfcWrfsv+CL24F1p1vNo1yOVa0YqAa8N+N37L3ieIPqejTrfzxAsJIgElOBx06njqaW70N4SjHSoc9pf7K/ifQNOOs+FPGN3qaqN0Yt5i7MB6gnGc+lTaX8QPiXpwNnq/hWXW4FBJnlttxI6YyAQOleHaf4/wDit8N7me2tNY1CyeNiWtZANo9+AOtWbD9q74paTqDXNzd2zM5G4m3BU/p1qHzx3QJRbvGWh6xefEDwNfTGLXPCd/olySC1zZIyFT35/wABWb4o1HTG02a78E/FG5spU+7YamxTseAzY3HjsKxG/bP8S3gWDVtAtH5ybxFAIHsB1/GtvRfjj8I/FOY/E0NhHfEkN9qscZHqGArK99yrPoeMH46+P9NuwJ/Fs5dCR88CkD3yTXZ+Ff2rPiXHcZi1eLVipAWMx43H0IXNdbrGlfAXxCRJpt7YQzM+1jE25cE+h6fSrF5rPws+FsNvBBpmia2rAM1xagJMAcnkdiOlapwSItJnf+H/ANozxrr2neV4h8AjUoHXB+zuAPybJ/Sua8T+MvDlnZXz6d4d1rRtVmjI8ubTy9urexBz+mK6TwdqHwl8eWcUmm+ILnw1eSHAEkhKk+mTxXS6p8HvEdraPdaHfweJLTAIaGUFiPoeppJxfUTUou9j89Nbk8f6ddXE9vc6zEHkJCRvIsZBOewyB+NY17r/AIo1dRbau08u5dpe5ieTAPUAtmvuHWb6/wBAv2t9Tt5rCYfLtuIQBk9DyOar3GrGZQJjaOqjJPkLyPyqnZFc8meD/B+EWVuRFwAvLEECtrx/4EvfGtvBb2VvJeKGDFbZd2Tg9a7rWNPt2SW5sYoRJjJWEAD8q8ytfiN4gGpPZ6S95olwG4nhgMoOPULms+eKerNqcJzfuo6PRfB3if4eWMcdzok9lCArLJtO0D3PIFYnifwxL4jiub0EzuykfKc81614M/aQ8QeHNNMHiS5tvFdkDtlt5LcpOQeDgH+XWux0jWvgn46eVbbUJ/B2pykM1tdKQuSORjsPqa55U05c0WfXYbM4UIewxENPLc/PHXdAvtOunikzaKGyWUdQO1dL4Q+IOmeBozJDatc6mw+SaRcqv/1+tfZnjP8AZJTxCst7pMlv4jtDna1lcrkA9CR649K8L1z9kO8a8kignu7CVWKmO6jDhe/QYJFdcIyktT5nGzo+0bottHiesfE7xD4h1D7fNql0JVJCmGQoFHpgVreGfinf6bdD7RcG4jRtwhlJKtnrn1611d1+yh4i0+YumomRQD+7+xkZ9x81YF58HfEfh0uXSOdRnJaIg4+hzWnIonCptn1j8E/2n/B7acdL1bTG0y8lbasyIDFJlR+VegeAfiLbeC9Uvpbq/DWiyMIlByxB6HA59K/O0tf6IHZ2k2Kfm2oQBj2r6K+CHijQ/FRhg1FAsqhVSQAFhj6/hXm4qk5K9jqoS94+s9O+MPiXxRrKCwl+z6czBVa4GQfw9K7ifR9WsJjqs92l2JBtljRcKV9hXmnhzTTo7F47sXds+HiBGCPqOnatq8+M+sRIujaVoUt7evlVkkGVHvXlQlKL5TulFNXPIv2kv2dbDxFGfFOiCGEgh5YlwM4HP8uleKeFNQsPBqSTWek29/qKkAGUABPcj646V9Ja58OPEeqXwvfGN7ImnTkeZZ2RMYK++K5nxr+y3YDTxqfhjUJZLVRultXlJJHcA9fwr2KVbTlbPOlDsj5i+JnxN8R+JppbLUNVgto15WztUzwQMYI7/hXn+lapc2skUk0ssqKfvS8E+9fZd98I/CHizR9O07w9o3mam8X+kZxhACQdz43ZJz371zviv4AfDXwr4XuVu4zYeJoUYiOWctEXPTiuzmSMbHm3g7XItTiSGTDhhgkgEVzniDw+8euBJH2puySg6jPpXJwXr+Fb9xJLsiLlg4zggVu+JdYvdVtYrywv1v5tgGBhSg9KTLh7rO/0jRLTT3hETspkIVgrHnPTkdK29R8D6hcxhYLEiMnLXznKAfhyTXkfhDX7+SRIJ3UsMY2tknnpXrUfxZ1XwpozWEVg7KVIDT4aIDvj3rim0nqe1CDqQvA6v4KaT9i8aSIl+bgQxZkkjyEyCTjn0962PEHjjU76O9szLay2MshHktbLxyeQRgg+9Yngq/Ph/wAB6j4hlQQS3ZyABg5PXArio/FMM0rMVYuByQMDPeuSpVa+E1o0FJ2mj3fwp8YbrwXpcVk+kaVq9ovPyx7ZQPTniuutPjJ8PvHFu9nqlpP4fuSdobzCq59iMDr7V8sXHiVCkpDhOMqy87j6VQ0+4udcv4o1jMwU5IxnAqadWrJ2FicHRhFy6nUftfeGLTT7G2ubO8jv7baTHJgFiDjG4j73tXyHG1z5p2zgKAMk4B+lfT/x1h1vxL4dC2Fo9xb28eGZMDAA6Ad/wr5YMM8WxJoGSVW53HGcdvavYpNte8fNPeyNiDMxlEssgHAJYE598AVuWml+QYnCgocHcD1H0ru/g/8AHzRvhbEbXVvBkWuwTndJOxQuM+zdgPSvY4vjP+z/APE2BbTVNBuPD87fedrZogjeodcjt3FdC5ULll0LP7HNo7+JpJihKqpIGeCMf/Xr7GupWlWTYNpUHJz0xXj3wL8GeGtDlnvfDF8NRsTGGRiclRz3HXI9fSvUr+5eCzmlR1LEEFc9c14eKlab1NVJ21MeSDTNSjlN1bhJxn96CTk/SvP77Rmnvpo4Ycop+8TgitaK/wBTvJrlrURpGrY8oqS5I9Pb8a5+/uNYS9cBInRhksxKlfwryZ1EmaKSQ3TbB47x1ccxHIY8kml8UeFdE8R2zw+ILlrbTpVPmPGcEH0zWroEz3EbQOEaUcqQMDHc5PWtubw9a3cEZu28+MnDRsgAK98Ekg/TFb4Z80rmjldHz5rXwJ+BJLEXt9LOoJ3QM0mT9AMV5xD8JPDk7Xa2LrbxxZ8sPyxH86+4Ifh/4OFuXsre0TK7WETIrN65x0rkNQ+DXhVpnltdCu7ubBy0ErEAn3BzX0cLJXbONqTeiPgDxL8P0tnmFooAUnJUYzXASWy2krxyAxTAlQfU191N8I9cbXLoHwrNNpzEhUkXI2+vIyT9a8t+IX7PFzDq0t3Y+GNSEZJJhWI7EPoMdRSdSN7GsYy6ngHhnwvda5qcFnBF5u85YgZbPb8K9Km+EWiadAUvdSujfgZkgSIFU9BnIOa6XwX4D8Z+C9Zg1PTvDFykyAhXmticAjGMcdjXU3Gj+ItV1Ga/1jQbiK7nILCK2IUYrRPQfI7k/wCy54E0LV/EF1HqERnt1LKrOdpUgHnII649azvjT8LbLQteubnSpJr6yLEgOCzIc8885HvXXeBrjVfBGuxaha6ZcSwOwEsT25UgdO386+tfDnhXw38R9HmD2scMtxGcxSLghiOT9QaxlGzudahyLmZ+V2saKkRBCEODkBhjH4Vg6loVzZFZXVXikG5WByR/h9K+kvjr8GdT8I+Lbq1FvLLbbiYzFGWyueDxXmsfgx5tizJcImcbmiI2/hS13R1KKnG55G2g2moHzVla1fGCix5Bb19q6nw/8BNe1m1Fw8ccVqxUme5YKrr9TjtXtkH7Ok17pUd/bOwt3HMygc+owa898U+FdYtnOlHUdR+yx/KqxbvLAHsKlSbOWdL+Uz7r4b+F/BIMuq+IrSWZSCLS2k349ef6VJN8YNH0yP7DoFgyyLgebIuAR65rn5vhtCxEss0gePJJkQjNc9feHYrdiY5wXzwAf6VDZjKEomx4h8d+KNelCR3YS0wfkUYb8+tclpUk8t1IJXDSD728k49eTW0LO6ey8pyHB/iBwRTbXQ5Uckf6wjOSeSKLmVmThCAXQFUxk471nvd6fdXsRvRLFBnDGE88e/bNadreyPBJbSgBucttwT/9auR1YkK4TcMNgkcg1SVyjf1Dx/HYbrbQrNbeJM4uZQCxP0rnZ9Wv9VmEs58+XOF+cgD1OO1avhPwzYXjtNqcrCyALAxMAcjnHPauc1e4tEvphZiRbQsRGCDkVaiiNize3Ytv3boDKRknOSazImAuA8kQlA6qehqAStNkSy4fGACOaniD7guCCvBIOc1otCB7yNIHAtliQ9RnOaYiBMAKMk4BB/SraW6tMgZ8E9BjO4+ldP4e8Dan4iHlQWTzOWOEjGcenNAHKQ20okJCMm3B6da049OluHG1HnmfgogyT6cCvXdL+BmrRW8b3sWyRTkIpyCB2PpXo+hyXnhiAJZeBPDzXGBm6nmcykjoenHrgGk5pGnIzwLSfhXr+pxIyWD2yt0M6kZrqovhlbaS0B1HW47eYAg21u24k+lem6nYa94n/eajqEmmAE5i0/BUA9AM5OP8aqHwINNkja1ht7iYDBkumOQT3x/jUe0Fydzlrbxgnhy1NpommiaYAgyT8ZPsO9ed+MfiL4p1QvaX92bNBkPFbKVGPQmu/wDF+q+I9D3Qz2OkSxbsCa3jBcDt05rzXXdMl1S4UKjS3EmS4XPBNNNC5TlhAJo2P+sLHc24kc+tKlq9wRtiL7RwR6/Wvoj4d+Cvhc2j28Pi/RriG8UgG6trhwfqwzjH4V7HYfsxfDbxNYNP4Mv7cagUzHHcXLFgSOOCTk9KfNcL2Phl7J48h4pAccsBgH8e1EVrJPCzsVQgY29f1r6D8afsk/EDTbt9tn9rDEksjYQAH07GuMuf2fvE9k6CbTJyScFrf5gfwFK9txrU8sMDSKARnvkDGa9C+EVk8mvM4QESAA5OCMd+Krah8JtdsCzy2F2y8hkjUkgevsa6P4YadNaXgItJI2jOA0ikE/nWFSd1oaxTTPUZw0DMEchDkDB6j+tc7qbFWKjGcZrp9Qx9nBdSU/hAH8VcxqTKuATlsc8dK4lE6DhPHtsX09WklJTsuM8/SvNIUEigRsSoJ6rjFet+ML6LT7FXlgEoUYUkdPf3ryrUdaF5NkQxwk/KGUY6+1d1P4SJR0O++C0hfx5Zo2WiVwoU988GvvRNPtF2tFAqAKAGA6j2r4M/Z/iab4kWEUinKsDn6kAH9TX32RwARtGMDFcldXZ6mGsokcdnBklogxzxk9BTp7MOwUjMZ64OKchPAJ5FPaRS+CcN6Vyna7kH2CLCgBgFOQc9KQ6fE5y5Z8nJ5xmrJc9vpim7wSc9RRYV2QHT4lXILADnANQSaPGz7zcyqpGcRtjB9KuOckAnjrSABQABkE5NFg1KT6NAGFw0kmV5HOQD61xHxJ1jTr/TTpsgN3Ovzk7flB7c+tddrsV1dRvHbCRI2xjBAz9a5fxB4fit9HJmH70gliDnB+tbJpHFW5rWSPH/AA9p0lz9q8y6ltrSJsuIzgBfUjvXL+JZYrTU5LmBzOowqE9z2Nd140aXQ9BiitLVoTPxJKTk4rR8K6JpmveHYbYiM3AO55WTLEgdCa2UlueT7PmdhvhvTjPo1tqLs0srhd6sBhK6OLT7SNjOkAWUgDcOCauWWkppVoLZMeXwevWiQBeABgVg53Z6FOiorUz7kK6lXPykYJIzXnWt+NdV8BlxbQxvbOSFDLnAPU5616FfIHRsuUJGMjqK808caYlnh5p3mRhhXYZIJ6celONnuZYiF0TW3xa1DU9NaWV1iBwqxEEcfQdKn8Kw3es3wvJ7v7Mpc7SrEMwHbHcV5lZW8kVyySHJzwM5ArrI9Xm0KxeeJtm7AVRxgjuD1zVNLoeLJdkdX4t8Rv4X1WCeISSRniRVYBxngkketSWfj2z1NWVHeJSDkuvzCvMru8n1iOQyO0krvuJJ5FVWSfTplO4hCvc4yfrUqBlynW+KNZgsdStPsiK0Ui7ZgRwSe4FbuoWh0qzsotisJ1EsYCgYB9e4+lUPAiaZqs7pfGMyINyhmAJ+hPWtXxJolzrl/BLpl79kEKlQZjyPZT34ppFKNhb7wlMtnFdzSpKXIZS+MofrTNK1CCbWBp94QSpHlzKcAk1t+HPDUsrJHezy3ci4zliQfw6ZrP8AiHolt4b1WG4tlIIUMUAGQe4Ip8ugehb13w6YZDG8ruGBZQwOBx2NcHJZX1heYeRTCGAUqPm+pPSvU9B1aDxDpxthcgXBjDLFI2OnYZrkvGli+hLESmUk5BJzg96hxEm7kUVxK8Mgt7oGVQMxlsnJ7AHp9KxJri7N4TNCXYjKyIMAMOn0rn77U7i3mEyFpWJ5JH3fy9q6fTL6O+01IZZGB5YhTgmlylp3K0WqPaXaT3BI7MqnIPua6tPENuwgFqxiRiMqRkE9x7VyktodU1JLKGLMsqEplsZ4559abpOjXUd0LYqUSJgSMkkYPrRy3Oilds67VLiW+DboSkRHyN0IA7571xurwiWdJGOR90gLj+Vdlf2ytbhJclhyoJ6e9YF7DI0TeU5VlOWyM5q7JHrxvHYhtdPMrwLDGWJwNq967nR7i28O3cCtOiCUgPEFBHPXcKw49LvdPS1vRHJGGUFZAMgmtXS7O23XEmoK8UyjcJyuVAI71MmmrHVTxCvaZ0l6NI1C5BtYIXkDZE9uTt9+K6LRbWBrZp3u4hLEdqQn7zD/AArhtGmdplaGSIIW5CdCPX2zXaW1nFHcIwCgqMAgVyShJGVR3dou6Om0m+DBg0TxseQwHAH1ro7V1cbgQR2NYWk3gQMCQCo546Zrbt5S/JGRjrjrUQdnZlUZW0bNIOfLAzgA5pVfkAkZPQVEspAAI4NSJKwBXKkE5xj+tddj0E7kmDuJzmnIMZJPHuabv9Bg1PaTCMgtDHMAD8sgJB/KiwMYcZB4xSyEcE8VbE8RzmzgwTyASAPpUdyySBQIlQL0AJP86ZCZTAJbA6Ur4UHJwKkjwJFJ5wcinzlZJC20AZzgGgq6IUXGQDkYpjKMkjr61PHsBOQcEc89akZrccCKUc9Q44/SgLlQRjywcZJJBpFiwST0q4wiwAisB/tEGogASAcgntQK4zaASM596cmFOQCR6dM0sihCQOT70R7eSSSMUAQtnkE4HpSNwBk4p7Bckg5+tMfGASaAK06M6MokKEjGVODWTqGj2bQsbgzyyjJU+aR/KteQk4IPPvVDULuJQyM+XAwQBnB/pSRz1LdTzXUbew0gyPGY4rnJYo0hZgM9WPv25rJ1q5W0t0lUBnmIBJUHGe5J6Vt61ENdlkgj8uBWPzSBeGb1PrWNqng9Le1MFzfsRg4ZCSCexOe30rWNkeJVjd6HPzahNJ5kE6NA6nOYpCMD2IPIpbdGF7FLmeQA/u2kGRz3JB4qK7s3nuVMsuAmFXyzg4HXmtjTrH7O0lvaO0qSoWAJxsIHrTOO1tyv4kuZI2RZbaO5lBBHlDbjAPOf8az9J1jz7traOEmKZRG0YBGM9TnvVfWnv7LTpVnUidwVViOcHpiq3hy0fTbdZZZmFxGwYCMZJ+uavRjsdhZSC0gewkdnmiYlTuJUg9gPasW9EyXD2zS+TA4LCSMYYn0zVrezXr3Dlg5AJJ4C+59Ko6mSZZ3iRp1MYIYNkIf8KhWuNWRreGtXRLZrSUbnXCxBjkEdyTXU+cHRXJETj7yg15Va6hdxSb0CM4IUqo5A9frXdWd81ypkldQWAXk4J9TQ0jppycTatLofboFBAO4HFemwoV2goFBwcCvLLSwgj1KO6ZmdEAGIz1PY16fp199vgEpBD7eAewFc82tz1aFS6sTbsyFQMEAHmqF9IFuGKHaAMDdyB9asyOIy0hZQMc5OO9Ur10O/JBGwnHqcVmpams5aaGR4XRLWeWVgqO0rEnPHXrXd25IABJz715zpE6LETKvCkkqTwT65rqND19NSYRInlsvHLZzVyZNKqk7HTrk4AINISMnIyKYj8DB5xS7h0zSO4ZJxkY5qlMD8wBAJ9e9W3OcnP4VVkB5OOaomW1zm/FLNBpF0+0EBcg+teYX14AjOQVA5IBzivTfF5DaNdEuAFQ5BOMn0rya62PFkOATkNjsMelLRnm1rNlHSZpW1/wA8oyxYBXyzkgg5Brt/HM0Fpp63UIGoWN7bs8dzGcSGTByjehB5NN0rwxaaH4bh8R3scslrcyC1tYoT99uckn8DXKa47weVaQAuJJC6o54we3pn3rNx5meakpyOy8G/EuW80Pw7p2p29wRaAtMYiCXx05PpXsOgfFzRrNXRZdSium6gpuAH1FeE+GbRI4Y0xtOM8jke1dZp5MMyshIcdDWiiobHZChFrQ970n4uaBZRnZeXivL8zExZJPrmty0+MWiTOoOqTA57wV4KC27IfOec1oWbF5EwMFiBmmtXsbLCRfU+gYvixo0hwNUOegLQdKuxfFHSiwA1eMg/3ojgV4EhO514IBIxUgVeQVBB6jFa3UegPBR7n0Dc6vFr0Ed1DdpdRqSoMa4C+tfHX7cN2IfFGkAYLCyAAPu5zX018OGJ8GQBuDvbJ9+K+Xf26CP+Ev0TIBQ2pLEnGQGOP1rnU7y2PJmlCfKfPFnKB8wAJznaehp0mqZyGBAUnHoPwqO0xKoZcKoBPWs+aYDIByD3NekkdBdbV4kIABBbpkU9tTTzNpOTjINYpkBmw/O0ZyKbJOWJwvOcD3quVENmrLeLMpAJBxzmsy4by4JSScqM9OoqRXDQuQDkjnIqOUgwuM5yOgNVaxD1LGnkG1iwSQQD81XQSQuDxnFUbAAW8ZAwCMY9DV5FAzjoev1pozZOHJIVnCA85x0NePeKJzNqTYeTBkZuehyelesX5WK1eQsFKqWGRnJxxXjepEzXspldmGcY7Ae1b01dkSFtUaa7SNQATIAAf4q95svBt/b6NBJ5TCBVDAjHXH8q8e8H6WdR1y0RxkNKBHx0FfWmkhFtY0JIUx7D8ucHGOnerkKKseCajq0Vo0sTuVcZBZe2RXmtyCmolnVlJJVSD1z3rc8UTiTXtTjAwqzMFOCCQG61hXDOzI64BUjGR1xQkNu5u+E5Tb6sruFHBUgHkj1x/WvS7aQSSZH3QK8s8PXP2jUWlS3zIvGMkZFel6YzNEFRMtnJ9QfSsqnkawNWNQM4BJPJJOajuSI7hY85AHPHWrEClgcKC3X6VXuP3t2oOQT2x19q5jUkS9msWWW2meGdc7XQ4I/Glh8S6hCSDduSergkE/lS2sVvNfJBeyvbWxBLSIoLKR0GO9YM77pXXcQpY4P48Gk43NIvsb48T6tuwb+6aIkDBcEH2q9a+K9Siu2ElzNKoUhQZCMZ+neuQeSSN1IlYsOpPORWjaTST3JAPLLuIHGFHU1n7NGqkztjq91q32K2a5ku2Cs7vK2TuA4Un19DX0/PZ2+mfCLw7ZzL9ou9c2JMqvuLAk4OM9Bx+tfI+nahLE6XIkVkUFRuXJx06/SvpLxJ4ontfAnhFRa2cUK+W0JUHeCO2T1znPH5VnKMYu7KlTlWtynP/Ffw/bN4VsrKS4aC00AgzT3J3KSedgAyVzkcfSvDWv4bGw1YpEVhljaKBWJHkt1DD3+vFd94t1y51GPWdP1G8kNrekuZZDj5lOVHGO4A+lecarfXGoaMJJY08yaRFdVGAFHBOPoOlJNN3R1U6Xs1ZnJ6DIVcTTjeXB3DsTjrVe/cLIwGcN0+lWL6aOK+8tXBG4rlRgEf0qK4hU27tnOFwMnqK0RZjtMVdlByDxtZRgD696xdYgMSGYsqkZycdq1WcsCxOAeKp30QurCQDkAqu3HOO55rVETVzlLgGSMFAMA7iR2NUm37ix47Z6/pWncKkKMkRCksVGRjp14/rVNArscD5h823HNbI47FW4jZcgghRyFJwPrWftZL0spAO3cqgkEAdef61t3EZlidSACQCSwz+FZc6gsHJAAPOetFxGn4a8Vah4Q1qHVNKu5IZQvzLG5BcZ4DE9f/AK9fZXwx+J1p8RdMWaMrbalCAbizzlj2yM9emTj1r4gwryOrAADAPHUdq1tD17UfCmp22p6ZMYb63cMrK2AV9CO4PpXLXoRrLzPQw2KlRdnsfobZXAkUnGAxycjrWtA4KgA815F8Lfi5Z/ErTzIXEGrwKBc2jNlhjjKjrjjpXqNrdEICPm46Z/nXzNSk4O0j6elNVEpI09oOADgck4FMaMEscAjHB9TTRNlyQcAgcHtT8jaADn1NcjN9Sq0BByCCeo9qgliBBIA3AVebGQQcH+VQzAbjkZJqGi0+5myoynBHHY+oqs8gTBI6+netCcZwM4AP5VTkhABBOQT3pxZREzhyCAR2wRT42IOWOT057UwwgkAkgD3pvJcZORnGTWlg5S/EwVhkZBNaMbIMFQR7DnFYyOQ5BJx1z61YW6KAAHJ9z0rRMxaNkSLkArg4yD6imPKPmGcjPGKzGuxkMGxwQcc4/CoDesQATgd+3NO6JUTRkuQpYAg4HT3qBp1OQTkdTmqFxd7kI3gE4IUjk4qs94GOSGQjjDEHNOwWsaL3I2kAACqFxfKiFQNxB3Adsmq0l4oX5+c5wAMnP+FZV1fg5IbBHPpTW9kO6F1G/RTypJORkHGPQZrldT1MQxh3cAklifXH9Kk1vVRCuHDEYJwSBnnr781x9/cvfuC5IQHC9cV0whbVnFVqW0iVtT1BtUAYHfCfulWwT/8AWrMlt0RcDoowSec1sPZgAnBI46DBFULxcIw6D36mutHC03qznb0rHlc84yBXIaxdlEuFJDAEFSBgj29+a67VwqQvLuAK5UfXHArgtXMqxlsgPIcBQOmOvWtqauzCWiOP1nZd7CwZZVJbbngn+lVARHp84KqDwQ+euO1T37nznKuWBOCMj+lVVO3SLlVmZWEismOx716sNjyqj1MqJBKruSFLEKeeh+nai3IUuXwwbKAE5BH0qZIDPp5Kkht4YkJySDnkjtSXMi391FJEFiR85JXYAR1/OtDGxNpsr2WoW8qorqoKvk53L6Y9BVy4s0t3llRyInbcqsc8H09qp2vl5LuAwUlSOua0VZ5rGdYlywIYM3QD0oJM6VpFUFHcKXVgV7EH0raEzPq1zKSVfbhisYw4I546VTKCZFESEsTkgDP4itJYjDdkEFGwpkV8nII9KlMssS2whzdMVeNFBjByN3tgUamDJJaEGQh4gxBPBGema1JLdLrRZQQrGNSI2I6e2R1NYqTSS6dYRudxQEgMDyAemetFwL+pyBoI41XyIypCDGSCe2axtJjSC7AKsw5yFGcn8elaOvK7R2kyKwiZhgr0AqC0AkvE8ksgIJJY4zSKRat4WWZyhJdznDjPHoKwXk+zaiTnIL8IOSR6H2rpEYRyWzgEltwJ9DWTc6cft8bs5TIZiuM5P+HvRuUib7OlvcxzoBJYyDZLlsbCehB6jmrF3pz29xIiFpcYx64P9Kh0NzPJPbPPHEJfmjaZflUjse2D611kllE0StMGLABWUHAJHcHuPeok7G0I3J/DdsdT0EwAkSgkRjOeB1+tdp4Yt10+eIoWS7UAgDuO+f8ACuZ8LkwTmEKFCybcgdM12EdtPbXENyo+QPgsOhx1H1rnkjsitLFbxV4Ve6kudTtI45WILuJDjg9ce9bnwqiisJkkVMsw2k9CR3H0rpoYLZjGhXEMmCAecjuKZaeHGsLhpYCpjkYlAjDOM9x2rOUbotRbPYtKu4JNOli2lWnADAEgDHoa6Oy1WKPwZNo+1oyrbhLnOXDbgcHr1xXDaZjdFJkgtHjaexA4rWsXTWbURNNIhBzhccEf/qrwa0ZRvYwr0XJXRr3erCOO4uxp41nX7siNLq9IMVsg6BF7EHnp179c+eyWkge4iMWIosyyugAUk8c+v/167aDS5dP3ATSTxsRzIMkE9ee4rnhp0V/rF9FPc/YoVmWN4JHCecvUYJ4wecnsK8arUkj5mvTsznF8PS6s6amHlhUttgMbkBgB0wfxqnpnhV9R1hLGXy4kMy4lccKCeT+Aya9G8QXj6YJxPFDHaRqosfswDh2xjHHpkGuI8U6inh+TTYfPzeXQToP4i2COK5nUn0POakjZ+IGm+DrLUNKh0K2uZTZMwvLyNiftBx90A8HkdR0pukeLr3wDpM+s6bqv9iG8BhlsYwZHK9mI7HFch448UWnhrxvomijdJucSXEwOQM8Dgdsmuz8S6XZWlvHezspQyhWyvOCODnpiumnVqQd2hNSOZtvH6m786wu2m1a8xa28rKMxlzglQehJPJNdD4z8OaVpHjCz8GQ20ct1LZL9ouZG3u87DdgEd88Yri/FHhK341CAN5Q4C2xG9D1BWqDa9qPhQw6+tw97qlqyuJr3L4I6Akdfxr2qFV2941jGVtR2jWkngHx1px1nSpLmC1cslnOhUSt/DweozjrXYXnhi/tviDcX2s2kGm6nq0Ru47WAZVIecDjvgVm/8NP3/ifVNOv/ABloulTi2ZXiliUqeP72QcjvitB/i+njP4njxTdxRSQQWbQw2yghWBBAOSBwM101OWStEUqEXqdB8P8AwnBqF3c65LFiOOQxwBh8oAzk8+461jeJvFVl4i8f6F4dsXDxmUyXEyYAyDwufx6e1ctrPxK1TWLC30DSgLC2BIlMZwzk/ToKn8V6zpng/wAaeCLmz0IwwWFqWupY2+aeQsDvPtnnnvmvHeFlKTl2MXhHa6On+MvhNNF8HSaikYEkFwiq6DBLE5z+QNeb2HxE0Dz7a31GKdWUBlni+8pHYjuK9X+OXi/StZ+HVnHp0rTPq93EDGQS0YXqeOnXrXg/iLwaYLu2miAaGLCuQMYU9Tn1rTD0nJe+YRhbRmv8SNQ03xBZG500QWtxgF5GYBnA7Y9fatPwb4tt00iCGOQS3bKFReoUDviuX1X4dqtjFPbDzgRxKRjI71L4IFpp9+LRo9wJwJlXIU/Wu/2cWrM3gk9DrdS1XX7O5Q6bcusTHLgOR9Rj0qx4a1o63BOJk2XED7XTpikvY7m0LhRviJJ3Dn6GsvwM5t/EmoQSAM0y+aAecAdTW8KUUtEejTVlobPigj+y5wACSAqj3JrGmjDYJIAAGcVteKIStgECgAOHJJ5Hp/OsVwSoyMDjr3reCNynKirkscDpn61zHiElpYipBAYDmuonxgg8A8fjXL+I1VJbdCS4aQD8KcgLu7/REAGGGMk96dGQSXJwT1BPAFIyj7OABgkcD0FJHCfLIIOM85NRcDk/G+39yQMjJIyex7e9eNXeWubkjkKxUEDGa9m8dFmESBdqAEbx1AHTivGbsne7DIYsSCO9evhvhBrQjjIbBDmIkEZJr1jwqpXSbUAYyg78EeteTqPMZFYYJ5r1nw0p/s6IOM8AAe1bVBRDxDEVvRuBUFcgGsFgFkcBSSeCR6V1uqW7apqdtEqtJckBUjiUktx09zXW+Hv2dfGniGYvBoxgXAYi7kEeQfSs46mnLJ7I4PQ9MkunQIocthVBHU1+g/7O/wCx1oes+FbXW/FLsXnVWjt1OAvv+NeW/s8/s0z2vxDsk8U2sdvYxr5piSUOpIJ7/lxX6EW/9n2VrFaWlxbwwRKFRQwGAO1bxaRHs5SeqH+GvC2jeD9Gi0zSFjtrdABhRknFaDLE2CHyCOD/APWrMN3bk4S5hBH+2CSaYl4rOw86IAc/fHNJ8pahY0HAAJ3nH86jGVyCTt7ZFVHnPJDKF/3hzUUd28rkF1J68HPFTaIuUuSZAJAAA61R1CyTVbCexuCwSYYOxsYp8rM6MFnRH6DPb8DVcJdIwD3CzoBwFUAD8qn3OwWPKvFfwbtrG1fUI9RkMQzuAGMfgOteY3totncmNJBMmMiQDGfwr6X16zbV9HntHGwSDBYDoK+XtZ1GKx1y607zCHhYqVbjIB61w4mnTavYOV20KV2cMQeAfbmnxYCYJyKjuP8AWEliB15p8YJGcZXsR3rxeWzI5TiPijtkgsjKxCIxIAOMV5p8PpWg+JumEEhAZMMTwSVOAf5/hXofxbQzNYICxAUsQAOuPWvOfBFrcz+OtIKRGRTMxkZf4VCn/wCtXfT0hZjvZHvAO6IEoQckbicgj1Fc9reTqAIYkhcEYyD+PaujlYuzKDkZ2jnt2rntbZRfSYIJUAfL90++a4ZELUoago2wDuQcnPSpY/uAFs9xntVTW3MckS4DRhVBGOcnv9KkgJdAM4AHSsHqKxeVgcZwR0NWIyGYDOMVRUnHPIFWoyAoIIDHoPWs2h2KPihvL8K6o4OFWJiRjOcD1r5oVvMRCWBUrwAK+mPESg+Hb0MwKlcFSDkg8fSvn+Dw4itqYlmeM24LQxpGdpB9T2r18GtNDaK6nI37BicEgE4HFZjMwfAJBz1B6V0tjpkV9bajcSvtktwNq56k+3eqGn6Ot6bh3k2GMZAAyD/hXqrQ03HWtyQq55ArTjkDZAwR1zWYml3K27yGFkhU4UsMbh6/TrWnp0azRPg8KpzRYpM6nwa4fXNOYgGTz1Xr0ycZ96+99VY79PDHcwgUZPfjmvgb4d2/27WbZlJDwyqoB6MCwGfqK+7r+7Fxd2CAA+VEqtgc5xWU20hvVnL/ALQMrRfCHUQTncc474AJr4ytLVmiLEjZ2wDxmvs79ouB5vhdexhsEAEY4yNpBH4Vw37MHwLs/HZGpavOgsUIVIN2DJjOcj0+tKL59DelSnO8ktjxvw/G76cFdjHzgblxn0IB6j3rjfH+gyahMAkRcjncOCD9K++/2gvAOiaH4Fu00qxtoEgC/vABuXBB4PUZr43h+JSeHbS4MUNlJcTDaHvY9+Djt6GsJwcJ3R71FwdLU8y8C6leaJr8bW6FnRgGjI5IzX0BJ4jurYRMJJ4Q2MGInOD/ACryr4UaefEPjSV0QNJLIWd29Sc/KK+g5fClxFNLIiK8RJLRMO31pVKbkro3w9dU5WbKena5JdxKqQzyuRkyyHORVDxR4kfS7FjDgS4IyBjFX1v9Sub4aVpmnRpM4KtIfuovc+5rrtL+Ccs1qZb8PcSMpJznBJ9q5oYWpJ3SO+piIRWrPgHxzd3uoeK7ma9Z5GY7g2Og+teifDm9m0tVu44BO0Y4Q9x65rY+NPw/Gg+KDG0DRhwQuR1Hv+VZ2iA6VapbIhDkbQVH5V6rhyw5WeJF89TmR3E+m3fxAtiYLEtIGH3WOc+nPYVR1X4XzG7soLrToxLGwLbH6/Wup8J+FPHGp6ZIdHilMKDc6xRE849e9cfrOr+JdEvXh1UzpchsCOVSAD65/pXTQpK1jhxlWEZWnuWdf8CajGjSWGlBLRVwVL5249K4K/D2koikQqRwwPY+ld1o3jjW72V7eG5aOKMZcLyXPcH2rCuPDWr+KtWuINMsJb26JLmOIc/Q+laSpdjzJ1Yte6cnPesrsDt2jkEDGag+2cndwMgDHNSa5pd3pN29newNbXMfDwuMMh9DWWrlFL4JIHGO/tURptM55T0PT/DTKdNhkQ71zg5OPrX0J8BvEFh4Ziu9R1G4W2gA2qrn75x1Hf2r598MuJdMhRtqqoG0AY5PXNe0fCjR9N1bSboatMqW0QyCT1Iz0zXdX/g2R41Ft4g6TxH8YDe6kLu1aJY1YrGZDjfjvn/CvPPGuuwfEK5WfV5rZ5EG1PLbGB2yCSSa3fEuq6Z4I0+K+h0uPWFupWjijuVOwAY59hz1rCk+Itnbwi4l8G6cZXIUCElF56DPc++K+f8Ahep9ErninifQH0y7lZGWRASAFzyO1c68c6qCYyA3IPT9K+idR1vwnfXsEGqeEA8zAFZI7llAz+PNY0tt8PNS1eSw/sW+tpYzxIJgygEcgE85rRSUtRao8Dui6kEg4xgmsG9tsq5UtkjAOM4NfRz+FfhdrInUNrVvLbE+ZIqgr/Pn8qzbT4d/DO+WWSPxHrKW0YPmM9svyH6gVrGaiS4uR85PbsqFWGCB1Pc0lhqLWMuAWcZABx0r3PxV8KPD0Xhu41bQdXvL+CIlS93EIlJ9OBnOK8StrZkuHUHepbAIrZT5jDlcdzp7LVDjDDBI5I71o294C6u4BQA/KR1NYMcRiBIBJAznHQVaXOAGye+Kjqab7mkHLEkNk559qzbmQxzHByB3zThMQSAzZHBBHGPrUJUAsSck9B60D0Lmkyp9qjLNyWAC55Ofat3XtQKQuuCjAbcL/OsPQcLqMb7FJB7jOKt+LAYIncZKEkhsdq7aMdLnNN2djlZtQkublEZwSH4YjqM16FosSKAGO4YBGR0ry+33zXyxohAPIOMEDtXo9gkiJAhLAkDPHIFdEdzGd+U7O3aBY1ZQVD8Mw6kVFftCQ251AUZ+bjHvUkSFoo0IyFUYI71m+IgEs5ZcnYcKSOvPavQTsjw27ysemfBWND4tsJ1HG4EP6nHFfVPxlsv7T+HOoZUEfZ9+GGcHFfKnwDt3Gs2ayOXcYJUn7o6/nxX198TEUfD/AFNMY/0cpk9wRXiYprnPfwcXyn5E+MLZ4tauS6cM2c468Vyl3uDOHBcA4G3HA7c13HjFpP7e1Ayj5fNO0HgjA2/rjNcVcSxKzfJhyccH71ZLU0a95mlovkzbTK5wBt2gdK6NhZ2dsXMTSFh1XsB7d65OytpZQEXchbkkf410NlaS24QzEEOcYY8j3ppXZEtCK5uI7tQWUqCMKCvX0rJe0e2jmESEljuYAE9PpXoVrpEV1CoEe1CeCRz+daNn4fgsvNAUB2GfMHWtlSbVzNSPJ5dVvLey+zPOxgf5tgOQM/1qnaCSXJBJGcHHYV0njbSIrCM+WPLLEsGAzWFojs4dSpBTgZOCR61DVjojqrkMoZZnATOMAnsP/r1Quo3juSScE4znnNa+rhiwlAkZFHyrnIz3OKx5GLuS8hUnkEDOaRR1mkP5tirlGaNflJ24UHt+JqpfRlS7ByQxyc9vaptElJsSWcuo6knGR9Kdd7GyYyGGMnisXox6mFsHmAkAEjBwOorqvAniQ+HNSIijRww4WQZx+Nc5LGGDMMAjuKm0tNrhwWiYnAVwDk+tJvQUlfQ9ZufGks6SXEUUcbEhduMAfSrlne6v4hhjtHLLCTnYwO0E9/euD0i1ubtj+7YAEHJHT3FfTXgy00668IRRS2CwXKjm5ZvmY44AFcE/dPNnFRZ4drPwjcXYlivYzLg9DjJ9PrVzQfAvieABbRZpEJwAhyT69K73VtDi0y5ka5tLi/Jy0KxHBB9eewp/hTVZZrlhC89m4BjYLkEE8Yx1x70KTZKuy38L9IuLHWQ1xFsniOGBHPJ5wfXive0GYkDEMccEelcZ4c8K3trIlxPEpUDO9WBBrsFlBQDAQ9CpPSt07nZTVkPdzGSynkDivDPizfJFcTIZVjZwcsTgDHvXs2o3MsdpNHGMll4IGSCPevkL42Tai2r7JroKi5IUj5XyT19xW1OzNTz648R3Fhq0pjlEqMcHPOMe9Q6l4rilJklRZpGAVmPBAHQCsq4IlkQLGSo+8wHU/SsjVZIxKEiP7sjJ3Dv3FapCQ/Ub6CaYkR4J6c9T61lmZlYAtkDgZ54qRMvk4JXHT3qtgjB2kHPTrWhoadvcqrcBnjA4UH+lW1mBwFJ2MCSo4xWRAxDgglFA6kdavRk5PIwR0HagCSJwsoIDYxjjvXo3hAmSEMwKqAAAOvtxXmpQhcYKnrgV6T4E8w2il5du3kKw5IPvW9JXZlV0R3NqmYwCp3cEH0rUslKh9hJHQknrWRFcGMYDZNXLO6Ylh3PXFeio6HkTlZksigkgHIznPrSXQAjBHyEcfWkmmAwAMhuPxqpfM8kLRhyXHGAOlVymalqILi3dihfBxyKmSFZYxGrHI5Ax/WuaTSrs3QJJwCCfeujtQ8EZQEgk881XKa8xraFp+y9Uk4XoTX0D4RAjsVUAuAoG4DGK+f8ATNyXtsA7Ek4z6n6V9A+DEK6YzOVBOOAMZPrXDitIm9B3Zv7CADkDio5CFJBOT1qTBPoD/OonLbiGIPGMY6ivFueoQyngkDJ7VVkyykkDPtViUlc4AAFU7iZYwSzbR1zWb1LK0gK5APGc81RnyVbGAcZ5qrquuw2hYB+PX2qnbauL5QUUKh6Fm5NQNNIxdRvDZ3ZYEBzzlu1bPhrWpZQZYSQVOAw4571yviQme9BCl0XqQetdD4VLKgEq+UAMAHAyKl6DSOquby6YF5JmcH5git0+tO0zVbmdCfM2HOAOuRUkNlbXkKmPfI5JGM4oXSZrAljGQDxgjGKwqWZskX0uJ8gqQGPJPqauFr4Ql3YAEHBAP86Zo9ibhhvYBT0B4rpI1SWLyVG5F4AHOTXMk7lvQ8c8fzTx6Jes8peTaSpIxmvlu8inlcyud8rZzgcCvrT4twGGzkieEwE5BVzgkeg/KvmzU1iaclEEYHBA6D8a9CirK5hNnOQWpSMOwBkPUgYqa2jG8NIgJU5U46VoGweRQVGV61astMM0iKVLAnGcV1J2MDD1eLzLY5HH3vrWbYsw2sRz2yK7fWfDFzOmyCJmB4BC8CslfCGoxoqmEO+OdvAB/GlcDJWRnUPkDJwQRXcfDARPqsLly0zNtKZxgZ4wPwrnZ/C9+kiIsMinqTtyCK7r4aaDNbXYdo1R0cMCRya1i7Gcme4WaKkCIFcHuWOc1YCnDBjwemO1R2pbYu8YJGTx0qY4GAOc9/Sud6sRBOoWI4Ykjp3zVAnjgknrV2Zjzng1SbIyRwe5NVFDWgx9xPJ4/lUZUjvk/SpGJJxke9MckYA5PWtRmF4uOzRZZY0JIO1ySABnoP518x+I5VF9ORgFWIwvTOa+mfFMYl0y5fIJA+6Op/CvmvXtNe4md3ztDlgYxjPPepT7lnPTAHLg5J6gUbG2EHJAHGOwqa5tZo2DlC4PbBFONtLJsIjZUHU4607jsV2fKAF+MY57CoVIjBB4GeCBnNWprB3YIEYnryDQkD8koVA4O7tRcVhgGyGUCLtnJPf1rtvBS/akjA4I4yBXHGL5kicgA9y2K9B8DWhUkrGVCnqQMEUN6BY3LtWW3cEDA4BrhrMp/bpR1DMTlSR0+ld9rcgZJNg2jGMjpmvP4d1nrBuWG8LyCATg0ou4HoVvEI4wAoDYBOBVuJ87SEOAcEmuWi8ZWMe8ziffgY2xnBP1qWPxhbbgwEpBx/yzOPzpDR0UqBpC5UMR0BqC4JCM+zYccgHNZf8AwlUDykDIGOAeKhm8VQBWJIJPAyMAmqQ2zlviBKVtgFYAkZPPXPY1z3gYhZsyRhJJD8uGyMfTtVjxdfnVJjFEhyRywGaPAsE9tdSJKCAQAnHUCum/ukdT0q2iAhCtHlz1LdhTpolbChAR2+tJazvkZwccEVZaddoAUD1zXO5FoqzbTgFAABzjvWbdMC4AUdavzybtxzhTWcMLcKCwIzyT2qbjNrS4CAC7knrj0qPUkHJ4Oc4q7ZQA8BstjIwetVNc/dxEEDIGcdxRcDlb0AHaCCTkY9K5C+3rM4ABOcV118C8LAHcW7Zwa4y/IEhjAYE+9NasiRGznZggZHXiqyyJCWZAQCOmKsOjRoABnI71AsOAR1PUAmquZNiLdDguCO4AqC4uxK6AkueyKccepNSFwqsgBD45HtUDRgbWKsX6fKMYouTcmS+WAsWkyOykcCnrqELws6o27uAev0qD7EkhJK5GO/erVrpqHewGCRincm5E96fIAG1geSjDpVNmOCxBye3bH0qe98uBW3YLDjFVVmO/qSo4O0ZxQCZNAgCkDkE5GDV6EOOQTkDpjrVYIWfIXaAONo61tWNsfsxbZvc+p+6KVyrlCDENwQSFZucVoRTozglt4HDH0rLvbN5LpnUqQxxy2P0pY7NwSod9xHCqOTU2uJs39yAgjDHqBnnFI2vDTkJJJGfug5NY/ly2ZC7mYgZB71m3Dkylyxz2FQ0jLlTOoHiNnR2lBQn7oBycVmXGoBMvG2GJycnmsvcCuScEDHrUY82SMuQm0HAIPJqLJBZI0PtVzMxYMAH+XAJ5qaSJowUIII5O6q1vKZJELkAY+8T0PpVua4RgCXBPQjOaT0BWQ7TbkWc6sWAUc/NzzXc2fiCN7dQXGOo54P4VwCzwjcUJYkYBxwKsaS/m3YiTLA9QTwKlsLo9Be9inIIYAY5JPQ0j4Qc8gjj0NUxbypCCiAhQBnHFQ/aJVkBlDEdMA8CpZNzWjvWtY8lQsTD861PDl6l3qUELuoidsAhckcdM1xkzXNxIFZwqHIUDqRXQeD9MaHUISkzAiQZ/H/8AXW9JXkhWu7H298I4RDp1mgGUVTjI64BxXd+I8x6Y+SCHUjB6/wD6q4X4Ww7NMiJc5QhQpPJGBXeeKAU0qVwQz4AVe4UkZzXtBGNj4w+LFv5+s3oVASmTGccAd68G1TTGa9KCPchOWJ6g1738YbySDWLh4ImlAyDtHHWvG4/EkUF1KslsJSeMvxg1x4lsiUdS1oyPp8JVXCnHXHI+laUU93cuiy3DSR44J5P0rKt9SivsiMknODkYArYYRQ7CitGQMZySCa8Vu7uzJqx+s2naaNOlnE9yZU+6Acgg596u/YUfACNKvVRjIFeF3H7cXgvUgi6To95qLycncgUZPqScVga7+1Z4kuoZE0TTbXTE27UE7biPxXNe3Zvoevbub37UXwJt/HXhK51G2iEGoQZctwCQAe/5V+auo2Es91OCD5kUhjbLYAx3r6C+Mfxp+J2qsYH1+SS0kHzRW0RA6evX9K8q8JfDbxD4nLmLTLu4SRyZGtwGYH1IJyfwrspRaj7zMno9DO8IfC648ZtIkOo2tu4YLmZwOv1rN1j4f6l4R16bT54mdlP+sBBWUeqnuK9ttP2UdM1fTUk0fxZe6b4mjJZtPvojGpOBgdevXn9K8u8UR+ItM1v+x9WeQXFm3l7pOOBxkHuDW1OhKtLlpg6nIrsbFaada6cpBKSgFjGgGSaqaNp73OpxzgEAMCq9OM9/U12ngP4a6h4wuUjs4HkZmAMm35Qc88mvoPRv2TNIFoj6hrUyXJwWjQD5fYEYNfR0cgqWUqj5U/62PNrZtSpaOWp4dPZTJEoiRdxAzIWAx7GpbC2v3Uxzy2wQfdJlByfTFfTWmfs2+BLFDHMl3qDEYPnTEgn6YFaSfs1/Du4iIGjpAwPBVjnPrXe8jopazf3HiS4g1tGN/mfLuraFrtvZSG10pdR3KdvlygH3I+ledfZNXtL2SW+sbu22jIjMRwfx719p337LOkbd+j6zf6dODlSZMqPQYGP51y3iL4e/EPwrEzteQeJrGIYCSQgMB+ArjqZLb+HJS/BnTRz+jN2qJxPn3w/q97frHHHAzRA8kjAHPPFen+CdOY6ihS2EySYyjNgE+uan/t+xv8IdMisb1D+8QJtBx7DrUWsajLDHBcwErFGcvHGAD+JHavmsThJRvFqx9hgsXBNVYu6PZv7a/sLSTJfLHp9mvQ8bc1514o+Ky3kklppMb3HBX7QuQAT71yk3i+LUQcS/aQACYZGLISOxB4x+Fb/hbxfbf6THPbWFq5A5ZFCn/dBGAa8f6py7s/TqPFao0VGnBcxzKWIuCbjUYxPKSWBk5wTUN08qW8wtrAXIxygAJAr0WXxP4cvI2jg0CC5lb5fN38A+uB/SqGjeGhBdzzkoYJuBCB9wVP1XqmfPV80xeNqc0m2fO/ifS9X0udNVg0x7MrltqAfP6jjvzVvTPiJN4ltYrWVRZztlSS3KEds/hX0DqPw/gu1JWZQGBIV2/pXmniD9nOW+uRcWdxPEdxbFu4Xr1/nWipO256NDGSpwtKLfyPLNe1vxV4YlKwa/qEMHUCCckHPTpU3h74v+I9PvIpJ/EGpSISA6GUsCM9x9K9Pg+ENoQLbXbnUY4l+UywRgkccfXmuf8Rfs/wCmaWxm0XxHPenBb7NcRhGH0OOcVtGm1ueFj7Sn7SC3PS/hrr+kNeR6jLPC88hyTIoyCevHrXsw+JPh6KJRc6jaJEuM7gMAj3FfIfhXxdqGnyLoWtJb29kjAB1iww565HPevUpNE+G/iKzRNU8XXWnOwwsVmcbj9PWiUZdDxZzb0ke7eGvjt4MXWBax+LNMidjjy2lxgjv6CvdfDnjLTNchBstb069c4H7i5Qkn2wea/Na6+CK3GpznQ7O98QaehJW5lQklfU59qjsNHn8Puxtb6505kPHlSkBGHt+FJJ2MXyM/VGXxTcaPbkfZZblv4cgMPzFJFquu3UYniW3jQ8iMjkfhX5ar+0l4y8GzG0Pi2WWIcqgJJP1rsfDn7f3izRHC3Kw6imOBjk/iaXNboQ6fY/RW41vxBbKXe2gnT0QlSDWfN44vYQRLo7Fu5WcDP518Jav+3b4l8W2rxWV3ZaRclcCKR/mPqeM47V414p+NHxF1XM+qa/JLGxyotZScY+nQVUW5GfKz9UYfiHp5ytzDfWwPBJUFR+IrWt9WtriLdCyyWxGSS2SR/Svyt+GfxX8a6hfwWlj4nu0imfY0bgyDOcHk9O9fa3w8Ou2tgi3+q+emzcxZcYJGev40py5Bcvcj/aP8I6HqGmNfpYZucqnmQMARlu/r1rwmHwjpOnWrz3iRpBGu7/SFB5Az0NeheN/Ecev+IHsDqMVhptuQ0ryyY3nrxnr26V5h8e/CV+dBgu9M1NbvSJCFk8o8j15raEudWFGCitDgPF3jv4emWW3ubcz3IO1pLRNpA7c81y9pZ6TroMWlRXMhk+XBXd16A12Hwr/Zu0Txzp17e3U12JIQWxE4weOpBHNfQP7Pfwa0bT3MzwMY7chnZwCMjOOelap04bs3hRlNXPJPhV+zxNc6xZDUbYWUEjA+YsSj5T7Y619Lx/sReG9d1WOYXTy25UFwAATx3IAzX0B4Xg0PW4Qf7GinEY2o6gAY9e1dda+RZxGGGDy0BONpPFcNaqp6QCMOXc8esP2Tfh5pWnrbHTPMdRw5JyD9RVc/s32mksJvD+q32luM7QspwPwz0r2pleTJBwO2egpgsg2A9xIB1IUYz7VycutzS66nhPiD4KeI/FdkdP1PXFmgxtEjKCxHueprz29/Y11uyBWw12CZf+mijv2r66FjZK4PksxHRmc81PttgRi2XPr61acrbifL2PiC9/ZN8b2SSSxXto6gHKpwTXzn4jvvE/wq8Zy2ZVbCQErIWUHcee/pxX63h4ThRAir3Ar53/aO/Zct/ifBLqunTx2moKC+CPlbv/jWEqbm/eZ6GExX1eV+U/Ojxj8RHvNQM86xvckktLEowT68d6zbD4n2hjaC9s1u0Y7S0secfjXf6p+zZ4htZ7wT2ZMUDHfIGCgY6kDHNcfqPwTvXAFk6lmPIlbABFd9KioLRkYrFxrSu0d34T8bWVsxuNM1e+0a4YjCQXBKj3Cnj8K3NcXxD4+uEubT4jTteRqAqygDoc9B16Yr5+u/Dd/4cuSJmEbocZjYHn1rSsvFMkZRndpHjGVkRirA/UVtqtjmg6b+JHumn2nxr0aQBdMs/FFmwGLmKUBgO/HXNWtV+JN1oEbReL/DuoaKc433dqWTnqcgHA75NcL4W+NWvaM8T2tybu1GAyyykMvrg9zXrug/tCQa5avYa1b2+oWs42tb3gD5z9al1WviR1/U6dZfupa9jze/PhTxnayT2GoWUoXLEREcexH4Vwq2ieFdTNxZRLIVbcBH8uV9q9x8Q/CP4T+PLUzWNs/g7WSSy3Nq5Ck9uAcEe2K8n8b/AAV8T+FBG9h4gtvEunSA7JhwQAOcim5wkrXMHgMRTfwM7vw9+1kfD8EMNz4auLjyxtG11Jx69a9A8P8A7cHh6K7ia68O3dvISFLiMEj8v8a+S/8AhDPGShZzp0M8GCUkhkAyAfQ8jkVmt/b9m8ofQigB+aUSY2n6VySwsJO60MnOcNJI/Ufwz8RfDHxe0Rjp135kjDJhmG10z2waxLjwv/Z9jqCPcPbiNjt3MQrDHevg/wCFPj/xH4e8U2Qtre4ExIxHGcqw9zX0/wDtEfEnVdI+HNhK6NY3V7GBIh6gjHGfxrjcPZVFBs0b5o8yRyVv4nXw1qNzLo969o7uVcxncQc8+xBNVfElmnj29ku9RCz3DKCWxtDkdDjJ5r52t/iY1pdt5r7ZM/6r1Peu60X4v2UkZBd0kXHBHAr24pWR50m7mZ8Sfh3HawtcJCYRngAZ3H2BrzZ/AttZ2U96JrxueY41IGefSvorRNUtPiTfNZXNwtrbLGWaUsOAOuPfvWZ4esbWPX7/AE60Vr2yifCzYyrinJq1whzNo8A8F+D73VtSUKWC7t27cVKj8a9OuNVttLMVizC5gi4dpMkE+vNbPjm5t9JnltNPhWOfGZJVGNpJ6cV53eIzMDcO20jJVR1PrXkV5c7sj9Ay3B+zp88+p3/irxXc32iW9kb21nsQoKwwAqyegznGeOuK5RNUSMbS2T6GuCv9an06SURReZg8FuABWWdYv7yUBMAsTkDtURoStdnFicTTjK0EdzqniZYlcqmJQOApzmtLwX8VNf0eWSCxsbSWOddrGaIFl9wexrM8CfDPVfE8c0x8xIR8wkZflJHauq0rwuNEklimImuS+0Bf4fQ12U4cm54eIxHtFZM92+EF3Bq3hO6e65lJZZVkAOTjke1fNv7Qfg208KayLnT2jMd5IcW24Fkz1Y46D0r0rTdfn8PWNzaoCk7D5g3GT9O1cNq2j2/iNnudTtHu3BIIEmGI+tbqdtTyFT948bh8N6hqIe4gePyoBkkkE8exq1oMcn2olyZQ2VIPfPtXU3WmaDpt29tFp1yihgSVlLCumsbHQC8RS3lhDMF3bSScn1qo1k2bch9d/sg6a9v4IliUbGkIIZePUYFeheOvtHh8kqQ8ZAOWPc9qy/2dbODSvBkLwD5WfaoIwRjJ/rXW/FGOK50K9LRGU7GZVBwdwHH615FeKk2TLscXayavY2Yvhp0VzGRuKRNyM+4rlNc1y51BnYoYTyQrnGz1APepNGa8i01HIdJ+MRiQjAHqBxWbqdw2oXJjcGInnBBBJH1rxpxadrkI3PC119rhQl2UEbSCMEV1L2f2SwngeaSR2wylznHtXJ6DbmLTknJy6nP413bSLqGnW05ZDLIMFfQDgcV1UrI2R8y/EDx74j8JazMk1gsESHcrxkk+2cV9Afsv/FC98VoUu3QEKrDYOuc8H8q8F+OviHVYdVvdIubKC8gdTtZRtbaD0Brrf2Rpxp2utaswWNgrgE/dPPGT9a9OpUbpXR2UI6n23JducEqBuGcEA1XmuWkXYwXBBA3LjmkkABBBOPc1HK4ZChXKk4J9PxrjjOV9WdKSuZuj6qVguYpYVnMbYBIGQDTpdQiZstYxuDxhgKoWSmLXLmEgKske4AHPINTTFYyFfKsegr0oyZrZLVIsfuJCCbGHH93aDmpYBF5hC6eInXkNAAMH8K5VtDvZppXXVjBEScR8kj8artpWq2h8xNdQKp6lTkVtr3IkztLs2NyxW5sI5pQMZmAJ/UVTbRdGlUFtFtCD/wBMl5/SuUeTWDkr4gtwT/EFGTTlbWEIB122J7ZTHP1NHMyFodO1hpMCGNNHtTGR90AfyxVKTw94dlJMmg2jHnnyx/hVeEa4yBmv7WeH+JVUHP40+yXVpLsC6eE2inJAADYqSlYWTwp4WKnd4csSuOcwof6VnQeA/CA1URf8IxYzJKm4MYlGDnkYxXTbAZCU4B6A9qrXaGK9sJQpwGZWIPTpis5PzE1GW5SuPhz4JQkP4VsuDj5Ygc/pXnnxf+BHgbxB4L1F7Hw9DZ6hHEXiljyrAjnqDivY5QC5ycZP51matYC9sruMuVV42UL6AiuB1Zp6GTpQ6o/HLX7R9I1y/tpRsSEsuW6Yz61y2rzmaIyuoMbDBCgDI/CvWPjtoL6D441a2TLxi4cFCM5AY85rye/j3sEQKGIyATgAf4169KXNFSZxVUlojBkmkiUQqzCI8mMnoexp1tZW1yzJM7xvjKkk4z9KtfYzIwJAfB5I61VFs6SEqfunILdq30Oa5SmtmtpCCQSOjY6iruiaPc6tdIkEZaMnk4IwajvgZJlkLlmYYIxgfhV/TNYuNPiKxzMkYOQEHOfrUsk9e8EfDexs2Vr7DO2GbzTwB/SvZtDudA0G2SONoyYzndH/AFNfI8nivV4nDpfytwcqwzgenvW1oHxF1GHdHcgXG7BAjQhgB3IrF8yN4tI+tb34h6YLVo7a2DyDqcnk+vNcpqHj2Zo2WOENgn5cADHc+9eYWHi231JIyJXgduCkqlST+NdlpWku0kLzwFFlIVXbIBB+tQ22a3vsaPh3TvFfjSaUaFoF7eRdWlQYUn2Pet6T4YeP4FxP4Uvye7lgSB24r7P/AGe/DyeGfh7ZPGqhp8tuUCvU/t8owWYEnqWA4rn9tG+xp7By1Py31f4ReJAr3d3o9+ZeiQLCcE+5rirj4a+JbO8eeXQ9TjJIGBbnA/H0r9ZzqUsmquAI5IIlydyZGT6VLJeiXJe0tpQeu6PrW8ZJmiw/mfk3F4D8T6iJIYtNmtUbhri5ibCr3x711Pgn4d674PvkuZdRWeIEELGxV1/ziv01LWzgrJpFo6NwQqj+opiWGjMAJfDloR3YRIf0xWl0yfq7PinRvjt4p8F3yLPF/bOkYwyzEbkHsepr0yL4z/DTxhYoNQgu9KlYEsYo2XB+oFfQk3hbwlenEvhy1BJ5PlLVNvhd8P58rJ4ctQzHk+XgH8jUN36h7Bny5ruveD7aaM6drEV1E/CmZSGBz0bP161CNE0nWYzJFBHjruiAAzX0zc/CH4aOCG8PxAcgkRt/jVa1+CngCE/6LaT2yMRlEY4P4HNcsqTeqZ1RvFWaPk/V/h/E4byJZAc5CkjaDXK6l8MNRkCvELdgPWTDE/T0r7dv/gp4N/dIhu4XZgo8uXGM025/Zr8KTphL/UFcdW8/AJ9gMGhQlHdomXL2Pz98Q/CzUtRt5IZbQTgjBMbZAH44rxPxV8LNT0CUtLaNFag5BkBOQPpX6q3X7NekAMItdvI1x1JycD69K8I+KXgfTfDttew212+ppGCGN0oJJPYcdAKFX9m7SI9kp7aHyR8AdPdfiLYPEQoWUKQx+8CCePyr7jYozkquB/dPavkLwPoSaf8AEqwvLKBVhMgZoo+OQD6/WvqSXWtQEgCaFK6E9WmA3e/0pVZqWqOyhFxVmbSnqDyeufSozKGnAB5xnOevtWZFqty5Crplwh6HJBAPp71DJqbi6SV7GYyJwNq9M9+K5rnadCWIUEEYpNxOCefWs0ashVVEEwYk/OV+Uf1py6gCcBW6+lO5Ni4GHJJwQcYoZiASOWJGPaqwnBGAMHr07U43Cpkk49MjNBRI7AsxIIHbiuf8SzIY1gdwC54U98deK2JbsRxO3mbRjhhz+lc5q0iSzK5YPgYBIwfeqRDRzXiHw9B4gsDaSnA6Bx1HpVPwt4Ul8OIyCYTliAD0wPxrd89N5OeaUSAqTuBHf3qldKxz+xi3ew2dznk4HcVTncbsgcYqaeRSMg4JrPuJhkgnA9fWnYppIr3cirEzk5GcAV5h8TNbhSFAgZ3BAIHqTXot0yTI0ecHac+9eRfFm3i07TlMZILHcC/UYNXGNzjrrRmCdWstOxcysSxxmNfUVHP4lbxAoAga3tckIrYOT6muEN3LehjIfmI4wMZ9629BvF+ypbSMCVJOT1rflseM4nVaZcRaeCJ8Oe5HQVZ8Ya9pVzoUEVsxN+HDFwOAo7fWskR215ZyRucynjcDgCs+bRSsLMj7Sg5UjOamxm0W9LnlciQKxkz8rjjj6V6f4R1RZ/8Aj/zCVIUMTwDnqfQV55oUEi28bEbyACCK9A0q5Fnazu8ayMwABwOB6H1pN2Jt3O4bxLHpFwDbSxSygYG05B44Oa808WS6pr+pmUyh3ALHax4qZry2VxJK7WpUcLgYJ7Cob6a23+aCUQ8MFcEk/UetZ8w7LoYz3t3ayW7uSJYukiHGPbitu8u4NRtIBPcyTzjBJdsEH2HpUV1qdpC6yx2wO7AEajORjmszX7CO8jS4sIZLYHBJznPt9KkVip4nsTaxxywzs0QIJZTjOexqGzu0d0VW2XC9WAOGGOmalXTCto4uL0zuTlYAMDHr6Utn4kg0wJEYhOFJJTaMhvQmgLGrdubT7MJgwdwCoU4Yfl2rq9AunmZQ45YYLEdvWuBvteOpyC5lMYkjO3YOCF+ldb4U8SQNDKjwgvwVOOcegPajY1pXUjqdQjR1OBggdu59azAyWt5EzLG4UHeJOQ5+lX7eN9TkzgohOBk9PckdqjfTY4ryVJzFcyqMERSZUD1z6+1TzHrxkkrSL0XjdBIDcIJbRQAbU9D9MdKwdT8RG61C7EReKyuG3RQk5VQPf+lUdYs7RbkPAGiRDlstkHPWkvo1ltIjAiggDIB/WlZFWgjtPDqI0aytH5JIDDPRsfSu2sbmByHYl2IzhexrzzwJpWqajpk72MoeWI4ktp5gFAPdSeT+FdTp9mdNb7M5YsSSx3Fufr2Fc8p62MVPXlNG9in1MSRwXpsp+kbDnJ+ld9pt7LDYW1tI4cxqFZ8cu2OT+NcBazJLcCJgC0bBgVUZH1Peu0srhJHRVXgDOW6sfU0tnex0xg07tHSBsxoSBk5qRG5zjIqrG5kiQk5IBH4VOh6YGR0roTO9E+QxAU5z+tTQONxUgggcH1qsH+bggkVPGxyQRkH9KLlXLQkHlkchicDPNNlI2gZ5xgVGrHnniny42RkcHHNMNBEwTkDPODSufmJBzzx70xCN2B0PNKxBJGeAaAFBOT24o3Hkk4ApAeoJz3+lNbJyAeKAJSSIwoOCCTn1FNQ/OCDyDnNICoRQCSe+aBgcgDNAaD7iTzZ5HBwDg/So1GCQKbI2SQPypmSCcHJxzQAp78801wCoBOTTdwPQ8fzpsrjAzyPagGRyKHjKE4z3BwRWBrVyml2xMFsb24Y7RFuyT9a2LmQpGWD7QMkkjOBXLWzI+qtcWl613BJkMp6Iw7c0tTjrSsZtlZyTXJNyqpKTkRxLgKD2qh4hkhjeeKeKULEMBlIIq3r9tqEs5FvExbBUFWx+tcPfSTCY6VeXDK+7ewLbjjuN3cVSuebOXQy3lZJomVGcSEruPJUZ610Gn315pm82U3kvIpViYwcjtyalNpYWkQCsAAMhSeT9KYrxXKB4g2Bxhj0NXc5rJlLUr5r3C3xeZ4hlGI6j1x6Cs/SobGC9ubieVnAG5PL9e1axt2uo2ui/mOPlEnoB0H4VgwWsqaiYJYnijyGEqcgk9B7UXIsXYdde0vhd4WVGG2QN0b2waXxHrmnme1u9MtGtmYATx7cL/wDXFO1CUm3e2zE6HG4EfMD9az7ZAxcFD5QG0sRxn0rO13clRuzU062igF3crGI3YA7D2B9KmW1MajAyGG5Qfeq63CvGgCD5Bgn++RWpbXabYCULMRllY9D6VqdWyLekC5trqJDIHSfgoAeMV6Po0pZMKTtAwAa8/gvHl1BDHFsQDkDnPv7V12kai7M4KFQqNjvnj0rlm1fU0o1eUZ4ou0uXCW0rEoMtg8A1l2tzJOQ8hLhflLMT+Vc1em7u9eMVkzLLKyhyc7R1zz24ra06zlsI7uKO5F7CAWaQ9mB5A9qpJWujT2nPI2kieLTxMqZkJY7YxkAduKueF1TWLxZyEtpoFLNsO1T74/pUgMsekWwtwvmldxJ6Yx0pbDR5NQ0KSOdEhuWkDYjzgjNS97G8E1qdnGxdQQwIIyCO4p5UgEn9a4pNfGg3iWF3M5bCiP5flx9a6SzuzeMGAYJ1Jpp9Dup1OfRovHIxk5PrULgnqcGp8DjNT2+nrdwu5u4LcqcbZTgt9BTb5Vdmk2ktTmfG6wS/D69knAEsMoZCAASf6ivEWhLQzP13LlgOw+texePIGi0K7jdHLEhTGDnJJ49sV5zq/wAP9d0+0N3dWBhtyoYSQyhwVPrg8de9YwnG+rPIqyipbkEniPULu00iwnuw2lWTmSOBQAA5GAffgmsm+aSa7E8m0mPKqF9zS6Vo93fXIEQWRA2ETIAH1PSrc2j39lcILxFiIblgQykdcgjqPetnOCV2zLmijodGjcCFmPVefqa3bTLzOyltgIAOCAT3APer3g7weNRt4tRvWeDT4ydo6ecR0A9jV7X9afV7mO3SKK2tLNiscUQwD2yfU1yRxUak+SGptSrKT5YkxtlFvHcGUCNzjOPukdcitHTkhMoL3ccUWBiRs8msS3bGFPI7itaxwXXIzz6da7VY9OJrrHBkCO7hck8nOMVKYgiMplRzggsp45FZ8OASOg64q0oLKQRkYOKJal9D1zwDCIvCVkoIIJZuDkHn1r5V/bmUf8JnpJclUNnkMDyDu4/nX1b4BXHgzTiAQBuz/wB9HFfJP7c16zfEPSrclWRLXAXHbOc/rXNFe8vU+bq/xH6nz/bqqREliQBk571lTEckkE5PK+laarmIkDkjr2NY1wwYcA4b27168S2RhiXcHgDpTsnhuAAKZkYJABI7Uhw6AkkEnBqxPUswYaMgnHofem3JAs5XL7XAwoA71JZqBAcjnOAabesPscowoBGfm4ximibF2zRPsigMol2Agg9T6ketRS63ZWp2STKZcglAcEisGz0czssj6gpIYZic4yD710MNnbSSEyRaZIyjg7z0/E5FUKxP5ttqkFzAHaBQnBkIyc9OleZ+IPDo0vh7kXThtwaPgAH19cV6aukadd2biOw06C7IIN2uoGNj/wABY479q5iTwTcGNmfVbWTAJKfaEJI9M5q4ysTyoPh1psn9r20pAdUPJAzxX0tp0sM1q8qKBEInPJAKkKcE+nNfOPhvxEvhaN0WEGckhWWQZI9Tmg+PZrO7ee2UIjEiVDKSXz6j0+lVdsXLY5nU5zcapeMSzuZWAJPJyadPBA2nZkjXz1B2ktyPbFM1J7e71F7pUSBn6Rg4UZpupX0F1DCiQRxNF8rSIcl/c01cixqeHpIVijZSiS/ewSBk98k108d29oY7mAMXz8wA6A9TXmnHylCAxYcDviup8PX+t3O97S1jmCnaxkIIpTVyoux6dZNvgR1JBcAg465qGdQbpgCAx79MCqfhf+0VYpfiNPlDBVBPJ64z0Fad3EP7RwEJiYYYgcA/Sud6GhlagzRqChycfrWM8jhgcZIOTW7qaAYycAnGMVhyKC2M7Tnk+opWN47XI5HY5YncD+FaumKQnmkgIq5JJ4A+tZZjG1gAAOwNa9vH9l0gw7AFuCHOOSwHbHpSehaSNK1u3uNNuCDvH3RgdQeM19DeKImvdB8NWUQBFlaQMCegc9ye3FfPWjoY2KuNoJC7FGAQT0NfScMMF1ZamTM5jtLGJSyYIc7RgZ9iK5ah6mH0PLPGkOdOu0dC7xS4Z1BOSTjivP8AUZHuxHASUETbQGAAx716R4h1AafpV7dToBA1sGkTzMMJMjGeuQDjj9a80md2UyuBmRdx465qIm1XRXOXu0SFtQkM0fmRuqpFjJkB7g9gPfmrl3bqtum85kdd4GMZHcj2FRy24+2l929JFznHQg8D6mnXjtKoIBwg24J5FbI5jmplVIyAcgkk1SWQpIwAJXHUHnNX9QUxO42ZB53KOPyrMN0I8AqxBGAw4+tXHUT0MLVbUNeh4ovkA4UHkkdc1HDGWYlgSRxtA5HqKszlpXCICSrE7R3z2zVx7Jba2yqFZARuDfeGex+mas5rGW6CVdoXYxyQRjoPrWRcQbUA5UMSpZhyPw6fjXQyWqmcGQMFAAJA4A78etZGpESNJEQGiY7VHTA9/UmrTIsZhEcUoUnKkcPjOSKerBoirZH8S7gAAfc9vrUYhdSjxqAY22/MM4HcYr2X4S/DC18SRwa5ftBJYCUBbRiTLIQeSwHRQfXrQS9DO+HOiXPheyfxSxeC7kXbalQVYccNnuPY9R2r6b8BeOYPENlbKwEV60SyywgkFz3K+oz2FeX/ABBdbnw1fxxSOQjholIwsZDchR24zXHeI9TudE0fR9R064a2u7aBWRVODGQec+579q5MRRjVXmd2FxU6TS6H13bXAQLgkpznceTnt+FWVmzgAYBOAD2ryb4U/Fu0+IVpFFczx2ur7MNbsQPMI6kH3r0iC5bgSgo4GCpHIIr5itSlTdmfWU6kaqTiaTysD1II61C0yncQcj1HeonmxyDkntUJcMADwT1FcmpuhZZjlCTkgkjHGDVeViQTk47Y9ae2TnIyMdqrSgmMIBl8854wKuKK3HB/kBIxxyc1Gzl1BByFG3PrUrKAqADnvntUbYTAOCOvHQ1shDI5GVsggnp9RSs5GCME5xknoKikbGQBk578YpsgBQktggZ45zWiiS2SSXuzG0jI7VVmvCz5QZPc1E+SN2MHGOeKrzOQCAMHNOxNydr45JY89OR0qtJfAKDuOT7darSFmyDwR0qrIojUu5KqvLN6CrRDZJeahtbAPzYzkdQawNU1hBHszuLdQf5GqWq+Io3cRW4LMRtMnTv0rGZWucl2IIbOc4/CtYxtucc5X2HOZbtiXICg4CgkgD8asW8JYAg8gcHFWIIARlRgn8eO9WAixqVAwxPGK3TMOVspXWJAWRCoJ+7nJFY08IaRi6s55AAPU10EkQySQVIBJ4rE1O6e2idkJDEgqqEAknqD6DvVR1ZnJWRxfim6MiBGPAYLtAAAINcNq10J3YlApQnaMdO2a6vWCzSGPACDLBSO56n6muM1lhHaTHGx2IDFj92u6ktThqPQ4y6YrJKhIBUk8DBP/wBaq8ig6dKhAALqwYDJJ/pViRFaV2GWOcbjyT/9alVDHDvYhFJIHI5/CvRjoeVLVlINIiTWy5XcuSo4yO9QWjeZbTwFyQBujxjB/E/0p8mbG8t5CSNrYIPOQeORS3EBgu1AUKrOVYAfdz3welUSJpiH7GFOHKkg+xrf0yIC3uAGVw0ZAQno3risXRYTM7QAZlaRlVQMg46HPauj0eIJNLvysiqwKlRgehBpbCSM3THVJ4gzsHLfKeMA+ldBqkMrvHcIHBKASE4+Qjsay7SFo9bsRIRgkuPk6Hpgg/zFblwDMTbSnbFISOuDkHjn0qSrMf4cYSC8tPKVC2WCKSRnHXnuaoPCbSeISElkY7xt4A9quaRJLbamyAgxuo2kr0xxjJ6/hWrq2kykhjjYxBIxz+FBVjG1KItZxIEy+d3JPCnp+PtWZp8aRfaZASjkhQwYZH/ATXT3cBubeNGUqYlABHBwOlZFrBCzXsjor5AVCVBAOeuetBSReitUXSoZMhZFOwsTjAPTP1qvNatMsgIwIgSxHXGO3qfatyx0kXEQZpDKOGwBwMdqrzae6xX0rqwC87Rz9KASOR8PFTqAiUsYZwVUMuMNzgn0r17wgp1PQotMuVT7VESvmsMsMHpnpivPdL0oQ3Ec5QszDdvzwPbHSvSNEjddNN3E+14ZQW2gZIPUHPB+lKRvAu3nhufSIGkWPcWwwkHUEH1HFatikdxaJIhYpKBJgnILjg59TXR6fO11pBilxNFKfmjClcKeh56GqEunHT1ItyCqkNGrDPPcVzN3O2MepLpl41ygjDbGB+ViM7MdeO9dXpyWn2iEAPNFcLtSfjcjjsR6ZrlJ1KSXBKGIlQx3DG3Pp7e9bnhm6N1cx25CmCZdqjHKsOpz3BrN3OmNup22iQm1hcXLBzkmNSc4z7+1dFpt2QI4HSNMcK6jlj3JPrXE6JPJCv2aY7ZVkZB5h4IB4rsrCIXNnMrBfMXhec5461w16d1ctpSVjpbZgmyWchoVORu6DFc+1lbT6xdWd3B5lzN+/t1kAIdTnAH5Grtix1XQjBJGIyDtfaSMnnv64Fct4+uDNf6fNFI0U9rblVMbEMyLnIz688V4NXCykjw8VhuaNyr8RPs3hW50eQRtDpmoRgjAI8qQH5hjsM/lmuI1nTjF4lmZJjPEFW5iY/MVz1HPIGa6h2ufGOhaddX8guLa0BeMlSGJJOQQe4zg/Sub8VahFYazaQW5H2uBVdlY9EPTPtg9DWNGjKGj3PAVNxdjjLnwvc69r9zdTJJPcxtkMW656HHfFe43WtQ6r4Hs7V49l1Gyq6uvPA4PuOtctPZQy3cVzbZRyAZARjJ7j6VceU8gkKCOQO1erTw0Z6zR106CnrIpPOmlQzzJ8gAxycgn2B4ryLxBf3s91KgciKeQM8ZzggdDiu38Vai5ulABUYKqoPB9z61gHRnvMySEyhASdp5H+FaTUY+6jOtb4Yo56+Rr6WISgGCJOBGoH5it/wALRj7Nd7P3luELEAfMoH86zNS0mQWjyRMUI5CgnJx2NdN4LsormKAgtukQiWMnGPelF3djmiruxo+CNCW81NL8DdEg454LDpmu61jS4dRspPNiWWQKQpYZwe34VFo2nxaXCqQYEYHAzWoFBBB6n0713RhZHuUcOuW0upx9t4bmvfD08/IntVBjVT0YHnA9TWhpWhrqNn9mu12PISWBGSSRxz7HNdTYQrAxCDarHJHbPrVpLeIXAlKZYcjHGDWcqOuhzzy9SldHNXXh5rDw9cWzoJiAQhBwQfTFcZoXh83ml3M8aRpLatmRB1BPQ16j4lvfJt4piiuwO4oeASK4DTUb+1buUDaJCWaMnAAPp/8AXoVF3OOrhFTehHb3sFhKgnlVw68oTjP51l5SHxpZ3yFEiuEMS7TjPt/OtPU0heZGMEUwJ2KZRxWX4olFva6ZdxRAvaThmVB8oBODXRGFhRhym54sXZaxbCSDKFB7EE8j61i3CFc5GcHp6Vv+JyfKhU4YSMr7ugBxkcViSgmPJGGOchecmq5bF2Mi53N8xPy8jPvXK+JUYXVkQSD5mCueorsJkO0gpgY4B4Nch4nU/brAEsSGOST09zWMyTTkZGjCrkjHOeMGl4CEjgA4Iph27QepxwR3qQZ8ssAAx457VArnE+OtxRGJJ3AkD1x3ryK6bMx5I74/pXr/AI4jRVQu5LqrAgdAea8emDgZJBUE845Nevh/hH0GoF3AkEgHp6V634dUvp1u+QVKgD1GPavJkXbIpHByATjoP8a9e0CAR6fAWUhyBnnr6VtU2CO52vw1gE3xN8OoF3FbgMfYYNfa9wzedKgcsgdsc9smvjv4SWwHxS0KcBmYNtZSeAOxxX2JcAi4lyVJ3E/L069q4puz3PawivciEI3h0dkcdCpIxVlZ7gEFrmUnGPvGoAw6AZPennoOcGs9T0XCL6CS3E7OoFzKpz1VyM1KLicEAXVwOOvmHmqrkbwM89qeMnocc80ifZx7Fhru6OAL25A6cSE1paAt5qGq21ql7KhkbBYyEACsfOMknIrQ0HU4NL1i2u7iIywRn5gDyKuGj1MKtNcr5Ueg/E/SYfDvhuBoLuc3uAWkDEg8dfSvM4dZ1GNAU1G6QEZxvPFd/wDET4laV4l8Of2fYxSiY4+YrgAD3rzPBAAJzjirquLtymGHoJp86NCbxJrPlFE1m7jBGMButc/b2CLM88hM07MWaSQ5JJq8wJyMcetNXvk1y3bOtUKa6Fe5iDJK+QDtJOBwMdOK43wdf3OpXt/LPKXET7QCeBkccfjXbXRK2s4AyGUrwcda4jwQgW81URuDEtxhjjqdo7+1ZzWh5+KhGC0KXxAiEmoQAnGIyuOoPvVHwDpQtLgzkZfBAI465rR8bRNLqtqpG3C8gnHB6fnWjoFuINpZSMqxGR1wK576Hkt3NEjaTtJB68dqwNVfzLyUEYBPGR1FbpkBbGQDnrXO6gwa6dgSRnAFYkrUx/EcznU7ZVBACbSVxg+hP8qt2bHYCxyc/nWbrLGbUY8AoWAHBzgCtW3TYpTIJHBqGrMRbT5s8Y71OpBxxz61WXjqcj2qVCAABgADjArNgamm2+mXUc66xZyXNuoJVYpShJ9cisnxj4J8M2ngeTVrHSLuNpH2sizscnp7juOtbmgIZGcDaQAGAIznPWpPG9vNqnhWfQLISC7nlXy1j+8QeoGPpXrYRSdkjRSsjwDSY/DP9g6g8tpcRzsu07pFJU88gjt0qhotj4Xn06eK3W9Mn/LSZXBX6YxnP41qeKPh0/gq1vrL7ck7kAyLj7hxyoPfFcj4VsktbG6W5lkiglYKJAcbR3OK9x0+XRkKWh1mm2Vrb6Leg3JeBFIMcoD8dsH1/Cub8N6fp0+mX7SXMtuSSECxg5Hpk1658H/gbp/jSO9tF8SiITsrW8kIBVjzlW3DOeB0POTXQ+PP2Q/FXgXQ7nUUni1WAAn5VwUHqMY/UVtGhzK5m63K9jzf4a6Lpgu7R01FVlMyhoyh3Ahhj8Ce9fWwuZYtWR5I2QrGFKqM5OByPWvk74X6HPHqCPKwQx3ESujnDcuM8fQV9Z60v2rWbcSAxwoBlkJGDwa4q9PkdmdlGcZ6oxPi6H8T+Cv7MigkimMiqBICCQep54PbivQ/gZ4I1HwhZ6bb3FqsCIuRKMYfPP8AWswPp9xq+mPe3GbWJgTvJKgD26kmvbormK+torm3aKWHhVaMZAHr7VnThFvVnsUqs6dNxitGeKftSlIvCNzESUeZ8BVOMgkZr5n0T4JR3/wxutWntJrm6YsYz5WQBjrmvpv9oK1i12bStOL5d5gMZ7ZFewaR8OI4fB2n6bGixxpCqsAAQTtGf1zXZ7OL3OGdacNEfnx8DfDAtPE1ihhDTlmVgwxjggfzr7Y034Z2Ys4hJGRuQZIPAHoSetaumfBbTtM1JbtrZYzuyXAAA9+xr0C102GNEVCssa/KvIIBHfFXGmomM60pas8u0r4NaHY6ibwIUkzkkEDNdV4jn07wV4eub0xoNiFgSQSeOK69dKDggxRsOuQoB+lfO/7Smv6nZ2UtpY27+RtKEqMgn1NOTstAhNza5mfHfxs+I1v4r166lubMllkIilUgAjnH1ri9DWNr+2uJCHCuG8vGc47V3Nv8PdX8V6ogg08S72wCUbjnnIxxX0Z8K/2RjaT299q8AEYIcqTx+grj9nKb1PSjjI0GnHU7/wDZz12fTvDYuJ9OaKzmb5UCYwPX6YNdd8YPgx4X+LXha5nS0ijvQjOsiLhg2D+tdxpOkW2lxraW8KC0ji2mMDgnt9PrTPC1sFub6AoiHuofOATXRTTpbM5cRUhim5yWp+UuoafL4J8SX+lOoJjkMZfoSCxAI/AVnaj4q8Q/Dm/uZtMv5tOnlTJlQgnHvnr1r1P9rTw2mh/Fye5jU5JJVR0LZOP0FfOfizxPqPiS4RpgLZE+UqFAyB7mutvmVzy3BQdgu9Qu9XvZbu9v5dSuZ/mkuJTy5PXNb+meAtX1XQrzVYLQfYLRN0zs2MA+grn7G2VgqR5kLDJr6B+Gui+JdX8Iz6XoWmQSWt2hjuLqZs7ARjGO5wTya0oKF/fOLFznCF4bnG+FYUXTISo3ArgrjJFez+ALZItCuIXVQJWUgt2A5/rUFn8FpNK0aztpLYy3pYLLIZCI0Unrx0xXqw+C134U8FrcQahaXdsxDllByueuCecUYzl5OWJxYRTlU55HI+KtPtbm206KaISQqpKxnuTnn9Kym0LTpIEJslAQ5AY5ANafi+U2t3pluGVyYiSR3AP/ANes65ja6eJRO8a8ZUDqa+Qm2pWPq4aq5yOr+FX1nxVA1qyMbZBJJu44HQA/hXM6hpslrrpkGmOFclnl2kAHsSa6fxZryaX4oS2ijcMY87lbGMDuKxJviDrV7BNHdyb7KOMttUDJGcAZ6mummpNaEysmUG0wWXhXU2hRI5XBYkc5OapWenSSfCdRbxqLyWQByRjIB5PNadh41j07RLu9htEneIjiVcqM+oq3f+L4NY8D295dpHZRSMQPJXA69eK1ipdjNtJXIYdFnT4LS6fFbGe5urohQgzuODwPoCPyrxW88Cy+HYS1+ktvOTtEUi4OTX05F4mtPC/gzTLmJHlAcvEUXgscDP5Vx/xD1RfiBo0V8NMaJ7QkyCTC5yOtetQpQcG5bnm1as1NKOx5JpOkWMnh64luOblG4x0A9TVbTtJtrywnnnYrMmQoTue3JrXjuILTTXT7IZgxyw3YAX1z3qta6vaxWjoLPfEc7gCea53GzOpMy9P8O2t7aXNxO8geP/VhGIB9cjvUmieGor+K4kndlEalgqcn2rotNu9IfQZ82RhByco53Dr2Neg/A3TvC0mjapqGtlUt4g2BP1I9q3pUud2Zz1avs1ex5Z4A8ODUtRug8WyK3RpGJ4LAdPr+FWZdDg1S7nV5CI4wxXcOTjsBXX6b4k8MPe6jPp0EoiYsqM3ocg4rP0rUNMuZ7l1M5RgVIIBIHqDWrio6IyjNz1PL9O0S01PWjaNMI4y2AWBByO1djp2kvNqiWMBCjhCQegHfmn6fbaG+rO1pLLNICQ4kAANaOmyafbX+WnJkyWKqcY59apOxUtTUGneRq6WbTiUquxpVGMke3TPvRqelRq5gwCmcDIzzV+2ktnv1k8zDtyMdqk1WG13JJJLIoDbgVGSceo9K3U2ea6a5rnW/BPTxY+KrRFQynB3AHGc8V9T/ABFjE3gfU4AxUiE5Ocke9fMPwkuYP+Egt50fzQzZOB1ABPH5V7d8RfFco8Kam6QSqGgJDEjaODwfevKxEry1Pbwq5Yn5nfENs65fKjB3Vhn15AP9a4CdGdwAQWBxuHeu08Zsf7au5JnLys7MVxwADgc/QD8q48qVkBUK4J5VuhB96UHoW1eVzofDlu0l1Ek4aAFSQvY+9elW2gW1/HbiSJiwOAUHJ9q838LBYr0ELgZ5VWJwT7mvZdKsp1SAogySrHPGBW8GkzKcdNBq+Ddbs7J7uLRb57FAT54iJUflWS2oLESJUZCw4ypyTXqWt/EbVr/wwdGn1tzZDCixt1AyB6kdqPBOg+DrnT7mfxFchnU/uoVYgjA745PNd0HGWl7HDUlKnra580/Em6SXyI1QjeDgZzgjqT6VzGhRMiEk8nuTnIFdJ8V7yyuPEd5/Z1v5NmJCsSnnAHGcnnnGfxrntGAijWMmMyEElUBBA9ea4qitKx20pOUL7FzUinkFCCWIwo9awJg8eFMRUHjpwK2dTxJDHsALglQW6gfWsmWF2X5SzFCCcHOR+NY3NDe0yIRRKxAckDKg9B606+cHBUBSQRwMVNp6+VZRgAAkFuOcj6+tQXioyoCckZ57g1ncsz2BMRBChSfzrrfhlotrr3iS1tLtwkTyBBxmuVI3AjIIHXNavhHWjp2oxXEUqsY2DLjjBB4zSZEtUfU3iX4V6FY2iGynkQhM/MpG4/WuVmv5tOkt7NBI7IAQFOePWuWu/iZe3SEXF3POG4URsML+dY48UtGxlEMsaFgTJJJ1IOR0rjcWzgcT6R0DUW0yzS51C1W5hdcKTzjimeG/Blp4i14SQRTQS3D5JX7oHrivNvDHxFl1BI1aQlBhSOOT6817n8NNTstGuX1G8nZI8DAPOB1OB74qY03fUIw11NLV/Cd54SdIWkkubZgGLEY2+lc/resXGmQM8TkhjnaenHT+tek6143g8d2EptIpEt4Tw7rgnFcDqmnC8iIZM5zwDXVyxtodjVtmcVofxQe/1MW1xFGFXIJU4IIrwj4/TLc65MTyjANjH+fWvZrjw1HozXmotE6MThVC5yOtfPHxP1aLUNZCO2Scja3b604qxK0POpJxZMjiRlBOAq9R75qvrUEE7gCUPJn7ysSST1yadq1ujESK4BU7QAehqhbySxsOQCDkgjOTWyJjvclZBBEFKEehyOKoPkShgQhznpyfetRJBOWaQbiM5AHSqM2wsCpKjOGI5NUjVMYqYyu4sSe9W7QBmyBkjgAnqfr2qrFMvmbDkkg4/wAc1bsiUBdgCRyB2FUUWlh8+MGNtzBtrIT938a9D8Ext5KrKQdvHyjAA7c9642OSG5tHwqo7EZXGM+9ejfCayi1SRoZSEVT8px1NbUpWZFVXibEqBFJAwD09qlsD5gwD+Oa6G60GGW4eMkqgOMjg5qnJokUN2IopWKYB64Jr01UVrHkTpTvcrM2zPPIGAcVCSR1PB6muqm8LIHRmcCIruJNUdU8PjT1hYT+YkuSFA6VXtEQoSMhCOuOR0NTBgxUEc5p1/ZNbWwlUjk4xjqKit7eUqJMEIT3HSmpRNPZvsa+jvs1GAds9R2PrXvnhhSNOjbkgjGcda8Y0fQZVjF6SAikKRnrnvXtnhTP9jxAsDzkYFefi5Jx0OihFpm0CNo45qCcgduPapyMZOePT1qGYBsgnFePY9Ezby9jtlJlkUEfwk9a4zxHrSXKEGUIhO3IOK7S6021uVKzxu/OcocVyWtarp2lgqbMGJcg7gHyKhgclfvDBZOA7yO4OWJyMfWsXTr25jjKRlpQcgZPQU7xT4nsruEiPbFGRhQtc7oniSWxd0EuIWPAYA8+o9KlkG/LcSwyr5SbwSMgnHXrmun0ueZVMhUlBXIS6gJbhJIZFfcMEKQSPX6V0ujX0kkbRkqxxxz09zWcmkdEI3Z2tlrwRUjiBVyOTjpWgdYlcAs5cjuxzmuasl5Ujqa1YowMk5J9jXJJpnbGNjei1R0jBLlmPPXp7VZt/EM1rEFAwc54PSsaFA/BBAx1NPe3AjZwec9PWoLsjjfizrss+lSu7sz52q7HJGe1fPF3PNuZQuVyd3HNe3/FCUR6bI2zL9AQM449K8Cv5pZQ4JKgHjacZ+td9LY8+tozptMuzNB5KHkgAHHQ10en2j2S7432SEYORXHaPbSxp57ApGox1wB7/Wuu0/U9LjtBG8rPKSCTkkkd6u5jHU3rLWbiHKyhmUDGUPJras5IrtPMMQOeMsCDmqGj29hdKHtmZ077xgg1t+SAhRyHBPYYpORfKVnjKMyqAXIIGRmtTw9aATQkIgccNnoT61TMZRiACQv6VsaJBtcY4yc0RbZLVlc6iRW3EEhiBgkHNNBAOCcDpTlJwQRg96bgjIBAPrWhkQXGcEDDCqbZHIPHvVy4Gc4IJHGBVQggAE5NUgISNxJxg1Hk7uRmpSOQeRTGG05BxVXKMrVI0linhIILLncDyDXB3Og2xYkxITjnjv616FqL5QkgDaDyO9ctMCzMCvBOeO9Q2Wkc2/ha2YgmBWVvUZAqKXwrZK4RIwR1wRXSBCOlQtEd+4EbzwNxwAKzuzU5xvC9o2AIgCO471CvhK0DkmIBD/Cea6cgAlccjqR0pGQEEYyD1pXA5lvBVh5asYkDs2GBGQF9frWnZ6RBp6KIF6Dp61prGFdckgL0HWniLO4AYOMgnoKnmCxkXGlpOrAjGTnpWdJ4aU5CgKT1wK6lY3lATClc84GD+dONuockYLAYwKalYLHIS+FsopYcE4AIyBUR8LArLDEGfac/NwK7ZoxkKSMdaj2lwQByOvFWpMVkcYPCpiQkpkKOcDOKgbwmpYELkEd69AiQwIwOAD1HXNRtArEMEBOeBRzMdjz2bwkocgIAeucdfxqxF4WeKIhIsP2HSu2MRaQjaAB0HYGleAiMswDHOOvSnzsLI43+w7uHCgBBjgZzT1026IBkAYrwNoxxXXeWoxzz6EU0bAQCME9xRzBY5KXR5WLKQSTzgVnP4dd5xKEkDAjJRjjHoRXoDIpQkDJHTFMSNFAAjYluvOMGndhYw9LsDbKQ/HGQMdKzteQusjZBA711EkQCkkEc4yK5vxIhAclQOMAKc80k9bBY4y7UjJCgkDg46Vx16j/a2JLAr0FdhqM22F1JCEgjcexrjLyOWW+AzhRyWLcEetaJnPNkiqSuSck8Y9KCI4WIkXLkYHqKcjqGAAJPTOOKgltZZ5XaMYI4wT1p3MbjGMc+NoG4cEkYzSuhfagGAOmKYts6vliQR0JrUhjhSDdckOSMYHUehouS2Uba2aeQgBSgHc4zUwt2t4xsILA4Oe1JHYuZndjiM8qCOn41dlthHDveaMAfwqeSKnmFcyJNJNxdPISFjxySM4qtMsCXBigtpZSBzIuBkemO9bUWwyhBh1Izg9xTIbZUuiyRgIxwQD90UcwXM+2s7lmRRaypETncRW9CpSAq6uHAxt29fxre05ltrWVgyrIQAqjnP+FUBJJFM5fBDHPI6VLmNGKNJuBJ5uzEZ42kdPxpx05oJfMLAL02seQfau2jvovLRUjWUn5WVuQPoPWqculfay7E+V2CgZP15pc5ZwuqbxdCLJKYPQd6xvLuGDhzhckgkYAH1ruNWggtsESEykYAYYOKyhawXULGNizdDk4GfTFZOfYykzn45/NHyqWHQEDgVJb2JuAxIyT0wcVpSaVLDEfKDKM5JB/TFFqgt8qTgnnJ4qecgyVtXgZ3cFSvGGPBqmxZZzIQygjhfWutk09L2LY4JGc4XuPrTJfC89xJCFEaIoxt6kDtk+tHOBj6fl2AeX5m5AYdK2rGANOqJwScEitvRvBJ2szDAPB710f9iWtnahAqxlVwxI5P0PanZsfK2UdIn2sUkBCAYIY5yK0Z1tywB2kEZAArNEcfmhFyobjcFzj0ya6DTdKgILOGLAcnOcnt1qkmHKZptraaIlFYOgJEgycGtjwxHM17boUwu5W3A8tz3pJoGtoXEYCBv4Qev4Uzwubsa9AQAgzgDPGa6KWkkJ3SPtT4ZKBbREjnGQc9Bj09a7HxM+2zeQHcMbW78Vxfw0BWwgO0rIVDMTyCc9q7DxY4WxcA4B+8PWvWVugUnfc+RPiXIgvtQIbJLMcdMDJxXzhr2RqDy5KqCcnPQV7n8SdVQ61KjoCgZgTnBPJ4rx7xBZJcu6wxFVkbO0noPrXNiZK1mauyKdp4gtLCIBdoA5LN1Nbun+Nbe9iERKiNjknH+NctJ4PaUiSMEhexPApsugSpKpiRgoHJPGD9K8rliZcqZ13hzxFc6bJGxkIQsDycACvcfDPjPTdUVIpLgRTqOSxwpP1rxfUPCkumPgjcEPIA4HvTtN02WadMKTEeSy+te+32O5X6nvev31tp0UM7eS0mcgkhgR+FWdK+JFzao76YYrOUA4MAAwfpXg+uxzWdijF2UA4BBNZ2ma9e2biWEFiRtJY4zSUXNlWSPV9f8Va/dXJvb3XCz7iVEQww9sir3hGb/hO9Rhm1Ly9SZSEUSr8zHPT1ryf7fqOospMTAFgDk9MmvoP4U6Tb6No7S3EKyXMpDIA2Cvv+dfqfDWBi17SUdj5XOMS6NN2Z634cvl0OyWCCzt7JRxsRcGtZdcaSYMwAQ87h97P09K5RXLYfOSe9OW7KHrmvu5YaMm3bU/NJ151HqzvINZVwCeR65xWhb6uMjLAD0rlLTTZLuESRyiQ8HA4xTCt1auwmOQegHavMlh6cm0mZ87R6Fban5pADZPpXX+G4TfRutxFKy5wCIcrjHrXkWnaoRKgLYIJGa9t8A62f7M2vBKWGSCCMEfn+NfN5pTlQp3ij18vUasrzPkL9orTdM0bx2G0+PyjIFLqq7RnJ7fhXHaXd22orLFIQEb5WGef8813P7UdvOfF0k4JkEe1wRgZBPTHtXiWl6kbPUHkkDFiMgDgfjXyONj7qlJ7n6FltROLjHoXvEPg240yNrnTirwkkk9CBXLMyNdxC8t/PVDuKt0/KvWNIvRqQAMZZXGOASK5zxX4cSJjdRISSdpUDke/0r52Vj6OLLvgexOoztFaYtgQWG4gAfnXqtkqeHYlF0jXhOCG29R79K8D0DUZbDUC8sxG0ADsDXuWjeL9O1W1SK5kUOoxyeo/KvIxKqp6bH6twrLAy92ulzeZtQeK9NuiYmsIWIxwY+R+Oa0Ek0u6UZtQoPOUJH9ayW0ezuIRNakMOoK9j75FVkeS3YqzYAPHpXApSjuz9cWCwlVXpxOog0myvJRFbqEc4ABY9adqnw6a2VWmjVu6syjbz2+tc+m+4IxKyMDkMhwwP1rdh1i7aIRXN1JcRgYCuen+NbRrTXU8TFZRTnJe7FrrpqcL4m+GNjexSg6ZExPJYcH35FS/DX4feCJbw2n9i2lnqqkFZJeS/J5yc812hu0cYYkHpljkViav4attQkW7hdoLtPmDxnGSOgrqVd2sz57H8LYfEQbpLll+B3fi+9i8DeCrsQSbZGAQBQAATwQPzr4z+Imsnw9YTSxKPPmySCM5JzzjtzXrfi3xvrdxBNpOtMskMOPLZI8M5HTJzz9a8qn0n+3b5p71G8oMdqk9RW9PVXPyDH5XWy+q6dVanzBqUlzcXstzOkoklPVVJAPpjtUMpuIgVdW4GcHORmvrnR/BWl3EpMqBIM4Pygkjv1rZt/gd4K8TXQtjc3WmmQhfP3o4yfYrxV2ueQ7xPjSOO9kKlYwWwMMRgmrMOo6npBc+ZICOQrcr9M19Z+KP2NLuyYpo3iC21A4BjgLKjkfXB5/CvOdb/AGd9V8OStFqNrcSSMQ2xiCuPqMfyppE81y58AfGUttq1rd3OnRXLfKMKmcHPXH9a+lPGXxh1/T9Nc2unW2n6eoAM0/LNnrgduTXknwo0/Q/BpiWV1N2xAMTjaIyO5qP496HrOsyRTw6wtzYOVCwRYwMkYrKUFOWoM5rxl4ifxYrGO73OTlliHJNT+CvBnxH1uCSz0hJ9R0yVSGguiSo/A84+ldj8KPhpp+gWwv8AU5TLOQpxJ2B64HtX1L8NtT8HeGbGK+fWYC4yx2uAQueQQfpWzlGC3GoXPKPhTYT/AA3jli8QRi2u5Ywn2VEIRzz3PTrXq/g3xhctZSRRaEBE0md0QIBBzgED+tdl4t8V+A/iNpaQafPbXF7uChh94ZPtTPCmgy+D5Q8N75Ub4wcBs46cH61xVKkErtnRTlJrlOq0L4pWVhbx2UujzxT4GUj4GfpXUW/jgHDjRr0Z77axzHZavLFcXM7NcKPlYADn1xjArXMgMiu1yocLtA28H6gcZ965HXpr4S/Zzb1J28e2yZ8zTr1GHJG2of8AhZOnKQHtrtFJxkrVV4rl3YpqcQBPAMQOKW3iu7WQvJcwTpjlVjAJPrUPE+Q/Z2NBviDoQwRcSxE9d0ZP9KgPxG8Olgh1JUORwwI/pxS/ajxujX8qzNTsLLUYmSa0iGf4ggzUe3bEqZ00OuWsiieKeKdCMgpJkAfWvPfGvi+9vLmW2tbhoIV4YKeo9a5a/hfw5qjCzlcRMCfLXuPTmvJtf+Mc0esS6ZpmkSm4bKmV2yAT7Ct6V56sUrpWQfFHX7/VL2LR9OkMzk4k28ZJx1rB8Qfs3eN9W8MtNpWqWcF7IhPkOpDAEHjJwAT65r1T4c+E4tGtz4h8QkJMwMgWQ9D17/Sqnij453N3dtB4agjlC5Bnl4UD29aJYmo3yQQRoq15n5z/ABK+H/jLwRqEltrkdxa3ZkKhpRlH+hHBri4dUvbUtHcW8g2nBkxj9PSvvb4h28XxHtWi8VXP28RncFsowNjduBye9eYXfwi8OXECxCxuggyFYoRn6nvXoUpSa9/czdtonzFaa7A042XAjK8EHJAP4V0Vr4nnjZGlcFxwrqMfSu/8T/A2wiQmwl2TAkGNhjA9fevRvgD8FtNeW5m1W2FwkEZkLSDOQMZq5NJCU3DVHjEXxN1HS0QGZQM4Uk5/XtVyf4u3ccYYFGfOQYpOp+nArA+PEtne+Pb1NKgS3s0IVFiGAcdTXH2vhq7aUSROs4Uhgo5z+NTGhGXvWPYo5vWpx5W7ntGjfE2WZ0lu4TDIwyGQAAH3Faeq3MWtW/2iKQB3+8inOfzry60uZmwk1o0OBgEjitG2mvdMVpkIcsQACeCKfwaFxpfXU6l9T2X4M/Du98Y+JreCJpIIoHDMRxwOeDn2r3bxpFo/xB0y/wDDGowGCaxIhhuHO4hh357HFePfs7fGeTwrrBtk0aW+nuAF/dJlR269vrXbfFJNYOsyeJNNgEUUg3SWYI3A/QfjXlYinKpUUkcjpujLkkj5M+Nnwzf4Waok19etcxykLGYxhcE4HTnPIrzkas4w0czE5wTntXtnxn14/EGPTrDUImsykgYyOcE4xxj6iuP0n4Mz6rdp9nAaFTkMx4PvmvYoKXIuc86soqXunL2Gp3E96qI08g4KkMRz+FfRvg/WovDPhEzC5V7yQbZIwPmUHPOT0rmLTwMfCMIENkk8rHJkkGQM9cVBqTyqWiUhFJDNxyTUV5dD1sqw3taib2Jp5obq4lnLkNKxLeY2c596wb6B5LsYB2A9R0PtWlb2THaWwFPQH+eatWdibm8MMY3YBJwMgAe9c9KKbPqcwxP1alywF1XwZaR6XbzlPMLgGTaQeD2+tcF4ps4bScCygkht0H3nAJJ/DrXc3t5FbsIpLhlLcBACRn6U3W/DF8dISWa1lMEg3RMFyWHqfQV2vyPz+VRyd2c74b+Nep+FNKXTrRlkDE4Mik4JH6dKh07VF13WY59Zv54ImYeZLbk5UHrjHGa2fB76howZoNNtLrcSpiu0ByD79ulel211qdraIG8N6ISfmEKkknPbOMVyVZqC1JbVjl54bKOY/wBkXMtxaL9xpyWdh6k9zWr4et7uRHB0y4naQEq5TCH6k10a6ybVY3udLsdNcjhYiCB+FD+LJTIIt8hZ+FIUqoHoMcV5U8V0Rxzq20ic83w/g1EmeS2jgnVsuAfetebwPDLZjZBlkKsCOMYIqSOSdLvzWYnj171rSa8iQIiB0OeTjr+VcjxU47HP7eS6n0D4H1ey0PRNMiEqqoQNIuckN0/pV3xN4ntNTIiM26FmwxBwQPXFfOieJ7m1fInZl6gK3T8KvW3jl5mAdjuz/EMVDxEpbm8cRF/Ee3Na2JsnNjHudfmLuANx/qa5K4nWa6LSAGQDGCMkVy9p4yijhZC8qyE5+diV+oFXIvEVteXIcyAS4ChCMZHr6VDkpI3jVg3dM7TQTFHZyxSoJHL5DnjA+ldLYziK1dDEskQ5xiuEstctYsOHwoGGORkH2HcV0eh6rb6lbzKZQgHcnqa0ps6E0zyz4+aPbXX2W9kgLowYbugQ9Rz+FUv2dJtviGGYABUkAPsB712PxUs0v/CkxmikeBAVLKOhPQ5rjvhdJp3hzT47iKWWZ1bdIQmM4PAxmvRVROnZnTTmou1z7gcs0ETjlSoIx3qrKxGQzYz715JD+034YsraK2u7O/SVFAyseQffg01/2nvB4wXtr4ITtyYjx+Ga4udXtc7Yyj3PRbuYw67Zug3FlKnPGKoazJPFdGQkFFHDDJxmuQHxl0TX7uFdNsr+WbOVBj25/Hmrfif4mWeg2iT6jpt7aoRgllypz78CvQpy0NFKN7XNWdtelKG2e2MWM/vSAc1BPB4jdgWksiO4YcGuMh+N/ht23raahK2MbPLBA/I02X48+GbVlhlttTikY5AEO7A/AmtlVRo1F9UdhBZau0oLWmnOc8FT/Sn3dlq118sunWIA6MZcZrl4/jx4bVSWttUjAGSRbnkVXl/aM8HLGXMeoogONzW5wf1qvaIiy7nZWD6zpjgQWVqQOgWQkD8K0YdW8RzuWms7VIjgHawDAevJry8ftLeBJZSkd/cxSnna8BBH4VK/7SngaxRTLqUsRzna8JBP09qpVIhyruexNcKUALkvjOAOp9M1NeEPYxSggEEEhu3NeRWn7Qfg/UkDwXVzIp6bITWtefGPw1BpW5xewRSAESNAQD+NYzqRWomkup6yzBwrgghgDxVebBWTjPykfpXlkP7TPw+jt0SfXI4HRQpEnBGKc/7RvgGaIvHr0ITu4zjB964pSTZnZPqfHP7VHhIQ/E+5QOsYmLv8wIzk5H868JuvAlzJMjwPAFB58xTg/j2r6Z/aC1zw/wDEDx5Y3uharFqKSKVl8s8IRgAZrwvxrJPo989vBKyGM4YKeDXbSqyUUjlqxi2cyvgDVZfkjFlGhBJZ5CCR69Kz5vhPq5J8ia1mDZ5acAg+gH+NelaBGdR8F6rdXceZUAETbuVOex/OvM7PWb2TW4rT7TIIS+0qO3uTXQptnP7OIN8HPEPkyA29vKY13MRcrk/T1+gqCD4Y6s0cR8iPDZYq0gBB/rV7xh4qu/DmuGwtJWdFQN5meMntWtYavfT+F59VllVCmAobuef8KvmkLlicfP4H1m1kDGw81txUMrZwK6vw3ot/oFskc9rFZliWaQxmSUg/XoazvD3jvVtR1GO0lhAV25bHUe1d5rOsxaRcG0LygbVctIckEjOKHJj5UcLq2sXtrrJuNPSaeOIbSLi3zlu5Ar0P4YtqvjHxPpdnfyzzgOGVWBCouegHbvTtIuLnU4muDLi2j58wgcfWvav2a9IGt+PhcgCdIwpaQL19/wAqwqz5YtmtKCcj7a8O2KaToOn2kSBI44gu0duBk1oPKoVi3IAJIFU2kkYIAQE2jGPpVfUpnhsJWBIfA24PJrzoS5rHda+w7S1ItJZyQTM5IU9gOKlmE0qlYJzBJjqwyD/9eoIswW0MYGdqAn6nk/zpt5JqDRodPeNGx8yyjr9K9SK0uU0VZdN19WAt9YSQHk54xUIvvEFspjE9leMDglmGRU/ma4TkW9vM46hSBmqH9mXzO7y6ChlY5LRyEE1olcwaa2Br7xOrlvstq4b7savyPepP7U8QQxqbjTVYE8sG6D2qKe2u2jHmaPcK/QGOXkfSp7XU57KEodMvmCjkyHOaqyBNk661qMl0sEWnh0I/1rnAFaqPIDh8CQdcdKzdL1P+0ZHT7LNaEc7ZVx+taoUbcnn0xWMmbdCKMmfXIBtDCJdxPoa2XkVWJJwe59KyNCxJcXkrDKltqt7VpOgZic+wFcVR66GctzK8Q36WOj3lyJAAsZI5xnivzv8AiX8eEOpanYycBSyFv71fcHxu1YaR4Iv0QAPJGVLk4wa/NHWvh/req6jczpYx3iOS+1JQWOfbr2qKcY1J+8NOUVdGz8HvEC6r8QLEhQVQls44+lfXkpKysCSAP4fSvjX4ReCdX8J+OrXUdTsTp1lCWZhNKDvGOhHoMg19S/8ACfeHzFNO+u2UrfeYiTAA9Oa1qRUXodNKV1qdIsncE4HoahEq+aArgP6Vytl8UvDl/cCC1vA7k7cKMqT9eldCt7aTToUkiBYcFWBrG5ulfYvONyEMcimpGu0AAED1oaWNOPNUnGcA5pI33AADAJ7U7j1AqOccGomQ5yQCKlcEEhTj3prsOhGTRcFdEJRQxwAR6YrC16PeEBAwDkcVvNKFxkZz0rB8QTqjqCSCx+XC8H6ntVxYWMIxpu4HNMfAAAAA/nTy53HnBqF2G4EZIPQgEiquJojkHIPQVUuEQZP4/WrkoO0ucsOp71QuJFZwM5B7U0ybNlOdzIpckZHHTHFeS/Gna+kxIwJ3kLwM4HJ/pXqV6UAbY6ptbB3HGf8AGuP8W+Fx4gjiMsqQ2qsWklc8AenuTVxkjmrQk0fPttKqHGD8pAAPOB/WrU2AA6Aqe2Rg/jXrHhn4feHdZ1gaYHMag8zliwHofUfnXFeLfC0el61cpBKHhViNxbqB9e9b8yZ5MoSiZ2lTgqVV8SjnnmtNrh4ICHcKcYZgccGs+2sXgkUowKgZ6g10kVnJNHEwBWI8MBj5h3FJtHPJdi5p80E8EUUdo6blBUtMCSfUAdj6GmW+sXFvvjYNJIGZeB0FLp1u7aiywiO3RQWCDPyn6nnFVNa06dd87iEIxyxhYk7vX2rF2ZHKJdeIDdsLeQxtGrZPmDIX3wK0LS7R7oKUAXPO1Qu8djXOWSRW02XBO4bidvUj+dbNyRtgvI3jCPgFc4I/DtQ12FaxtWscclySGljg3blBBVhjr9frVLWdTeJ3MTFgucHbkGpbzW4bCGJ2dnXaGwxzjn/61VNZ1S21m3EsFnNJ8uXMa4APY+1SkQk0VLXV0mg2TJuC8AAkYHtW1pV9pMrARaaiSn5WdmJYDpkA9TXM6ei2dqQYhK5OeSd2P5VLa39oLkvcpMhzgCMgMD2yavlGdNJ4SihZ2lspEEpJ34AyPrV3RNDS2uDLGGVANu0nIqxpmoT3tkIDKzrkEBwcD3rp7O0RbYMAQTwSak7qNNPUjtnayt3DymP5gQij5Tjpn1FJdyHVBLLLMkUiDG2GMKDVe8wkZQngngHoRVJplYMDKwXoWI6fh7UuVHa4pFH7e+kaoZImEspA8xZAGGPYHgV2trpltrjW224i82UbhHGQoyOxA/ka8oub4HV5QEEy4IyxwAR0OKorcTWN4Z7adoZGGA6MQQO+KlwuYVI83wnoHibSI0EiB0MuSoQMQTjqeOn1r0bwlY6QNPsL37bdTSGMJKLlsAMOw74HTnrXjGlX7SBBIzSuBkuxyTnrXeeGbeC0Yyyt58bYKhjkYrGVJdzGMGnqzq01Z01hgbKSC2eQorEgjjoSR2rttPRkBDqYyoLFnPIH+Fca2rWcCb4NywjAK7gwJ/pUkvjjTmYwOmxAATJI4JY45H/1qT2sehPEQgkkekWmo2zqqpOhYDBUk5zVPxF4oXw7YGeSLcuRtOck56kCvBda8ZR6dr6C1kkS2lPzASkDOeOfT2rY1e7udWnsmTU7e5Rjtjt2kIbn26HFRr0OV462iPdNI1VNUsobiIZEihgO+K0be0vbmYFDgKCTGFzmvKtE1qfw3p0n2m0mcRDJwxAA+taum/FQX9gL9WSztSQq+Y2C/sKSbW5pHFJ6tnpDuYSFkBUk4wRim3F9HGg3ttA7Z5rg5fiUJrdllhWMfwyE5J981BH4zE7QysjTxswRZEIIyMdf0q/aWNPrkUz0eFwcEc9+RjFDuMkk4Fcp4n8f2vh21jnlJeaUAhExgk9BU6eKxY6ZFe6rLBaPKAwgBydp6UKojqjiIPdnSK/GRyDxSbjwc8Vw+qeMzqemz3ehK0rwHcyPwwI68dwak8F/Eu28VAQSlLa/AIaOU4yR2FUpq9ilXg3a53BbK5zg00PggEgCqz3ZAGeMHByO9Ib2KIBpZI4gehkOAfzquZGnOieViCSTgVEzdwchuQQetZ+qzPNEHsbyEOOSCwKsfSud0/xfCmqz21xFJAR805A+UHHYn6VnKpZnPPERgde0yqAGIUH14pspG0EnAPI5ripvG+l65DPDY3LSBDgyMMZx6e9ZNx8ULSHECCS5aPjavQeoJ7GhVLmX1uPc9BmYNuGNyNwRnsa8/vLI6drdw9gsq2kgKvg/KW74rSl1h7nSZbpbmKykOSihwSOOMg157pHxJvrea8tL2WK6UMcfKQAT3GKtSuc1aup7HXHUJtMd7aJiY7lSoXBJHHOK47U/Dr/2wGjEmQuTIBnH19BV+fxlc2Wr2Etk0Fw4IAcjcAp6keh5712njbVdH07VLe4hmi1VpUHnwwsFQkjoce/NZynKD0PMlNs4LSrOW/t5TJGHliYgREZyPXPpU5nCTsgjChR8yDgFq6mJfCxRrxtQn0ScKGeMHIPsM9c1zLX2i63r6WXh+SW7M2Vfzhgqw7/Q0RrPqiPaNbifYL25SLyoAls/DuTxzWTfWt/p8MkkoaVR8heJhggHgfl3rpY2udNc2wna5S2BEkcaZAOevvjpXM+NHa6ujcWwaG0ddrR7jgsOpxVqpzOwKrzOxgpqvnTupDEqdp45rqo7PdpfkO6qJSCHB6D2965rTtChkgecXLLIF3YwCM+lWoDKISJ5xKY1JRVOPl9fzrZLzO1UZJcxuy6JcWYEqtHPC3GQflB7Z/CnxXEsVtIfKjMigkYGRijTrwXdqkMsZMeAzBeCPamLEyX0sTupiMZK4PX0H19qpySHZ2NHw0z3Ds8tzFbtjcSzYyD2xXSWuqXclxEIhHGQwVpoxnCjqT6iuM/sUTWS37gpA5KjDc5HfFdJolvcQ6QQhYBgVkbr8v17ZrlqxjLUmNK71M/xOHlklt7NHNpI5MhjbBck4OD1wa3tD0o2HhWdAjRsAqqWOTznOT3rQ03T4kRcxoU4AJHIrQ1S5tEszbW1xHMRIC23oPxohK2h306UYK4/SL6W5srSOUKGt12AqvJHbPrWvFM8s+0BQB1Ycc1lIRaopJyMDB6cVqabgjfnJPIyMYHpRfU64NX1Fv8ASIb6QNKmWXgYA5Pv7Vo2VutvGEUEAetPUDAJAH0qQcE8cVVzdIXnJJPFRTRJIMuisR0JHSrmn6fPrV4lpbEI55LkZCfWte68L2WlxE6jfsjr1CgBfrnNctbEQpL3zCrWhT0kec+Nr42Ph25YoszOQgV88A9x9K8vfXptIaO6spZBaN8k8BlLK47nBzivbNb8DjxjZ3Nrpl2BCBuM0mCFPbp2rztvgJdaZpt7f63rp060RWKtakMDju2eDnpiuJYmlPVHi1qsZu6Rxunwpq+uypYrLFaKPO8tX4A5z06jGa7G30WC/wDs09ygsdDgXfJgnLqOoGema3/gvouhDwJfarLB5pshIgumBDFPoOxBNePeINeufFdw6QefFYRErb28YPK7jgtjoDg4rH3sRPljscC5pysj2xdffxX5Qgmj0PSIhtiEhySo6YH05qrqEdpbXCJZXMl2hHzSyLjJ9QPSuLsfCnimzs7O7ttKN2k6qpaSdQF9MAnJP4V1Wm6F4h3BLnRp1bGd6KTj8OtdtGjCi9Gexh4Rp63LsKvuOMEVs6fkOCBg4P4VjWcxzLE4Kyo21kIKkH6GtizJ3AHk45Oa9BNNaHswaexcTIPIGT3xVpWAQkkgYPPcVWj4zn1qwceWQcEEYNFzTSx7N4FQ/wDCI6ZjIJB79eTj9K+Mv21Z1k+KsasARFbqvB6ZCmvtDwLkeFdKJGMLxx15NfD37Xdx5vxf1EDAG1QSRnBCrnj1pU176ufMVl779TxwsJoCARsUevOaypwBkAgHOQTWvCoNqFGSVGQAKyJmG5mIwMYAr1EaXKjMVY5HJ/WngAoO3OcVG7fMQRyPXtT42U4wcnFMTL1thrYgnJJwQRioNQKyWM5ZGJUcHOAMfzp0AbnA+tJqAddOmOScAk46mqQjkw7nrlSf4PT0p0BETggDPXJ5/Wk+bGSzOe5bGTUkcYJCnJOM5Hat0jPmIdTJl06YkZJU4PcVzRl4CqWAIAYgYrpb51SF0KMQyk8cZx71zKADORggZIqkkQ5Maihd5ALEjoTnAHepTKJJo3YFkx0Ax+dQIeBkkHHP0pxdUlBIJYjOOuR61dkTce6iOR2jU4c5yDT1A24xgYycnqaarNhAR0ORj0qYKCmzJJB4z79adiRIpCSoAAwfTrXqHgaFYNKGASS24kda8ydEXCjIJGBjsfWvSPBVyBpqoHJC43EjqaxqFx1O809vNmJwSwGAD2FF0Q984KsHIySehrN0e8PnSvuxg4XcD0q807PetISo9AoxXMa6GbqxIYKeQBnjvWPtG8gjrW1qYV2DFQjE87c1khQJRvAIB5K0rG0bWJLS0M7gMpKg5zkc+taF4RJdgRjZEoCRgnGB3ye31o02GS5nVAm8glvKiILBfp61oJpMkk6C5jMEkkgAgk4cjPp6USNoq5o+HdNS4vYpXIFvEwKEnIIzyT6/WvoGzgWx8OeI7dSrIDBJGRkBwcZHfua8SuGtLOe3062iEodlWRQOvIzwOwr3rVsWvgm2Gd88t0Iy7HJK8ADJ7ADpXI3rqenSjZaHjfjjThds9kHUQSr+8PUctwDn864nxJAbXUTpqjfJbqE3Jg7jgEDj0r0PxhdmxWdsRPcXAaJVnOBkdOR0+tefyXFpZSxLbwOLskF7qVwSD3AA/QmoiXNGW9ktlAkrlRMwysbj5ie/HYCubh3wCWJyQGcsM9we1dHLcSyXMoldpMt8u49Kzb6zTzwxR1kwVYseCfp2q7mdrbnOXkUnzEAgqSPp6VgTYLFTyVzgdc++K6m7jMymOMtgE5YDoRWM1tbQXKmJUeTjh2wpHofU1pFmckU7DTUsbYXV2C4lZlRAQGLduOwGevehkVFKlWR920xt1U98029uHmvJHlkLCEFYIgeGPv7D19qgtJC87h2AVUJPOMk9q1WpjchnnBWRXLsQ3B25A9Mmsq7AWUkFXkJBx0zWlNcEQoCCDPJgA85I/pVWaCRpWQICGwvl4yxJOMCrM2TeEvDT+I/Etjpx3W4vJ1iDMMqHY4Fe4fACWXSv+Ei0RwJ5bVpkVXTB3BiCD6Dg9K868F2l3pWpWaES2V9bXMTRSN94OGGFIPIPPvmvT/hilvZ/HzxFavFmK9muJkmjY4cFlIAxzkknHA78c09ibFHxzLHbeEr6Qht5kLhy2VRiMY59TXPapY/2x4Ut1AHmCEIJGUAkY6EfU8Gtj4iWst14clgEflwyz3EOG5JMb8D1Hpz1NaPhzSZNR0aCYkjy4VQRkAnGOjH1HrWb1KSseCeG9Rn06cCG5aK4jYqrLkMCDg/Wvo34e/HFZ4obPXSYiihI70nIbjo3fPua+fPE2hv4X8Y3tsHwHlM0LAEfKRz1981raTOzMhByCM5Y4wa4a1KNRWZ6mHqSp6pn2laahFfWyTQSxzowDB43BBz3wOgqfeMHBwc4NfNHhjxLqehKrafqc9kAcssXRgeowc8fSvSdI+Ld1tH260S6jA3eaDtY47j157V408M4vQ96niIzWp6a5YqdvB9aiUklmI4JwOelcjb/ABc0maMebZXsJIILKoYfl1xVlfin4b8oMpupEYAZaHH65NZKmbe0j3Om8zBGQPqOc1G7KvBJAz3rlz8StGLKYUnKs2FYgAEdgSepzUFz8RILnfI1tLE27aA5AJPtjjFPksPmTOmcBiSASM45owvJYYA4zjrXEXHjq8m3iG2igbPBZicD0I/+vVG48R6rMvE7Ak9FO0AfTnNUkDPRJmtthJmVSODkgY/E1zt54h0q0OGuDOOp8n5v/rVw0zy3bFpnZ2JzuJyB7jtVN7dgXRskAcHsc1aSM5XOgvvG7ESi1tgqkZVpG+Zfw7mub1C/vtWdHurqSQgZKFvlIx0xTVtWzIQS5xwp6H2qzDCpjUhGBxznufaqRg7shggGwDGADkYHetCOA/KpwFz8wI6ihEIXAHJIySav2kDsQoGATzx0FUtDFrUfEqIqhBgdgOlWUhJcu2CSMYx2qeC1UAEjIz0PFOmJhUhWZcjqpwRTuHKZWoEcgNhR1wcZrkdTDTTKSd23JRQOg9a6fUSCkgAG1c5JPUnrxXGeIr25szEbaMTs2FKngoOh5NbQV3c56jsrHMauBJdSPn5gOAa4bxLL5MJQguJCckjAHsfau1nU72dwfU45rjPFMYmSFDIiSkswLZ5XPb3r0ae559XY46K3W1eFUO4MWZnBJB9CM00Ql9NcOx8xnLKSMYHsalMqQwyuzEAAgEjufT3q0bRUsY1UYdFzljnk816KPLZkX6R3KpLEoBQBZExkcd/qaZKxeYmQElwB83Q46CtTTrdbqSa1Ay8kRZSpwciob2Ms6RBcMmGOeTkDmkIrWMZW/SUAIFlDBhxg+ldLcRyJcLdtECrgq8anAJPQH/61Z2m2pe6W4jRREGBbc2Mn6Gul1BFjVpXQlMbgRyCQfSpkyohBYCaeOcu5eBNrMxHyZ6D/AAqxJBBPCJHIR4ZAozx175rQ0y1F1qMciEfZpYgrKh4LevNSXNsFsrwStgxyhQW/u9vrSWpdjNkij+1SoTI4SLfjdwG9hXRzqJtAtHJDSKCQtVTapJAkiJh3UAvjGRWtYxBrUIx3oOcY6etBSRkGCK4lVHBIZQOOMH6+lU7nTStu6iJSfMCqrDJAHU5FdTd6bE04mjAEZhUKB2OeTilutKPkPMpyFVScHoTQXYy9Iintrad8gOACqg8MPTPYVq3WmG8tbh4kbY0O6QZyVI9upH0q3otgrKrEF5CMFSOMHuP/AK9dEtrHp8FzK6MHYBGKkEAH2oHynndlpyXekylRh41JDKuMe/8A+uui8JM91pM0LsC4YMyooAk4xn2NP0rTorG6ubNhmKUFfMbIDA8jj/GsyzmbRtQKojAnKjYCRgHk4HXiky4qzPS7DfcaBBJGZA9lMYxJuzkHnaR6VWlu3GChUq2Q2Rkg+nsPeodA1GGWGWJHZY5HDLERgliOSR61XjzFqTROWYOSoiAySe3Pauex2RdzRmbzJLNUkISeFllVuCGHQDsR71JpCmTCGR1lAzGI8g8HtiqWoF01P7BE7EKFaIgZAbGWGDycdO1bNmXjvI3tjIoVSRuOSBjkZ9KEizoowGaG9GZnPysSfmJH+etdfol4ISAhIJ4wT2PXnvXGaTNG11BBKpiWQHawGct7iugsGnRYnBXb5u07j0APOPfHapnC8SlLU7qBxHagoQrk7ioHBNcR40sp4LiG7tgReuMQRMcg5PPHfgHArq43RUASZn5yQxBz7+xrP8aWtzcQ2ZikZJ4gshkAAIwcgY9CPxrh5UjaSUo2OS+G/iW0mtr+S/BjEbSQvGww0bYYgkdxkdq8t8N29zN4mTVZ0keaa5JltnOSignByex4wO1emeI1tbmK51GCyjgu58GQgEMx6byOx+lcl4dV/wC1YYp1Iv4gWkn7ygk4JHrx1qY04xfMeJUopS1OktpCyuSmw7yT16k+9EshGTjBA5LVZdC2SCCc844qpIpZiCCWHOK1SsNQ5TPutNW4dJGGQnCqBng+1SW+nRI08TLnd8zE9SO9TiR8At16A00OxlBBJboTnrUOmnqzCVKMtWjnk0Jp765CowhCkBSc5HY1k6fDeaFcoVEqQCQ/MuOR9D2rvVVeXKZC+hxioL6xi1RViliLqDkMHIA/DvWXsEnc5nh10NXSJ5ZE8yWcSF+VG3GBWvGxB4PPtXDWEc9vqiI8sxhjyEVcYz05J5rtrc7cY5GOprpjorHoUrrRl63Y+YoJB9j3q4uQQCMD3PIpughX1ImQYiETktnodpxx9aTzCxyeTVHUZfi1gLBMEkMcFs9PeuRtcpdShTkgYz1IFdV4mXzrYhCAQRkE965uOHbMwAUNgbueQa1itDgxBDeqJXUsNxAypYYxWRqcRlsLkoCSylsHpke1bV1l2zjIA2jPeqUqlgQq5BBUn1BHIoseYx1xdjUfDukTqCoJClickkDnnuKqyA7ic5XP5VBpErr4dgsR88drcOuOmMnoPwFWJk7kEjGQPelYm5n3bFlLE5bJ79TXHeIZidSsQUVmLEMpHB9K7K5UKkgfcFKnBBGQa4bxCwGpWIbdkkbsjqPY1hUjcRrTHkFlCHAwAOAKkVvlIJyff0qGcqqYUYUcgA9KYswwoJxkVlYVjkfGzxteQhDjKMGz0J7V5AykqMn5yWLYPXn0r1T4gX8FjqdtHIPLMkRXnsc9fxrhJLfSo4mASUyFxgockDvXr0FaIzMtkO9AXyhIOCOv0r1jQpf9FgQhgQABgZrgUjsFclBIyDkhhgnHpXXaN4jtCkYCsgOOT1OP5VpURS3Pbfg1bofiNo4JA3MQzY6YBOa+rJRsmkUcBWKj8DXyb8AtRjv/AIk6dFE2AQcnGc4UkfTmvq9pTJI7EYZiSR6c1wTVmezhFoxQRuJxzTjnGQcCo8gNkHApxwMgnrWZ6Q0gBs9aeCBnAqPIJIzmlDHBwM84oAdnk+tJu4+XrnmgD8TSYGSelG4DZXypI4I6CmjHHPJ/ShgOM8DtRwQDjIosAEjsM0zsSOTTsdiCKa3BwBx7VJVyC6kCwSAjIIIznofWuK8BjZDqTHkm5ZmB9uP6V2N/Iq2c+DghSRx2rkvAcbi0vS+wSbv3i5yCSKmony3PIx2iRB4snj/tO3cJuZ8KMc4ArR0tkfeAXJQZGenNZfiPB1KEAZJ45rV0Yh9wOQQmQMcH2zXnvQ8NjGJ3sTjPSsG9mJvJBkYzghe1bBmG8sRjLHIHqK5u8nA1Bwpzk547mpUWwjqV7wJ/aSZOARitJZFUAMeema47xdqs2gXkVxcJI6EZUKuc56Cq1r8UtJMWyZLmKQ8FSn3fxrX2cmti7HeoxwQMAZqWMnjOCBXIW3xE0Z4g6XIKngF/lzU58c6YUBFyAWB24OTWfsZ9gsei+HT5btkEFmAHpirfxA1/V/BGgDVdFaAX05MRM8e7YMcEHsea5vw34o00XFuJb6MBiNylxlPfFei+J9Ej8SeEYIICJUeQkXAGVVT1LH0xXsYSlJC0jufI+uajrkWl3d3e3JluWl3FhyNxPP4ZNang/Q9X8a6Uthb2cc9zMxCkLjHHJ+lenat8JY7awu7G8mQ2scgk88Z+YHnAzXtf7I/w+0QatJOFUPCxwjMCfrX0So+7eTOapVUnyw6ninhn4NeK/h7ZJbwyx21wr+cihztB/wDr5r6U+G/xK8RaxpL6Drdkl4I4ysjxtuwMdcmvadd8AWWpa+zXKLJEUDKAAMAV5V43+F1ymrTpoN22jyyxEF42xkD2qeRNe6zJxqQ1R8veJdKsfCnxD1C9iWR7WW4DxoBkkg5HH1NemeH9S1PxDqUs9/bPYQEZiaXgHP1ryrVtDj0/Vr/Try9lmu7a4BMkj5Mp3envXr97eyCOB5yXAhUiIHGBjivGxKnfU6MO5b7HSadAkk6xyETIAeOxrpdE1S98NT77V99q33rdzwa5DwfqUWoyqEQoEUklhjPYfzrc1qfyYWIJBAxj0rxp1ZU3ufdYCDlTtIj8RzW3xA8d6RHbJL9pjZfMgYkY5GB9PevozwjFqNhp4j1BfKRAFRCQcAe9fM3wYnk1P4khwu5oBkke3I/lXpfxo8c63pka6fZ3lvBJN90FgMD1J/Ovao1mqKnM8/FUeet7KC0Nv4h/FSfwnqKxw6V/aKN8oDDJz7dsVzkH7Q12skUB0WCxLttAk4I/AGvmjWdf8TNqDw33ie2itSfmkjJJAJ5HPerGj6noyXUYsJrjWb3cN11NIcI3fAPasYY1ylaw5ZZFRu5H3ppN1NqWl210Yw8sgDYjIAAP1qDUvCNlrgYXttHKDwQwzXHfDC+1SXw/GkFuZEIwZXboT6D2rpzrM3huJpdYvEEbZKoF+bPoPXrXpxqac2x4rpNS5Iu4mmfDjSdHkMtrbRxvjqoAzW1BHHZKwlAC8kMcYFYbeOra5jjuILeSeEE56gg/Sqmt+Lom0wXaW4cqCSrHGzHrR7WMuopUKkdJKxTvpDd6uYoXIBkAHPA75IrT1Gxg0+zPkTLaMxzNcuckivPx8UtOsy9zPKs16x/d20YGV+uKwNR8Sanr7O9zIYoW5EQ549K5K+Kp0VqenhsBOpZy0R86ftoXthP4jsrmyJlZVCtIw4c5IyD+dfHWuxlr6WRickbQK+uvjFoltqHiwRXILQYztz1BLdPTpXnQ+E+k+JJ3htNNMawHMkkOST9favRwTdelzvQ8rM6kKFZUoanhWjam+myAohbjkkA4r3j4SeO/Emkwh9N0a8uYM582KElSD7Ywa39L/Zs8NPEtzBe3UM2PmjIDLu+h5r3r4Y6ZZeFdAg0xJYwQDksoG70FKdSCfLc8/wBnOSu0O+H+t+IfFAEVzpyWNo5xKJICCc9SeCRWl460fUNJ0jyRJILYuOFJCEemK99+GdpFb6TFKIYUgyxL45J7HNV/jk0cfgub5ASxyCAPbmh+8uW5dOny6nxn4rvN+o2aQruZRhsjOB3qldX7W84RBlgeDjIBq3q0e/V2IJCBQuT0yabGssTsItodvlO5QSfpnpXzVdcs2j2IKyPJ/GE+/wAasxcoBAS+84bnkHHTBrlLS/K2WoTSSEqEZVOOhzn+ld74nt1fxFepK6MFjG9SATz79cVhHwrFeaNdNDIImcbUYjOM/pXq4ePuJnDUleRs6roGjN8Obae31BYllUGRmUhVYjnJ71Ho/wALNX8b+CrLT9Pkhls7fErP5gjAHXPzdRRqXhO7uPCGn2AmLrvDMWYKCw9hxj3rL8U2+pi40XSrAyKYgqyR2zbwxzySV6j6V2pJdDmd3fU9X8SaJ/Z3g3TbIEGa2V1IQbmdj0x/9auE0LwbfXekyx6jNPZCQM2yUEFsZwMGu31zVrrwrqPh25lsrmeKCIGULGSQSOSARyfz/wANjxl8Y/DWqaC9tZ2uoDVpAE23MWAMkcggcVtTn2Rzzp3fxHzXr1ubHQ7sIg81WKxr3Kjp+dc99qey8I3M7Q+ZdO5VTjmP8O/WvYtJ0j4fR+bP4uvLtrfcWENqjkluvLD8sVxHiPUPBLG4fQLW8l0rP7lLrdGykdd2eT9RW3sU1zXMFirT9nb59DkvAtrLrOiXrXJ2yOVUF2wB1zXr/hH4K6lf+GGly8tlJ8oMbZz35HevNbvWTqnh94rGC3ifcAPKPzEjtmvafhb478U/Djw3AzaY2owKpZI1IPl56nBIyahJQep2JOsrLczdL+A6aLKQlz51xMCqWjn5iSOwqS3/AGcvGVjbz6pDo0pslViBggng84qz4g+J3iLx5eHUYtAuLOW1B23CAAZBzzg56gCvob9nX9ojU/Ftpa6Jd2MQmIKmeRwd+OvTOD+FXzR6IynRnDdnwHpui6hp2uXMU0MkdwrElH4I5ORiu08B+Dl1bXoItQnWASv8obqCa+lf2nfAwi8Ux6pp2kxCd1wTbgEuTknI/GvnHTfDXiOwvrm5NvPbyuSVIZSQO3B6VpJQteO5gnOLtJnbeIvhW+heIIpBdG5jUbh5ZGAPTjrWl418IeHl8NG9sNZV79QrfZZeGY5AIA9ME/lXPfD7XvEcuvnRru1F1LcjEat1+uT0q38V/BbeDLm0lviYprsHCOD+QPY1NOsoaSRjWw8qklKEmjV+B9tFP4ia1IUKFJO09PYV6Z8U5Y7fwjqFrGSGK4CqST0615P+z5Oj+LLvBO0REg+/QV7L4ktVvLKYOFIKlWUkDIx/OvFxkrzvE9nDRtGzPzd8ZxTLqdzG7ZAbcWx0/H6VytxCTcBkTOR2HFfRPjLwvaDXrqNUjMRkJYEZBHpXOXvgm2mMRggQIDgnGCBWMatjfltscv8ADTQxfXgeVACoG1ccO2eme31r16O3la+SIEoyxlSAOoHUCpfhj4Ngt7oHychX3Elsj6e1eq6Z8N/+Ez8XfY7aMxMiYJQ4AB9DWiqpK7ZMnbSxV8KfCXwp4r05YI7+7stTZAwZSCgJ/wDr1X8Ufsca7pFrNqlrfLeoqliysQSPpXtVn+zvqGkmJ7WdbYKOGUkk/WtjU5NS8OaHc22r6w1tpyRspeJNxOByAa+bq5nUjiOWMtDoVBSheSPyy+JGkz6ZrD280eHjlMbAjoQcVV07RpYbUzyACFzhD6kdRXp3xN8Np4h8RXt3aStLEZnBMgyTliQcduDXJxaFfQsttEjyooKkKMkmvp41FOKZyJW0OWu4kVWbHCjnniqNswEyKxKhiDkdQK6DXvD9xbxkyo8eCQw9K5iCB4bpS6EopwrDnrTvcux2TI0EcZChkODk9x9KzbxBI8kj/KmeAoq9YJJPFtCkEdWIOBVPUY5ElBKEADBAOAT60XKsZm0KrkIQcjAPXFOsSFlUIoCFh0GDn6+lSyRHB3n5+CMd/pU+jabPfalCiRF4twMnPJXNJK7JaOil0CSaBWM7oEw22I8NVGS0nnzauWKEEhWOa+hPCvwO1nW9JhbTtIvJQ6hg6Rkrg/XqKr+OPgZqngewa71Kxe2JXKyOMZ7kVSpnE+a+x5f4PtJLKeFZJAyKQxyMEe1fUnwm0KLxG8dtcEtG7c7RkKD0r5o0q+jt9KublVVpchA2M4/D8K9O+HHiHV9H8OXmrrcSR+VhgVGMLnr+tP2T6lR8z6p8XaBY+FtAS0skkRQ2COAScdSB2rg5VAUgAAY6Vy3gv4oXnjS0lW4mDiPBOSSWycd66eTdgA8HHSofu6GzsYXiG1bUbKVQ67fLKnnGBXxn8TbKK216WIx7lUk5yTyD619rah80MwC5cqQAOM8V8cfE87tevkOY2hkK49DmiLuZtHld3L+8JQh1HIHoabBCxYBn3uxyCRjFT3dm7zlvNLAnJAGOaoyebFMFYoyg9c4x9atDSNhvLs7fBEUrAHLgEgk9s+tZBwyAsirnhQoPT1zW+NVW6tUtgFcAchV/TNUdSsyjRKsflMcEqzH+VCdi1oZP2YEkhwrD+Inr7VbtA8rBFjw44ABzuqKeESMCACFOCoq3ZRgOFXKkfxKOQPSq5iiWISxXBSRNrgYCjmvY/hA1tYu012fLGB7AepNeVr5UWxllwScBCuTn619Ifs6fDCH4jS+Wbk2xAAYhc5JNXTTm9Cak1CN2XJdV0W91CRbWeec46iPCg/U1BN9iS7aVpzK4wvyrkgDtxXuOt/sr6jaMx06/imMY+7INvHv615pq3wu1LQtVEV7CqFyAHSUFSfXj+Vd3JJLU5I1IzWiMG81qIzRRtIfKAwFK/dHue9Q6jqFvctEI23ZOCBjAx3ro9c+GOoB1YQqUC8yLIMH/AArgtU8MazaXiRCIgMQAYvmJ5pJNlXS3OhvFsZrKMmWNChwVOck08rZx2KGSVFDDKnPBqlP8PdSs7eOad7ku3JjEbNwfYDioNY8PzwaaimwkXnhXB+c+oHYVSUmT7WD0Ov0e3ik0TyTcxyFnBBBxx2Fen+HgItOhRQCAAPxxXhekW8Wj2EfmAA/eChj8h9K9v8MFn0m2ZhksATjtXDXvY3g0zbP3QSMsPSo3IGSVyT2zSswjwCSSTjgUyRiecZJ71w3N7mRqKyEHMpVOeFOK8r8beJIIYJraCItODjcwPH+Nep62XaBgBkAHG3tXhnieQ6frclxczIiEgAA/dx3+tSt7kPY4fWdOmmspLu5lNsyt8sZyCc9OK4x9ZmicrI5DZwMd69W1jW7XVo2j2s6RAkyuRl+OOB1NeP63bzzTkxWhESkkEDr75NJ2bItY9J8ByvdJIsj4Z8AMRnH4V6Vo9qI3BMqshG0qB39a8j+HhcJGEyccEk9K9O0syCdSgBOckHjcfc1yzWp30bWPQNOtk2k7xwOAa1IbcZOHBPvXMWLuSA5+XqQDnB9Pety1kY5JbGOme9cp1o01TOBu2mp2lSKAkykvjaRnIIrMmlbyyAc571U2ygEFiwx27UkwPOfizdzwW7iJiUUHcF7mvB4ZRLOXxgliWDHqfxr3j4pvs05RKOCxJZRgEe5rwW/mikmZYoAApyGZq9ClsefXauepeFtZlito1SCMofmO6INuHtnitrUru2nlDm3ATGSFUDP5VxXhLVY47UC5mEaqmFUnofatWLxLJZShzbCaIn5WxnP4VWxlFo6vQdStPMdIraVFXsxxj/61dKuDhsEjAIIrK0zWNPNkjukcUztlmcYwDWrDJHN80JJQckYwCP60NFj3YKpOMn0rV0TAlJYDB6H0rNlHzqAAQwycdq1tHQMxBOAOmO9OKJkbq8DIGaAM5YcgcUL90Z6+1AwSQDn1rWxi9CGfsc5HeqrAEc8GrdwQqgEZzVNwMYyc560xohYEsQRxURQjJzkn3qdu/eoW79R+FJjMzVpT5RBQLjgMD1rnZAT0POefaug1rOxWQEhTgjH9KxZUG8kAc+lRI0iVyCSQRgio1QNISyggdAe1WSA+cDlSATimkDBIGOccmszQrNAASRuYnoCKjIwQAKslXBBD5GeTUQALODuIHOQKVgGbSGJxgUrRk7SCAe3vUpXOMAnuM05V3Y559KLARKgxtPX1HFOKnoThRxux0pxWR2C5UJn05qTaRlQcqe3vRYCvk+YUA5AyG9akXG5iRlwMHB7VKsY3Ak89KcEzkHAPXK+lMVyAoWHAwaQAKAcYzxn1qZUw43N+7I545BpCSCBjOOhoGQONsbMwyxJwAM5FR7AqLtBBPO0jkVYCICXK5c8A+goUFSSCQR3oArBSzkk5IGBR5O4klSFHU1MArRlVHDdTSEBEBJJwfWgCvO6x5AyfUVGJQY8huT0zT7hg2QMAMOM1jF5UujESRKBkHGFx9PWrFc2G3eWSeSODXI+KmVFAEmQeSuOldK81w1uFVwCB83Gc1w/iSSXJUA5J5yKaJcjl7u7TLkHzAvJAGaw5BH5hJOQx6elX7lXMhd5RGjDlCMZ/KsgYMxCkZzuIHOatnLJ6l0lGiUAgKnAXGMVXmldVGxyoBzn0NWkgZg58sgkZHQ8VUnXymAKcHqD2qTO415jgNK+9hzk85qCWVZG8wkkY4ApZsQAGTlTwD605WiRUDDIJzgDgD60CInvXXg5PHAzSbnuAAFAOOjc0ySIPODuBRs4A7VLYQ3MrlNmeeD04ouTcWSKSGYNKAGxwVPUVdswbklI8sw5IAzxTJtKvAhlaJiAccEEU+zW4s2DoroTwQMc0COltERIIzkvITt2AcinyWhkcKSFznOeg+tYkAuXuA0ZKFh94E5BrZisJ5owHlVh1JGc1m7I0TLejackshIKgryWTnHvXTjSBLAFEpYt1kcYJ/GsTw5YrZO7u6/PwMHORXV+aqRoMgjsc1DaNo26nEax4Fe7uY3ckqD1HNaem+C7a2hJlTznJyGYDC/hWxcatHGSuDwfTINJFqUecngdeKjmRXulGPwjbPI4BCA8kkcGopvBNrMhBjUqDgFTg59eavDWhuCFChLYO7uKv/a1bcwIKLz7ChNMPdObTwtb2sAMhkcqeApAz9aYdPggYyoFAIwSWHFaGsLeTQh42AiPPAzkVzc1lPcEM6nA4AIIAPrinp0M35HU2pijjUZJJ6gdqSaN5QyKA8ROQWHNZFhbXMbopkBB6oDwRXQ2od4BiPZg4ODnFXGQ0RW2nuT5jiNT0+UcEfT1rSSAOUUHyk74Heq4ARiVViOp96rv4htoBIAfNf7uwdQfpV3EXblYo2KzKHkYHEi84A9qreHo5LjWEGFZyw2kHkc9T6Vi33iCVgBGu3Ixg9qu+CtRc6xbRADDSAsw781tSa5kRKzR9pfDbd9itUfkhQvHrmup8cEDTjtAAUlTjueTmua+G+RZW5IyQQR7DNdB48cpp8pzxjdx2OK9aK2Jp2Ph74l3cMOvSiUfKSSRkdSx5Ga46UWxfcEaZGHJbjFL8RkfUvE10XUyCOU7QD1JJq5pOk5g2ShiCMgE9K5cZHQ0dO5VgvrTKI8EiRKckE8Ma27BdMv8Ad5yxQxjruGB+dJJpcCrEiRKhU8se9ZWqym3aVUOx+c55BryOVkezaN3xFqE8kg4jKd8Gqnhy5E0hAbaA2NoHBrlYdWTVC0M15unxk54J/KrXhmd7OXBIlIYjrjivcudh6JqtxDZQFisTDbkl1BA/A15PrXi5L6aVIkVUBKny1AB/AV6LrWpxT2DBY1jQJtJAJya8TuA7alKsSAqrk5B68114ZJyRM3oeoeC9cWKFIp0YxyYB46+lfRHhBxJbwGMMFCgqT2Ga+afDmjXtzaRylCrbl2qOec8V9T+BtOaHR4XkUjCBce9ftnD8VCi2fBZ9K8bHSnEaYJyeuRWVqF6bZCVAZu1aLOQpBOB/KuR8R6mbLfKEDADhe2fWvrIyUXeR+frVpHcfDbxS0xlW6ljV2fAjyAR0xx+Fekhbe+2opSY9Cq9RXw8fiDd694h8qC2jhuYs4wvLgZ6Yxniuutvij4t03YIXeNQcEOvP4V5NehGvPmpuzPUlQtFNn1DqHh4xEmEFG6gnjFURqeq6bG6QX08S4+YbiM15B4c+NHjbcFls1vLc8Ms4HHuD1rvD8RY7yCN73Tbu3uCMN5Slhj6isZYasly1UpI4pXpv3XY5bxxE99BcyTs087dJHJYg181eN/E40NwQWEgyuQPevp3XNdtbyOcxebGMY2yRkZz9frXzH8TdFB1KVy+FzlRjGcn9a+PzvCxcOaKtY+qyLEyjU5ZM5jS/GWqXkgUX0qITkeXIQPpxXWWHiPVQJVlvXmhJBVSeRXnEdjLaXKRQhoUU5II4P0rq9H1BTJlxgk425r85lufpsNUdbDdSXQVyoXn5sV1Wg6qj4jUlkPygkcisOwiguIlMYDA8FF4wPWo7SR9Nu3iL4RjgAccVi9UdMKsqbvE9o8MeIms5IrcymRAcHB3V6EYLfWYC8TgEdRnBNeG6RcxRsjIpBYjfg4wPXNegaVqj2M0UsLh1OMgHINeViMOnrFH3+RcTYjDTVOtK8fyOg8p7JiuCo9xVuGQOQCeeuKswSw65A0ikCQcso5NVZIjDxn8a8lNp2Z+44fFU8ZTVSD3JHyB04pq3SDhmwOuKM7hg1XkjDdCAa2i9dDpUU9GcN4+vE1C6jtxBkhsNIByeKxLTS3dVtIUjdmPBkOMe2TWhr7bddbJypIB9jVe/skuLdkBwp54OO/rXq0o+7c/IOM7qvGNtLGf4o0S+0KCNJYDE+NwaNgRj8K8Z8WfEq504TWCtcIWzhoj8xPrkdOteteLbS2tPDFw9g0z3BGGBkLYwOozXzVq0U0ty80khducsRg1so9T8lna9iza/EDWEmSaLV9SjlHIczEMPzrstG/aR8S2JRLqZNWhHAW7yWY+57CvKbi3EmSrFcDJqtJbzRxtsdXVhyIznApWMj6Pt/jNpfi21cahpdtYXoP3rZvlP1J5rd8PkX13apkSQOwwVbIHt7V8nxXE9nG6KFZRyRmvoT4D6wmoLGkpxKRuUAZAx70mikeu67ef2dbyRBwAoIGOa8N8RfE4Rag9hFZSLIxx5gU4Of617Tr8PmSSyPIEQAgNjv9K8kkg0Ya2IoFW5v5nxuduBz6VnGKe4XZofDvS/HGs6rGnh03No7sGEudqjnqTjkV9K6Z4E8d6rcQWmreL5JbtQCYbXI2D1J6Ct/wCGGkjwn4NXULsCKd4gUAGMcHn6VFrXxb0/4b6C9/dssur3ZKxwRcsfQ/SvPr8s3ypG0NNWR+MoLr4S6HLqOpeO7mORVylvs3s5PQfez+lfPdx+2t8RNMvSLC7t762UnAugY2x2zgGqWuv4m+KWpyarrTyRwk4jhHOF9hW/4d/Zk1zxSyHTNH327AHzZwRkHoaVLARSvIt13HYvaZ/wUN8b2jot74c0+4AHzGCcgkfVsV2+nf8ABSDTbWMNrHhu4gB4ZoW8zH4KDXD+If2N/G+nRk22lWlzjllRxux7Ac5rxvxB8KtZ0F3h1PS59KlHylZlwCPXPQ1bwMdyVi29z7Q0n/goX8NL+NGuDf2gY4LSQEAficV3miftYfDjxEB9j8Sw7mwQhUnAPtzX5fah4PljBERFwM4wrA11vw/c+E53vJtEW/KAZUkAR+hNR9Rs/iL+sRluj758d+O08TNF/wAI5erOxyhnwVCZ6Hn0qfwJ8PdM8ORvrWq30F9dkFwDICFxz+J4r4/f44+K9MnW9stJs2sISGNoxIDgdicfhW/pXxusviVLFpyeEJNAv2+ZpoLzMWBwflznnIrX6u4rlTI9pG57f4u8W3/xF1aW0tnMGj25OSrY3Y4PA/xrV8P+B31WFFhtjbWi/KNqkFj6/r1rM8LaFb2tpBbF2gLDc0g5Pr0pmp+KLK0vpILb4jz6ZPHwIbq32px2zVez5I2gDlfc9KPwVneyaWLVRY3LDIe3jCMfTJIOfrXlcnwO+IWrX929l4mnumiJUAyAgkdMjp+VdHb634/GjSTw+LdFvrYqSpLfORjtmvGbT9p/VvAGoy2RkMtxIxYzK3IPcAdxweK0oRmvjManK17pT1+x+ImjajPZeIdGgulhwolgi2sQc85zzXbafNf+FfA7vawzW1zcrsCvjlTweRWx4e/ak8L+MWSLWXSW8A2kTIYyT+Irr5vDvhDxrao9tP8AZmPKhJThT7dq7+SMtzmTlFanxN4++EeozebqtlHNIjEtKRk8nqMHoOldN8HfDXhE+HpD4lS8j8ttokgO3a2OOa+mH+GuvaCJRprx61aOfmglABI9j3rzj4yeGIvBOiQz23hC+txMQ0rsQUD/AFBwB9eat6KyFe+55x458DNpKtq9nbm90A4AE5AIB6e5rgJrOGTMtscxHkRqeB7UeMfE/iHxraR2sSNa2ynAiikPb29a5fRdUvtDcQXaAAHABbJP4U4pPc3hWnS1i7HtHwZLyw31pbSm3nlV1jZOCpIPGfT6Vyf/AAl+t+FtcuLUXtzKu9gytITls+/bmuh+GerRWfiCynjGEaVWkAHAGf5VvfEH4U63q3jIz6Ho82pC7KmGRFIiBPXnGcj0xU+xvK5s8ZJ/HqZmk2tp8QHMt7ZKTFyWlQHJ78mu+0fRYNLsiIEjwvyjDDK/h6VyLfs3fGK08q2t4ba2ik5YG4VAAfUHn8qo+KPg/wCPvhtDFe6zfKbYjBuLWUSLGfRx15z1xVcljklU5ndF7x7qE+nskrkBcjCgYBz3rjnCX58+Mlg2Nwx0NZviP+2pbATvcSXcDfOARkAew6iqnhPWwZwpYgg5MZGM/hXJVptu6PoMsxiovll1OhupIlsyCqsFBLKwwK3vhkiXcElyAjhztOByPaqNxaRajC8iggSAhwBwMUfDieTQ9We0RCM5KsRwAc5GDRTjaJrmdZVNUzZ13wLFcTy3EcBZxyCgPA+grpvh7PbX2my6VewOd3ywNIpGOvHNbouJ7NUe1kaMHngA8/jVa6vWe5SV5GaVyeCAAT+FKUrnzN2c5rXge2TUC4ZrMRnhYhkOfWrFxIGWKLaqbRtBHUmu6S2i1vTkdABcw/eUc7qzBpEUkgV4I42X5sseR9K8vERk0ZyUpaHGnTI55CrqHbuSOtWdogwoyCBjPUAVq3emXyzZijgWLOAwkGT+FPstMCTAzxFyT82CTmvHd0Y+x6GPFpsF3mUO4lHABbg0jaPNE5JdXQ9AOorqIrW0tUlZ4A5Uk7AdhPpVWNjdvk2pgUepzmstQ9gc9NYEICAADkEY5qK100gl3O4k8JnoPrXR3doEQkKcnkCs6SHcgBBU9jjNCM5UWipLAGB2EqwHJzmqR80SqTKcLyOcVpeS6YDA4PQkYqMWfmSBSpQkgFjyuPXimtDO1ilb6zqKSksQsQPC5ySK6vRvGs1rGHJ+X7p461z88AtHIdA7A8D1p13ZyJErKAWbBCqelF+xUZSjsehReNdM1OzlgnlkVtuWViCrH0xXGy3USPIsAEcBYkIpxmshbOW4kMQkWPuWZemPemW/muCCUUgkZB3AijmZTqSloXnRpi0rAu68gqegp8vla48MbuyOpDbV4JNdV4R8O+Hb+F59X1/+znH/ACyMgXI7YyDWyun/AAytXLjV2kcfK0izMSfwUURnZ6nbSo1J2kmvvOu+HmnJZQ2bMQWjwcj3966343Wa6/8ADq/iJxiPIbGSCOlcLa+NPDOlWa/YG1GeCMYEi25dR9Twa73wL410bx3az2V5D5to2ARLlT06ECvahXgkrnqRw82tGmfKugQtpdmkU0km4NjKtyRnvW7rFnPbX1vsidjKokVw2QRX1K/wW+HtwS50qMsTk4kYf1pknwO8EbA9tYGFwODFOwI/M1uq1KXUSw9RHydceINbit50u7aWxhPyrKGBLj2rlPEmt6np3h3zbSWcuZCucglenODX2WvwX8EazFIL6ynMsR275Z2OfpzWXqP7Mvwy1JQk+mtKM8gyOa0XLe9zT2FQ+BdG8beK/wC1lS9vVeEA7TJAhP4kCo7jx/4jv9T8iJLe/i3bQFtQTjPQHtX3kP2UPhjbqDFbPEBwEWU/y7VTtv2RPh5BcmeAXlvJnOUnIJ/Stbw7jVCozxX4RW9zqumpcXlskEqsVCBcYA9R+Ne6zol34XninjE4iQmONkBBwDkfyrZ0/wCBPhvQwfs13qDMR3uTzWungawit3gF7NCjgqd8xLAH3xWbcW7lqhPofnj4y8beHrrxLexz/D63vZYZDDJIt2Y9xB646D1rYfWdAh8OxI/ggQW0h3eTHd8g+uSOR7V9Sap+x14E1bUpr24vb9pJGLlY7ggFj3xjFWJP2RfBdxBHFJqWqPEgwoN0cD8MYpvl7g8NUSufK3hDVfCJvnhTw1fW1wwJV0lDAEewFZOsw+A9WvpHvYvEMcrNgmAKefUg9q+wbf8AZH8EWpHlaxqcRxg7LojA9MgVmj9jbwdPeyIdc1MOfmVvtTEY9xWd4x1uZujU6o+aNaHgPSfBBtG1LVrCO4IxJ9hLsSOnA4P4VwPgvwt4Al1xGg8bXVw7HPl3mlyKMjnBIHyj619v6p+xt4U1XTo7OfxDfiCM8ATEHPrnrXJ6/wDsZaN4K0m71bR/Ed3NLFEzGK5YyBwBnB3E4+uKFVj3MJUqnY+OfGvg7wlq2t3Eq/EXRrI7tojlilAOD67c8V1H/CudKj8FRRReN9BAY5Ek8jRxHPTlh3rh9W0mK68Q3f2lQvlzlQV5xg17xov7PPiD4oeF7KPSNGMsQJYyzABCMYHU8963TZlqjzPwj8HL1dVimi13w3cgEYaHUlbI9gQKk8f/AAq8T6n4jknhfTLqJiI1W31GI4wMZwWyPxr2bwh+xf4w8Haity+hWs6rltqAcn6ZrjfE37KfjKPXLu7bwxJEZ5Cw8gjlT1HHahO7Bcz2Rl2Pwn8X6L4QurSLRzeX9wylFimVgFHXnOP1roPgjqnxa+FWpytF4PV4phiRroh8c8fdI5A+tRa/8FfEln4TtNOi0LVI5EYszxg5A9ARzgfXvWT4R+GniDQtSSa8tNeihHJMjPt/maThzLYfvxdz6Hk/ah+INjKyXngOeVF/iijO0fiCeK6Pwt8d/E3jjyhaeD2gctgmWcDJHsSMV8mXx8Z6dq13LbahrsFsZGZVWVwpGeBgmvpz4CR3UmlrqGq3ctzOpJ3XPDDPt3x0rnVBRdzeNaVtjtdf+NGt+EgH1LwlJ5TEgvDcK3I6465rG0T9rDTNY1JrFNA1B50IVlGDtJ7duaf8TtXsr+0kjEoQRxbVYjBDcnPP1r520v4z654R1NpYI7S5tYpCghfAZ1B6k4zn3reMDRVpNH2/b+LZ7qJJToGqRM6hgPLGcfSqWo/FSw0wgX9vqFlt/iaADH65ryHwv+1Nb2kEV9rtlewIwIBtpd6p7DPNdpov7Q3gXxwr2j3gLknCXQAce+fxrTRaEqtNbo3V+PPg8kB9bKEcESxMSPyFWo/jb4Tkj3DxBbSpnGHDLVnw18MPBXxCuAYIY5lALSSwsDk+n615z8Xvg/4f+HvifT0j3JYXbhWAI3D6emKzafRlLFa2aPTLb4l+Hb1gBrVmcjIzOP5VZ/4TTR0VyNUtCCCAQ/r9a8BbQdCt9fa3sLJZy2VjlLE7uOtdtrWi6S3hiaGbTIIbhIyoKcEtjjkVLjKxo8Qr7HrXhq+tpbJESeJmOWxvBzn6E/zrWklO8hWQLjPDA/hivgbVTaeE4nu72/1CC07G3nIK+oweKytH+KGgajeCK08T63AxO1YbgFSx9QQeRXBKNVvYPawkfRP7VfiKWTw41jCxjeQbAQOSeecflXx74f0e7vHnMss0jWsRLMVwQB0Jx0Fexz+N7ezk8i71aK/3EBo9QyzKPY9qvaZpng7ULDUZxdQWZnXEstsC+0kdx/WumjFQXvESnK1onzRolxq/ifxEdMa6kiUsSJZMnAz6d69A1j4NXtvFG1rfeZcsoYs8SED6YGfzNdpo/wAJvCmmaot/YeKGuJicCOXCrjOep5ru5tN+0TFRdwRMqgEs20D0NVUa+yaUk5bnh2nfDDX0BV7xZCBgNJ8uPXAHA/Gq0Wj+K7C5wskclqpwSykED1DA8/iK98h8M3bud2ox3RYEglgB+dZ9/ox0qEee8RYDJwQQa579zqirPQ4nwRc3dvfxxzuzs3LEk84746V6xZTF0HJJzkE9hXmulyGXUgYCEUkkjqG967uxMoXLEAHGF7Cs3q7nTdpWZslgOCcmmMeeR+NQmR+cAE4zUck8hziLAA6k9TQUTEgg5GQK5/WmKbEJwcFsZzWo9xKDhYywPXBxisPxJeuzRAxMxUY4OMCqjuBRt9UfTmeSONZCeqkA5/PpWF4h+Otz4VuxC/hyKdGGSyBR/MVbkkbsMGuR8b6W175ErQEAfNnOd3uauye5UJtOyNSD9qvTpfv+FrlOxCqhOfXJGcU8ftLeELqQJN4VvyOr4Kgce56V5tHotuWJZTtJzxxj2+lRnQYfu7AcnJOO1ZuMT0ouXS33Hqh/aI+HTujnw3qFq/Qfu1YAfrVtfjl8Kr9gLrSJ4kPBbZjn6CvHx4eim+UIBzyemKe3hy3wQYEDE43AZ6d6SUUNuUlql9x60/xO+D6AC3sY4Nxz9wrk++BzVabxh8Grgl2traOZuS8anP6g15hF4TsySSqvxwWXoaX/AIRK1bK+UEA4BCg5q07dTL2Sf2EegHUfhFMxcRxK4PylhjJ+oFMkm+GM4KPLp8Q6jcSc/Q+tee/8IjbyFswqF24IA61AfBNsMgRL8xBBxwKOd9yPq8X9hfcekW2i/Da4Zyl1ZSjuTLjA/nT5tB+Hm1wt/ZMpABWKfBYeh9a8sl8H2i3OQikMeHC4wP61C/hCKNAoSMoCSOxyetLmfcylhqa3gj07/hFPAEwZk1FXXkBRNtCD2I9KwtS+G/gP7PMbLWZoJ3JIc3G5Se2c1w0/hxFZsgAAdRmqLQS6e7Rqge3X5iy4IP8Aga1jzdzycQ6UNORE1x4Ve0uZ1837XCo+UqchgPSpLDTbqNA7wyQRE4BPAP4d6v6fO6CFidpPIbHTPfFP1e51KEuZnZ1AJAI42nvWx4Eld6F+00yOeWGC4EflY+UgZOKZrHgmwhc3dsk4csPkLZBx1OK5/SfEU8chIVZEVuBnDE/4V0ra3LqcsYcGNSMFo+p44zU6oFCRreGgQY4yAyN15wF+tda8DQqEQZBG4eh/GsDw/YABSQDg8jrXWNEWtgnReCPrUs9OlBpHK6hGFwQSxBJJboaxJiT5m4/KQTgdz6V0+oxFVkAXB+7nPWuZvICmUUZHXOc5zTKaZkWHh6S+aVom3OrFioHbvz3rO1C0SSVFT76EgjpitmG7utIvlngkBYDJQ8jNWrfRNT1mM3osmngc7nkjXgHsPUn6VHNbczb5dyrp1kY4Y3Kgkj+Eda660WZI4kAAjAyRjp6Yp2iaKQYTdIYYwcAScZPp7VvWloiSMoaNlBwADWbmmzL2iH2dkLqwMSqkYbLEL94nHJrk/wDhWc96ZrmW7FtEWKxhzgA54Jz2r0a0hWEYBDAdcU3XkfWbO0sYSIijfMwGflz6dzSJq0+ZXPCvHvhrUNBZbCZ0vXOJUkhOcKPf0qOe4stL8F6fMl7IdbeQsVzzEB2B9K734sy6mjm2srLCRoFMxj+bb3APpXhrCWK6d3jDvkgbj0OfSrUTj9jLoj3XRPiBfeKvAJ04I82qyEoJQpwAO9aXgmLxJp+yw/sKC/tIMFpb2PGAe4FeYaH4pu/CGmxwpKzXV02YoY1G8Z9AORXqXg/+29KhkvNZv51uZ4sraySE7PTOenHWm4mM4ShujX8e6/Z6VpMk0elW8Nw42OY2J3H2HbFedeHbq9GiXNy8kqWkjFVbPzK3bA9BVXx/danq80omnUKh3LHF0IHqa2BPDrPwTbVXjWFra4MUJiOMsMAknueOlQqdyUm0Y+rWGvWUNrd3NzPqcBIZCwyV9iO1dzYeIk/sq2a5vIrx2BUwSDcyEHofavNfC3xh1vypLaeyhvxGAoWcbMAcZyParFpBaXN5PqCakqTyZY2K5Gxj0AJ680SpFxjJanrk97qE9tFJpTxWzO2194wCMfoK4q703V4NVe4tUWW4Ugs1uT8vvmmaQZZLMXd9diCeCQEW5fkqOowOtXrfx02qWuvWUa+TdXQEUDIuCFPB57VPszS7Nvwl8R7rQtRv5dbnlvVWMNHEWzk+ma2tN8TR+PJjdazA0OmknyraNiAD6k15ho3g0Qi70+9nJeOIzB1fkEDp79Kp6X4wu4dMm00JIIIySJHXLADtgUchaqTStc7TxJ4vg8NOTo0+1Ebb5KMWx6cGsr/hYN3q8NxNfmKCVgdzkbSQB6epplra2Oj+BjqgRHv9QkZRI45VR3A/GuR0rw9qPjLVUsUDQJKSzTSDAKjgnJ7U+RRMJTfUW11e2ucINTEDgkiMEjHvx1rftJz4daCW1lXVLq4Bl8thnaw6f5Neg3Pw68D+FNOtpdS2vcW6hhKpA80gdMfxCuMlvtJ8VW15qOi3/wBju4MsUMexvLB5AB6cfnSjyy2MIzcnoZWpy6g1tLqsgNoF4EZbO8+gHTFZcfiyCDUYL2zsWS4RQHRnyHbucdvpVPWPGEuv2sELDyoYhtViMMcHqRUFlpF1Chv4I0KRH5vMOARWvKjZXNHUNVllu57542tY58lSGyCT2wOman8H2l9cobnyLl7JWzvRSQMdie9aemeHrbxb4ev9UtbZormwIDIpyrZ6YHrUug2tzH5cSXQii5M8fnkbT3+TpmqSQKVjRGoHWZpY/N+zCMZaSZc+UPXHNZiyW+m6zEdJvZBeR5xNEwBdj9eua6nSJNAtJLi3tp53knUq5kAOc9QD3Fc3qnhxdKuJZH+cxkPC38R9AB60nYOe50WjajLYFHZri6vJJA07BsbRnkkdxV/xINN1zU54bS7NuhG5cjCj1zXQ/wBi2EuiWmp2xYzJH5nIIJyMEEdvcGqHhsPDNcXdroC38MhKSHAJRu4UnpXG0ua6MqaTd0c/pNhDZW0srqsyn5Tzw3uPrV2HSbK6tjJZAxvJ8u2RgFAHbnmtPVEh1SAvbQC0toGKyRbgzCTuDjpj0rAuUKRFFjDxsQwYjOD9K2hqexT95WbFhiurHVUj2B0GAGVsgeufb3rqn1y3FsIRbWqwAks7R5ZG7cjk5rmRdJp6sGLPcFQpCEYC9SfrS293A9sxO4uwOSp/I/WnKNzZwRYtZZdQ14OY5FgIIcFSsZA6Ee/0rs7OE3VqVt22A8FS2MkfzrC0BxNDbLJIQjcBhzyPUVuOpgIAICA5xj+tZSVhxjZXRt2sRSNAQAMdAc5NZGqWSW8xuI2ZELBmAHXB9KmtdSupJRFLIhiUEhQuCT9fpVDWtWlACQEKDwdw96UU2WvM0PFN+bnRhLYMzTkYKsMEE9MAdav+GLHUv7OtjqMsygAENIAARj2rNt7eS7RJ3mBlUDaqkAmi/wBfk0u0lgVpJyRnaGyE98DrQ+ZdDlnV5Xozt7SZbiOUGVkaPBycYI+tWEcMoIYuD3BrjfDEB1azgu7kNFGcB50ByWHbB4HsK7ESwpICp/dAg8jqPTiiN7e8duFquSsx0c1zZzsbfUzYPKQCFIBbHoOv5Vm3tjFqd85v9TuIo1xuDMTv9fYVmafai48T3GqXsck6oClohb5Yx649fetrRNEXxJrYS5mENjGd0iIDlz2GewrgxNnFtjrrmRg2vgzU/EF/cweH5rm30OT5Zbq4YqDjrsAIzWL4g0S6tPDckOq6zKugQylIluJSXlYHB4J6ZH4V33xw16wsNL0vTrTVY7S7SQM1jFKEyvbO3kHPavLfFUA8Y6XLFqNyYLhSpVbl/LCgcjac8+o9e9cFGi5+8loeVLmSsYfiPxH4h8FfDifQYIlg0q7Jzdq2HER5P061b+C+uaV438IXfhzxDcR6fqEBA0/UwBGHGOAxHcEc56/XriatcReQLC+mi1IGILCxyyke+OhGOh+tc9beG5/h9f6NrTmC5sJZSDbiUHdk5yR149K9eNC0LR0ZlGyd2em67HrvgzU7Cy1EGS6jGY2if76Z4YZ45/Ot+3+JXibQ9Qju4pJrshRmGdgykHtnsfeq/wARvH1jr+laT9tg86dVLWslsmwqMcBgSePbPNcM2vvDNArRrFAwDGXqSR1GPWrhTc42kerSr0bWkj0/XfiRoOuGO9vdG1HTdTAwZrECRCe4YHAxV7QNUi1NVkQFQF3Etxk/0+lcloF/a6o2+TykIGVjJAzjviuw08Ro++NIlVlKkr69unFaxpcmzPTp+z5fcRrx7G6kk+3arSsmCSccdBVCDGDg4J9TU5YCNjnaMEZPr6VpY1eiPdvCAI8NaQCCPkHf34r4S/a4Vf8AhbV/KhyoIWQE9CVUCvvbw/CIdC0pAcgQIT9cZr4E/aruD/wtrVkTa+ZAck9CAM0qbvNI+Zqaz+Z5QAFtygzkD1rFclmIA5HX2rdKnYw4AIzWLMpBJU8nIyP5V6cdTUp7Sc45GaljAGDgEDqPWnRpkAYye+BU3lAY47VRBPAhaMHGAeSR2qPVCP7OkCrknPPoKlt0dYiuS/zdW4wPSo9QhP2JlQ5ODwx4x3qluDOTkjIVwSAAOCD3/rUlurfKwUkYyTjpSlCVJJyoAAwOtPjYJ8pGBjFdKOcqamZPspG8E5yOBx+Nc3JjKlGyxJDKQRiun1RAsAwCQTjgZx71zVyhBJAwScCmhMrunmT4AIDA4/3R/KpIywyxwE3YG3GQPpT1iJkJBAbPO7jNKqB4t6gK4znFWiRp4AwWbB54AqwtuSocHaxOelREFXAIOdoYACrkSSSKhKkEg8Yxj2pgJEisWJBBB4B7+9dn4TTZaElNmTnAOc1ycUTFcHhx0zXc+HYmeGLcykjjPA/ComtC47nS6XCSHYoRGcYJPU1faMmYFclcY+ZcHNWdLtFhCoYiFYZAH860ItJE7u4lRgByAcYPp9a42dNjmdVjKhTkkk4OBUMViodGlIVcZwT1FauqyCKRI4Itvy/NKTkgj0rNsrVrnVI95IiUbiSM49Tz2pGiRs3OoLa6e4t0jtTIABKAN5X60thALGMalcF5plAS1UHLux75PYUW/h668R6sxttr2cYLM4GAgHU47VoanDaafEjpZXF1Ko2KyMBFH9Pc1lJo6oRZc8MqiarbRkb7mSRPMkxkISeh9/pXvGoW8VzqFlpkrAJYhpGkAycjBPyj9DXjXhO3gtTBcvZRQPkOcOScg55B7/SvSnu5bJLvU7qUQTXgMtuDyxU9ePQ9jXJJ3Z6NJO1zzHxxqqXepSSTky75XYAjBCg4GAO2O1cJdTiLVJJY41I2hdzEHH0962tdvAbmeV0DBSVUlsAegJ61gqBLG4kQFSQ3BPBqo7DlqyJgEmIfILEkEipbsAQKZ2ABO0Zzye3PYVfFoj3VnJcyCKJsqAGyjHsD7mq9/maJyI2QnJIfAxjoKZNjjNWuJZfkI8qOJiqhFxn3z1OfesaUuYgiBS2eS3p9fSumk057qZEQbndsEZ7msG9szbtcBwHCNtIHIPoM+9axRlPY5vULqPczoA6K2wGPIyx4J55xU9tGun2Bjc7Z5DzuGQPTB9TUMqlDGgJJU7iCffgU27cTuhlQEGQMQ/Yjrx2rdHK9SJlkNzEgjYPCpBikOck1Z0e2E00TuhAEgUsex6kZ7H3q5HCEuzIYisko4AB2n05PrWeUmclYgxk3EBWJHfFNaCaO/wDAzxReLfD1zPDILU3omWRpCWcI3GSeSAR1716P4RZ7f4yWlzEsaW9jczNcSEgscHKjI6kHtXAaBbw2OpWTylrtLG2JCbc73OTg47DNd18JLGeLw/r+uyQErK7QwRqvJkLckE9gM8egqzNowvHNvKsuo2zSrlJJLlwsowWdixAA+o4H412XwsthdeFraYEMk0StvUdTjBH86xNX0oyX6yEx7lV95ZMhjt7Acg12/wAFtOFn4FsS2BMAFKSDcdrHr6ZGcZPNZN3RcInD/HH4U3Os6NH4gsYGe5slPmlVz8n0HU4FeHWLFAmWJVlByD1I7V+ielaKLe2e0lg3BgQ4bkkEdPTjNfLHx9+Atx4A1GXX9Iiebw9dPuIRf+PaQ9QfY9iK5XdnTCSjocDpl9GdoU7zjBUjBHrXRQScLsAHFcbpEjeWGL5dTglRium0y5JjwSChOTxyePX0rlqq56FN2NaJm2kg4fIII6j6GgRqisQoUhg2RyT7YpscgkwAMZPB9R60BgjhQWQk9QM/zrk5TsTLSO7kEDI6lcD+VXYmaTkjAXpz0rPDBwOmcYJ9R6Vbib5VIGRxwexrOSsb05XZei24JIO719Ktw7ZgASFKgnJH6fjVFFYvu3/IucgdzUyBlIBJBY45OKxudZbMSEsQNq+jc5qJ7eNSSFwfenKWwQSSM9zUbhyAinJzwWNVckhK+XIXQ7HHQjqKQYDsASCMk5PIPpUgRmkU4JQ8YxRBCd4BGScnCnpzxk0kyXEdBASQCMAdSOo/Ctm0QKAQMDoc9zVWFC8YBAVl+UkdwenPrV2JCDwuOcAVRi0TNJhgDkD19KpzybVAAbk9O9Wn6HJ57Y71WuEDSl33FyoVTnoPpTuQZl5EYsFxkgjKH+VczfwS3DXIIygO07j2PbHpXVanbM6DYWAyMn1rGvrd0acs6hZGBwAeeOtddOzRzVInnutI0DxDDAKCoIOMenPevO9cXfcuBJn92wZvQ+wPrXpGtiWSWUuuCSQoxjBHr/jXnGuhnvAuAzqpJC9x3574r0aO55dZ6HOQ26+QhAK4IJ3c4Of0NXrgJJLKACVAyoxnIHU5p8RWeExJu3lgenBGelSXUUlvcvEU3FmIJPUAen+FdtzgauN0SCWO5tplG+ISbCARnnoD6CqXiQFPEbxooIcscdCcf0re0yFYhLcyljGq4UKwAZu1Y95ZsbqGd08tmjLMyndg54BJ6E+1JEtE+nWSXcqsQPKRQzMV6HPTHTHvWxqyibaERYlOJAEyVKgY/M+1V9BZzaupGwMAcKckj0Jqe5f7LcQAuA+0sFY43r3GP8KGNGt4YuJDKYF8uKYKPLDdCO/XvXT6kqR6LdkKZLksiPEq5BB6kn1rhmuPsGq2E6qDDId6sx6djg16ncCG3txc2zB4ZogxLAcNjkEc/gaS0NlscwEW1s1aCIuir9xSSRgVs6J5cunRuke5PMCuByVyO9SwWUc+jGQYAZSyhjkgfXvWDohkDOIBl1YjGcAj1+tBSidbBaG7hkiXYgSVUUMuCR3B9verfhOFLvxHe2DKXE0EhjiK5wV6jnqMZOajtJYorh5N4AlCkqxydwGCQfSqNxfHTvEFtdxStzJsLEcAHqPYe9O5okaOh2htWcOWfYxXkYwM9fet7xDZxXHhq9jgKvMwXDsCuM9elV7CJLmW8jDjep3Rx5OWA64q1DeJqEd5ZAqh8gsM9cexPGR6VNzRRsctaxj7JZiSJZJogFcFiQcdD61ia0DBqigoUdCSAvGM9q3rRAFDuQCykEdMEdCcdz7Vyl/dy3vjLT7FwAJIi5IYnGP/AK1PcDoNGmXULSS6gcJOCAwxyMf57VuWyDUZ7chiJ4nDluhOKwY4hY2hjJ2CSXcoXksPSui0RmDxRou+TcVJJ6L24rOWpUXrYt6hbibXbOWI+a4kIm9QpHXPrmt4wx6c19KpyQoRCQRkH0HrUfhzTmbVb+9uUZEi4AfovoaoX2ovcGWVnLxmUIASSxJ746496zN07l6NHlgMikszFVjyckNnk4612qSlkRgBkgEgHqfWuHsY/Jmc2xcKmPObHIB6jPoa7OzcPCZEU56qvrSk9BLc6TTmDWwYLhxjcCepPvTdRgddTmfeDGRtC+pHvSW7G3jhEilTK2Ae1SXbFNSEUqMgxuTvk45rinqztjscz4naWz0y2uIYwYo5SJSVyUU4wcemeO/0rIOhWdxqEupwB4ruRFZgHJiPHYdjXX3Nil5pzyscwICxY+g6/rWNbxxy2SXNu4kUjIUDDZ9MVjKSijhrKz1IjbswUlSCRgYHU1UmbqksZJXkg5GD9a1hp0GsKZEufKkYYeNfl2H0H+NRahp15FB9nd3EoG48ZyOx9+KzjXi3Y4vaROemRGjJBCu3Ck9qZGJHkLFDHk4HfdjuKklYzKBggKcHMe0k/jRHKYnACBxnkEkce1dqta4blmJQVO5doJyVJzk1JxkAdegNIFRVyB8rH15qQruAAGCO1AWILK3DvvcZAYgHPOa24eFAxnHr3qhboEckD5j1rRgUnOTn0oKijY0KEXDXABIMce5j68gAfrSMoBIAwPatfwLbRT3GqI3ykWTOCD1IIwCf1rEgIMQcdG+Yc9jWvLpc0UtTB8WPIkSBEUliAWJwVHqPU1h6bEwa4Z+ZNww2MkitjxZIS0Q3ZJ5AQZIx/WsrSbkSzyRKpLYBLE8gVrE8+vuLdxng44zxzjBqnIjKh5BOQa0boGJiCpZhztPrVTyywLE/Ke3vQzgZzVixs/FN3ay7ijBZVjVhznOefetO5UpuCggAkgZzjNZWqqsfizS5VcMrkq4UEYAHAzWxc73Lu4DqzYbDAEen1rK9hGPeEgGMnJ28Z7muB8STrFq1iXbJLEYByFxXbaldCKJ2IB25IOO46V5L4rv2vNTSaJ9oQknnGWocecFqdrLMSCA2QRnjuKImCIMqDuP3j1rjV8WzJFHGkcZcL8wY9fxFT23iiSSMDZtdegB6fjS9kybMy/icXuNRglbLsFKEk4wO3P4VxcZgcKEMinHVhg5HX8Peu08RwnXJ47lwQyArhScc+o9awV0N22B2wDnOepHYV3QtFWKsZ6RLKzEFiPTOcfjVq0RRsXJcg4Bz0qdtDdYSgKgjod3J9qtW2m3A8hShLZO4Adfp6VpdAke0/spwJdfEyJHLKnkMe4wehP619hmzR2YmWQcnAVsd+9fKf7KmnmL4gO5XYFt2IbOd2O1fWOSXbPUmuGqrs9vCr3bjGj5C7iRS7CMZJJ6UqkZPPP8AKncHgHFc9ju1IyhBJyT7UhhYkHcQO/fFStgZGeaBnoelNajI9jgcNgfzpjI+eG4+lSuQMD1pMdzyKTVgIHVyCAwH4dKFSXA3OGI4Hbipjg01gcnAP1z1oAjInG7LgnnGRUQFyY8l4ge4Cn+dWxjgZ5680jHAIFAGLrcksek3hJVSYm5B6cVyfwvkd9IkcuXeQ5b2J7fWuo8XSiHw5fyZwRG3X06/0rk/hneGTw5vctFLuzlRgHPI/nUT+E8vHL3UT6rGJNVGSSMZ4HStTTZkjicktuVD+J7Vw/ifXL+x1e+NtEJhCBkZx1965yD4l66nmLDp0alQS5LkkD2GKxVJyVzxbXPQPtZFyEYMpz0YdffNYWoXMC37iKNlG7h2PU+mKJPGkGu2egwQsyTSAmViQSxPUe2MVJd6ZMt2+RhDhhg9BW0KPLuNI5/4lyodNtjGGlnBBJXJJx2rz+1c3fL6dcIWGQUQkmvaLZUhYCSKOVBztdc8/WtKOS2ALGxgVR8zMFIA+vPStXFFWPEbbQp7sIE0q4Jz0dBxWivhWJ3MVzbNHKvRWOCoP0r0PU/FiTXAtrKCGOM5AnjU8EVztxfJHqAd3aWUghm2HH1PvUuHVEmr4B8LaWNSDSwKoPV5F3HP867P41fEG+8C+DtJgsIfKs7qUxgZx5igjn6e1cz4XuXbV7RYwyRTOFkdl6L61q/tPaJd6v4a0CDS7Rr02pZ2K5wigg5PpmumjKUQaTO58FXE/wAavDt5JJJFpken26pvODklckn8q8b0X4r3vwx8RySW16zzpIIwkZ4lIOAcCuJ034ka/wCHtGi0rSLlLa2ugPtBC8ucdz2GP50s/hySHSV8R3Oo2Yuo2JigUZmdvYelem66cbJHHy8srs/Q7wD8V9R8WaTaalfvHpswQKyXSkZyOvvXE/Fz4lSaHPLLBrdlc3Mq7QIW+aMH09K+VvBP7Q/iXRbiJLvUZdRtV4a1njG0qOgxjPHrXoOraH4Y+MOmy6p4cu/7L19V3SWTthXYdufWuR4iadrG/PBrRnH6+rXfiq1vyZJ7gSCaSQEEP7EV2uqeKZbmeFxEyRooBjJxuwP0FeG33ijUfBOrT217ZGK7B2kNk4x0I9M1dT4ySX0pFzYMGA2ghx83HX2rnqylMqlF3ufTHw0vn1BZpkQorAswJ7DoPzroPEmovHbOxUhjlhz6f41ynwIvW1bQluDAYnuAwSPOegz19K9K1fT9O0+1EupOt02MrBEep9Ca+drJuTP0XBWhSimjiPhZq+p+FL7U9cIWOKYFYxIOpPpXJ/ELxHeeJb97m4nkdnJBJOCPpWn4n8VC7cRRIIokyqxL0X/69cpZRyandRI2CCTx3OP6VcJzaUb6G86VNSdS2oWXh+78RpHaQaU0rsQu9skH3Jr6I+FfwP0fQoIrzW5hLdABhBHgKvtx1ridEvpdPhSJG2BQPu8YrpLLxJPFtxKWJOcEmvaw1OFPV7nzmLrTqPljsfRVh4gsNPhjtrUfZ4lAAAAAryzxzrcB8SsdYuDLZZLIEbt2Fc1N43kgh8ySF5gOQFIzWNefE/QBKq6naP5mPlSRen+NddWrC2plgaE1Vvy3PUdM8R2NtpHmaRC+JiQAx5Bx157Vm3OrhfDF7JeyS7wzYYDKg9s4rw6bx5KPFCSQJLb2JcAW5OBj8PWvXPFPiHSbH4fXKCdIppFDFCepI5FebCTnUvF6Ht43COjFSktzzLwOBqGqXMpPmsZSfMI5xXp7xAxAnICgAk9/evOfhNEotjKRhWkZhn0OOK9MuMLDkDA6Y9K83Ea1GXDSCR4f8QZrJPFgS8gWRNoYE+mTxXefBTwXo3ibUbi6ntnggYFUiQ4A9zivCvjr4hay8UIkEqi5IAZW528tz9MGvS/CHxCfwR4M0q/ghe6mZd8sKcE57k+ntX0WAquNGx8NmVHnxN2ezeKf2coizXugTtbOQSYyMg/hXl+t+FvFHhIGaW2iuYFOCR1P4etevfC79onQvGSC3lk+wXucGOY4yfxrS+JumxXGhXN1FcbsBnAQ8AkYzXU4Rnq0ZRk46JkXw28SnxJ4LS2jc21yhwVPY5qp8adYez8G2tnNKJbhm2jHfGOK8vn8UXfgLwjHFYRNdazfE+TEo5JPTj2rj5PDnjaSK117xpfyCIyYjsCSCuc847Vk5ySaQW11MMvF/asod/lPBXPII6UiTol6SxyoOc+tYLyvJ4gupU3BEkOAx60R3srXdxkBsKcKRnB9q8OfvSuzuUtDhPE2rAa1rszjdFAwVTjGVKg5/Mmsm38SCHw6JGXfAzbeuM8+lO8XF5LPU2iXdLKAjMRwuP61yo069fwnBHGoKs5y57sO1evRdoI4ZO7O/wBU8ZRx6JZFDlpPlUY4r6H/AGaPh9b6hDP4gu7cMANsLOM5AAyfzzXyPFpGpatc6HpnljeZAMEdOeOa+4PDvm+CfBVrYJqK2jwwBTGgBycYI966HVsrGSjd3M/4h64mmXtncwCOWdZ3IG0NsUKecH/PNeCeJtVu/E/i2SeKeG2aXmRigAHuQOO3StDxjr9y+r3zy3hCR58sY7HqfrXIWTW09vc3Ut/DaIMkmUFmf04HTNVSr2MqkFJ2I/FOkaLpsElteXxvVcksYztDE/yri9Xt9Fu9J8iyWRWXlVLZx6c96m02/spruWOd/tUTPkZ4BHpzVPxLYC/u5JdOtTbQ/dWKNiST64rZ12L6ukjW8J+Foo9NKyJgSkMxUYyfrXo8GoC00zy0YJDEuQCc4x9etcz4EhlFmLfUFNuSoVWYdj3+tbV/4fsooCiXLXyrlfLOQFz39zUfWlFWJceR6M7fR/FHh7x9oC6VcTxWVtGP3qxuI2YjuSK4C51K08MajLBoiLFbRAruFwc/geufeuT8S+GbLTgogiERI3bTJgknvx1+lZ+j206wTuUDwoBubvmuaWJ5tjrjqrs9D0jxVpxJkn1a9M8nM7NMXYjP3QM8Aeveu20/xDo00SyCznljbGTF0wOhIIr5xvp3l1JIrZFLkYz0Iz396+oPhrd2dp8KHs7mJX1E525HJAAwfp1rB15JFKmpdDjtT161m1k3enJLp1xB9yZ8ZBx1U/415v4u8U674y1YRanq89/FaEmKG4YEjHfOB+VdBdXax6nNFLlYgTg9Mkk1k6r4VXVX+1WzMQOG2HkjrTjiP5mTKEVsdN+z/ILXxNqDMWZChUKoHBI65PQDrXqutzz29hPK4VYApYSM3XFeWfBrwxqL6jN5VtIfMJJc8AKPU13fxIvH07SxaTzoGiBUhOQT6VhWlzu6LpxseAavIL/XbhxGFIbccDGfT9BUsURbII2hhgY9f6UtmB9pnlkIdmOSO4pLm5CRDIwCfSpSsdSO9+GsFvbwzqQzoxLFVYDJHU5716j8NvFFx4d1e9lt9Je8ViA1yrD90vpjqa8t8A3drHB5skqopBAVzgnI6YrRPiK203VJI4ZXUlhuKtwM1yVnFxcWzCU7SPr7w/qg8R2scqx3DysMtnAQCuL+Lmt6D4fsJV1q6SaQRnbaIQN/sR3+tcHoXxgsPC+jmYamS2c+RGQSR6HPSvLdYuNT+L+tX+uXUiWljH/AT2HQD8K+aeGhOfvM7lVTjoeR+J7mK48QXUkUHkW0spZV4OFJ4/IYFbnhjRrJNQSeFQSV5Xufc1yXj28j0i8kSB9yqxXce49K2vhPqaanqAlmO0BSArHGa+to+7TSicMldm34+8BW1zbvLDAGLLkqAOT9a8IPgmSzv5AYXCBtwJ5Un/61fW97JFNbmMhfLwVFec67YFYC4iwhfaCR1Nae1saRgVvAHgOw1Hw/M11BHvIA5XJJ+vasDxj8PrC2YGKIRAHJ2jOa9P8AA8YhsZwRhRGW46bh2rlfEl+817s2YBOAxOMjuKj2juaKCZ59p3ge0YpK8CLIMjOd35GtvQfBNhZ6zFcxxAThgAxPA59K6ixgitrNlcADPmKoHX2z1qsJ4xeZVdr5BB/wq1VaD2aPq7wf4/vdN8I2dpZupMEYVmcYJA71598adWvfGHhW7ilbzSoK/OcAE9SPwzWl4Ql3+HVJGQo3E8Anjr9KzNeuIRC6u6sCMkAcE0lVnzq5rKEeU8N+Fvwwm8RXVvpcxZDJKFACjODnkk9q+nbj9m2w0jw6bCC9kV5RltyhQQByAW+navJtG1qy0DXbS8guYxNFKJGj6EgdjXtl/wDHnV/GNnFZ6VojXv2fDPKiA7QO2Ohr0/rCa1PHfKn7x51B8LbbwFalYr1JnlJ8uJYyW3DnJPp1q25IUZ5OOfrT9U8UDxBc4aRkuoyWKtGE2HvyPyqhLeN1Jz6kmuWVTmKVnsQ37t5MgHykg84yRxXx18QrQHXL0kMWknZgWOehr6z1O8KwTNjJ2nAr5d+IEAk1Z5Wyu0scAkZJP60R1L5dLnmNzbGOUnBKnqfSqV9ZRCAtkEt2xXR3NpJLEHSLAboDwT+FYl5ZXaEhraVAeh2nBFaILE/gW3hk1uISkvbJjzFXrjPOPeuz+Juq6BJZpaaFpTWzAAm5lOWY9/pXH+H4JrWYlkWNWONxPCj375q3rkkUsJQEllbO7Ocipb1LSOXa1kZiT8hPTPGPerun25ilCuzFvc9ffNTWweZchN5B4DVYtoWmYhQFfG4A55I7Z7U+ZFqLLFvYvKxIG45656V9R/si+OtK8FajO+qyCONADuLAAnPA9+lfM1rMVjYAhCxx9PXmtnRbqZb5QSAoxjaowPf3NHtXD4Rypqasz9IPFX7QNtf6bOunaZbgTgxrcTy4zkdQBya8ptfhTr/ja4GpjxDZxDOVg83dnPfHavnmFb5pxcPdu6BQseJCQB7LnA/AU9re5kBK31zAx5AjkIGfXFR9aqLcz9lGOh9IL+z14pOox3P/AAk1uIgwDQysSCv8q9Bj+GEWn2sbSanp4miAZpSMnI9q+LBJfWoJOp3shzzm5cZ/AGup8EyXGqXhW6nu5ADlA1xIc/hnmqhiaknZaBOFK2qPs/U/Geg+H/Dwt5kS5uWUqFt0BaX3z2FfK/xR+LVl4fnMUWhuJpDiJpmyAT/KuxIsNCsSsEQW7k+ZmMuSfbDGvIPiNopvg97NMrBWwY3bJHv7ivTpzk92cbjH7KMaHU7nUoEaQZeScbgO2WGR9K+gNCv00/SoVlJICg7jxxXzNbzQxxpBE6xurZBiJAJ9a72w1TVo7SKSeWSSyUcKpBLfUdRXLXemhcD3a0vkvFBRTgnAJ70Xk/2ckOQpHYnvXneieOoRbs0SGNVGCJe/tU8PisatI2WVAvzfM2OnauFbHTc6PUrwSxbFQndnBUdPqfSvG/iRp2nSwESS77pySIyM49813eoeM1ELJBLEspBUgtgkd+O9cvf2bNZteylWL52EAHPr9KpEM8ys7JLBHluWadR92IHA46CqOs+J7m/uBAmliCMjaqiPI+ua09TstWv7qSaC0WVYzwFI5/DpVKOw1uO4tnnldUZtvlsM4Ppx06UdSNTd+HXhu5+YmFwCSzhV6A+lekWOg3LHd5EgAOAGQgEV678FvDttbaZA0sQMjYyzKDkkdBmvo7RvB2jTQoLm0imDDBJUDn8qwaUnY2g2kfGlnpRjcu48onA2kYHHtWols4AJUsPavsW/+Gnh0QAHTrcgnjaASfzFZD/DLwzZqWGnI2TjanGM1P1eHc6FOR8rxIjPsOVGOpBxVmLTjNIqIAzNyF65FfXFt8NfDgtxvs4kOOhAzj6YrnbX4b6BdanKkFoxTpuRgM/TApfV49GHPI+H/jHpqLpkqSqFRjnGOhHTivmqbbFdMC/lhm5YjoPpX6KftJ/D/S9L8JXL2tuC4IOWAyAGHGe9fn54i0xf7VlRo/MJww3HAArqp0uVXOWq29zs/C/9jLDA8kgV0I3O653e+K6x/E+mXbC2gsoZR91pcAY9MAdK8T8mfywPPWIdAGPXHpWtp88mmRB4iATydxPPvS5bmalZHoktvJbXSTPEXg3YCg5A967rTLqJokVOABnnrXmOjeIpLyJVfc6sMbV7tXZeE7S7nmlkkR4yhIKyHkDtxWctNCkzrowcBgcgdK1dJJDg4254xWUrBlUA5I4PGK1NN+Xk8+lOO5TNsHCgAEmnoQDggAnuKrJIcDJqZGx1OQelamdhJmXkE81Vb361Yl9SMHr9aiYDBJHFOwyoR1OcGmsCDkGpGAOCOh5yDTXXgjqPela4GTfqNrEZBPr3rHKhXOByDkg+tbeoAjoMegz3rGc/McjGevvWUjaKICo5GME8k1HJCSo+XeWPA9KtKAVOTk54FNLc5IyQOKh6mlivKmAAcKQOQvOaaCWAIXygR06kipcFsEABs/lTWBIJVcA+p70EjGPTAyR2pAMMcLgE5+lOOPLZSQGbjcO1OEifKARkDBx3oAUIRgkDHrmldd0gIAHHpSrksAenXPrUkSCQlAckH+E5NAEaIwBJwQTx7Um0k8HaPQjrU6ZckqGI6ZI6VG8RDAhs+oxTTJsN2FuMVGRtJLjH61OEAYueCeOaNoLkAZJ707lFbYVwSwKtyMcYpEQnO05XqasmPeODgg+nWmEMZQEYhQMsAvA/GloBCQO4wD6VmajO8asygEAYwTWvOgVQTkD2rJ1GzkuEJQ5J6KOppCZys3iNIJSpdm2n+IYx+NLba6l/cZTjHGSc5rC17QZpJxJhgQScA1mwyy6excocgYB9faqSuYNtHpa7hCQzBQeQQetcrruJ2cMxIUYGOtUW8WyvaABSHxg5GMVQfUJHYuZCoI5HXIprQXNoYWqW7pGQDhQMkOOSPrWda6cXcXGQoxyCQMit248u/wAjYX29ycAGsS7t5FbESKACclm6/SquZMmE0ttGwA3q3Ax2qtPIZQCF5xyOpNQmY/dIKn+76VKls9wCVVgMenWlcybsUyRcDcp80KM7fT1p1jbCdyQCGPCqTxW3b6EhgJjXaoHz45xmqi6eINyBCsakkSZ60XJKd5ZiycgDnGSvXB+ta2kFNiF0yRw3qfaqMySrGUkfCE8HOc1NHK6JGG2omcHA61NxXNe6DwRyCNVVF5ZdwPH0rDMssjk7wEJyFU5AFbEGmRP5sqXJDyDaVx/KpIfDdw0h2IXXAwAuST61DlYk1fDVrDcRLvIDj14rorzSoUAKyxgEYIVgcn8K5RbO7sGIcBSvO1uDipl1URwlEEZBOcgdKxcrlJ2LDxmKTYXwqgnOcYFR3WpCOAqbh0JGA3UD8Ko3Ae8BMs7FT2Pb3pJIbY2qxKdzD+M96zbHzD7XUhJIFnkZicYYnHH0q4+oRLG/kTpKTwAp6VgrpsWRvc46kA1PNiKcNEN0YUAKBipuxczHzy3+obTGfLCHBJHUV1vhu3uGty0pIQHBY9xWNa3xCIptjs2hsE9a6LT9QIcpHEBGVHGM7TVR3LjudGn2cWgjWMMQcgEdqpNao+XeIE5OCRinwOJSuGJYDnjGKmk+cAEkAelbJnSrFQxRbkG0IR8u5RioJbpAx2suUPzY74NP1DTLmdSYpWRD0IPQ+tc5c+HrqNiZZWweTjjNO5Erm1daxp2S8sqCQ/KMnv6Vj6hr0FypQRwoqArlFAJ9896y7iwRQ6yuEKnIwM1ipEHuXIQyYOAQME0m2YuTLd3dwcESMCM5YHOfwrqPh4UOoxICshLhg4HOM9MVzttpAnJcR4fHG4Ywa63wHYTW+rWxCYAlG4nHAzXRRu5Il3aPtP4ZqFsUkdThEACkYyTW146QnRZFd8AgsTjpWX8PgE06NFbICqTkZz3rQ+Irt/YsxGMtEcFRwODgV7cW7ouKsj4c8YWcC+Irt4UUhiWJPqOKr2UyQhfNYISOdx6elQ+JLsTeIJ0ckBJGB9+eaZqc1jHZmRUIwMEDGSa48Z8WhrF2RduJBcsE3AEDcArdRXL+I/OJIRS8RGCc9/em6beQ5aGIKqMdxPfP161tJbrcQkyqTGPulRnNecrjucJZWTxaqG8tUU8DB6it61jFvMMDaA2cZzxXq11+zlrVsf3dzayyDqSQAP15ql/wz342Vy6RafdRnkbbjYx9sHP869a67nbyPscZcXplgkRXYKeoGDgVnaDa+HrWeSa8MplJyRgYP1r1vSvgbrVmxOpwRKW42wMGx7ZrWHwUiXmaJYwcYzg5rqwy5qiSZEotK9jM8Da7oE2oWVpFGEJYAEdHOePxr3S5hFqiQqgSPAYAcdRXmOkfCi10vVIr17uMxwYZUiUfIw5Ga9DaXzYw5csxwCSc5AGBX71k9Pkw8dT8wz2opVLEU8pwyg4GOpFch4lmJ0i4JQEkFRu6j3rqJ3bkBScHoK5DxrM0ei3JWIhgpIBHJPpivXxD5YXPkIX50fPN9enwvdxXludrrIWBJySSTxmvdvh/8TNB8YJFZ6xAthe7RiZ8BW44/GvnnxixSFHkjZDuBIPXOfaqt5d2Gy3fMqA4yCOpHIII6dq+KWbSw9ZqSuj76GBhiKCvufa1z4QkRPNsHEsRwyunIx17VmQp4mspWWDWhbDOAskIIGOnHevB/A3xa1HRooY7XVLowodot5cYPtk/4V67pHxwj1XbHrehOUHy/aLUjgep7k/hX0+HzGGKjZNPy6nzGLyutRd+h18moa1HGp1i4sbmEDcStuAWHqcV4L8VmW51RXWMRxZOFUcEZOK98sT4f8RwebYXc43c+XcLyPbmvKPjlpEdktubZC4BCueOea8TN6SnRfLoaZVN0cQlNHhd9tDsSxz0znoKqx3JSYBSEAGSx71evlidyFcEgYIH8J9DXPXavbbYiSV5Yuep9q/I52i7M/W4S5lc9P8ADusxLGhbBGcEDjNa+pRwuu6NCATkAnJA+teR6V4hNswKsB7MOteleG/Egv42glaKVyOFK4IFc7tfQ2TOj0XU4/s7K77GX7oY5yPrXb+GNVSaIRghSD/CODXm8F7Bp9w6vEg4ydw6CmS+PYrXUI4rUrkDgKMEmpeqsaxdj3jStYNhegiUqknykDt7107q1zbNPFIZEB5J968S0LxkJ1AnljLY5GDke4r0bwrrpYpbpKpRxuOTjPpXi4qkl79j9N4Xzl4esqFR3TN5J2XIPFW4GRuSc8GsnUJ3iZgwAHUEc5qOz1EhgMAg9ycGvMjOx+7KKqw5onKeOFaPU4nXABznI4rOhnWWFACRgd63PH9sk1sJjIUK5IwORXBpq8bWgQ3MSBcKQThiR2H5V7WHlzKx+U8a4d2hVRp6i6sHDpuUjBCnGTXl/jTwfBNbuI4iJJslT6GuybUQ7hmckr0XPFRXPiAQx7XshcAngkZwa63dI/FJXueNP4BZIdssxh3DBJ6Vjn4YXk0gXT5J78k4McSdfyr0XxVqn2ydi7rFEg5UADFdL8PvFnhnw5ZmWXU3ivDggkgY/WsnOxB47J8GPG9pbG5Xw5fvAp+V2XHPoe5rrfhjb634fvFku9Lu7IqxDNJEQpyex6Yr2KX46aTNMS/iGaQqPu7gR+RPNcx4y+OOnXmnzQLqbzF1wrJgAexA71HOwWh6YPK1bTURipMg6Ken1riNN8A/8It4vj11LRdTjQjNvKcAEE8g9jzXN/D34j2liAk0vnxS9Nzcgk9a9l07UrbVYAFlBDcEZ7VDkWM8T/H3xHdWxtrPTLO2tkG1oyodiAOMHHFcRoZu/FmqSapqWwyKdscEjcj3A/Cutu/DUUTMbWKORmJJDnGT9a5vSbmNdSmR4RE8RILAcj6VMbLYFc9e8EQWQuI3vQhjiILRgg8fTvX1t4J8a+FtO0mOK0ltnYIMbnHXHSvzN8Uald6fLNcwTzoFBJCMRxXM6N8Rb2GSO4stRkilDbmLHIPPTHFaS55WsOVmj9QvEPxAlN27IluIyMAxHII+vaqVmth4iR4NZsI9QsH6ZUHHryfwr4N0j9orVbEBbuxS6ToXglMZP4HIrqP+GmYL+1Fs1/qWmAcbU4A/HBFZucloiVHuj6i8Yfso+A/FVtLc+H7uPTL1hkRZBGfcGvkL4u/BvWfh3cTSXtspgUkLPAPkf3x71u23xcuJQfsetzk9RIZQGqRPGUfiTfB4g1q8ubcjASZlYA+oFXTlP7RLhFbHgn/CRI1o8LkIBkGPPetz4YzRWutJLJDsLMCJc5zk9D6UnxD+Fk2pSTzeGreScMSyrkDP1PaszwXpur+GbpU1eCS2BIyvBxg+vSup2aJVz7Ogvhb23nyxtFiIFcrj5QOuPpXLXGn2OrRG9d0li5JaQD5a29Av18QeGEk8wzkxbN0hySNvQe1eZXk7xPPpy3bALnfHnGR6ZrlS1Neax6fpGtWVpAhWJJY4x8pwCpP49a5z4h654I8QaPdJq+hWdxf+WQJtgDDHIKlcYwa4eDxOmmQC3lPlRL8oVjjPvWVquoafeJNBI7AyDqkecfjVK6ZD1PF/EkqQTyCxDrbElQnoM8c/SjQvHWv+Hyo027uLIJ3yWU/geK6y/wDA0zM09uJXtiejDqfqKz5Xn02IxLEqEDADxA4/Gtb33Fsd54Q/av8AE2lxiK4mFxs+Uk4G7jrjtXu3hz9rDTPFuhS6Rr+mJdQzKFLNgAD3B9PWviKW1E140rrg5yXRcc/Sq9xPPZlnWWRVXkjHFJpvZg0pLU+rbrw/8NxqD3NppkkruSSIpeDn6daqXvhv4ZXUTNceF4Z5cHh1IJ/GvmPSPiJrtqwg0+J5XY4VhGePx6A/Wu1s/iB4qUf6bpazS905JHuQBxV81tyUrHbWFj4LOsxx6H4ck0BQ2JQ0h+Y/yxX0NovxButKt7IaRqVsI0Xa3moJGTHt15r5q0XUYfFcbpewrprY+ZoSSwPpg4q8nws8T+UbvRfFlgIwSIhqDCOUj0wDzz3NJzT2BRPVPHnxw1G5aWKTVRcSK2CsQxgj2qtovji88YaDdW09tPfRFQHEicY55ryeH4f63fXBF3qOlzX6EGWRroJEfo2Ofyrq7Tw74r0R0aCfTrbTgAJGtNR8wMO/OBikp8o2rnK2/hqSDULlVu/Itt7BbcrlQuTgc+grk9e0KSx1gSwx7VH3Sq4Pvn2rpvHniie71NLbS3soEi+UyGUkuQeT71nyXd7dQKl05IAGZTwD7H2p+0uTy22E0Szna5VEQsGIyqAnJPoK6PWfB+reGdXtLiUF4JRmORR8qn0Poea6XwFokNui3boXm25IBwAe2K7a/v4L+FEvRIYVIwIxuwexxWkdSJTa6mTo94IrWFrmISgAZ3jINVNcliu75xbW6xQZz+76A+3pWT8RvHkPhuzht7LTpJEY7TLJwBnviqOmeIJ9Q0hpLZ183GWBI6e3rU2WwktLnVeEr46JqYedma3fO4u2QR6V6lceEh4g0Q6jYRQtEsZLRxklgPX8q+f9J1J9Vd4jmSRTtZSD/Kvov4NXf9n6hFbSuYraZPL2sQFJPeq9lFq7C9ij4a+Fuj6rbGW4uZY5R8rLGcEH61ur8CNDuEydVv1GcgF+hrduLCPw94oeLAaGY7gFOMn19q6JSCAwGAe3pWkcNSa1Ry1JSTPMp/gFYwzkf25IQx3bnAOPxNWYPgPEVOzxCCcd1HFemqgKAFQQeenSnRadAHMpLbz2xwKPqdB/ZRl7SXc8vf4By4ONdt3HvGMkVn3HwY1SKR4oL+wCrzuMZyPxr2g7VwAcgUm5WBBAI9CKn6lRf2R+1a6nhDfAjxDcsXjvbGQA4I6ZqM/AXxMhJV7Ag9t3WveEgQEgKACc1IYV7kgdMYzUfUKP8pHPfc8AH7PXiG6lDyz2MRH3mBzgVW1H4FeL0Ux2z2Toerbh8/oeelfQ3lJjIOAPQYzUEy4Bwfyo/s6h/KS5WV7HzQ/wA8W+aXeKziU/edJ+TU0vwa8Q2YO22gUsNpbzQcivoK4QFCCMj37Vl3LRRRszMAoHQnGT6Uv7LoPoQ6tuh853fwv1USCN0WQpksAwGD9agi+GmpWe51sITITjLMBx9a9ncmWaSQAKDkAKeoqrOB0I49KzllVFa6mka8r2scnYtd6R4bexeIQKeSFIIz9a8t1i81/SrqQ6JqkmmPKSzMuMNjvXqPiyVo7aQxgAkYJJ6fhXmHhTTjqHiZ2u55riBiQ0cpyv4egrD6pG/KetSqyUeZMx5PGPju0kRpPF8oJOAGb7x9q6HTfFvxFuLlRF4ild2AwG5Br1W20rRPISFtF0941OcGEZJ+vX9afpXh62l1qOW0tFgiB2mOMYAH1NL6jTjrYqONqN2uchE3xOiiJTV5ZWlw3lof1q2k/xRjyftdyg6ZBGD+Neua/Aml28extkYTJHpXIy6sSBtO9SepYjH0ranhKc9jOpi60XfmOZivfiOVA/tUI56l8DH41K9144jkH2vxHaxAjn5vmx7VqXmqHBUykAHlSeh+lc1fXYlkJJ3dgetVLA046mccbW6SL48TeI7FjJJr63UIypRB8wPY+4rh/Fvxj8X6US9lqaDBPyumc46Vf1a+KwOodRxwMdfxFeO3EsureL0sRO5tiyqduOSTyD7Vh9XgnodtPGVUruRuL+0t8TJXKLe6eFzgb4yM1saX8fvirdzJFBcWUpIwsewjJruZfAHhzSIkifR4JZVUF33Eknuc5wPyqnpPhuxOrrLbwiGNXAVV7D696iVCNjdY6q+pUuPi/8U9NhN3fDTPKjByTGeD6Vm2P7R3j+51ZGSbSgD8pBUgkn2r0v4x6XZWXgqeO7eRUKEs8YyRx1r5f0y38Gi5P2TX9WNyDkbtP6kdQCW+tczw8C1i6sup6n4p/aV+I+k6gIraLS50UAuxU4ye2amsv2ifHeseHtRkvotNMAiZZIlU7gDxx+BNeW3Wh+Hb2WWaXx2thIx4S9s3BJ9MqTXS2eh6da+EZ4ovGWnKLk7Rdyho1YjPAyM1McPTTugdeo1Zs8bWCe+1yaUqQ88xkAA4AJGR+lfaHgj9qjwl8LtJstDljvxcRxLlhEQCSOoz2yDXzt4c+HtydQjeHxfoWpgNxFbT4YDvkNjJ/GrXiXwf4hutSkaxvdMuYVIUBr5Iz64Abr17GtZQcluZRqOLPsPTP2zfC1/aPPHPcPHHxITETsJ7H8qav7YHgbVbyNjrXllflMflkHP0xzXyxZ+FvFdroU0YFs8+AyRQ3Ecm4dxjODXNab4S8WJqsJuPDTxwFwXnaIHHPJJBNTGnKOtzVV0ndo+6Lf9pjwVchiNYgBB5Ey7f1NWV+Ovg2/IRdZ0liw4jaRSf1r5b1bwBZajZyNPYxKQgVtsYHP1rwfxR4Oi0yVy1kjhWJQxwlj19VGRVpVO5t9Zh/KfpPbfEXwldyCN30mUtyDmMZrWtvFPhqWMsltZLH0DoyYPtX5PWlm4vFSKxu4gxyWEcwxXTacZ7LUEjknuY3DA7JZXBx9M07VO4/b039k/TaZPCGr71lsLKYN13MDmsqf4Z/Da5DGXQ7AMxyWGM59ua+PNV14W3hFHSeWCbYSGWZgenXOa4LQ/HmsyXsUCeLNQjDMBiScFAM8jpU89VbFKrRe6Pvm7+Cfw71KJUaxaKLt5bYHNZ4/Zl+HNiTcQQypOwIXEnJzXyrqPxC1/RNREFh4luhKm3ADhkbIzkAiu2i+I3jG60eC8svEnnzINssd1EpKNz90AncOnOPwq/bVFujNujLY+j/DX7PWk+HJPtOmeI9QsJJOTGsvTPbFL4z/AGe7fxeiC98U3rPHllkdhkZ9K+UdW/aQ+KOhxYe7s5yvId12lvQHC8D6Vkp+2t8R9PVhPoml3JUEkGaQZ9s4Fc8qtS+kTFwpvdnvkfwtj8DeIY2TxOt9FARmO5IBPsDmtrxDHPqEMgi8rbLngODk/hXwV8QfifrvxS1UX+oMNOkkIxb2UzBUI9+CTxXe/COaSG1cPqmpiXj5luSMfnxU3rP3il7JKx3Pxn8A+INX0OS2ttPaQseNmTken418/wCkeENY0TxRbf2lptxZurgEXCEZA9DXsnjn4neLfBC50zXrt4SN7pdoJiPccgke2a4fS/jDqvxB1OJNbmin+zhmEqqYzgDkEEnNb03P7Ri1HeJ5r418STN4nvhHJkGVlHuAeK77RddOmfDK4uX/AHV1LKoVyDgqBz06mvH9e1YTa3eOqBQ0rbFbkAZ657CvRvGF8dL+EehLG2w3DOxQDIbGBnHviunlTRnd3udH4B8QvrfiDT4iQ4YgkHnAHevc9QjZ7ohuDgAHGMivlv4A3ovfHVoiku0eGIAwB619VTuk11ISWBJJAAzXFWiovQ9DDu9xqqwgIYsD2weoqleAvA6nkDjaf6VpMSYhsG4g4wBzVG6xtJ4yOcGuZs71a9zD8MxiHV51YKycYDdq7q1ZQc44PTB6Vxuixg30xB3EsTnHT2rrbfAQd8UK5bsXy3vigMccjJ+tRblOCMg0pcBTg4qwHA4BJ4rntdcFwThR0I9TW3vOMc4PGcVz+tsC4DEBVOcU0iWY0mDkjp6VnarAJ7ckBmYAgEHoKuzSZJIOeenpVdyDhWPyE8j1qhxepwU5CylSOfYUpjUlfmAJ6gDqKXXHn068eMKVGTtZgDkHt61Qj1AZBJ28YPfFYu9z06dRM04ogGcDGD1Jo8gorY6noKiivUOA0TODxle1TtqKeUUMOyQdGz/SoauehCURIUKkAHJx09KupCdoAPJ654rPt9QVXIJVSw5B74qxHqwKnMSDnAwTzSVza8SwIiMgjbzjNQvGAxBIJHT3qVrmNCN2AcYGPX+tV5LqJ2IVwSP73Bp2DmiMa3DNzyVGcVWmtl2qQMk561Za7gclHyQRxjv+NZl5expnCsQvy/KelVFHLWlEyNcmFrZzTYwQCM56/hXn/wBoujPKAZBGxDZBGDmur8TStcWzpGCwbjaeOK5GW4m09gC6Ajgd69GnGyPkMbUjKenQ0rPUbi3nU3DugX5QrdgeR+FdO3jA6jYSW0jrMGG1WCjIwOBnrXB/aH1GTYhLsQctjIrW0+waGeKBNqKBk7uCT7D3qreR5jUW7l3TtNTzXJGEOBheprrtPsI1MKKrE9fmHb6+tZllZsgcFdzLyVA5X8K2VvPskMZLhB0+bsTUM2ppLqdno9oIliOSDgjk9a053liBVYlKIAXdjjAJ6e5rmdP1txEokUEj+JRgD6GlvdUk1jMEUqI/djwSPQ9qzs2d0ZRSLmq3MVyGWIBivJwa5ueVGZ0ACAAkgDpWsNNlt7NpTKJZFBXjAyT7dTWO+m3bqZWilUdNpGT+GO1KxDZkzkrMgUAu5xz/AJ4rZ03x1eeHmNlZW5iBfeLjfnaeh4PBqFdIlSYy7TvIx0wRUMmmuhctH8qnrVSipaMylFS0Z19z8QpNQsBFLZQBlYPJLJHlnPqcHilsNdtNSuFdIlhLcYTv+FecajFKpeOJyp9T0x9KtaFaXMTII5SJBzl1IGPQc1mqUURGnGLPZbCTCEE4B6+1XbFQbrzHAQ8jcByBXHaZqsyBBNlwvDbVPA/Dqa2odet1yS7hSeAVIP5Vk00zuhGEkY3jCTV49UeKKdriBlJHmydPb6fWubTwudrSy+HNPvZWIf8AeSMSB6naRjnmu8uxDdzpKnJK8E88GrEEKxxEg7TjGVFR7RxZ6tHCwqI8Z16e5i1YXK6Jb2U8AUR3cLElSDwMnrXT+F/E+teLXuIbuRrm5AH76TA3DsDjtR4pttxulBwSpABHANX/AIQwvaG/uRGGLHaAVyW4Az7Ac1tGfMjz8XhYrQy/HcMum20aOrGZlwyYGRn6dRVvwrZ2c3wl1LSL0y7IrsSiKIfM+5Rz69R1HFX/ABVp4utQe6BZmA27c5ANRaHbMGMYOIicbhzk96mVRrQwo4BVEcJo3he2t7mVlFwoIJAY5z7E1JoBie6uIblVVojmI7fmJJ4Ga72+A05pRhmypVcDkE981xlvaZ1/yyBuO1gzNgAg8GnGTYq2DVOx6FpXhG91bw8RIYkVpOGWICXA7E9SKw4/A+o+H/EcV21tIbSM7vOLDaR7856+1el6Dqb6dEA6I7EAKsgJRiPXvg+teoz6bb+JfDkE9xFYwXAG14rQfKo7cVV7nm1KPKfNfjbStQu1iudGjluLplZbhYudpPQ57isCPQrsRxgpcWV6wCsZWBZ27njsfSvoTw1oVpY+IdVtViDIEV3yMZOOD/8AXri/HBOi66GshEzqxXnnGfepUkzFU2zh7m/tLabw9Yag6R2ViT9rWQ43uehA+uOK57Ulu73Xrk2FxEkc7hVjhJ4UH09x2rqtc8OXOo3sd3PFGyNjLEZOT+lbvhHQbKLWYHuIv9HSMu2ePmAOCD1yaJSsdMcHzRujlPiHPPqFvYtdxo0dnCIw7ZAGB1571ymgaTZw3BL3kbvOpyoJ79Bx0P1ro/iEh1aZtwYRIzFY84AGeCfU15lJDFpN0kjFijtjZksQfWtIq5jLCShudAyRR3hZIogIjgMvOcHqe1WLzSta8RogsTlM7mjiYAuOwx3rmr7UUMSQEEZIbIBzg9Mgdq9N8I+G7e7toywdZNobhiAfyNN2jua0sK6jsbXwW0nUtHudR0vU7IwJqcZWJZHBKsOpABPOKoa14ak8NatJIYWMbku2F7DsfWtv/hHxpV9DqFkjQXkLKySKSScHuT171r/EO0i8VaTZX4YJcykrLGh2kHjkjtnr6VkpK5pUwDpu55zYakmqyPDA8dpMrcoBg47HPaup8NQ6jN4gsNO1K6WdpJN0ZVgykAZA+tefRqPDklzOGjeYEp5bjOV9yKf4c8TajJqge3dba4BxCQciMY6gGtZRutDzatNJaH0H421O38PpcxOUlupM4gj4VB2/+tmvNtC14rNcLdiYafuJZIJOHbsMdz71L4XsP7U1W7S+uZLmS42hWuGBYnOSfTB7ADivSW+Hr63DHZWViY7pRxJHKiZHr83FcdlFnHSnGEuV9Tz/AEbVBDcXaJYKYZlJV5PvJn6dT70xLxIYTGYmdMncysQT6cd+a6+7+GuoeG7k2cyKs20uS0qFgPXIOMfSuB1ISRGaPDAI5UMzAlsd+O1bRR70IWjzBcBFcKSQSCxUDj65q7pAPmOCNsbrtJAHHoa4h9avZrokWDPbR5U+VKAT6Hn9RW94e8RrqHn2kcZhvWAXfMAoI/2T0P0rSSaWhLnZHX+DYJP7SlEkUjQxMVYNwSccED+tdVdPmFiWAwCeeM4/rXMeFp72+1CfT7aGVLpRhsnGR35711MsaNNFE8oTPyOpILZ7gVy6yZrSfMtSjZsSodSV3D6HBqtrZWSMREEMcKSvWtSKBWYKhBVTjJwCfwrI1nclwCpw+4An0FdVJdzSpHQpWmn6ze3sGmaVcLFczZCrK+Mkdgx6E+9T2Pwl8a2GshJtOuDO2WaG3lV94z1OSOPpUCRQQ36XsjzSsQVIZzgk969w8F+DIbywspUlcSuu4E3DpkntkGvRo0FV3PMqLl1ZzOieBvF8VsYbnSLi2sgeVbG/d64z0/A/Wuzt/h34hnhDRW0RcjJiZjGQPq3BP0rsR4Llmjy17PlB2vHOT6ADp+dcJ4q8RQaNcPHNf6zG6Hy5BHdkFuOAN2eK0nhYQ1YU8Ry6RG6h4N17SkaW9gihhBGcTqWAJxxjr1rmvFGsDR9MubOzeW0uQS4uouG4Ho3r7Vga7NE/iLSJ01C8mhkJkaK7naTAB5yowCag8Xakms3c7MA8RwFBOMAdB7V4OJoc07RWh2RnKrqeVX3lXN/HPeB7mSWTdJO7Zlb8T0qTxnq02i39ra6jA11pzRiQ28zEFFPRv8Kst4ft3u7mcmQzA58qMZXA9+grE1fS5r0xXGuzmO2I8uOVctgDoMe3vVwpKOwTqO3LYnRzqOgz3OhTi1vI5Q0MUgDeYh+8WJ6H2/WpdG0u51SCdNQeOaWIB4SQODnlR2wfel8M+HIAskqzSyQIdu8HaWB4AwP1Nddb6NDeQMIEYhQQVX+HHYetdCSehj7JtcxT023i1sXelm0WKSONgiLLu+bHBA9M9K5i0ie7u7bTbi8Nte2hIJlwGc544PB9Kr+MrfVPCUkd/azSWy3GYmdVywHYAe/rWHNqdtqlhBDZS3A1FxtuEl+ck/3sgcD6801DlZnGFmexaVNFb25SdEeQNsMiqOD3xjpXeaFFDb2YjhZih5+Y5we9ee+FbRodAitIwhuTgkg5z65r0LR0EURQgnCjknqe/FYNe8fTUoctNXN6FiMDoP51PI58kkBS3GNwz7VUg5UYPT9Kt9YwMgnK/wAxmpSuD2PofRH36LpjgYBgQYHbivzy/aR2v8XtcUsCRO5VSPft9K/RDQY1TQ9MQECLyVPuTjOa/Pn9omEN8YtaCDJaSQ4z0weaql/ER83P4zzNkLW4BOMjg47VkmLMhwMD27muhihMtmQx2qc/KemKozWZIAjQIMcDHSvSLuZMcJaRwOoBGPT3p0aHZ1GM4HrV6OyEas4++QR3zinx2RCkMpz2yKBMrww8ZBODz9Kj1FStmzDgfdJrUhtWKE7QqjqD3qzbaIdYgaMusSEbiZD8qqO5759qpbiZ56QEBCgrgkAClWEOBkAkdCeo9RU09uTPIoO0qxAPXODUkcWBkDj19TXStUczM7UFMdvuHAJ49QD6+lc95PmEoqsACSB2x9a6/VbQy2bAgsCRnHUn0rM0bSHnuUAVioblTxkelUSYLwHeDySARyOD7fWnvCqgBSASDnA6mtE6bm6lQKHAc5Uduen1FT3Gkyx+WEgYu4z8+RgetUnYDIij3kFhlsZzVpFKsSzE5GMGr8elsiF+Md9xxitWCwtriEARPE+MfM2QfcegouBz8cRVuBx2rv8AwvaLPbL0YgDGRnmshPCl2ArwI0wYEgRDcR9cdK7jwlpcsT20LxFXKhWbGMMe3uamWqNEmtTpdG077ZGDJKqRxfMSxPzEdhjvSSyCS/cKPLjUECIdCPXPU1pxQGNvIRcJGSDxgE0z7F59yViVQ5OOTwR3rikrHTB3djl76OWa6iSHDHOCCM5rds/DbygxXMMSCTJkcNhkUdTgdB71vTaQsiRy2ltE0wBiMsoCoh9yO/61k3djDAzRxT3E95LgTuo4k9gT0HsKwc9DrjC3Qq6r4ltYtMTRNCtHtNOY4aZAS9yw6lj6dhmrml6NGk9tcFGdMDdayAlTjrkdahtonGbZNttEG+a3gGcezE9T34rah8wlwDtKgnaCcgD1x0rF+R2Uld6lyKCNr9p1XEZk3MFGR9AD29qXxTrUt9LLcFi0xUIE4xGo4GKis7e5kiAiG5jzgtgZPbJol8PTYJuHWKZxkRAmRz9FXJP1xWSTbtY7dIrVnAajam881SBIWIyD3qK10Ryiszm3BHynGTgdwK9i8NfBDxX4sxFoPhq7UuRuub6MRx/XrkA++K9CsP2JPFzsLvUtV0zTZcbEVQXYZ7dxXZHDz66HDLE0o6XPmJ4hJOkLxMUJIBwMDAp6aeLq2COqlHcp8x6g9PavovWv2YtO8IwJqGq+KmRvMCSx21uCACcHnnBxzkDtXEXuh6Xpeva5p2lRya5YWFo1wjOyh3JAyS3A2qDk4GaHS5dxxrxqfCed6r4LuPDNhb6nbNbvZsWaOUSoJfNUAldo5AGevevItUy7Ts5JdyWOOMn1r2PUlisvB9rbahewRRW9tJcWJK4LzORuQjqCex5FeOyqHV9yYYsWOTnr2ql5Eavc5l4mcsMAbSGIPaqb2wurtYwhlgLAyKvOVzzj1rS1MC2MuARJMu3GOAKfoVqI7aeWWMPsHAIJIz3GOO1Mzub2teIhqt9OTax7HRVgUk5gVRjK46kjrnj2rnbe2kmnMv2kskbbSoGdp7D64qW1nF5dOAASo2jByQO2a0dNtV1DU4ItjhVDHcBjJ9c9KBrU6LSdO1WS8htNGEbX9ywVWZuCSMgZHfHOK90tUGhaJpmgM0c40AS3mozpkCa4kOAnB7Z6DJ+nNYPwk0SLw7Z3PiKeJJjby+Xp6MAS85U5OewA64rpdI0aS9Iif5IpJGubyUjJYk5Ix6DoKTlqHJzHOpZPN51ztkhJUyLvJVgcHIx26da734Pwrf2aT7Gji+zrIqyYIckjIz3Az1FY+rFLoTmISSRKpj88kE4A4H4Cu7+Hmnix8OaPCCQVi27evAUduo4A/KluPlsjv9LtiwBKEjOBx1rXutFtdUtHtr+CCa3kQoyzx+YpU9Rj1x0PajSoxgE9/atuOMcAj/61QoGTVj4m+MP7NNz4N1G61nwzFJdaXku9qmS0Y7kA9R+teU6bIJYy6oUOdjowyQe4I7V+mUyF1YM7EMMEE5BA6A+3tXiHxS/Zt0jxZLc6jpkn9jaowLCS2jAidvR1HXPrWc6d9jop1nH4j5SgbYQcYQdT6e1WTL5kRGSAM4BPA/8Ar1peKPAmteCLkW2r2kibDtF0FzC/PHI4BPoazI8IFJJGTnbjBOPauKUOV2Z6UKnNqmSICoAzgAcg1egIZWIwQRkc9xVGEtISzrtOeOatIjk4AwCOW/kKxaudEXZmnHIHUEKqZwcL0JPerBwCFxkj2qjbyHaRjLjoDxkitSECU5d3LkZJcAY9uK4pKzPQi7oWNC6EYJGacYgxACYAyQCMnP17d6liJPfA+lSGMnJGSDUXKehS2E8oGYdOmMeppUjZSCCQO+O/tVzaGJA5I4yRilCBgoB9jijmE9RIkUAEAjsTnr+FXYtwfAAIHQ56iohDuwATj19KswxkE8ZOKtMxkSEDBJGQRwKqTwF8Ac/Q9qu7d4AIzjj8KPJPBwcfTpTIsZlzEEiw4JLZwa5fU0Ko7gkEA8A4/Gusv9pB3EjGelctrKqFDCJpzyeTgYHXIFdFNmNRaHB+IHb7OwKhgc5IbkgV5fqrGaeUxlkQEnyzg4wPUdzXpWvbLmzcEYBbII7j0+ledahbnfOAgKMGbPsByPWvWos8iujn7KZo7l4hIxQgMFAOQep6Volp4YLQpEXAmJbyjuwD3ye/qKyLSYxaqsoDF1yoCtk7cd/XFa8VwY7ZwhwsTbhjvnvXacNjU1W28jT4I4pfOBUyl+jBvQj29q5273tLbQkqvyqzBsgHPXj1NbN1qRiktXCDG3cVYEh1I5HtUerRr9otJIgDBLGrKGGSuOoJ70LQVjT8O2otIo0UBgylQWwdpJ/nWD4xneHV7OKLaRGxBYg/IR7+9dfpVsqwxuMONysQcgADtn1Ncb4oiX+0iWOWEhCj2Pf3oWrKtZF5JjqWhqgKmW3JYKnDbT1IB4OK7vwprwfSrO2nYuFUqwwMnHf1ryfTr+TTYp7kAEQSrHOnXMbdSPUj0NdHot0sWpXayMyQqVaB4zlcHoG75NKRcNz1ITiOz8iR+dxaIgjhD2IqlpcyWXiBFQJJA5JAOCACO/YmuWudbNtNGJhtEjcNz+HPQVrWd5EzxOo6qWG0eh9ehrLmOlRsdJazOuvx2cqAMF8wgkAAZ6HFZ+p6ikGuXNqHyqvuUggjb7euPesrX/Eg1LUTKrmK4VAsgjIXIHTnvz2FZXl3V9fO9uGW6RSS23sR054NFwSO7svEX2dhKX3kKVBHBA+hq5o2qQNrMSxpKHYFQG5D5Hr/AI1wd9EbfTLV7i4KJB97bjLsex9smrWhX8llKLsTGJwQImAJJY/y/GmmB1WvXp06zngsl8y5BCMGwOCeSo9vesKwi2eIYLttrusZhRmOcg9TirSzy38zSyEPK2SzY6+9Mit2j1AAEELGWJJxt/8Ar+1VcC5Pcvc6vAzKrxxHaImOFcDrmuu8OIsk08luixMoIDLyBnsuewrhL2b+xjM08bLcvHuEcnVM9Mjtmuz+FYi1DwremcM8iNvjKk5BGSeBzxSbHE6KRpNP8PnTYpZDc3dwrGRSd20DkE98+lVrV1a5jRArCMliX4wB7+tZV1e/adT0q8ikZncOMYO5MdMj3rZ08E3k00vLMq49yTz+NZm6NGx8y1eN9okEshOQc4z3P+Fdfpwi/tBUlYxoAVDqM5PuO1crbzCKVoyN5DggKOg7ZrZiuT9vQ7wI8jcvByD3z2OazlqaJa3Oq1W3uYktZAcxpICHQEggnkD0qRY/tLMUCsUJzluQPYfSpLC+cXcsQl2W6IGIxnfnoBnoR3NR20hs7uZ3AYMGVsgEgEHGMfzrjk9Trje1iG2Escc0QkLxyDCoR8qnOelGnQRfbJ9kSW00Ay+wEcEdR6j6U/T5R5q5JbcSobHJODxVW+ubyyluDbohM8PlSOTkhRzwOx561z1Yc6sjmxEeZD4YLDVoZpI5WE6EkswwTzzyOa5nUPPgneJ5HK4ypJPQ+9LZ3Zgw6Hac4cNwR7mrEzJcqQ4LE8jB6e/0qaVHl1Z5fIjIB+YAktwRyxOBRtA4OAex6054SspUEKrd8d/ekLMFBCAEEhsnII9RXcg2FVIkUpISoPzcdj/ntSWd0syyuTtUMcMe4qpeI1yyIBiIjLMDyDU62yQKU3ySIVH7sgYBHfjk/jTJbNO0lSYAryfX1q4JGUgAjHfiqEEscSoCuwYySB1NQ3mrR2cKvyXc4CHoRUSv0MZz5Ync+DNT+xPqyMyqj2pAY9eTgj3PH61niQyINmcAYywxiuPm18i2uY4LmJJmTChG5Gf0zmpPDmqzy2KQtO8tyVBkDkZJ/wAKIzb0MaeJsy74tZI5rZA+SU5HTJ+tc3oV0B4ligKkGZGIHQHHvW/4htTcPCxAUIgDMDnDfX1rj9OuBZfEawt5eJGBXIOQMjg49a6IXaKqy5jrtRRYZCjAiQHlRk4qoWCQkhQH+6CThR7/AFq9fWzW7uXJdQxyx5wPXNULm1W4RC0hKg8qv8zWxxWZzvigeUlvdHaBDIDvB+92P86t3rK5VsKyPg4XkDjil8Q2yS6bdwSpmIRFlOOQe3HvWXbyvLpltMBhygJDDIB+nesbEtnN+LL8WsEqk4JyM+9eS3brLKXYZdskjORiu38cJJd3hBZo8A5BX5ST39eK4KYBgwwd6kZPYgVtBDiNRApJAGM88davWoAUg887s9KqyOJCUiO4kjGOuatwxtKCgGWUgECtErFF2VwRHkZC/MRTQwY54I6g03yXaNTkhiduCPSntayjBBAOCMEdW7fSmVYeERmBKgMR97FWbNDuBByTwT6VXWKYRDeMOCASBVqzt5SpABB60DSPd/2YoFHjy5kGQgsiWbtjOK+k1wvBBr5x/Zcs5G8VamzkLGtqFBJzjnJNfRowpJJyDXLPc9fC/COUDPAwadkgkYAFMyMnigknOeB6VidwZy5zyafz0xkUxcZAFPU5yOlUgGOAWAHbmjjmhyC+McUcdjRYBp60ZI4pGPcdO9IeOQM5osVcf74yKaQDz1P1p3DAAnAprY4xwKLBc5z4hSBPBmpEjI24IPvx/WvLfBvjFNJtbPTHUtJM6ruVS2F9R749a9Z8ZWZ1Lw3dWYO3zWUEjrj1rwKeM6R4v0RXfZEbpQzMwClNp6598UlDmVmeRjXeyOh8cq7arqKzsRArYXbkZHqcd6y9FaKDQrokoLmQ5jYEHA9CP6Vb8VyTX/ii9e3gL28rYDrJwfwPGPemaX4ZgtJA0bNESfmA5BPc5rSKsrHmJXIPDFnPDcR3MkCRIMsAo6n1NdhHb/aWLszAnnGelFlZKihfNd0B4BwR+VWbi8hsULOcKBj05oauNxsV5rIRZkM7BFGSCQM+1c3qOty3wubDT/OSNl2ySE/eGeR9Kp634nfVGkt4g0VsrAF88t68Vq+GbMQo88ZjeR/l8tgTj3rSMSbEelaeIUUMrE4+9joa2rHSIDIZHXfKwALHnI7cdqkW0u2IxEjMevOAP8KlgstSyDFbKjgg/vGwp9cH/Gm99CbHQWENpYgSlApAGAFPzH61l+NfiOj6ZLpll9oW4kUrI+AFUdh6k1q61rsXhfwtJLeRQyTsp8uLdlgT0OBziuC8HeENS8WRXF2EDSzPuG7PA9T2AFdcIXM78p5vbaaXhljlXDxk8jng9AfU1wni/TJ4pQYpHjXOQ2SpH0r6/t/hJPFbqlzq9laHIZjBGJHJHbB6fhVpfhN4Vc41GNtRXGWH2cYPuTW31fqzncubQ+GG1LVbQo0t7KzY/dtIQcDuM9xXZ/DXxTrj6u7295IhjGWjUgDHr611P7SOi+GtN1G1tPDumLZQKQJcLkg84PPuBWP8IdMkuLHVLiOJpZgQgK4PGOSfT9a5ZpQQlC25ravDfa1fyXd7Ob2ZuBJJ1x2H4Vnf2DK0qqqAFgRgnA5967CDSZ2iaKHyzKCAyMeee+e1Xj4c+z2qM5BLdcHOD7GvPnUZ2U5RTR7l8KNWTwx8P7Qgr53l7SwPKkcfkaoa74te/ldmlZg3UKTgZrm49Tih8L2kETkOgxIM9OOOKwFvgQTkhOnPYfSvJqay2Pv8NOPs07nRPOHYNnOenHStvw7GFuEYAlmOAcVxumXranepYWoE0shAJzygHf8A/XXsvhfwaIY4iQxIGDznBruw1Dmd7GGLxcYLlibdppcklrETGAWG4ZPUetU9T8LapOXeynEbgcIxwB6nOa9JsdAKadACm4BcAsMUk3h2J4ioVk3fKxBz+Wa9l09DwI4jllc8Xs7bXrPUUjuZ454TkkA4ZQOpPoPrTNY8SW91ss/syPLKdiyRgttB7j1NepX3wz0+/tXjeW7CgEnyiQfzB6e1cp4U8Lafc6ulpBLdWz27GQvMAWLA9M9hXHUoO+h9ThcRRlDn6owrfwHPeJFGUkhjjYEs4OXH8xVT4szy6N4cRWbeOFTJzxnGTXuF1LcrGc3LFQNu0gc++a8D+PHm3GltHEVJVwpyemDz/Wn7CMI3PNrY6pXlaT0R13wvuxHo1qWOXMa5yO9emtcC4s22jJVSc9jxXj3gJi+gWZU4BVVBHUgCvW9HgaXSpSMAhcjI68V85Vu5tHqpJwUj5Y8b/wDCM3HjTVbvWpbmO5jYbPLQMFHI5Gen0pfDvjjTNCuvMXVLe+sGG1reVDkL65xXmnxm1CXTPiPrLgFwzFducYG5vWvPX115AQuYwTkqMfzr3sI2qaSPj8fy+2Z9JeLPFPgIOLu01SS1lIDH7KMbGPbJo0347raQBD4pubvToxueFVEjEDsT0wfpXzDLqjPIwUkA9PU1f0yIMU84M+75lU85PpXY5y6nme70PRvFH7QXiHUvEqanYX5sre3BW2GwEqPXB6V1Xw3+I3iD4j+ISviPW59RiQFokQYTAGTkZ+nNeP32nPdWjmHT0jcDhhwAffmuh+Eq3FneXrRSSRSquH28AjFZTty7kxs2e3TSobiVkVVAZiCB296ghUiKSdBliCA2Otctba4RcFWn3t02s2c10WmXltBaO4ky7HhCSevX6V5j0Oq8UtzyXxlqVxY2N0jDe7z4A6Db/jWIttqUlhbBCx805wuTt9OBXpXi3QbKeyMs8pRGkLcDP41z9zPcWAgbSozLAB8xAOTXZTq6WRhaMncytS1fUdIvtNJuTG6gbgi4YEdCDW/pvjHVdW8dWcUuo3MyLgMHkzj6jpXOajdw6xqcfnusF2MYgAOAfY1e8NRvB4lDm2WIhgfPwdx9Rj0rRvm3BKzKfxF16+bxZf2sEkskSsTlcHaM9fpXPJ4g1SO3Ihu4ojnDK0e7OK7HVfB1/r+u3tyhWOJnIWVgeFz/AJ4rc0j4aPa2ucx35BCkgZOT19qhzUUJxs7nltlPqNxceY6i5ckkbI8YPsB3roYz4gvLY/YdJuxcoR/pHlHIA9q920TwqtppKW9tbxI4JMhaANz7dx+db0aT2Fuv2O1w5yHcybcn6DOa5pY2nDdmc5Rh1PCfBlj4jF4RqbSlG+YmcYIPpXoeoaR9mghkcrCYzvIY8HIrobnwtqdzuuTKhYkZI4x+Ock1pJ4fR4Cs8qTPgDO05P4mvNq4+LfunmVKt3oeT3GiRa/cgSRb03bg+R8pB4x3rVk8LW1vbJFGDvc/MAMAivQ7fw1ZQMXEahs7iVGCfQe9aEkFqFIeIMxHUAAfkK5pY59CFWaPJ5NP8N6PA0ctkHvBlxIDyD7etaXhC8e7tLmcytDGoPlKerexHpXS6n4U0q/kD+VllHyqoAA/EGkg0Sw0ZSA+x3XACsCV9/rS+vKSt1NFimkcv/YsFy0k9yhRydwDCrFnYpaIXSHMBO1twyQD3FdAlnFMiFJTKQDuWTAJx3qhrWpRWsLRylHBBH7pxk/XGayjiJzla5Ua8pM2bbxpZ+EvC5ttMgxfzZ3O44QH3ryDx34vkvo5EaQvK3UZ6+pqrrfilIr17aCCfZgszk5AHpntXF316l5KZA/J5x/9evdpRly3bPThJtFhtQCgrGSowM98/jSQ6la3CutzJIqAfMI+CR6Z7fWqAnWKMM5wxODjn6VqaZHFdRkqgEue46jtxW/vM15jW8PX9pasxmkCI3+rVjuI9KTW/FVpHcODAPl4Ei8Fj9PSuY1Avp2oM8h2gjnI6Vzutail5KJInwAMYB4+tYyo31ZlJLqdBeeKQ24IFRVPr19c12HhH4n3en6LLYRxQyW0gJLSZJGc8ZFeL3F3EYUVo8MDzIWzn8K6ey1DTbfTIkt5XaZhlmYjAPoAKn6vF7oUW47EHjRRqd4k5BiicljFnPzZ6/jXpfww8LwWdjbThVaU8kk5wD0ry6/u/NuEdiCAQNpPavefA9vZ2Xhu3lkLGWQDYwGQVre/JGxfMt2bF5ChiIK8g5B9K5HWLJVjLqTJIGyoLcD14rsrli0AcAlc4yB1rntTAbIAUEdVHp61C1N4Mt+C4T9imUghFXLL65//AF1geJ4YxKSIgSuSCR0966vwi0UemXO98PgLEoGc885Nc/4gtJXvVQMFVuWUkciq6WNEZFrp5miBdmPGQKbJpaQMrhMkfMA3qO9dRplmHgCEgkfKAFGKrapaJGpIcswBzkYpoLspeHfEUqatbJNL51kWHAlIwfTA7V2HiuO0vbhC7m3twMllbOR7HvXg/jHxP/wjN+JjCVDDdmMdSP61i3nx8nv4YYGgnKR8HCgZ/wAa6Y7HPJ3PZryLRL62CWCEyg/NKxznHvWBc6v4j8LF4NE16e1aUHfHAueO/wBa8jk+Nuo2sgaz0uGZSc7pJChH4YxXafCf9oZ/DviU313pEV3J08iUBkJPYGqS7nI6aZ6n4UW8h0sG5llup5BuM0gIJOea2P7QdMKyg8Z5q/rPxhPxKs4hFpMWkQxkNmEAEn0J7965q4nZSSDuyc59BQ0uhrGCRevNTQQy5iV3A4DHAA71yks9lcuzJp1vljkM8YPPcHNGr6i0cboHDIxAO4Z49jWULxRCoRiQucFhgmnFM6qcTTlfRHlUTaVZSkcY2gZ9vaq8mmeHrl3eXTkUE/KoIwg9B61i3MdrIxklneIkZxGucn61mNHbOBuv7g4OVjIGB+PWt0aW8jobrwt4XlQg2EJYY4AwSK4Px94F0l7dZNMtDGRnblsnPpWxudd4NyxUjgg/1qW0sDfeSHnYBGyCDkk+mD2pNCaueX6X4Nu7PdLPESucKSOlbNj8PLm/u2aNTlx90Dt64r2ePSlukRpQjJwNgQZJHHOK6fRdNhtZEdIjGenIyQPTNYSlGJB8/ah8Nri0hKmAiQHhiv8AKqdn4VuLaUCRGUMQMlcV9aJ4atNRCSyIjkHowOQfWsvxD4TslRnNsrPjhsD5RWSmmw1PKNJ+Fs19bJINUayZgCpxuGPpWinwlu4ITJLq4nVTw6kcj0x2NdLbQyWiCMbQATwB27VaklMUUjg5VVJPGcVej2OeSbZ5J4s0ceGVeSe8jI6hc5Jrkrfxzc2O5rO/8hwMAxgHP0NHxm1qW5YQLsZ5OS2cEj0Hp0rxaaa9SFTESig4XDYwPpXSoJq6M2etyeMtTuJhPPey3Uq9WZjnH0rI8S+OtSmlSMNtjIyWkPUVwlje37zKBKwbHKZwT+NQz3FyC7TOUVmIIPzY9jnpWiujN6nV2/jC4tZVdNroRyzHI3e1dro3xK1e0QJaygsoBY7QQfbBrxgbVmBJwF4UAf0r0bwCY9Ru7aKJCwDjeSMUnfqJI71vFGq325rmAKrruyiEEmq9xqOqzRFLaKUqOSCCv45r1CyvnsoBaRLHLFnGHQEj6Grc+pxQWxD28UiDqSmcn0zWNkbKF0eQabrd/ZXZWWwMkg5R5CSBWveeNbq7jMUsJCRjiOLjn6V6Lb6pZKm97G0ct/CQQQPzqUano0rEnTLKOToXEeGx6Zzk07DVOxwui/EOPTIyGsi8i/MQ0eSR9O9ZereKX8R6qCsLRRghsxjGD9K9Ja60WVwjadaSAnnJIJH4GprTT9Amu1QWMNuM7vlGc01G5XKe1/A9XXRbTzXLuMPk88kCvpfQdoiQHGMZ5968C+GttFb2sBiG1CQBgdq960WMmJVPBIBHFcj0kEVZGrcx78HPI6VUMOMlzke9Tz3NrYAG7uRED0Bxk/hRDdWOoRkwOXjHViuMGqehQ4AToqgkEDAIrQ07SreEEoCGYhWYdqpJCscZKEv2rc05Rb2yAPvcglmIxnnjiqgDPm/9qpQPCt1g56YPvX556rDHLqFx5pUhWCnJ5HGf61+kX7Tel/2l4auUBEZYAkkcAgjmvzk8c+HJtPup3MpkDYO0EZb3FdcdYuzInZoxdRtLSWJhA6kjAIJxisIWpecRySkorYChunv9KpnFsJADuLHJ3HOKjW5IfzNwyOORxWT1MD2vwdptglpveVQ4AwvqfrXXWzW8CLJHOGGcHDfmDXzxZeJJw2wMVAHYkCtq28S3M0ZK3RUjqoNZOLNYtHv5vYuShyhHQHpWrpl2ku1A4YnqAOlfOp8X38QGLhgOgyTjNenfD3Wru4hkMrs5OMlQME+woSsNu56pFLyATkCrKODk5+lYdvdeYAcEHjBJ6/hWlbymQYJxWkWTYtSMSMEcmo8ADB5FOJB5PUdKjLEZ7DOKq5IyUguSFxn0FMOCDk4PapGJBBLZHtUcmNhIGB2OKLgZepYGN7YHJBrFkkTIOcknj3rW1CUfOpbIAxyKxjggkEHnHNYTOiJIMFgCcA+lQPIyu4KgjoCOuKGSSMcgEdQQck0rAkNgggj73pUosqNK7EgYBHTNO8w/Qj3qRrYRgAkY6hj61G42sRlSOzDkGqADgEH14w3OacLmOfKoVyODgYwajMEsjKMqc+namTRyFggUEsMDtSsK5aV0JUngDjAPX3p6FUYsDjHoa526FyGMUYYupyQMnH496s6VZX7Tq9xKHjJyEAIIPvTJN6NycFQQSc4NOLDcQQQPX1pUAOWZiX7n0/ClVBkqec0rAGzJIOSf5U3YMA7iGB6AdfxqQlNpAznPFCFSpKnJHHWpAQwuil9hZM8kHv8ASo8Eq0hymD0J6/hUqqNjMSQ/b0NBiJyckccrViaIQFdd4PB4xVO6gjlikOCJccEHtWjtHAx9faq0oQ7wSFAGCT3qbCehy2oQWyIgkjWdx1J5rm9YsorqMCJPKweFHNdrPpVtLkiQQYG45Od/09/rVGextYQCZQHIyAxAwaaMm7nmw0ZonJbeexrI1dpUBVBhVOORzXZa3KkKuROofGduetcLqV08hJzgk8EjNaJXMWiCG9KRygj58ckcc/SpI51utpldcn5WWQdqybi8Pz+Wd4HDMRjFZct5KkoYThkz91l5J+vanyszsdrLp1r8phYKAMZPY1Wune0YIHDH1HOa5pdfuRKELKVA5XHP1zT/ALf9qZupbGMDJxRysLXNO51RrWQFEALHkHIye9Tf2lEEQzSBWzkLnjNZC3MQkUzlmI4G4Hk1HqF1ZGAK6FTklec5/EdKnkuTynXW+saWEdbpwoI3FYwOPx7Vl32qWm4GJmdOqnHauJmlcgiJAqH+EnP51ftWneMEYBAwMjANLlFynQ2+sSRMZMlg5yNx6n+ldJaeNns0CBhE7AAY5IP1rzh7l3kCuTH6svP861dPsFliL+a0rfezIQMVLiHKdfqniVLyMkTGSXqxYc5+tY0GpxzSiNAMt1Jrnr7ENyGQbTjn5s5P0p9tqBgwVC8nk46VDproHKeg6Xp0moSIiEqMgEnt710r+D9sEpMqEIOWByGrzNfGWqQoBGEVAMD5eT+NPsfGupS3gSaX92WGVU4wPxrlnTlcVmdbeaXPbQoscSlR1I4JFY91GRIFaVgx6Jnt9a6WK7k1CECD94jdeCT+lOh0KcMHKI5bg716D6etY81tCDP0u0JMZiB345LE4Na0lzLp+EiCktyWxnBq5HbC2t2IABAxjBB+tVWuGiBliKnA5VxzSUr7BexradrhgAMsQVG4YyL973BqU6glxMzQKUQHBycg1xmtazcXCoqRMFXgHoBz6/jWloFxLCoM4AXGQRzk/Wnzu41UZ09tqkSytFJuDAEh1OR9MVFqd+s0LrESzMOCKolo5JChjwGGRKrDj8K29KtYJCDu8xE4YFMH/wCvW0G2aJtnm13p9y92zs7ODgFa6jQvD0ckLCWLLqu45OMD61sXlnYQSTTBCHPQdwPpWT/aAVmCSMq9NrHGa1Ts7MVrbhfWtvHE3kgRIOd2euD71ufD8RS6/EEIIYDIByMiublu1kBVgpXuGHFdL8MrTzNfJhVS+QARwOT6V2UVeSZXQ+xfhwhW0hUkEsACfSrfxFAi06UDJQRsR7nmneA9NnWxtVEREgCklRnPqTVr4l2kkulzHy2IEJB46HmvZhuJXPgLxxdvZalcrHGN3mMwYLnAJPX864q71IzIQx8w+mcc123xDtzJqlyivJCVJyBwTz715vLakSgEPIncA8muXGLVD1JLTeZyYUYN3A5zWxbaldW0TRlJVJPIFO0KSHT5EZwVHvXoVjbWV6gBgSWVgMN0xmvInPkVwPqMWRmwqIWI5AqVtOnt0LlMEc8c00PKwARGBz1BxVdrmWFySWJB5Gc5rssfRXRbjacTIIoRM/8Adc4H41t29vqNzbuF0a2lABy+CQPbpwa5ddblwwC8H+71Jpp8QOikNI4J7K+MfhXdhJctVNmNXWLSMrXLNpLuSF42tJmJJWMDB9jUNvuSMIx6cZqpqmtlLo7iVDcknnI+tQxaqkwJDgEdMnrX9E5VWjLDR5ex+N5xRmsQ+Yv3EobIBwV9+tcd4tnLgwBfMdgAfmxgGtm5umCk7gyjk47Vw+u67dtdBLaBZZCcBpFyAD/WurF1FGmzxaNCUqidjmvFPw/N5BBKXEYU7mTbkkVyWoeGbCUqsIZUBwd2OD7Guw/4SO7sLgxT3ck4fKsjDIXOaoNZtOAsEZclstxkYJr83ly4jEcrR+g4aLpUSOw+Fk0lss9kRKdoJIOTTIYdT8MXYMkbxhARtOcEHI57d69h8BaVqGo20cUFucphSW4A4rur/wAC2d5aGDVI9pYYZ17CvpP7K9mk6MrM8Gtmkqc+SpG6PHfDni+RogUfypVIO5sBSfT/AOvVr4oeKoL3Qo4JIleeRAfPjIKhs9OPpVnxf8ILXTI5n0e+OpRNgi3fqpzkjivIPEVrc2shURtEY/laMdF59K8DMa2LpRcJq67no4NYXEzU4vXsYc00Z3oWAcclccn3rKv5IhCSxUAfjTdYjnO/DgKgz8oyW/GucSUzgFwQM9WGMV8DVd2faU9FYivZYPPKxyB9p5xxirVjrc8F0hikeMKeWTkgVZFlpksRLuZJM4IU8Glm0mO3KmMLEr9lOc1z3NrnYWWuNqQRbiYOVwQ2etXLg2sbhgyBsZ8w9vxrio9MJAZL5UjPYHkH6Vatbg2WI3QzgHPzHgilcpOx2VnfQlleK8RgOSyuPlrt/DPi1YLuBd+YyVHmE9TmvGGW0lVmjt/Idm3bYjjOetTafHc2F6k63JEQOQGP6YrnqLnjZnfg6/sKsZn2Fb6wLy3RgwclccdjSi5RQCHBYdhXzrpnxE1ewARLrKDgKQOa37P4q3Rj2SQM4PJYDGPoa8CpQmpaI/ovKuJMFOhGNSdpI9U8VM0+ny4kySpOM9OK8eZ4Y5mRyoYnlupz6irep/FGN7FxMPKbBAB9Pr3rzefxfJNKz28QKNlt2OorvwylDdHz/FmZYTF4dRpTTZ1t14gFpJtLAA5AJrZs9OvfEWkAQXHlkkkADJz7V5rY3M+q3IDQsvOQGGAa9n8Eaff2KR3KXFvH5eGCZ/pXfKWh+ISOC1T4Naxe7TJOSScnzOM/lWZN8Br0kmS6Q7jgIIzkfjX1lY+PBb26LOmmjcADthQHPqcitOTx/FbKqR/2eoJ5KorDHrXK56kKNz43k+BkoDKS5K8glSpJ9hVJPg5cGKQYcEE7vMjKEfnX2zB8RMZCT2E65yAY1JH59KS++JFvdYZ47GVQNuFjU/rU84ch8Tw/DC7sojLDJICp6Lk112halr/hsJ5aPcouDhznP5V9JT+J9HuXYS6TaPE/3uOn09Ky7iXQrjeltY2tqD3XkgfU0+a4crR5rp/xhl2iK80y4jfOCyQNgfjioV8W6ffaq8sEpidsAllIxXoElhZyoAFRgOQeua5vxV4UtLzTGIIjlU7kYHGDVx1K1Ld1plprEIW6G/zECh1rnr34f6D4Xs5b25iUEglcDk+wrB0bxqNInayvLpjKvyhSCAfxrvNK8VQ31sGlEUqA48uQ549jWjTRnueHahqFpPq/kRI1qpOVJbHHuKTWdB1lI4zp10t0jEZIXIIr3G503wtqDPcTeHo5XA3F1YHJFY+t+JbGwszFa2sNsuMBiASvsKLDPKm8P6mIgXSMKB829iuKSJpbRGEU2EXkgSZxTtY8TzsXtzOHRuWDHGR/jXReELHwNFAkl1Zy3l3JgtKsuAD3BB4xmnewrMpeHvFXinc8elpdXUY+UonIP49q0r9fGd9/x92JIB3EFgCP8a7/AEbWtBtlVLRI7RAcAEgAD39a2o9Z025jkSCeKUryyggECoc5Alct/A/xshthp11Ksc0eQAeuOmK7P4ieHUiUXdpaSXEvlhmEY5J+g69q8E8TztoGpxatpshMw5kiXgEfT1r2z4YfFqw8X6cIzOba+UAMrHGcVm1L4kPlv1PLtah1K5iKfYioI4bblvpiua/s3xGjEpGynoQy4BHrg96+n9S8J2moMbuzhIvWGTuPDj1Hoa5TUtNngYiewuoypz5xUncPQY4xQpPsNWR4lZQ+MUZo7aJkGfmDn5SPWs3XG16NFXU4QA5wFjwcn8K+g7OyttTXYmn6nOT8pCgjP4kU+5+F1vJcxXF2TaCP5hBKwZm+v51am3uS7HiPhfwdFLZPc6mpiWThY8cgetO1vR/C8EJtvOmkuSRiKOMkn2zXrniLTNOt4j5oEUaDCgHBFYekXekWMjMLWJ2bjeW5+tHMwSueZWdvdWuY9O8OXbx45IiPP41Xn8ReJfh8kupWWlqiPxI12hJBPbnvXtsPjGBGMKMsTKCQsUoBI9c965bx54osdY01oGDysCOHfOaXODieK6XrvjDxNfvqKaczJIxZtke1Tj3HHauuPhuTxAkUmqkWUsZ38y8k+gGa9D0nXLC10m3sjLFFFgEjgAe1Y2uR+HtUyHvUMoOAVXjP1o5rsLHBan4q+F/hu4S31vRtZv7+JtpZJSEYg+npWT4y+Kp8U6YmmaBCNF0xBkRA/O+emTV7xz8OtK1PTnltdVdpxzh1AJ9gef1rxLUdK1HQbg7wwJbCsBzgdDmtIpSM27Hq/hb4eX2Irsw3N85G4qoJIGM5zXomlJPcstsbKR37yOMAAeteN+GPidrOmosFvNIzqAu3zCCcewr03wz4s8S3cv22bS47gAcRK5G8epPrRazBO57TptobSziRWBOAW29quwTmJ+WCjPWuB03x5elGe80aWzTOBhi7E+mB296vp4/tZECy2Vwx64MTAj3rRTSM3G5reL9Nh8Q2k8cyCV3Xah/unsa8e0O9ufB2pvaXIYlGxk9xmvUYPHOlM25opwv+0jY/QVx3jm40XxHFLNC8sFwvKusTDn0yR0pqaJUWj1HwVpGnXaLfwtGZnAY7euT1r0TTm+yywsgyUYMAD718j+BfiLd+C78wSBprfOGUHJHuM/yr6Y8DeO9A8SRJLFerFNwTHIMkn0q1UsPkueqeLL1nOmXSJskYBWBHXpk1vaVeq8Kgtk4B+lefa54ignaBGeO3iTAQzMEx6kk9a1dF8TaUdg/tewBxggXK/wAs1tTqK+5lUg+Wx6JHIrjKnjtU6MWyOg9c9azrC5guIg8F7azoRn93KG4/CrInTJKyqcDJBOMfia6VKPc4uSXYtm1PBycH1NKtsi5OSD7VEs8jp8gDjH8LA/1qaJpQoLRsR3GQf5U+dE8rFVMEc49KcSASAcmm8tkkFQTwM80oYx8lSR3zR7SIcrIpshSc49OKrkHYCWycVZclwcKcY4wKzbhnjyCpBxkYGcD+lNSTBwZX1KcQxMQBntXMXLtcb2ClieAB2rZuWjnyHdQOuDnms+WNFUgEAY4yarnS2Zm6bfQxHjMQyRzjp6VnXJLAgEZya17zABwRj1zWPeERxl2OQM89M1NSfulwj7xyfikr9imBIIIKqD2Ncb4eh+xyq7AmQYJJGMmun8RXIkBBKkZyM9qwbdflLA4wcnPpXDBpvU9Jq0dDpbfUSshJOSeeTXV+DA8syygYLNu2g5zjvXm8d+kWZW4iAyST0H1r0zwWwHlSRkEEDb9CP/r1VaWhFKOupo/EC7YW6QMMGXDZz0H+RXn0l8V+VTlBxiuz+J6yJLYDYXCqysRxjPSvPvs7hQFicg+xow9rE11d6EN/fHcVLDJOCw6Vy+oaqYwwAzg5ABrZ1ZJIUIZGBI4yK5XUI3jQuy7OxB65+lFWRNKAtzqPnWUruxBUYGORk1zHgfTBd+LBK5ykcwkYgdqt3NzstnUjPcKtWvAF3HFf3c4UgYDFQMniuVTTOzlO78Ua+r3M5ichSTg+orW+G4N5GspXLM5ADc15lrOtpq7vHACpBOcjBGK9E+EdywsFQgxtG2Rk5yfWs5zVtCoQNf456isPhKMMNyyER89yTgnFeG266Zbw5a3hRQcGTABPrzXqn7R9yU8O2JWBpkUltqnbkk8c/jXznHCLgkmO5jx1jJLKc/SuNs6oROmk8NaFLMZRbIUdskHkGtfUdG0afSY7eRCdh4UAEAH09K52O1ltoY1ScypwQFUgD86szte25BjAkLD7qNkn19qm5pyluy8CaD9sWQWzhUUkbTjBx61kX/gfSJZJGIkLk4B3E45rbsfE2oR2T272TWpByDIQd/5Zqu/iI2k4le0Yp0ZgoIB9cUcwuVljUfCtlH4VtbFJ5og2cOjEMD9RzVHwt4NnstShdNd1FrbvGZ2KnB9CavXHje0khjLmQAHK7oiADTIvFVhHIoN2IS5wP3Z4PajmYuU9u0yONNBKs5lUcEMcsc9DnvXlfi7+07Dzho+ovpk0rAsygYb0JzXpXh+UXPhhHkId2XAI4ya878UXNt9vihkcIQfmDHr6YNNS7CSu7HP+Hbrxd9vUT6+13HuwxkUEfhxXM+Lre8l8RSTXMqtNuwGAxwPQV6VZ6hplsrIssak4A5HX61zHimO0upllt2VjuyR1JP1q4ybE1Yls7+aLT0EVrBcnaP3dwu4E+lVtJ1q8k1hFuvBmjrETkyRxkHjoeuM0um3cAUIZ1iAIG5ui+pNdHYzWO92GuWshUgKdhGfXiqbI1Ob1jxZGmtSyyeCrWdlIAnNw2QB06e1d38PNVstejnEWlf2c8oJIBJHboT9KwruyE9wJ0urOZCfmAbBHpgeldb4PgK3MSFoQxycRHOB+FTe4RRL4k8PxSxxExq4Ax9fY15c994Rn12TS7u0vmnU7S8eGiz6c817drkJSJgVyR8xX19vavELzSLePWZrmK1Jd5S2xeCp96aRqlcg8Z+ENG02xN1pNvLEFPzF+g/CrPw5gcWBZxubPJHAI9af4vvrqTQTbxAmAuC69wM+tanw7tRDpZbJMfYk80twcbFXxzeWl7dKl7fwQIY9jK6HIIHByOorB8GeFtPisr6Uavpa5BCsSVUZ/vE9M1jeOZpdT1WSAQO+SRuAzipNP8Pp/wjF1E6KzSgKA3Y/SqWhDXYq3nw4s3LOL7QZUMmSIb3JAz/dxz+ddp4i8ET6z4btLS0ttPlggj2qq3aqwPcgN1rzbTfA1nb6pA0smxdwyrJg5zzjFb3xA8O22t6jH5TvEsUQUk5BIAwMY7UcxLTOk+FHw7vPDOvfaJbKGMEEiRZ0JP/fJ+leyLZXBJcoCOTu3CvDPhP4f/wCEfvJbnzWC7SoDMTyfY16hb6icAk4IPQGsqmrO6hKyN1rkFXiYYZeSV/Sqk9wrjaWAOO5qk9wiuSDgtwT61zviPWo7GFSHLTFsAE44rHkOxVFc6XR5B5jkPt5I4710kMx2AA5HpXE6A4aNHI2GT5sDpXUQShRjOAvU1NrGnMmbKTYAyPyoM4PB6VSBGFw2KlJU9Rn8aRVyYvkEg5+tc3rcqySAgbRk5ArZSRoySTyDkZ71zusBklIJIyd23HTPeqREmZswH3s5IGBinWlrJfZWJGkI67RmqM2p29rg3DrEAeWc4FM07xzaWFwUgvkjSQlS8fOadrmDq2J9a8F3erRu0UGJgp+UnB4ryu/s7i0leKWIo8ZKlW46V7zo/iUXsqRQXG9mIycd6oePPhhHrlnJfWt0ovgCxGMBsD+dXy6BDEWdzw1ZmDcOwxxgtxmrAllV8kMT3BNZN4klpM8UiFJASDz0xTVvjCpJLHoOTUuB6UKt1obqzM0owOW5yOavxSgKd4Ikz6dK5FdbAAJlIIJAU1Zt9eCISZ2UE4yR0NTymyqnUXMzE78FGXrkdqqTs2wPv+XPccnNZDa6oYE3LHCnDNzk/wCFVZfFAkBBuRI+MBWXpS5B+0Nc3xztBYnpnBxW54N8IXPi/Wo1QM1ohHndQNuf0NZfgjwpq/ja6ENodturbmkkGFHrzX0b4a0Kx8K2EcFnEwmIHmzDnce/4V6WGoJ2ctjw8djXBcsdyrF8IPBhgEc+hQ3LqOZXJyT9abJ8EvAiJiLw7ChAyGjc8n1wc10/9pImA7An0zSnU4N4RWyT/CTXp2ij5dzqSd2zhLP4CeGbvUiZbNY4CSCEJDY7Hiuktf2e/h8ADLYTrIvAaOUgj8c9a6G0lZLjzNoxgru+ta0EhwFLbh1z0rSMIPoZSnM5hPgL4EYALbXaAjG5ZSTj3JNCfs5eBQGeO3ulDHJzLlj+ByK7WJwMHJ47VfimyAQa3jSp9kY+2qLS5wTfs5eEpYzGkt0kXQKTkj+gqif2SfCbymSLXdbt37hJQAfTj0r1AagsLAMCfXAqX+3grqIoi555boPY0/Y0uw/b1ejPNYf2V9IRcweJNRVm+8ZQH49gelXF/Zkii2+R4pmQD+9CCR+del2mtPNkSoIueMHOaurqMTcCUA47ij6tQl0H9arrqeTP+zNcTMBF4nTODljarn8zWJe/sj6rMGI8RW0p3bgzQjIP0Fe/w3gbGGB9wasxXa7gGbA70LC0exDxdbufL8v7IXiLzGdNS025kbgGQFSffAHWooP2VvGVngCTS5B0LM7cmvq37Wg5B5HTFQz6ptGQQCOzHrVfVaP8o1iqv8x8nt8CPFel3jJdSadGcEqq3BVmx3zWH4h+F2v2I3T2rOpJwbeYSc+mAc819T6vpsWuyu9zacEbVkU8471l2fgTT7GcTRtKZFO4NIxOD9OledPCRb91HoUsbJLVnynYfb9KzFqlldQW0Z3AzIeB9f8AGrEHjHR5HMaXisScAL3NfXF7bQ6hH5N/El7EONsiDB/CuUuvCXhy2uzKvheyft8sAOfftXLPL47tnp0c4nTXKkfLWvxHVJmi0+yuLlyNzR20ZkIHcj1rBtbfV9HkzbaPqofOSPsr8H6Cvt/TbKwgEclpp0Nht5VoIwpB9K2N4kIcEBuhYDk1rDL4W3OWvmk5yu0fEFtqheV01Fb6xyQWSe1Kjd68j9a3rOWwUkpdRuoGMk4x747GvrptIsrlyZLO3mzyxkiDZPvms+48A+G7qbzZdHtllGTvRMc/Sm8sjJ7lUs3nT+zc+T9Weyd9puwMjlo1Lfyrhr+6hF9IgYpGxAkbyyNyg57jkV96WugaPCD5Wm24I43NGCfzpbjRNKdSX0uzlJHO6Ec1UctjH7RNbN5Vfsnwk/jO4SYxR34liyFyRgkDoASOBX0h8NbOSfw5HJDeRmWVQSpIJx35616WPB+kXe+OXR7IRY4PlA59iD/OsLVPhLompTILYz6SU6+SxCufQAHisqmXvaLMVj4v4kYl9pradNPM0kfmSAMJC4JAHYAdj3zXifjvXI9P1pRcgyhgwAXg57HI7V9KaT8MNGs53W4El7uXBS5csB64NSTfBrwLfljc+G4ZWJyGLnj8aiGWyW7G8dDoj5M0vxEt69vbJdSABgBEWJ5zXomm6WyJczNsUrGc7m6Z9BXsr/AL4fMyvFoK2kyjiSNzn69evvWdffs/aDLKJYNQ1K3bJ4Em4fkaJ5bOXws66GaQpq0kfOviHSTLvAQD0JGc15l4r0hrfywEJJbhsdfUV9n3H7P+hXW4XOq6mR1GGC8+2Kw9Y/Zr8LakY1F3q1w4bkvcFcDvWlPL5x3YVszhU+FHxY2nS3F5h0IQ4CqAeK9v8F2D21rbqGJwAc46+1ewH9k/wpLIhNzejjHyyHcB9fWpr34BjQLVP7A1KZVTpHet5hP444FTVwE5L3ScNmMKcveOPntAwJIyW4+maybzSmiszFGhJPAJ5OPqa7ay+GvivWZfLNxb2xBwX2lt3uBxgfWusi/Z81G6tMT+JVgc8ERW4OPz5rj/ALPqp3aO6rmVGa3Pifx/JPZ64kCEqDksAOp9K9K+GHw0LWcWp3sSieQEqJTjywP05r2HV/2NIbzUDft4reSVTlUltwVP1FUtb/Zt8T6mvkJ4yW2gUBQscRjAUdhjmuiWEqyjZHztaupPc8u8U3A0zUYHtpYopImDySA5yAfUdDX0R8M4rnX/ALLPLGwKqFDsMjA7ge9ee237H/iCSMKviW1kBXaVeDGRnjPp9a968BeAdV8K2cNvPeRyyIAAYORxXPLBVIatDoeybTZxPxm0BdF0uW/cq7kgEgkck/y+lfN+o38KXMyRyKyuOo756c9wK+xvid4F1fxfo7W0UqBCwJEo4PtxzXjE/wCyR4uu5naGfT7aJiWChicfjg1cMJOTu0eh9YhDS58/TyrbM6IwVc/NjoSeadpOpppmpQXqRwTyREtHHcqWiJ9SB1/Ovcn/AGQ/GNvM58rTZ42GWMbMCT754rP1P9lXxjZRtPJZ2Qt1HJaYgD05/wDrVvLCzSu0QsRBuxxvgzxVqPiDW5TeuiY3MogGFT0A7gfjXbsqxv5pGD1BPJH41V8D/BXxPoWq3U01hEVRC7GCcNtA9j/+uujvfCetNYyXMWj3VxAFYiWEZBx6k4xXM8LJvSJ2068ILVmQblLZS7naDyXJxTdftbSDTUu4LkXFywB2AHgetc6fB/ihb3fqWj6pKVO6OOKA7CCeM88/hSXOg+Jrhgg8P6siHJxFak/rW0cLJLYtY+lsyznzrUSgHceWBHU19E+A4r+/0nTBbIq2qRpuuMkkHoRjtXhmm+G9XSxCz6NqgbG0l7Yjj6CvRvhx481fw/CukHS7iYg5VWUjI9CDjFdeH5qTs0YYipTqx91nvdxIbRgsETRlRgumSC3r7V5d4x+H0HiHxOdWurmUoMFLKJeHYAcknoMitwfEPVft6abJobR3boZFt1nUMQOp69uM1na542v7W3lebSp0ZBnh1cDHqc9BXVKSkveR5qS7nkHxGiisvEMeyNLaKOMBUjGACeufU8VxtzfK6OQ2ADtyTyaPHfi7/hLNa3qkjLyCkUZODnk4H0rBkWRImJyq46MMZH0NeLWV5aI9ShPlja5u2tzNa6dcmzljinYcSSoHA/A9a5QW1+bhLLWdWjmtseakE7YAY/xEfQ8CtLSvEEVhcyWklzCqSoBlhkr7Z7fhWPrdxDciWVEBZvkDsAxAPoaxjBoc/eOo8EW8X2x7SKIfZo2wzD7hB9PavWtO0Gw0+wWa2Rd7EgxkHj3zXknw71200hkiuMGMONxPAIIxn6iu+u/HdhBHIkQlYg7VO4Y+uK3UUlclN2tc5D4zWsUWnRu4MoLZZVHIB9D/AFry7TbZ9OkSG1tRMk7KzTEktGPYDqfc16X4j19NdmSJ8MkbbiANwOOgx3pdNt4jMJERUUj7qjA/LtWTdjpp07u5o+GdHTTBGzSyPkgkZxnPr3ruNOMa5zlkCnBBzg/WuWtFJKnHA6V0enOwXAOAeoArjb1Pbi7xSNy2ZdoAY5xk+9aMKoTgklTgFSOozzWfZ/MSWzntg8Y78VojKIGUElSG47AHn9Ky5rBY+jNIVBpdj5QZYhbrgNyQMV8CfGiznufHmszKSr/bmU7hgkY4INffGhzxNothIhVlaBVBUjnj/wDXXgnxD+BXiHxnrM9/ELKMMxZVlPT0yVNYU6yVS7PnqlKfNex8qaZbRRyMZYt6AlSACc+ppQunhxjT5kRiQWSQAY969xb9mnxzFvVbbS5lPHyTEde/P9aqt+zb4zyyPo9o6HhiLoYP044r1FVj/MLkn2PGEtdId8GOaInhQGzj8aspp2izxNE5v0jztKRygZPrnGRXq8n7O3jGByDoEZjHAWO7GR+lVP8AhRniyNmMnhqSNR/zxnDZPqQQOafto9w5ZdjyzWdIsEgVLJpA2cMWOWGP05qnDpwOn3KOgt3MTASLySMcZz0yeOK9bl+DniGBBu0DUAepIAOB/ntVTUfhfq72QhHh/VJ2AON1uCf51tCcW7GUn0Pm0WBTIAHDHnsSKtQaXLgKEOCM9K9esvgx4hnlkI8P37S7uImjCg/j2/KvSPCX7KnjPXjbumgSQo/JlumEYT2BwQe/UivTjG6OVyR8xXHh+eSEhUy2QSpOBitzw94HuJgHhiyUIOEPI/A19veGf2ELu5KPruq29opPzx2ieYSO3DZAPuCK9c8M/si+BdCWM3UFxq8qHIa7kyPy7fgafuJWbFeT2R+ZcHw7eXUJfLtnkkZyS0DBiCfULk/pXUW3wG8QX8UT2uj392SOgtpBkfVgK/VbR/ht4W8Priw0GxgA6EQgkficmujjhjhQJGiogGAqjAFS5QWyGlI/Itv2ZvFMuP8AimNWBBzlrZT17D5hite3/Za8X3RjMfhnVjIcKoNuoBP1DHP5V+sI5yAMe+KMEDjn60KtbdEuDvufmf4a/Yt+IMzB00JLFyf9ZLcmI49xt6/jXfRfsieO9LtIJbux0/URED8iSZbn6ck+9feBJUEkgD1PamI5lYuCQg6YPWolLm6FpNdT88tY+CGo6Dg6lp2p2DHktHah4gPXOQT+ArkpPD2n2sjFL6481TtAlszHu9T1yB+Ffp1JEk8bJLGskbDBDDII9wa5jWvhd4U10k3uh2krkY3LGEI9/lxWUoqRtCo47q5+ekvh19atJEik2RD5S0bFQD2P/wCus+X4c6mY7aONY3MJ3GUSEtJ9QcY/CvvCb9mzwdhzCl3aITkrDKFH5Ypi/s2+DpCGb7TcKvZ5Q39KwdBPVM644q32T4Um8OzWsbweQYJHzm5yA5J7Y6denFb3gn4UapqFzOLLS77U7u4UKJDGUTjoCep9c4x/Ovu3Svg54O0wRm30eF2U8tJkkkdMjp+ldbDbWemwiG2hit1HIjhQDHvgU40Yp6lPGO3uo+WvBP7ImpXqLL4m1P7JAQD9jtsE+uCQAf1/Cvb/AAl8JfB3g61Qabo1u8ikgzzxh2JB5PIwPwFdkblzKAYpHB4DYHP4HpVP7QC0qOjqisc5Xg+2RW6stlY5J1Z1H7zFilkknlckog+VFXAA9ePWqWuSiG0tncOzmcKvPJyPftVl7lIYkBYSTOCwVDkn0HFcv461t9H0m9vV2GWCAqh35CuTjGPUcU2zNK7seJfFTxcn2rT9JSMXl1DOZ5QoARFRjwx7fXNfLvjHVL3X7nV7spGZbtnVo4htUIDjGP4gQOc9a9B+IV61nb2k8ly4fUMoqBjumG4liVGTgHgZxnHSvJtRe7iupzHHHOCxVS0oByMAADryTXBOUnK19D2aFNQVzH8ZwWtnpVtduWFyYwrSPL5jFsc7V/hUdq8mmIhiLEnLEkf57V6l8TNNh0y5t9JtGS8uiqyX1yMArKefLAGQAAegJ9+a8j8Y6jFYI1kkbSTthWYHAUHr+NUjSW1zm9ad7+7W0jIeZ8DcOx4rcmmuNOsktItySqD5jqeCehGO1Y2jBoporlAwlVtsbMckgd8/1rYj2tMQ7MHkJY8ZOR14pmA/QLFAZGCneQCGTuPrXceGPC812bJ4EEj3dwIljY4+XqST2HvWd4a0h70JEwxNLJti2r0X6dzXsHhbwteLc7bUCO5QjT4HXkFnALEdgQPXkelBaN650WW8s4iYGGn6VCRaLEoSJmHDuB19Rk/lXRWunQySS2Fpcq6yQq13OvIjQ8hOOrE9u1XorKKTSH8OWd5cyrbIIZruNQVlyR8pc9BjPP61rWdnDYwC2tYljLlcAjOQOMnPU0ktRc9jlNXsY0EVlBCsEUu2JUUknJIGfqa7zQbUw+UgTaq5Cs3ZcYyMflXOQhbjxZK9u/2i3skCsdo5mJ5I/ugD8a7fR4ApAByFOD7HrSe5aloddpcbCJQux1IBypPIHGea14hgDIwPWqekAeWAAARwK2BECMEZNaq1jmlIYIwwHGaZJAwU7BweCM4yKtJCBwOBTtmeCMHsazauZ3Ob1bw5Ya1avbX1pDd25zmK4UsDnqMZFeBfEP8AZrihWS98KXTCdMsLCdT5RwP+WZydvGevFfUDwrIMOoI9CKoyWHlkKGJAwAx6gVEoaWNYVHF6H55y209ncS2t5A9new5DW8o56+vGfrUojIAIJIznkdD6V9ffFz4Q6X4+sZJTF5GqxDdb3Mf32boAT0wM9wa+TJLae0uZbW5TyrmCQwzKezA8/hXnVafI9D2sPXVXR7iRhixYnDHA9yPStWCHCkAYxzjGPrVa3UysBgAHgge1aiQjkr19K4Ki6nqw2HQwheRznqCM1KEO4ckADH0p8UT8ADPGSalDANg5Bx6VxnRYhMZJGDwOM46iljgJztHOc5q0FxyBgVJHEckgYPegViGOI8AnBqxDbhTknJqQW/OSeasxRhFPGT/KrTM2RpEASCMHrUNwDyB09qulBgkcn6VWlQtkZwP51VyUjGvo1chSAWzwSeh9q5PWFeTeASB2OcfhXY3qADBXHOOO9czraJbIXkdRHnt2H+NdtKLkc1V2R5trqyQRsCoC45A54rhbmKWd7hIowWZcrwSxPcY7V9CeG/gvrfxAcy20RsNL3Lm9uQThT02DgsT2JGK9Z1D4C+HPhX4ed4oje6vaRrNc3t9IC0qnjaoGOMnoOa9mlTdrng1q0U7bn556/oV3pF5EtzE9u7/OFzhvzrashFdac2HK5AVgFAyfQ/jXpXx6itNUv4bi2jAgSIb9v8DjjrXknh8s11dRMcPgMAe+PQGui1jFFnU/MS0hQyF3UBTGeh9CPStDSka8hgifLwAhSD1X3FM1SKGWO3EoxKcgZJGPwq7oEZXzXIwkUm0A+uOv402UtzqLqFLS0NuAAAoIb1PavNNc3DXHkJMiKFYE9AR1FejXV40+lSGV41cKdpRcYP49TXB6p5rXiGQEtt4IHUHvx1qYjm1Y55IC7XcYjB8/ILZIzzn8a3p4HttIsQZghRd7HGcjoAc9ayNOimmuzAAw+bcMNhQc8gg+vrXcpp6380YMe+KOMIQRwRnkUS0M4XvoUYd+saM4cFriLDjB7HuBW5oUd1bQxGcqY2Yhd7deORj0rV07TYLCGVCAILuMQ4YgYGc4H4inLbx2d+2nFNpIUbZBwjZ4IPr7Vk0da2sYa6Y8kglmCB5JdzFRglQeAD2FT+H0+3Xl2HM1vbRPti8xz85zyQR/M12cnhp55oIIk33Eh2gdACep+lVNU0mKy1iDSLQxziJS074OGf0GO3vUjTuKfCw1By7lmtYTuG1sZbHGT6ZrPm04635kiCO2trdsNsPlq7DuPU/SvTrTSYrXwjbRhI2lcsWUcsBjgE+lULfRhDZWVrPGZHlfzJSVARQDwo9BWmgas43S7Z7V0Iy4JyAfQd63pLaLQtMN7dPGbyQkpGOQqnuc9/auoXTLa2uLmQJHdFl8uJWAHJ6BT2APeuD8SXa3GhXhdS89refZ5FBH93OAfT3ppk27nE6pdTXlwHZmcElSc5OM8c16n8KJUi0nVbXLLOV+VVJAbI9R0NebQaeb/Rry5wm62ZS4LbSATxjFdH4G8QHRLxY2QssjDzCD0/D6UmtC1vY7jT4DPocF4hRTbXBilXIJGfTvj3q7pbxxwXcTnZOkgYF+hU9QD61l2zRxXs7xuXtZWJIA5UeoHqPStLyI96yIzSRE8SSLgn0JHaszdHQWds4nKzsQCAyBRgEep/wrQuLQyAkAbR+tUbUSy2RIbbdIRtXB+dfY9iK2dPP2uAEYIjyHA6geuKycrHRBGpYuPsUSEcDuTnIqxNB9kgSVCSgYKQDkjPt1x/Ks2OMwAxB94IH0FXLWZ7nz4GHlmMA46g56VxydzqWhbS6R543ACZIBCjgD1xSasx08C5O8qh3KynGc1WASMxCX5PMBXIXIJA5+tbVreR6fppd7Jb63hUbocE4HsOtZ3sEocyOHv75F3uYxhss7nO4Z7471Uv79LaCGeMsEc7RIB29/Sumn+LXhKyfNxpZjtyOCsQZF9Qeh/MUxviZ4LaASQ6dEYpDhdqkAn0xnANaRdjm+q+ZiQFL2EOjqoY7VaQ4BOM4BNUXW4w6GIAc7jnGB/WtlviT4Mu5GQWkSPuCvGwJOe2QTyPcUybxt4LhcJcwJGWJVEAIXPoCDkE+hq1K5EsG+6MI3ISN0UEuoyoIznFVv7cmieIPabGZchi/DfQdq1U8c/D63mcOIbN1B++S24+nXIpbfxj4WviPIltlBIUIpPGenUnr9as454Vr7SKceqC7tRKqFWGVZWPQ1lahci7d1SKQwQEEOwKruI5xVnX72xtQz2JCHkrtHAPfA9feqXhq8luraV5ADB3Rjwp/xNTI8WsnF23MrT7JoNYNuCohkG7aIyCe557816LpGhRQ3AuAvzsuCc5wOwqpaRo6h1QIhIbbjkH61t6PPc3YuXBQWds4QgEsxYgHoOgx3ojZrQqlFbszPEcsqK0ZISI4AVBhs+uRXlV3qLwfE3T4w5Q7VYMeSTu5H5e9er+KFP2ghRlCBkg5wT2rxPxTctp/xO08khyV6AcDkdq6qcbms43R9C6iiTqSIwqnkYJOc96xLhTGSAQg6A8cCuhbD2VvIh3Bog2cdMj0rGukLEqASx9B0q3pscV2ZGpQmeJoiWkdlKgEdR359a4zTZVisHt3IcxEjcCeMZwP5V3ssZyADjGckdzivNLgrpuq6nZyAlJwHUZ6Mc5OfTpUXuSzgfFWttLK8CErIshDqASp+hPWuUfBZhkk88DqCf6Vua1hJ3BT5kOMfWsv/AFhYKFJAyOMYP1reCsikVYrc7k5KgHBx3rXs5IosLGQxBKtjsahslMhRiAQwwCB3H8q0lsBkDbgdSR602wEjJkcsOQCBx2qaK4QzFWGNp3c96jFgPOEiEqcFSQen4dM1Zk08/M/BB43ehpXLJUmimAZMMjHOR2q18hAAOACDwcZrMWNogiIhJBxx6VoRIWYhgQO2BRctHuv7Mju+u6s8YVCtvggAkEnp+de9gz8ZZAM8jaeRXiH7MdqbS/1dgSxMSucj3wP517sM7QAeK5p6yPWwqvEbGG5B60Fn/uj86chwSCc07J6k4FZo7CNd/OQM08Fj160LgsSOTTiDjg4NNIBh384XI7800sccjHtUpJyBnIo9eMUrgQOSACARTSwHBBA9+9TMQMA8CgjoByKLAV3uQgAKkn+VMS6DDBjbA7nHNSyoMYAyc0uwBQAAKYMw/EOoGKxkaJGZgcAyDGSegrw3xPq81vqpWXTLaaaNt5LZ+Q+hHQGvc/FLCGyAc46HB4GM9a8E8X/6bqMssCnAOCQep9a0gtDy8Siq3j2VHOLFAxPIJwB+VT/8LEeNSRp8bE88SEHjt6Vyt4EUFGDhvUKT+tUF3SO6qGJXrlSMVokjz0rnbp8WJBhBp0KE8EtK2TUV9r95rSk5MSkYKqTx+JrjI7R57hMKQYzk5H6Cu80HRZbqNUIwxAY4PSnoS0SeHNMe5uS5l+6NrIwyWB716dpenQW9qNkQV8Ajaf1qjoejR2SKWXYSMjcMZretwi5LEIBxk9KaYcttS1bxxyEAjb3JPaquqaraWFs8sjhEQE7sdcex6Ut1fwWkTs7gYBYkccfWvIfFviZ9duvs0TkQA4yB1OfSmt9Qa7FoXx8XeIXkuJRAgwEVycFc9cV6tpi2Om20UB1MRRqMAMxUEnvx2rzvwpoKzeQZvMyuDKUUA4z616f/AGXZT7DHExVVCgvjJHvXbSkonJOLlojV0qxtrqVDDewTqoLCUyZ/U85rT129sfD/AIcvbuWUnEbAEDHzEcAHPr3rkbjw/A4AiLwHPDKxGK43xjqM+q39toEUslyiMGcFjgn3NdXtVLQw9m4q5wniT4f6z4+C3VtZS3BnYu0hHAGeOa9M+FXwfv8AwrYy/b7aO3EuT5hOScjjgV6N4fn1HTtJgt1tVhCKFVEYAEetPm1HVJ3cLBNIRyQpzj3zWM6aHHV6nI3fgeLTZmuYbqNLkKSCqkE46VzD+HL+9DtOWdJDkoqH5fX2/KvQNSe6lhlPk3KEqTukQkA/XtTdM8b3FrZRQxKsgxhSVBQn3rzpwgnqjblW5x//AAh1ykYitrVjkYDBeSfpXJ+MPC+rafYOSJIXY/dbAJwOgxXuuh+IdW1q/SzSG0WWXJ3rGVVFA5LEcnj0rG8R+HL/AMSa/BEJrS7treVRI1o3Ax0yKunRpPU7aVWrFcsZaDv2bfgpLHHBq9yhkll+cmTOcfjX1CfC9qi4SFUkAwSMVueCvC9to3hHTxtMQEYJCjqcenpWvLH5luJUABOcgiutRitIoOaTd2cxDZCC1jhJBK8KeuKJNsyeXJCFccBt3I98eldR9mP2B3GQQpYqoriNc8eJptsW+yqAp2lB95x6+1RKSijehRnWlyxGPfaJb3DwXWpJDKBymcZ/xrlbTWdOGt3l3ZWfmkAqGVuAB1OPf2qdfDnh/X7eTWLoPbMxJEZbn8KoxeAkvUmu9KeWKJTjYc7m/KvPqVKr+FaH0eHw9KjdVGzuD4XGv6dFPBK0RlXdt2gke2T0ryb44/CGdPC0tybmSe6BDCNFHOTz0r1fwfHrnha1zcgG3kGEEhJ2e59KTx1diXw0bmW4WaYkFggyB6CuhSfJ7yPMqU3Gr7jujxj4Y+Hh/ZVrFJHny1UbSMEEAcV7PbaXHZ6VKSCAVJwOnSuV8FQrMC5UBmI+6MDBIrstfujb6TMobDBSFBr56tbmue1GT5UmfAfxn8HS618Q9QujExickAhScHcc8j615bqHgC5s5QUjZ42bAYZJH4V94vqcAmnDWsUoLYOQOcf5NU7m60iUOk2jRAkcvGgz+ddtB8kVqfL42LnVbWh8KReC7q3uQ00StEDglSSw/DtXd6J4b042yLFbbpmPzsWO0+hx2NfTE+keHnyRpMYQ84I+Y/U96z7nwx4bdCwsSjjlRHx+oraTutzy5Up23PI7XwGL1RHEyorcNtGAMevrV9/AA8N20hik3mUYkIHBH+FekRWlvbqRBbeSWHJLZpsilkw67kxgg15NWrVjtscUoVIu6Z5Dp/hWS2vAhTCSEkHaScYrSfw29j5hAdmHbkZNelRiCCVHihzIDkZGR7Cp7jFyNk0Ycg5IPY1x/WZPoTz1DxPWLKe+thHbBzuOCASQCOvJ9xWLceFtTsXjllSSKPHBLZBP0Fe/+VaW0omWyiZ1H4AfSua13xDayThJLVRASSyjpkdDntW1PGOOli1WlHSx4svhm5a/N2cqw5J28mpdLaS01po7iOQKp3Fe5Hsa9Ph1Oz1GREtYkjYMCZCMnFLdaBb3V6EigLyE8ygcH2rqWLi9zZV+5p+CdR0bVneKRZbVAAACAS/rXdtoOlwxKbYolsBkCNgpP4etcNa6MLIAwSCCVAQSy5zxXGa2l1puoi4aWWQs3ykE8f8A1q46lT2rtF2B1ebQ9daKO1LBEEYztyWyx+tAdlIwm/ceMHNee6L8Th4dcPexR3YAwBMCcE11uk+M/DviNyZtWj0qU4IUkBfwrjlh5bmM6cpGy5kLAE+UAeVI5NVLoSR3CpG5jlPI3DHHc1FIgjad4L+LUIFO4TJIDkfSsO61J2ErpLczufuooBAUdefSuKpTmuhxzhJPY32vEjdYy+ZTwQO/vTWuFYAhua5KbVmOxnWVGCnG5SA3tn1rKj8USSqGQlTypU9QKwVOtLRIzUJyeiOyv75bJZGJIbPXHBrgtc8WWmmTNNKVkc8DBOR9BTdQ1Ca5jYy3awL2ycn8q5y9tNOSRnu3kdiRgMev09K9DDYGTfNUNaWHd/eHT+Prq88wW0pjLKQCW4P1FcprfxCitIJFZg0vViD1PpnsKua/plyUYackALDBBccD1HvXmdx8OtYv7txNKCGORtPQ19FRwtOOtj040oroZWt/ER7uUKs7Km7lFJ5/xrV0K/F6AQrEHofQUxPhLcxzq8gGF5yvY/Suv0/wJLa25EQLk4JkAxXd7sVZG8VbRFaONIrczMwKg4AY8moLPximnlBEA7K2Tzn6VvTeCmvDChkDbgflU9Pr71UuvhpYac4eeVraIDcxYjB9MVkaanM+LNel1S1edHZ3B3YByAO/41wNv4kiaOTzEkLscBcYArvda1DSNJt5EskMrAEE5yCD3x615zczG585DZqEYZVlyD9a1hZmb1Jr7UjfqEtyYnxxnsao6fr0tnIsc0oeXPIUYAOe1RPpsssLlMmT1PGKm0zw28rhggDZ+bccAH1BrayJsbY1l5tRtnMhVkIbPXPqK+mvDdzbTeG9OeKQBjHuZSehPbHavmWXRC7xMRgoMfKeCa7vwPcXS38atNIEAAIz0ArnqwU7WHy3sfQMWohLXyi2RjdjPWsq4kQkuDjIJye2KitpkeBCTlwPvD0pqRtezGNMkjg45JzXNbl0OyCSR0vgiyS6sZZWkZAMtwuc5OOtZetQJ9sAc4IPGTyea7TRbAaHo6oASzJ8w6YzXI6/CjXAYsud3GOuKNRrcntgkUAKsNwHY1RvIRMruGYEDI96khcBApYDAyDWZceJtKgBR76MODjvzQlcbaSucB4/8N2mpxrJM7A91HUCtL4TfAjSvEizPfh0ABaIrJjOKdrl3YahKzRXcZYjAIIwR3BBrtfAGq6T4ZtDJLcCOVh8uHzsP07iuepOtFe4eXVc7+6eKfHr4c6d4Av7ZbQSEzDILHt7VwfgbTW1XxBBbRqCSQQWPAr2v4+LH46exe1uFnaEkeap4GR0xXF+APBsuh6xFO7q4LhidwO0en0rsoTn7P39xU+ZrU9k0zQR4a0+KOQ7XPzEZ4P4VFcakkasQBnkHmsnx/4yk1FozZ3EaxxgCQDBAI9O9ee3/jGeNmIuUb5T82O/0raEm/iRvG52+s3QfIICErlSO49ayXnCRkglgcEE8ZFcQ/ie41GEmC6jck7vLAIP19q5vVvHeq6ZIUuIWAYYUhgQRWqudsJJLU9OmuAwAJySSNp7CqlzNEAFSIBx1cHr7V5Yfik0UYE0bAtzyeTSp8V1MiMlm7gHaVU549TVK5pzxPSmklIKNCxI5APGRWz4Y8u4ukd4hkNyT1GK8xi+LFghImVw/ox6D611/gjxpZa7eotuSrAgtGR1FDvYV0+p71phQpvVAR2JFatlCXkO8YJzgA9vWsXR3jlVRGSEPHzHOPauq0+EcEDBrzpu5BsafANuAcnHA9Kg1aNTE4IzwQR6VqWsMYQMCHGM5U1DrckR0+VM4BwSfSpW5Z5pcx7blgpIX+6R0/Gs7UwIrWdwwjCrluetO1nxHZ2txJG8qIyEn73OK4/xV4mR9N8xJUERUktu5P4V2wjJnLNq54J8V9Va71UgHBU/IQOv1rh43nkJU8JjIJPer/i7WTqGryyKxeNmIGOgrIkkbahYlR2PrXoLYwaJTci1AJOZM8kelVJ71rmYnBdPX/EUx924kDJPG3196ijUCQ5BBHamTYvRMCqkyHgZDL2r1n4T6U8ey6d94Y8Me9eRWmx7gAgkj34BPtX0d8PLb+zdFgiADArlSFH5VlMpI7eF9kRU4JHO4dTUN1MzBCCRntSxuNgwvJ6g1WllVy2ZFDdlzyax63OqKIJ53UkKcr0J9DWdPNEpJaUo464PWrcgb+IHPaqjW6MQSocg9xWidzXlQRCFyHMpBI4YDNbOjER3UTCbzQzBDxkA+v6ViSRCNgUTA9hWporgyhREwYEcAe/WqTREoo+u/hpGo02FRwAoXPvive/D7nbECoAIAJ7ivn/4XgvpcG0kOGBJPQqQOMete/6Dk28RPAwBmua6lI5Ve47WtBttQuo3mG8hshcda17KFIFZEiRVxgDbTm6A4BwfSpYhnPem0aAFG4gADPYVbjYBAMYIqBAA5IH/AOupWBVGAOWx1oirIDxL9pCTy/DN6QCQkZJPXNfmV40v5ZJZSX2LnCjP6frX6WftP3ItfCUpy20Rkso/i6cV+X/iiUXOoTLvxFuLEHlk/wARXRStZkVHocNq8gadUU/O3UZ6mpra2ma33vGxiBwCOMGp7qCN5FKKH2HgsO1SS3q7SsS4IGAzDg+vFI5XqULmQ28iBSTF1LH1p8eqMpJ3AqOcZx+tUJIy8z7ySMcL6fhVaVSFDNuOOP8AIoA0rrxN8yxAMQTkDPX8a9u+E909xZRGWRgCcEr1HNfPE1sisgZmO7nOOle6fCu4iNmkiFkUDbhm64odkjWLuz3OB9uATnHQnvWnBMcgg8YriLbUpVyEbbxwT2rasb2V4kDuBjgkDFc7ujVnULIm05bB60AjIO7INZschYAAkirSOVAJGRTWpPKWmyOcZPp6VG+SoJ4Pb2pFfcQSCB6GlY7sgHP1qhWMbXI5ZoyTJ8jEAjHTFZTQhMEgoQOAecitu/5BGcjris02ofkkgngH0H0rGTNoldc7gmzAxnJ7mkWMqBGADk5x71b2LlATjjrSJAi7trEgngk5xUllYoW3bwVwcAHvVaa1Z8bCBjoQOtaLxkq2SD7UwouA5JDr0PpTTAqmzLRZJw3TI7UFcIFU5GMZq2g3Zwc55P1qOVCDjGfXmncVmV0iCZKjBx1Han72BBAzjpnvUwBXBU8dz/SkMIChyNuTwM9aYrEW95ZSCNpHJwOlTqo8tAzYcHIx3FIifOQvBPUnpUgUg4OMdCKm4hHYGQkDBAzuPOaroUeYhRgdSKfOwUMxGKitIACZSSQeCc5x+FIC0mQpBxkHjFI8hYgAgAcZ9akAAKEAgA5GPX3phw7NlcEHtwDQBEZCCSgDHvz0qlfWwuIS5lCnoAQea0Ei2sSBknr9KcyRElSMtjgHt70Ba5xGpabIACsrFvvbQcZrkdYnmiLKGZlzkhjwDXsH2WMsHCAuowCw4FZGq+FYtVickKHPPHArRJGTgeF3+qBJB54UMeQGOc/hWYZg7lwrAdcEdPpXq+pfDYKDIZ1BUZAQA4/GuN1LwotozZmbLEkAjOa1TMuRo891SaYvISQUc8ED9Kz2wuBnORgCup1PQ1RgUAVsZznGa55reX53jiwEPJHrV2JcWRqqqgAABPU4qeFzAQ6dTxuHANImn3LshWLKMPvZ6H6V0+h/DjWtajPkWc90jHjanA/GmkHKzm5NRjls2BUiRW7jtVYslwpBDZIxtVec16Tc/BTxJblWlsGkiA5CqSQcVUk+EviKNSyaZdMrcH5CCKTTIszzlbQxMSELDqRnpU0UjglPJJQjA3HpXWS+ANVspC13p1zEVHOVOSKu23hAuql0cDsrKc5qG2LXseeSwvJMplJi29Dg4NWEvncFChaMcbVPX3zXWa94Uk85WkZtuMIi9BVGHwrKwEYglwByQppDszlpZJZHYqAwY4Ck81chtp0QSSIEGcbAc8eprprDwDPdkSCIs8THAxyPwq8fCUkMTidGRGyGDjFTZlcsjnLS8hjBE4BUc7c8n2qKWe0M8VwFCEnIiJzg1tjQmKxxJGDgnDEZBH1qrc+GTbM8rxKh6g4xUtdxNWOx8L+OG023aNYggBGCAOa6G0+Iy+dI726u5yWYkDP4V5da2U+QAjrIRkY71s2/g2/v1RlDAgBiBxmuCdJXuzBpJnX6j40gnUyIVjYj7oOcGuT1HxeZCxiI3g454z61De+Gru1EhIIYDBU9TWUugXbEAws4PJJGCM1EYRQkka8WuQXVuRc3oifqI2BO4/h0qT+3EVQI5SwzgbT0/CsiTTTZTCF4cccEjpVux0w3L7Avz9Rj0quVCsjoLbVVQoJJwQOSvcn61t2Hihi5iLgEE7QG5IrmrTQxIjKWKuOxHJ+lWzp0VlEWYHeoJZlGSBVpWGjdufEAnVkCkg8E46VLY6ab+MuMAEbhniuXsr2ITx8M2DuKkckfSurm1QiwMSDKH5gp4wau3MNq5zN3fyQag8KBpFB2lM9a9o+CUay39oxABRxuBwSOcgGvFgoF60k0bAk53AZJNewfBQOZmUEljOjE9DjIrrwytIHG6Ps/wzqbmJAhAIwDjjFP8c3TvYSEnICEg46VS8MK3koSQAADnoSP603x/diHSZQQBHJG2Gz9R/OvZV73NIrofD3xJgN54mvUO4PghcjCkHGTn1zXIaV4UDMRJL5YPKmQEg/lXoPj2JP7ZlZmVXHXc2CR7DvXCzzX6zlbZwAx+UYzgfSubE6hJOGg/VvCTxAGLMqgDLKpxV3RtTj0aIi5AYADBB5GKZJrlzaxNHc28lw7cbt20D864fxFdzi5EYcAsTjByB+IrzpU4yVjO9z6w1F4omBHjqcR9g8W0Cstr9NxEHjl5kPUYJ/CvUhMyHbJpkT+p8sAGsu60q0u5S76UquejbcY/Cu1JHst9jzi8TULmCRo9e8yJRlQqAfr1rjLvxJfWuVXVDO4bGCc4xXt6eGdOhlDHSoApOSduB+QqxJ4V0GeIhvD9rvY4LpFj8a3ptQabJblayPDtG8QSz6on26dpEcbck8DNdHLcfYoiN3U5Q57Gu8l+Evhm5WRpoLqMnkJHKQCPTFc/rnwnDxhNKmuQoBAWQlsfnX3eAz2NCChsfL4/LZYh8xyd9r7ouxZBIf+eg4z7Yrm77U9U8tg9zbtATkKDkg11U3wc11SFuRJFBjIkU5JqNPgxY25LSvqUsp+bcGIUH8OorpxefRnC0ZHDh8qlGV2jzzUTcTyI6bQRgFcdffNa1pqDW0R3FgpHIHrXW3vgGB0LNO0boMBgoH6VwviXTW0y+QJc+apGOD3+leLhce3WUlue5LDJRse1/CzxRZWfEs4hjGQFduMkYH48ivQxq9tcsQZg4OcHPBr5h8H211NKJgBgHBKg817J4btlMTNKA7kjHmZIUd8AV+y4Gf1ikpyVmfnGa0IwqOzO5F7a6XDLLFaxKxByQOW9R+NcB4n+H1n8QUluFEGhTqSVkVclh6c9QTn866jUSLq6t1UGJEGCq9G69c/0rI1i9luWNlanDDguOw71rXwUcRDlkjw6daVGalB2PnrxV4En8NaiLS5ZXUglZUIIPXggVx99pscbv8AugB3296+l9e+HCatproZJZLkjcJGwCp9sV4H4w8K6v4ZvAt3DI0DHasiqTk+px0r8uzTJKtCTnTjdH6BlubwqpQqytI5BrS3yzmJiAOwqo9ykLeUDuA5UY4FF3PPvkAlWNB3kJGfYe9ZfnBwdoOAcbm9a+NqU5RdrH1sKikty3NMrDAkKnOdo70qXDNkFyfb0rNdxuBA59T3NIZduA7ZPUYOMfWuZxbN+YuG9cOCWxtPB6ZqeDVXXBYvIcnGTkCsqR2yGJyp680FjyA2SOQKVmNM2odabBEjkEE89KvDxE5UAXEhGOFJyAK5jJClmdST0jpST8gDkE9V28D8ahxNFUaOth8QoxUGIOcY3NzT11yOacBoiqjglVzg9uK5aFm85FJUenPJrq/CWhT6tqQQuASdpYjjFTYrnk+p1Hhmxn1F1llj8qLOCT1x6g16pp1ho1jpymXWTBKcgK8ROT25B4/Km2HgODS9NgLzNesCGaCMFSMe57V0UXiDRkC2R8LXMt5jHlvIoJHbjBH61i4jvc8516yhEbyQ3SXEhOBIDkD/AOvXINHKk22XU7u2UjIjifO78Owr3y8sL6wsYryX4dQrA4BUW+oQkgHoWXOcn0rMudT0e9kVbj4bXzPjBkhi3Ee2Q1LkBNo8OWGzDsH1K8Rwc7kYnP8A49TZWmNwps9RuZUxglnwD7YBr2e4tLGXaLL4b3tuw6+ZGSCPXGetZNxogvrpEi8EXtuDwSts4UH1o5CtTidBstTurqIJczxxkgMu4nn1+leo6H4bltULXVyZmJyD2x6c1t+HvAcunQpLLYT26HBG+IjA/GrfiKS20+MwQx3zSEDLJaOygH3APNQ4u+hSIJGttPhJknWNVGdu4EgeuK5i8+IuhWU2wagHL8bZLclQO5JzitM6VAIHll0vUdTimBU+ZC0ZH4EZHWuQ1DwDYXR2RQC0LHPlMSSPzq4p7k6dzV1K/wDDfiPT3FwYZ4QMCWABTn1APJry7Unks7tk0OWWWAEgGQEEegr03RPAVtby+VcIsqD+AAjI+tdrYeGdItIxEmnR7COVJzRdjTPn22vfE5jJURwOT03E5/DimfZdTmcHUJQq9TtXH8zX0U3h3R4UZ10lGYnIfzOh9hUFzp1hEivLoyXIPquc+1TcpaniVnpvhy7tzb3YBnZuXiYFiPpXRWfgfw/ZxRRW0epuCQzNMQpQeq4HI+ten2sMeAyeDZYkU8FYMjH1xVwwxXGT/ZdxG4wNoQkD8aTkxfM8nuNP00zur2l3MqfKGRefrg8UouLO0XJ0q7YdBJGAMe5Gc160+i3SqDDpTvkZ3BgMfgazJtEvmJWTRbi33HBbbuB98jpQpByo8suLiK6ZoY4bphjcPMXqPTPSuckgu7G8FxpAuLW4Xktn+L3HpXt8nha9KEraqVB5yQDSL4AkuCXe2dCwwWXr+dHOOxynhH9pW+8PpFF4jsLiaFOGmg+YD6jqD+FeveH/ANprwVqsAWDxNHZuw/1V2uCOMnhq4qX4b2SqHktEAPBYjOapt8MtEJYvp8byMeSFHIqBNXPV7349eFba1LP4109UH/PNhk/gBnNcRrn7Qfh/y2XTPtWu3ROBKsfyr+JxxWBB8OdEhU/8SqAkHgmMcVcHg+xBBFsv90BRjigXKjhvEHi/XPFEzPJEYoj0RTk1zp0nV5InjEEwBOQ5Yn9BzXr0fhJfPIiUxlQWwvBxVmLw7ImDG7E98d6q4WPHX8KajhCYXRxgiTcfyxT5NM1JlAERLg885zXsv/COSSMCwOTzz3pv/CHvI5MiFyf4lONo+lFwSbPI49M1KSFvNkEQAyQwzj2rV0/wfPelFnu4bSMjId+B9a9StfBJRQxTIzjJ61c/4QWPaJZIl+bgE8k0OT6CUe553ZfCR51Kr4p092U5LScYHpyefrVx/gPYajAjXfiXTJVPAZHBB/Gu6XwfBEwb7MrP/C2OV+lO/wCEWTzUJgBcZ+YgcUczGoxZxWlfsxaMjF49ZsZZico3Qr+Peuws/gXPaRqE16zQjjYjjn8jVo+G0DAklTjBKtg4qzFoMBB5kJ7ZYn9alzbDkQ6H4K6qjoou/OYjcuO47celXf8AhTuvnJjjV2BwTIQM/hUNvpssTBUvrmFAOFEzAfTrU0NnOuWTVL+I85K3Dk/qalyY/ZokHwp8Sxr8mmxOo4wXXPvxSR/DLxIwkU6Fbup4xKQR9RVm1OoRYEeu3y9sGTGPfI5P41ZjvdYTATX713HGZXDD8jxU8zuLkOQ1v4BavrtvLE/h+C2Z+TPHKoYH2rk7L9lDxxZTsYdStbeB+oZiGI+o717VDq+vEl210krxhoFPHp6fpWhF4l1VAC+r2Tlui7AMH/aHT8qvnDlOF0D4G6jYQpHrOsnVyBt8t1IUe2T1rftPg3pMRJNjAWHHy5X9a6dPE2pRn99d2ZAHRVBH86e/je6jABeEjHUcnH07Vm5MajEwI/hbbR48gTWw6YS4OKX/AIVUrEg3t0RjGDdEf1rUk+IEqKSYo51AxhQQT+QpI/H13KoeKywp6BVz/MdaOZodomVF8LXhdvL1C9APBAuSSakm+H32YhXvdRBHAzcH/GtMeMdSmY5069iB4ysaAkfXtSvqcj7Hey1CXI5V3G76AnpQqkkL2cTKfwtdhQkms6gAPu4lPH+NVZPD+powMXiHUARyN0nQ/St5b6eYgRadcxRZwTNOCQapzT6jvYJphEf/AD1Zwce+BS9qxOml0KtxfeK4o8R69O5C4BMeSQPf1qiuv+MQVMeuToAMESxjnmtIXuqHIjtpnUf882NQXMmq3AUNp1wg6mVpNwH4UvaS7hyLsZlzr/jGSYGbWcoOg8oDNQyeKfF+GAv7djnhjAMkelWhb3jlnbMpzjpjHtzTZkuomI+zp0z8wPH5Uvaz7h7OPYy5PEPjaTKnULVlIztFuDmqF3rvjGYKJrm0dMYK/ZwM/jW5m5wvCq+MFlJ5qGUSqAXc7QcHIzip9rN9Q9nHsee67YeL9RnLWl1aQRMMFWUk5rKbTPHsVu8UGqQxuOWD24II+vWvWI0aL50UnB4O05/KjbJMxMxMh6Bs4IHpVqpJD5EeNJD4/hkCyX8UsWMELGBkdxivT9C+JV34YsoTPaSXM8ajCrECGI7Z7VpDTo2j4DYyc8VGNPjDAeVuBHUjNDqNqw1FIwfHHxc1T4iaeLOLw9Jpcqni5DEAdOx61wx0vxExUC4dQABncTk+ter/ANmQYORgj24FMe1to8ZRnfGcqCf0pqq46IXIn0PLJPC2u3OANQnAxyqnr+fSo38BeIYPmhvruKLsJSDz7k16iyxRkOY5gR1+XAxT2lgkXaElckZ2kk8euKftGxqnHseS3fgvxVcWpREgVsbfMDAZHuKpWnhbxRo2VlktzuGP3S9vrXsf2WGVgHDEj7oHY/Sg2NsgckHJ4OR3pc7K9mjxubRtXlYeYCzHgshxgV6D4J1NfDuliJYpTcxHcGc5yf8ACugGl2wwVIf3UdKV7WKMcpGV9cc0ua4ctjmPFnxT1LxpZPpWoeFlBUhftIwVbHTA7Vyv9kPasgksJYUIBBjPINeneXGVKqAoPfFMMcAwHywA4OOlK6C1jzyLTIDG52MGzyCp5981HHpyDeFRokUZVjySe/FehlbR92EwCOMjrUHl22CpjUnOckcipHqefGwgDK7tu3ZBBOKc1hBtwSCnf0rvHsLR2B8hWHowofw9aPEHaABOevA/KlcXvnAmztMqURSMc5I20kVrBDdIZUg8lWBMu4HH/wCqu1fwfpF2FaSNS6/dA5GKjuPCenzReSYQI8khfQ+tO6BKXUtajrmhaPpERstXtblmXcYopMsD9K841zXtOvGL3VsJSpyjEjj3+tb1z8ItGaSSVGmRydxCtgE1BP8AByxuApE0zDBACuQB9R3qoqKd7ifMef6t4s8PwEPF4dEhB/eMzcufX5cVlw+MbHUVaOKyj0zcxCqGJwPf/PevRp/gvbSKFNzIqLxtY8fnWdffAGCaEk3OY+xiOGBrRSixWl1OTm8QWtvGwdoZSFwIyThvyrm7/wAZ3T7ljtreAdAEjJx75z1r0D/hn2WMK1tfgkHkzk8ikl+DOq7lQyxOgOMhc5NNWBXPKZfGOrRygRSkIMDJBNev/Au+1fVtYnYyeaIow2SCMkk4Gfw9Ky7n4M3+4I0KSg9QcjP5V3Hg/TNa8J6c1lZWkcIPBcqct+PpzSbstDRJvyO28S6ybbSbtgB56xlmAOQCO/vXyVrfj/X73ULgqqFvMIwoIwoNe6a1oPib99IZI70z8GOJSNgPauF/4QHWItQM50eRQTkuUyCaSeg0uU8/s9b1u6yJmdogcsADgD3r1/4W63HPYXFvIuxmYNhGJGR71z954LvZS+LOeN2B+4mAD7+1Z3hrQfFGjXgQWktopOBLGc7vw7VSIbO6vvHcFrq89sLeKKMEAyTgHH44qbUPGEEauHtBNE2AzQqqgj1JrC1bRNT1WeNLrzIxGCS0cOS31J61p2Xht7O1KRM1woG5RIudzHqCT0A9KkpNW1MpPHeg211taCRwx2qfMHyfXuauv4r0CRw90HBIwW25z6AetPj8EPfzof7OtLaZ87pFG0ZPt0FaUPwmGHS7v4JJYxljb8ADsBnrx3oK5ooqWmv6EHDQXL2yNzueMngew5pL7xpbQRyi2Xz3BBilYlQfXjrWDqHhS0lmlthPLAmdpkjXDED69aLX4e6FG4N1q964Q5JZinH4cfpQUp+Zak8fXUxBeFFPUspJx9KzNZ8RLrEkRdRGVIAPNdBaeBvCLqNmq3ccmfvPOeR+FXz8OPDuwym9ieEdDPI5A+pNAc9zQ8L67alYIFuYpTjqGBI9q6G48Q2toSs1zHEfR2AJH0rmYfCWiBALa7s5yoGfKI+X6UTeFdBuZT5zRzz4GfMbdz269BWbVylUkkd1p/ifTLoqE1G2kIABEcgOPrjpV8ataFXAmR2B6Bhk+/vXnKeALOSIkRW7J90GJQPw9aavw+sLe4Vki8qVBkGKTaVPqCKXKjRV2elvKske/IZO7E4ArndcuEMgUONpyCSw6/WseHwZPI4Mkk8idAftRBJ9MA9KvL8M5tRIElm5EZDAsxIpKNgdY5vXXs5beSKaaMjacJjfkj2rzG70/U0J8mEm237gUjxsHbNe+T/DSeBDI4jhjBBBJxkD26mq3/CLWUUw+0xC4T+JYpCuR7EdDWuhzSfMzg/BWsSadewPOpG3AGeASfrXr82sx+INGNlbOYbtWJBIzken0rAk0TQJVMcGmzpOejSkP9BkDk1Tfz9Eikuo7OdZFPMbKc4FJ7XHF66k9x4V1W4t3tpvCkDu5xHcZG856HHvS6b4HGnRsmoeCpLyTGA7xngdyMVzzftGabpUhtrm5MJB5RlJIPTkdq6TTvju1/HELGC51ENg5gJOB3JHYD1qVKXY9OEaUlZSMy98OW9m5e2+Hu4ZzvDEY98HvWZPoD3jkDwddREnuOB+Yrvx8XXcgSRy7V+YAgEA+/rVi3+LMTIxWQRHnJyMn656UJ36nXClyLQ8n1HwosQfz/DF0qleMQMAfcHFc9/whESP54srtogCzboCAD6V7pJ8TDNz9sadOwLbgPwPFcxq3xottEuYka5EEsrHaPLBBPbjGDTW9yaslFbnGeFNT1rw/eCOCC4sLPORFPGVz7/jXpKeILi6KE3MyqRlgpx+lcDr3xbh1V2jWZJznJK4IJ78dqpJ8UQzIGtoyqnaCp5wO+K64za0ueDWtUkesNdKVBLsT1yeppftgUhzlSDncT0rytfi3BGSsdpLMcEg9APxPWrx8dx39qgJa3cn5o2IOR26VftTl9kj2Sz12ZViLkFOo9xXQ6brkV10ZVx15614bb6wbXZOk4LZBI8zP6Z4rstP177TAj4VSp5LHGPetI17MznRTR62tyuxWR1ckZwDyKsR6gIyCVO3GSV5xXEaHqyJuW4O3JyC3JqbUvEDRAhGMS4JJJHI+ldSxCRwuhqdLcatJJIEQKB13Mf0qe1vZWAMxDEnOAMDFcda61bXMMTbi79S+cZ/CtFtbhiZAhkkUjBJIAB+nWo9vfqWqVtLHX/bwfugRkdOelSZimAEpMg7qDjH41yieILcyxRFS5PG8Dr9aml16K3vIoQyAsCcM2CB7DvTWIJdI60FFYG2aS2xjgNn+dTnVLpXIEgPHUjFZVrcPPCZASAOB9KY8xXJLE4rpVdmPsLnQQX9++AnlOe+cjirTFzgSjMnXr0rl7PVzESN6spOee1XodTEsqMkyoR0BPBrRV0xewZ0MNyNpBJ3DjFMlmJ4Iwf51zcniO5ViqmPBbAJHBHfmp5NWnugTbkI5GCuM59/al7ZCVFmu8io480hAfX/AAqUSwpFkBXAORuFcxDHKk7GcM75zvc5JrQN0WzgZLHOT3NCqxkHsmaiSRyFgAACc4FRyDyQCvA6/SsgagY5DlSWU4PGKvJqKSfKQQPU1an2M3B9S3bXyS42yZ+nrVlmY5wMCsqJAJQ0YwCew6VqAlEAfg9DVqRDXYZsdgQDj3p7LsQMxG3OKieQkYHIpHk8+ExsCTnPFVzIhRJYkRpASQQPeppoY5gAFzg8AVRhDAqSME8CtSIDAAGCO5pOXYtRsReQEiJCgvwAKiecooDJwKtO+MjGOe9Qu4diC2T6elHMFh0MsWAxIBA59qsRyRSqWRw65xkcioVRGXAABPB96esSxghQFHXA4FO4rEN0VJAHHPFMUDIABIIxjt9afwScjPOOamSMZBHAobENSIZ4GDVlogEBVQT2z3psanzQSMLjmr3lArjGQanmsWkULa3QuHKBGIxwKvoAM5YE+xHH4VEttGrEgMD9etPSKNCSqbeevrQ5XEojmjVgQRnNV5LIyuAEycdccCrZIGe4qxalXUkHAHGDUt9i1FdSCCyKKQQAehA5/WrtogiYAgAD9aQzRjIJAA6mnRzpkkHK9uOtTqy0ki2zDHBwaYhAABOTycmqr3aJISeAB09Kb9uhkDFeTjHPcUJ9h2L8cwBGGOfr0ptxOGLMxyMYIPINZU92EBdnAXAGAKqy6i7KcHCkZHPanzMnl7GxNLbtEQYEKsMNhQAR6GsnU5orjT5bCMi2jkjKDYPug9cCqcl8cKAWIPXnpXP69qUsFxAIiS5IzzxtqJT5S4RcmdlaXCw2dtbB97RxhAxA5AGM/pVpHYgkHPvXMaRdPId8gxhSF59etblpMdoAOTjrVwlzGc1ylt55kU/KGyOmOlZt/p0GpRlJ4FZSDnAwT+I5rQW4dpCjEsuMgk9KR8Fxzg9auxF2cH/wgGjw6utzHalZwpDSM7MxXoRnOQOa7Ox02zKRRvbQsuB99c8eh9TT/LxOHJBABGD3p6uIsMCMA5qE+Uq7PNfHltaW+qXsMNlBHEFBAEYA5HPSvnvxdpQ3v5Z2DJxkdBX0J8QrnbrN6ilckLw3fA5NeM+M4ovIaRWyNpBOc1w1nFs7KN2fPfiC1nFwDAjzlZCRsXOP8a6W18OPJawubmRC+GdSMbB6kHtUlhY3OoXl0NPu3tGjwVQAFifWvXND8GTXegW4u0kmn25nkKnLE9z/AJxXnuVj1UnY8vtfDSKgcTMHVhgk9QepzWlB4dfYGW5Z3VSTuIGa9Jk+HwgiDRwqYwMDBxg9uKlk8FS/2PdpEgS5KFlUDgkds1lKYKLueWW2n36yErZsxPXyyDiuh06zv8qDplyi92C5UfiDTtFu/ENk2I9JsLhFO1vPkIKn09667TPFPiKCM/8AFO2EpAIMiznP0APANcdStY9SjTkZ1hbXLSgfZZ1TOCxQgD357V1H9mXui3QivLV4QVDxyAbkkU9wR1qnZ+Mryxu/tNz4ae4jHDRxyY4P55/Cuwh+KFhLHEbrwpdFQNqxtJuwPT/9Qrjliqcd0dypzWxnWMkczlYX3nHI2nj1rTDCNWB47ZbIGfr2rUt/iFoMADP4a1GDBz8sLHH0rRT4leGWQhtO1KLcMEfZycj8a55YmD2GuddDkbWxuxIGPiO9hiJyiJIMAH0zW1DbXyEA+JdQUD+8RkitVPHXg+Rg0trdoRkbpICMc/Wpl8f+DCwUTTx5PTy+n4Yrz5wjUldOxrGpZaxI7eLVXCCLxNeE54DNj9a1EstfCEjxBdtxyd2QPxBqxa+IfB8igJfhQf76H9a17TUtAvCqQagHJOAqo3NbQoOXuqVzCVRb2sYIGuw5I1+4kPbaMj9antr3xS7BI9WVj2EkQJP869I0X4bza5iRj9ntD/y0ZSCR/sg/1r0PQfBGleHVDW8Aecf8tpBlvw9Pwr1KOXTbvOVkefUxkIq0Vc8r8O+E/HOsbHnuY7eAnl5YwpI+mM16PYeAYhGo1C7kuyAMqgEan1BxyfzrrwMUN0r3KdGNNWieVOrKb1M6x0LT9NCi1soYSvRlUZH49a0QMdKWmlhgnritzIUHIo9aTHBGaQjJHOB0I9aAFx6mogQGIHIPOc9/TFOY4yRjP61E78A5J3cdMUANa6UMVWNpHyQdo4H1NKJp+AIRjuAw4qqZxACjkIOocDOaN+fmByMYOOhoAsEtMQJSoQc4Q9anMiooAwOOB0qgHYe5/lSGQ5x1PWgC75wByAADycjk0x7s7ThCeeg5yKqCQlhg8d6ejhunFAFpZoGUvvBB5IJ5/Kqs6FyXstyyg4OOFP1p80sUQUyISBycAZH+Iol1KMQgwFXOcYwRj8KAM+XWkt5Wgvs20jDh4jnP88GobPXdNvbg21vdj7RzkSxnccep4qfWbW4SxLwlFuXPzTGMEgHtWHcW8ei6nZO6RT3ckRCu4xvPcH39KegG5OZChMB811PykEhc/WqCBHjMDz+azsWeIEjGOucc/nXO3ur6vrV1uFxbaZbxvsCedtIPfPv1rWvNV0rRLEPfajFOoGMIQWc/Uc9fU0Kxa1LMpj0uCSdEWCEjAMjYLn1yegHWvnD43/FY6fpRe32rHG32eBU6SynPIzngevNafx3+K8VjpJKTNBcyrtjjL7tgJ6qPUj8q8itvD99F4dl+IHiK2aTTrBA2nWc7bQ8h4DEHr65x/UVy1JN6RPQoUkvemeXapc3+i+JI59TtZJ9XjjE0UYcPtJGUOc8AA8gc/Q1m2Jh8PLPPqo+03rRu8ccJwyTP8wbPbGeg65rViXUPFGrJr2sytDZLMBLct1BJyQo9AABiqPjXxNY6lqM1/HbrBYQL5NopblgMZcjuSR1Nc9ux67tY4PxDfpo9qJZCDckFwzckuepJ9fc14tcTS6jqksjgSFpADuGcZ6g12HjPV7jxDfs2SEHRVAAx9B3qhaWI8sOww/3juHStYo4JzTehXgt1tIChZWIIMaIvRj1JNaz2q2sSyPP9pvpWCghSSM46kDCgCqbTCJ0KISTkg+o9q6fwissX2q7nCtKf3ESuoIIbqCPX0PUUyFqzsvB9vaaddRXpmR4rFRMxKkAAc8Z5JJ+ldr8JFudS1Nri7Bgs1V5IVdSwQu27I29WPTJrzv7Fc3lxFpxDGCe4jtbibAwBuyEY9uM4zXvfggLLdapNbR4s1dbWADOSExyenY0ouzNZaRN5rVLKx3xwMoeQLJgdGJ4z+FTLcSRSCWEZmA2xknG0nvVLXZLuC3F1EhcTzFdhfGCMdvxFa76DIkYeJ2dSFbdwSMgEjH4kZ/nV6HOtSloGnR28UpAEjySs7HOAwz19667TINqK+eTxj0rO0+zzBEfKMTEbQhOSAOhJ9TW7YwDAUAgjgk9/es3FtlOSWh0GkAhQAMnit+IblGQCx6gfzrD088jHTA9s4regYHHGTWiOeT1FKbR6CnIoIzipdoIIByPejbnIPII5osSM2dO9RTxb1OORVkLgAA89PwqGQngdBzn3pgZl5b7VidSS27PPPpXxn8Z9Oi034u+IYIV2xuUkCjpkquePrX2/LAQ9uDgcAgfj0/KviD4q3Z1T4r+JpyctHOLcAc4CjmuLEJKJ6WDu6hztpGVZc4AA6961YkIIBG09cHtWdChILMDgnb9a07cAkEgk9M14tQ+lgXIlzjjFTCMAg4BB9aWOMnOOR6+vtVlI14JOePTpXG7nWmRCEEHjPoDUioy5CqM9Dnmp1TDdeKlCKDkDI9hUkldFJPKggD86mKgZIGAemO1SpECBkkD0p4AdQMH/ABppkNEIiJUEnJHSq86gKxIyACc+lXygVSX4AHbmvQPgv8Gz8SJBqOqvJBoSN8sYODckc4J7DP8Ak9umhTlWlyxOWvXjQjzM838OeBtd+IN8lt4esmuzkB7qQEQRg9ycc/QfnXufh79m7QPANq+seIRH4g1uJNyxyJm3hbthemc9yPTjvXucsmmeA9GgsdNtYrVMbYoIlG49s4H06muK8QW+p+IzbWUwOm2V3JmQ7szSgc59h0/E5r6ehh40l3Z8pXxlSvLsjltQ12y0NICA13qNwqtJBAMY/upkcKBnGK87+KOm6treg3t/qhNujlU+wwKA4GRncTzgZzjuB1r1m1trKxtL8QQJEgzEZdpLEAYzkk9T+teZ+P8AUCvw11WVy/2uOBQpUE4YsADntx611M54K7PkP472Cw6faxQpGspkWI7cEFRgk4HTjFfPRKQa5LKGLIJAACpOF6da90+LOsDUrrw9p9rIJWit2NwxXncWOSe5P1rxi7sGFy8SAgsxALEYBzwfxrG9ztatobt5G12to4GXUiMbsYYduewpfKazmEW2QsWBBUZUexI/Gr9qqz6VaNKAsefJJUgkMO/61DqihJ/JYKWjmVVAOM9OalsaNFoy2nTlghKKVGV6k9xXE3zi5dVOVAwoDHg+4NekXdhJNpFxKF3PHjIBx8uOa85REuLhogrsjsCAxzg0JinsVNNtUTxTFahwV+8ykEnjqD9a9P8ACMAeIvdII2LFioUFgAeB9K4PTUS216SW3AkkDGICQAKvHJz1JNeu+GbS2dpA4JaWDCsBja2f/rU3Zkx0KsmnpPFFKqKds4BXA5A5/KqfiuxZbiCZJFQuQc5yRjsRWppjrHHdRSqzMshIIOc468H2pL9EuYPPW3SSWBsK0gySp7enFTY3UjrdHaNbBb+W1UvEm1ZGc4ckdcf41xvh20kuNee5nDGRiThgBjk8A+1dbDIbfw68DwtEHwy/Pv49OK57mHVIijYCK0hAPfuCPWpKudtZeVFHGhABYEgEYyf602AJaWRjicNLvZmYnIBPtWbPf21wFlSQxPIAxiYYwQOR9PpVmzu3kgmA2tGDjAAyQfeg0TF1B2S9ScyowhRQPJUjJB5ODzmuC1W2kkh8UwglxLcx3MTYBOD15/rXbywRzXeQZBKIdhVfukE9/WqN3p8f9oySCEST+RsO7BGMcYHtQJnBx2yLp2qwxLgsiMHzgZB5yO9YULyLLIisCFYMR0PPXJ710KSKmm3xUhWhfbtYfeOa5TRZWOvXJnYiOQYCr2pXEz0fwxdLJAhMpyhKshAII7YPUV32m241G2jQQxkNn5GbOfbHvXlFvcmzZrckopXIYAZJ7c11Ph3Xw8JhnBDk4SVTyMd6zltdHRTdtGd+LeSzWKIIYjEciPBG3Pb1I+tPhne0ujfW5CxEiGePJBBPfHUg+tXvDupfaLNoL4re4GI5OjJ9T3+lSajpyxq8sTebEAAwUElc9CRXPvudqRKt2kuTCFUA52g9Pb6Vc+1FIDOQGPCvg9P/AK1c1OXsplIJCEZUgZz68/0q3YazEiuXQASFUxnO8n+RrLlNTo5I45NlwgBCMF46AmtfTLuK3nkE7NHG0ZUvGc4z6j07GuY0+d45pbaQ7Isgkk/xVsR5XIwSVGSAM4Hr9K553izaNmcn4j8GW+naubuA+bYTZaSADIUkc4PXHeuOj8OR6ZeSJEMRMfmQjIYHocdAR6ivYZ9qHypTtikHHPVq47XrFdPYuArwsN25DnHtjqMUlPudEKamctY+HxJNPFKqSQMMpI67XU54Jqz4s+H83iC3s5VeI3MahctIqq+B1z0zjuatK7mCSQncMcZ7j3q1blhoCSJErtA5ZkZh8ynqADW0Za6BPDK2rPN7rwKyCUXNssTp8qyAhg3pypOaydPA0S8MTIdpwCSOMetelarZ2r2JvdLJaJz+9t2GGjPqB3Fea3GprJdTJKmVJK5AyQO1dS1Pm8dH2atE3m1seWIlAKNjBAzk/wBK6a3kjgsiAAiKAWCgdT/XmuP02xbbAJ4iCTuAxwy9iDXYGK3ubFUdHVFIbawwQOmQe9Jq58/ZyOp0ZkliQEAEjIbkjAHB/Gt3SEfTpXktnMbt95l4JrndMuLaFkRSGLfKuGzx2rqdPiKqqO5IwTvxyPapUbI7KUTnNaSWKe48whwTkZ6j3+tfOvxPmZPidaSLIUCAJjGMNkc19L6zE8l4+CGBX5jjqTXyz8Z1Nn8S4GIMSqgbDHrz611UoiqeZ9a6LMuoeHrO5IIBjVfmIOcD2qCRjA5ACkHqD3qD4cXIvvA9gwAIXgkjOcjtVjUUKuB1Bzz6UO6OIy52B3oQFVuoHQCvMPiLOmj6tBe+UNjgxBVGdw7HPY16fKhYk4z2yfSuB+K1gH8MpcoAPs8u7aB1U8fpzRHcErnjWoXBu7yWUjBYk7f7o9KpR24BZ1U4bjcR39KtSONxG/C4yCRwKq+dLkZBRMZJHQmtgLsSlQCgwfXHWrlvegOVYkPnABHWq9gxkUA5IHfFaa2wbB6EHkY6fjSYC+dkEDkE7jxUwkABYjJI6U9LdfLAXrjrQYAjYJyTxSLFjKsQcAdqtQvErfOcDvgVHFajjPAPpVyysYyGckkg8gilexSR7r+za3mR6y0bbxtRAx4wua9vOBkZzXjf7N9mltYa26Eguytg9jyMV7EOmT1rnqO8j2cOrRBcFSTwckAGg8jBGRSKc8daU9KyOoRM7iQcDPSpA2CRgEVFCQQTyOcU/J6Dp700wAHLEH8qccDpUYPPpS55IB5pANc5IGODSgdc80jZyAOtHP0JoAGYDJ6ikPTnmkbABJORS5BUEHORVIDhfjNdPa+GYWQgbmCj6Ej/ABrwi6u59xCTtGcHJU9/pXuXxrP/ABINPDYI80KB6HcOf1rxOXSXaQsqEliecjArogtDzMW7NGHc6tqBDAXLGMDnpzVA63erGFEuQpzkjkj0ravNCvJyxNuyIOCTxg/Ss46DdRCQFCAB3HXNa2PPuJa+J7yJcArwcjI6e1aCfEfWYItqzKABwpUYrKOi3SKAkDuMfwqTxVT+z7rkPbTKRzyh6U2riumdI/xX8QhVZLpUOMD5c4/OrFn8WNcaULNciRMdcAc1ycllN5QJt5FIB5Knn3qmsMscgJRlGM8g1PKhpndaj4x1LXbPyJyPKB3ZBIJx71a8LwwSXUd1cFiUG5VUZyT6jvXPaBbveOE2knPII6CvVtA022WWKTy1BjAUDtu960S6kS1dj0fwTZ2tzpnmsjI7YUeYuCK07yE6dcmIkOp7g8Cs211qdoERQojUbQQOlQ3crTAuZcjHQnrWikloZ8kibWdSFnp81yqBljGd5PfHTFeb+CNUkTXbvV5bGXUYy5KxheFI9TR8QNVdoEskl3hjzsOMHNWPh/BeW2UR3SByGMeeDSjKzE77Hf3HxJv55kC+FGKY43NyT9K17DxbdXFuHn0WXTyTgeXJkkfSm2duGJLZUnkAnpVv7O8ZJRsY556muj2py+yne5fvjLeeHNUuIruSBltmIilGQTj09a8E0vW5TBFgkIDjAPHFejeO/EF7pfh+6WNwY5FKueBjP868s0jTppjGrLJ5+3dtC4G33rnnaZpZrc7XQ/FV7p8huLWXyJ8lSfbuK7/4WeJz4n8UrYQ2FrbStIrSzwrgyHPcfWvJIrSeQpFbRNLOxChR1Netfs8aFLH8Q7dbhfJkgYZBHqScGpty6I93AUOdSk1eyPuZLSRLG3hCrhYwCc8k4qmYHGQY2HOMYra+2wQxFpXCBBySOlUW1iwlkOy6UHH3h0H410I8ttuTKNuY5JHtZXMW8ZDY6n0rJ1/wppnmoRbCSWQYL4ztHrj1q1qPiDToJwXDyrGc+ZHyCfTNQWHiJ77UDchClmvygEZJHP8AWoco7HTBVIe9HQr2ngWye3iE7LciNsqCcYHuKo2klxa+LltnhjtYAu2MIOGH+c12YWz1VXwAVXk7flIP0ri/Ej2FnPHd2ZnWeI4yxJ59AO1FkjeNepN2nc6W70/dHMMeepViVbkk9hXmHxI1A2/hkwJZrC+7aQCCVwe9er6ZqcF7YwTMGDuBu46muC+IVhBcW94kcQDHcwPqcmlNXjoa4efLUtJHKfD1C9pGxGCcAj+tW/iBqQttOlBO0bT8w7cVd8DWPkWAYoTgbSfU5/8Ar1wfxn1T7JYTIrAlvlIJ4Ir5usmnY96UovVHnjavHK7OJSqknAFMOpoqk+YxPua4xr+KJhG9yjDn5j2PYVD/AGiscjK9xg46ZHHvXXCnLlR8lVqXm2dsNVLABsE98GhrvfgAkE9s9q4yPU1iUESs4HfqT+Ap51qNWJDMD2Oehq/ZyMHO514uBuCZ3A9D61Eb6B2ZRKCQcEY7+lcsNaQkEylR609tZRSQs4y3Ygc1m6XNuS2jo5L1IcugLkcgE4JqJNaj3AtGyhupxmudOsRsxDEgZznFJ/asBJDSZUgggDkGuSeFd/dMnGPQ077VD9pxFKCmP4TxzWZP4VTVFMsoZ7YsN3HQ546VWaaIAhCAByQBjP4VN9qdxzcPGOOA2AfY1h9Vl1Ri6d9zSTw6LJ1jSyZ8gbX6bT9O9R30MtpcRxsTEThjhsYqm1w7AA3OPUhiKpSoS5MV2h3cHJzj8aiWFl0QnS7HSLe2Ckia4ZMg7QwyX9ayri9025IWEEEZBMjZye34VgYuxK4GJ0HHyng/j1rVspRYoZvs8cD4w25dwI/HFYfVal72JVNoyde8N2uzcbuAysM+XG2TXnOraeBc+R5ALjKjeh7ehr0vUvE6af5jzRIQwJ3JbhyP0Jry/wASfF6KxuhE2mPIw+YOOrj6EYFd9CNROzWhtG60KkpudBgE0M0qSk48pZCB+Wan0rx3qcM5LXMiqMErngY7Yrlb34vaBqAZJ9GuZZScAhgSD6DiqK+OvD0EpLW93DuGSrEnn0PHH4V6PsovdGlkz6F0f4zxatbJp97LAi4AEhjGR261auvCubZ7+yJngA6qQeM9cV8u6n4w0maNxBPKLknKhU4HpVzw38T9Yt1eJJmMXTLZXJ/DrU/V4b2LUY9T3DU9PiaTcwxKOCxJGB9K524s9Rt5ZHgiieIZC+YxJPvg1naN8XybYHU2idB8pYxAMCPfrWhf+OdKvo0ltpwARtyoIyfqapQ5dA0OVmtfEa30rSOEbHCxEAAdfzrS03XJ7IiLUQxLfdIAYj8qstrFg0bF76CJiBgMSWH6VSEIu4WdCspBwuTgn3p8pdzXm8QSCQmHaY8ALlAGI9x2ol12VwS8YIC/xHBB+grDXMR2y/Iw6VWvbsRRguSozx7/AIVIh+oeIb3cyQDyiOkhPT8K5zUL+e9GZZGLAYOSeTWpJc23lg+cmDyQepFcd4k1tbe2fyCAQ3BAzz2q4oLj7+GFAkjklwCwwOAff1qrby6RIC1zfCFhwRt4B9K5ae/1S4AjllZmY5CuvT06VVl0i8eXc8LMcjLryWPrjsK6FED03TW8KzwbZNWUKeGRYySB65/wrp7XTPAhj8yPxQSWGCqWrfL+JFeQ6P4Ge63TySoijhmd8MR6AV0lpbaBpcOZEaaReql+PypWGj0aPw74WvMtaa3HMVOQPLJAP4dDWlZeH7GDEschiDHBYjAOOpzXncXji2toglvawoANoZQM8Vn3vxNmDjY2Y1JyQ3Q/TvUpM091HudiiwqoFwfLY9G+6QOhB6810WhajZ2UxkQmdlPzA4yB6CvmGP4kanfFIhKzLk7VzgY716T8O0v7y4WSacBSc7Sen19qylDW5adz3HVNfe4tWdX2HtuOcegzXnWveKI45gpmJkBIIxgE/WneL/EsWlQCJZAJGBAC8815Xd6vJc3YllYhCwA/E1nyaGl0emWHiMzlUaFnK9cc9feud8b6JeSM8kUHlwSDJCAg/mOhrf8ADk8S2IJKBxghQMn3rpLq5jexlRWUvtPuelT8LsQ0pI8L0pYr++W2dwdxEbMDgqScDJPpXqtr8KNFlhRJNQmYkAGVW6E+3cV4x4lge01qe9tDucNk4OACD/OqKfETxHFJ+4uFkXH3fT8a6Iq5ycttz3ab4SaWkEog1yUnBB3IBn8R/hWOfhdE8ihtZM0XKg4wQT0zjH515IfinryxlHmAYg5wOlU4PinrkZJMqvx0wc1qolLlvc9ll+F89nkLewzDHGDk/jWfP8MdTky8bxygdAB0+ua8tk+NGuWZEhBXAJG48Uz/AIaKv4/llXDkdUJ5FVyM3XIemJ8K9chUkQqAQfmVgQa43xD8JdfaRZUtDKitmQAflWen7RN2XjASVwnQFsAmtqL4/SNEHlMgfqVIPAoScXsXyU31OVuvhjr6JIDpEjIDuBC5A9s/4VRl+H2qxkRDT5gSMkKh4/GvR1+PUEkYDmWIkZK44NXrX492U8BMhGxDglo6d32HyQ/mPHP+EOu43lWbTpQyH5TsJJNdz8J9AnsNVDPFKCTkiRcbc/0rvrP4zaXIgBittp5DFAOa6bQfGtp4hYCCK3BOQ3lqBgVEpWWwnCPRnWaWy26AKA6jBOwYyfauy0ybzoo3CkE/wntXHaeiqwAGBn8q6zSSyhVToTxurzXuC3sdSrmOBVGAF6DHJrL1mctYSlwAArY7HJ6VbQmRRk5A7ZrL8QTqlrKDGSSuBg9PekjRK58Z/GAXp8UzmKeVADgrGxBOfp9a82kj1lozCGuCGJb5nJIHvmvYvimka+ILlwfnABDZ5AwK4SEbcsHaRT0Lc898mvVhLRHnz+I4h9BvnkJ2SNgZDSHOfXimnRr0Jn7NKyA9QM/pXrej6aLuREAEjNhQAM9a7+3+EuqNDHIluoUjIBODg98Vp7SxnqfLzaNciQkwSuOzMMY/ClfSp42JMTAAdSK+mbj4XahDGS1hE5zjLHH41m3Xw+njkKC2BI+8NuRn60lUD3ux882xNtPveNwQckbeD9K9B0v4pXenwxxmzYwqNq7jjHvXWXHgOd2INqSgzgBehrJufCErqYRZSjBwd0ZA/PHNNyvuWuYYnxqd2URwuSpxjb0NbVj4/mnDTtaMCRkqF6VzS+DRDOitbuDnIRVIzXQwxLbWBWOLJBKtx3HapNOdokl+JdtDOEmheLPc9BTIvijpbsxILYbaWBxj8K43WNLFxNKJIt5JO0E45rBbSnQgFWwDk8cimkNVGev2vxK0cwvEZQZC2QSeQPSum8O+MtMu50QXAHT5hznNfPcWmO2/YHUg8tsxu/Guh8KWc66rbE+Yh3AleDxmhqxXtNNT9IfhVKH0e3KsGGAQV6FR/wDWr6A8ODzYowTgYANfPXwWhP8AwjUQY5kcBgMYwMDj+dfQ/h8BbaNQPmwM+9civzGKdzdk+8ADwDwfWpYgcEgYJ65qOVghIxyB0z0pyy7I24JJHT1rS5otByyFZACCwPSrLjIIIyMjkfWs+K6cvh1IU9CTmrjyjYFAOTggjtQpCZ4P+1HbvL4PumQAlk+UE+pAx+tflt42Dades4KnBKvtPcetfq9+0LCs/hG7DIGBiz83rkV+U/xKWOHU7uIECQscJjgD1rooSumZ1VomcaNUXIJkDDGeKdalLhZVST94fmOTwKxWjMIAMRCZwTjgVqadGkcy7p1VT/CB1pvQ5ye3sJZHDMFAIyW3dce1UtRR0YkgjnFal7dixYiIgvnnOCBWNc3KPKC5wZCSTk4P+FK41oQzxSyBBGm89yTivUfh9dmC2iWQiFVxg5615qlz8yKhO08bwM49q6zRbzLxokpdVA4buaUjSOjPdtNuFnCOHByeldPbMBGEKbSMY968q0HU2lRQxaEDjI5rsoNbEflIZcOeAxPUD+VYSdjfc7qzdEQgZP8ASriMBgAkn3rF0u8hljAdyXHOVPBP0rRE5yQASR0A70kwasaCMM4PPrUsjB0JJ4ArnbvxLbWBZZpVjbsCetQf8J5pIikV7lA+Bg0c9ilTk9kT6rq9vakhnGemD3rMHiK0KkmVcDr8w4rifG2v22pFhERIW5zjAH4Vwo3hiSxyOhrGU0tjthQutT3BNYtLkHZcxHHYuBip01C3bIFxGAvXLAV4OJ5HYYLOV5J6YoN3OGB3sQed2ay9r5FewR7tJqtsASsqv2DKeDT3uYhGGDg7hwCeteEx6pdxsSk7gDtmpRrl6mcXEgB9+hp+08g9ge7qpiiBcFcjcpPGaR8CMOcHd0ya8RtvFOpqmDdyPjgFjnA9KtJ401KBwwuGOBggjrV+0QvYM9kAIGcYHc4pXkOFwNxBwOM8V4//AMJ3qYDES7GPXuKkXx/fogDyAlehHekppk+wketKpLshXaT/AA561MqEKAyFT6GvIV+I15kEEEY5wM5P1p6/Ea9LEuPlIwNuc0+dC9hJnqF0N6uFBB6c96LRWUAEZI7Dqa8y/wCFlTyRgNHtwcDb1x6k1OnxMkWT94uDnAI4yPf3o50T9XkeoXDKuxFBDsQNmMk+9LxvIAwBwQR3rzn/AIWac+WU245BJ/TNTf8ACzoTglGLjqMHBH1o54k+wkeh+WCARjH1pmwLkhV39ATXDP8AFK1XarW7GMjJODx+NTL8S7OZQCSinoxGMVfPHuL2MjsSnABwpPUUfKGUDk9ciuaTx3prgP5pLYwWboD9acPH2lcK93AAoPIYDJouifZyXQ1dWtjJbNgAKxOSB0HvXmWsQLHNKh8xgp+8x6/SuwuvF+nSwlklYLz8qtwa898QeJbRZSGlAJJwMit6bWxnKEuxy2uor4OSvOMDvVGCxSNv3ihSBzg5BqTVtTjlIMfzg9TRYu0iKCoYnpuPStrmfKbXhnSoLjVbeNo94OSB14r7F+Fuiwado0TiMhWUbdo6cDtXzh8L9FF/fpgAzKwUOBjA9q+vdBhNnpkESLsIQK2R14qak+WNgS1J4IFikJ8pHz0DLnNXo1iUN5lpE47Bl6UyCJFkLgfOepzU8/8AqX2nBAzXIqj7m6V3Y5zUbO1u5yJbaFlB7IOB7VG/hjS5CqCxt3HUNtAYfjUkBZ7hyQducZq2RkEAj61amejCkrbFCXwNojKWOkQAkdwDn3z1qlL4C0FgguNMhYDkBSQP0OaW90q9eYvDOEGcjEh5HuKozLq0QBFzEVPBXaTz9c12QXMtzX2S7E7eBvDx3hdMjT+7sJ4+ucmqN/8ADfw9qUiRz6ZExxkbgTkeuDwasrJq1mokZUcEZ3Z4I+nWrVtf67tUo0SqpOGMYcgHsO4p+zv1B049jBl+BXhKSIpb2zwIeTtXaPwC4xWfefs6+HLvYFnmQAYAYE4/Ek12Mmp6pGSXBlf1UAfpT4te1BRl48nuNop+zMvYwl9k8+g/Zj0SKYzJdXZPb5iVH4dKsy/s420ylINTnTjjHGPxrvT4omhiDOkjgnkKOn4UW3i+e7ZgbYhEOfnIGR7cVn7LmE8NS6xPK7v9l+XefL1li/XJUHJ+tVH/AGcdTtmYjUYZ1xj94vzA/hxXtcHjKCRzGiMDnGDjitWOcSIrrwSM5FYTpKO6I+qUp7I+YtQ/Zm1i4If7VFKWPCBcUtl+zD4gjDEIEc9O+a+o7QtJcqCM5ONx7GuqtDLCgAJB/wBnis1ynDWwcIbHxte/s1eKlRXgscSKQAytnPvis1vgB4rDEXOllgD85B619vTTuEIdi4PO1jkCqNxqZWMowjAHT5QMVS5X0OVYdI+J7z4R3ekr509gYiPlG4cisDVdPl0+zlQkFAcA4G5DX0d8YvH0Wn2wQorSk4UbQcgHrXzLrfiJ9VlkGeGJJHTFa8sbESjGGhyeoTxx3AZZtzr1Poa9q+AUiXTpL5uHDKGXbjJJrwLWEJZyjFWQluMHOK+gv2foxJ9hZ5VfO0sQAMHd0OO9b0EuYzk1sfYnh9FeBMghQoC7v1qh8RIRJoymQkxbCAoHPBP9a1tBBdIlcblA7dvSsv4ksRpTMoyEjZRz6k/416cVciDcWfB/xT8Qpba2fs4WWbdtG7+Edzium8B2UGrac7OFdwQWLAAjj1ryj4pWRt9Wkm8wkpKzA9M5YnH05rf+H3juG0s5LZ3VA4+Zj1HH/wBaufERUQm3Jmv4/vbW0u5IokBVARgivNbdbrVdWjWCEPFnAOOhzWh8Q/Eonl8yN/NAyuc54qn4J+Ith4bmXzYg6EgklMkHvzXA11Is7XP0UkxJgBAQDkA84qGVSQVEYJzgmrISXBAYYHcjrQ0d0wAJjKZ7rgj8a2TsexYoCIbggbY3XhcimmG6tmLCeIkngyR55+la+x9pQspQcgBeR+NM8gvjBGB61SdgsUBYs/LlQTyxC5yfb0pJNOlkjKxSmIc5KnFaLWzg8sAKBDsyCd3HUd6LhY5LUfCeq3QPka6Yc9FaMv8A1FZdx8N/FTqHHigQITg4jBB/DJr0MRZxg4oNuM5AIPqadyeU8fvPg3rtw5efxPGe4C2/X8M815t8R/h3N4WRZZ5GnLHb5hXAJ9cc4/Ovqkwksfn2+ma8s+Omjm48NyzO7Dy1LEk8DGeK9LAytWimc9WNo3PKfhVYNqlpITKVjjY7tvQV6jAkSEqpZQOARgZryf4RXskCXMRHlITkLnqOP65r0K7vSkJKlifpX7zl1SKpJI/K84hJ1bnRXciQWqvvBkbuDnAqLQY7ZXke4kWF2JbLE81h6a0t5hZWwAM5Pp9K05vLgCyKYwo4bzGA4/GvXnUUI6s+c9m2zoleFyAACD0bJOabqmg2V7bBb+7tLaLoGuJF4/wrwf4m/tAzeHo5rDQQRdg7WnJHGR0HtXznruu6t4jneTVdTu72UnO1pSFHtgV8djs9oUW4JXZ9BhMnrV7SeiPqDxz8FvD2pbxpep6c07ZJEVwsmT7AdK8Z8RfCbUdJmGeIAOgXrjv7V5lbTXOnuJLVpIJVIKvFIQQfXNdbpXxU8T2O3zL2O9RSAyXa5OO/NfI18fhcU/ehY+soYHEYZWjO5n3fhyWzdgyNknhCO/rVOXR3DAmJs45xXcQePrLWpm+125t52PLjhTnrx6VpSaPa6jADC6TIwyCrYK1wPC0ausGeiq1Wn8aPJzaSJKUPKHoQKJLaeMjaAwI5OOlemQeD42cKQSM8cdeav3/w8MsQdVYEjjacfpWLy6PcPrjPI4bOeaQlY979MLzmtE2UsSIk6vACDjzUIB9t3SvRPDXhGX+0YwYh5qsOMdea+tfhz4S0m50D7FqljbXcMqgslwAR39frXBiMIqC5rnVSruq7I+HfDnhSbWb1I7aISuWACDkk+2K+sPhR8E7bTrIT38wglIHyuuCDj0r2e00Hw14CsXa0sbXTLUcFowGANRDxx4emwI76HHH3YzzXjSnd+6j04xstTmLz4R6JfErc6qYwTgNGx4/Kol+C2hKFA1mRjnAIck8friu1GuaFeAKk8VwP9qMjBrRgtrO4QG2KOBz8qYxWTkWo3OGm+FtldmFTrrERAKASTkfWrdx8ObcxpFbavBAuMFpAc5rto9LMrAKCQeOlTf8ACNSDl9oHqBnFK7K5fM8/tvh0LCTePEUjqDkxqTsJrSbSrmLMcGqvCh6heRn1rqpfDjxqGJjcHgbep/Cqr6MUyChA9hU3YKPcwIvDk0rLJNrpVkOCGjySPStOCwWGXIuXDD+JFHP4VZl0d3AADjBBxtIpHtJlY5Lxkd1GTQpNFco4RJMSJLmUA5BPtUZ0XTDkuZJwenAAp8enzTAMFdueODzSvpGonLw2ckgPJyQBRzyJshq2dnBCI4kkCDpGpGDR/ZGh3KFb/TGlDfeCkc+1Kul6muQlsNvU+YSD+lPW11BMk2wJH+1S5mVZFU+F/By4B0IEZ4woIH6UxtB8JM4EFhNDITjEbYx/hVplu0zutmUjkhiOR+FKLuVAAIEAPJyf60XBJDTZ2VmgEWp39oVGAFkyv5Yqle2yzRlW8VakCef9QjD8iKvy3JlAIt4gR6EnNQnGQQApxyB2NF77haxhL4Xu4QZo9eN4HORG0QBA9+Kkl0fUmcJFJGp6YYEAfrWq8UjMdrAd89OaQQPIhEknXtk80WFqZSeGr3JE8sIwDyozz+dH/COuThZY8gZOQRj271o/2WGGRPLHjoA1WI9PgjADzlh1LOeRUjuc7P4cndSJXhMakEAZzTT4YAfAIUEda6n7JpTEBL+FjnuxGPxPFSS6DbSQgRXkTDP8EgoFc5JfDR2qTETzjIII/KpYfDdvESXQgE5wD0NdSuixIADcxMwGCRIMn8KV9HRl2+bGQTgnzBxSuO5zR0K2c7liDSYwGZu1A0aKLB2gDoMV066Qtu4RJInwMglwQf8A69H2EFgAgJzn2ouFzml0qIsdo5zyTTxYxDqxDnggIeRW+0EQzkDIPOBSrhQSpxnjpRoK5gfZUCgAMB2+U08WxbaAQD7jrWzNEUIJBwemahwqg8AkjHPajQdzKMWGVjESw4G04A9/eq8sxSQoYlw38TH+VbeyJuHAZR6nrStHBwIkC47kZwanUEzmjpttLKXazkLKOHEpwfwqcW2FwiFQOg6kVtlfnUlyQDk037PEXJJYZ5ypxUlcxhSWs4AKzIg7qyk5/wAKiFtPgDeHB4PBGK6E2MDgYByPfk0i2KRgl0JXGTg80PQOYxUt/IAMjgknAz3NNP2bzQGDGTuoJwa2zFC+A0YbHI3DpTXt4SxYoAx9AKVguUmRQhAt2Vf97IPvVc28ZJLQKQeua1doUYJwKY8SspAbANOyAzBBCFKiJSM9R2pGyuTHHnBwdozWgbdFIAOcjJqNrdckncG9mxkfSp0Aos0qqWKMnfp1qddSlBAWRlOMEDvT9sUajdEJBnoxNRt5RIIiVB6AmiwE63904w15Kcdg3T2qJ7u6TzNt6+CchWPANBlijwSMk9h3qMXyuD8rKO+RRYm4C8vSwUzynPX5Tg/jTGvL3JP2knBwVAPH41KuuSxho/tEhQDhSBj6DvVZ9QlmjAZ2Kdgw6VNkUmx7axqKJhblo8elRf2nekgtcswx16c1B5j5ODn6jNVyzvklgx9VFRYovPq13kETsSDkNnpUya9qbZDXbOCcDJxisogBghdVZhxk0+FAGDZLqOPSixVzWGt34BBkB7E5o/tW5GWKhnIwJG5IPriqJkC8k5J4+lKJwAABk9c1FguXhrM0ZDbN7A4yaJNcecFnTcAccLjNUhKDknt2oLxEHJIJ7g9KdmSXl1ZGUEwrgccjp+FS/b4HAzGpGOwxWYsiEAKd3qcdaczhQCSDntmlqBeWe2JzgbT0qZZYQTswPp2rKLxFQQmGB65605JVU5IAz75zVDRqMlu+MPxjJpGsLafIN2YCenTk/wBKq5TywXj2oTgMTwTU728WwBwpBHTOaTdjS4WXhnR7B3lS8uJZZBhvMYsAfYEnH4UybSrYFikqBO5bvSrDbcgIC3QHPSpPKTIQ4JIztzmpC5Rfw3JMwMV5bxIT0bPH41YPg20YEy635TjtGqkfqRU32eNshQCc8jIpf7PtchnQAnqQRSsO5Un8Eh9nlapG205DNjLj3A4B/Go5PA13Ix23sCA84IB/XcBWr9mslIIeUEHpuxUptoJAAHyuc4Jzg1VrE7nOTeBrtHXzLmNFJHAAAP4gmpU8D3W8/vY5ExkKsZBH1JPNdGlhA6MGlkZ8cAt1P9KaNELgMsswAPUSHj2PrSCxzz+D5WKuLmOJAMFTySfz4q3F4RmSN1MquHADFpBkemBWuNMc5BdmHp6Ur2ToigsVCng9yaLXEYi+ENhVC6qSMgKQSf6Ug8MJGCVJIzjLHNbggkZxsYk4wMdj+NM23al1RxG6nHmAjI9falYdzCHhwAHDEkjPqfyoXw2diFBISw53KRW4bm8hYMk6g9Cyjk/U0qatfrKGNyxGORnAqQvc5yXQZgSrQXIQcb9hK/nQ3hmVUIzKCeRmMj9a6dte1NMiO7fPbcc0f8JHqsQBF2wfqWbnPtg0E3ZyX/CLys2CXB7ZU0weGJYgUR3LE8bhXZt4t1HGGIk9TkDP4YoXxXekbWitwg7GIE5+uOaq49Tjl0KaLIeUMe6kdDUqaZK4O47x0BHYV1i+LLjIBsrHbn7xiJP6GpB4njdg02mWrr3UFhn8M0JjucaNNlClliYAcZxgH8ajl0u4JYPlfYE4IrspNd06dgTZyxoSQscIGB68H+dV7jXLA48uG6DAYywUgUr+YjmG02Z02kBzgKGKg4HpTP7EWNzugyD1wK6RdU06YFnmu0fGCBagD8weaadW0xSd09wyKMkyRFcf0pcz7isc8dHTIIiIHpjIP1qKXw+iHeYI0Q8ggYrqW1vRAgRJrgkHG5oiP/rfrVa5mspsiKWaUnorx4H55NDbFa5zQ0W2c7ikbBeSCcZqG40iykQYiRWHG8HnHpXWO6G38shQvT7o5pmyHIb7NG4A+6QBn1ppsLHGP4ZsPMJdEPAyDioj4R0nzFMcQcd/MIPHpiu1e2tJCcWkSg9QBnH41A9pbgKqWyKR1KnBP1q+Zi5UcjN4L0wfMlvGjHqQo5FVz4YstpBUFcYwV447V2T2IIAwQc5z1pn9mbmwxyOuMUcwrM87m8IaW7HbbqW/vEYIP4VDceFbYHITqMEjuPrXpJ0KN8hAxPUk45pp8NvIoC8Dvhc5p3DU81j0sQ8KTgcAE9BVO80M3MwkJkBIwcMea9Tk8EvMUUDBJ5PQn05qP/hB2THmxSBs5BY/54ouGp5a+lXYJaOeUjoDvPB+lMmh1lUKHUrhFOMFDjGP516x/wAIcFbmLBxjmnt4Lt2ADRkjqQB1o5g1PGYv7XtZy63c9yDwRKxP0wO1XTqmpQRuoikVm53k5UnHFeuL4P05AWdZ8E9EUHH51IvhXSlyZRdFewVAcVSaC7PCX1jxLGdsdxLGQMhlAwKSx8VeLT5gubp57cgqYyvzN+PWvdT4X0M7wBdI3Ub1HPsKr/2JoSMA8MshHJDKAPwIquaJN5dj4l8e+ENX1HVJbtLHhzk7TnJ9MVr/AAfi1HwtrMrX3222spF2yR7iBn6+nTivsyHRPD8mQ/h2OdecPKxyPfikbwnoU/3NCgB7HceP8abnGw4c0XzHkEUmjXGdkiuCN3JPI+vrWpD/AMIXOweaKaJ14L7QfyGK7yfwRbZwtvGg7KF4FVJvAEDuGMSkjpgdKwbXQ9RYyVrNHl2sWmjxvIbScxW5JwWODz7V5F8SvDyeSkttetdzBsiOIEsAfp0r6v8A+EDV1IxG4b+FkHT0qs3w0eZiUgtkA4AZPm/OrjOK3OetXlUR8neE/Dst1GUuVmtp1I2hl+9+Nbk3w8S5V2M9yH6lFBUDHfI5/CvpVPhysAy0cbZ/ugcVG3gRy29JFIJwflORWjqx6HFZnzofB4hCHzLpgoA2qhwD9O9YuoQ6laXLra20t0V+UDbtJPrk8V9VP4He3jLuFZiMgoMZ/Co2+HzEpIqKSx4A4I+po9oOzPly0n8RWmZU09oTjJaUBs+2Bmur8M+O9XtGRnsJzjKhvL4z77hyK97PgCIkRyMqFTkbj1PqCKWX4ewMhQSRksOMc8+tT7RE8rPK7j4hzKFWSK4hKjczRxGQZPb5aZa+P4L/AHwZnkAO5w6MpBHcE9B6ivWIfAVshyFBHcKAMkU9PA9q2ZAhYkclsZ+lL2iFynl1v8UtKhCq9zgxnkgE4/IVbm+LmnNGZLZ5bhwDlmiIAPqSa9GHgW2LBhbRSkdCADj3pV+HUtxC9xHpEs8MZ3O8UQIHPU4/n7U4zRLSW55tpXxssmmAvJGtyDktGpIA9cgYron+IOmatqVm+m6lBqUBP7yVsBhnsB19q6WXwmhGDaxhTwQUAB/Ckh8L29qx8m1giLHkxRAEn8BVe0SGoJ6nWad8SdC061C3c8qlQAxZCqgfXFX2+JngyYAS3jD02hv57cEfjXGDw20mQQcnjGOtNk8KPG2HR0GM4K9qtYqdrEeyibV58QtIDO9lOHgGSBtKke/IrJ/4XBosrGNLxQ6nBDgA59h3qEeETIpbCuTyR6Cqx8KwtKd8YBI4IXP4Vk60n1BU0bkHjjSHthJLqsMb5z5L5DexwBUN34/0iU4LzMc4EqyFFJ7DHes+HwrFgsVA46kdvTioJNC0+1iLyiKBM5AIwM9uKPay7jVNHR2njPTjbK8UrNJu5BcnHvk81qReOLaSRIkkmiLcEqQQW9f9kVxC6Fp2oYkMUdzjBJUZA9OR1q9b6JBG7NFCYiRjKDrQq0kroPYnaHxdbWhJuTIrIdxY4JI/Cqg+KujAMg1CNSP4Zl2Nn2z1Fc//AGMJcAgkjoSCcfX1pknhK1fAlSGQk52uuTTjiZh7BM2ZvjNpVvLiK+WQg/MqHGR9cYrQsfj34fuf9GM6q+OuCWH44xxXJN4N04tuaCBF6bSuRn0px8MWUcZhEEEBwTuQ/Kv/ANeq+sy7h7CJ2M/xp0exhEtxdZi6FkjPPuRilt/j94bu4wbe8WSYcLG0ZAb15xXnc3hZJA3k3NqUxwz5OT6Yx0qOPwLK6EZhWQ45iHHvVrET7kPDrsdzP+0hpCSmOWyyFP8ArQcKD7Z5rVsPjRo14qSi7jjLAsF3gnH0ryZvhnI6t5r2zsCTkA5x6Uv/AArJ4SCsVlGCAAxB5+hx196pYifcPYLse6ab8TfDmrMIl1WAXB+bYX6D6dTV9/GWjxMQbiJz6g4r53ufhn5s+94oNqgAMshDn2JHJFTQeC7uyVRAGMR43CQ5U/Q9veq+tzRH1aJ9AN4+0uAEiUEevWtLS/Emna6heznLqByOMg187r4XuwxlnZpwhzh3JGPw7VAnhjUopZp7aWW2diSBAxVQOwxVxxs1uJ4WFj6Xe4iVwHlCsfu5I5NSQ3QVypcADk818uRaB4tinEra3cIoO4AgnHsDmutt7/xHDCgTUJZHAxiQAgn19hWyxrfQx+qJHv4vIFUsXGAMkmprfWElUCJlYE4zkc189trfi1kKNeRlCPuNDwfoc1DaS6vBK00t5dPL1BAyoPsB0pfXPIX1Y+kDcpuCnqemT3pRICDjBFfPth8QvFunShri2F3bZwkzHawx6jua3U+Ll2sYJsQSfUE5+o7VSxsVuh/Vr7Hs0DFhyalEQOWz075rxQ/GXVUQhtMESAbgQ3UetZ1x8ctVuV8uAWtu4ON7MT+GOlWsdTD6pJnu01wqBsnIHBo+2RbMB9rdsnFeN6T8X9UudPaGewj8/JBnjcHI/oaL/wAd3msW8RGnqkSHlhJySPp1oeNpgsJLqetzSPnfngdcHOaZDKGxg4HXg14vP8W3toDBYHN2o+ZblCFH496v6N8X5bkiK6ighlAwWgJJY/TtSWMgDwsj1S9xx5nIPHWs+e7MFxHAAQJARn0xXFar8SbIApK7CdcPiMZYL64Hb1qK1+JdhPdpcyxSCRQQHaMgH04NP61B9QVBo7yWORNgViRk5zWBraiKeKdiysp2oH/iz1xVW2+JFlNHI98YrOIEspJ5I+lGoeItE1Wyg1CK/jeGJgVQAkhueo9Kcq8GtxqnJdDqdLjK2kZJ5bJJ9ea1rdpowGRd+OcZ61zlh4i05rJDHcoSwyEY4I9OPer8esRAqI542JGcBhxWsK8FszGdOTZuw3Ms2TInln0p6MQcnJOfWsiPVlVQZWUnrlTnNJJrcLcLuU5x8w5P/wBatvbR7mfsZGw0yvICDhcfmagvZmRkw4VDgZAzisNNXQ3ro7MGRcsR0HHAzSTeJbJmEDzpFJ1JkYAD3rOVaPcSoyZw/wAQ7+C38R3cV1drZRoqs07KWAG3nj3NeU6sui62HL+MbIW2T+7CFP510vxO8S2OoeKLsiVbiDKxnaCVbHU5HWsWw0bw3eSM62kKwLyQy4J9vUZrw8RVbfus9rDUUl7xk6D4M8O6Zqq39n4m065l4DLNPtAHrj2r1nTtftbdFCXemzlhtBiuwd34VxB8H+D9TJD6XawjGdxBGPfPeiH4QeC5vmMsRGeNpKn8O1ee6s7npKETu5dZMkwSIWrSEFgFu04z6jrS+RrU4It7SwlRl4/0kHGfX0rj4vgx4PMhEMzxjdgj7Ry3vwatL8C9JiBFtq11ACwIZbo/L+tQ6silGI67+H2tNcSXDmGIs24xwfMFz+Oa1LbwtqlmgEtm8m8gK0Y6D1NYL/Dq0UyRDxlq0DqxRnRsj8yeapt4N1W3ZksvHequgOF3AMD9T6Vg5c+jNo3jsdsmmXdvMExIrgZCiIkite10+SzYNcvFCTyEbAYj6GvLIbHx/buRZeJ55jGcBpGAj/PFdJ4Z8KzXupC68Q6iLy8cdVbKg9xz0qHQi9TdVJHoFuYDMMTqHHI5yAf6VpfZYsA+bHvXkEHPP1rC/wCEL0vAMcax5wpWNyM89+a6TSvDenaYgWOJY3OCT5mckDryeKxlRXQn2zW4sVnBLGokijcY+8OM+59afHods8g2wxdOAwAH61qpo9leBSxbKjpGx4962/Dnw8HiK6VIC6wKQZJCTgD09zW1LCubsjOeJ5VcxdI8Gf21cra2lgsrt947QFHrmvXfB3wl0jw3suJreK4vMA5KDah9hXVaF4esvDdmtvaRBQAAznqx9Sa1f4a+hoYaFFaLU8etiJVX5CABQABgDgYp9JzSZ68YNdhyDqTpzmkzwOp9xSj2PFACAgk80vBHtSY5PHOKXtxzQAc496QqD1AJo98c0E46jNADGA4B6daikAOcjPfAPepyM8HvUTgAEEgH+dAFZ1BBBHHpVV7dCQVDRn+8rEZ/CrrqQCSOfaonBPJOeOwoAqukqghXV27eYOv5UwPKch4lHshJ/nVhlwCRyfeonBOCDgHqMdaAI/tIXAMUin1wD+gp0t/DboS5fPQAIetG7YQR1qBi0khZmJPbJ6UDSGRX4ky0hdM/xMh4qwbmLZuE6A9cg85+lPjYouAcD0FV7iRRMqgMHAJ2quc0CLH22YQYkmMobqVA4Hp9aydb0t/EtusQY2xhbdHIUJJP9BUwillIleCEg9CWIIH09ahv/MtbB2SWVJZWEcYV8Ak+3egdjm9VsLjaJ3ihu3tgRcCPnzD27cnjnFeO/ET4haZo4ZJtPhk1WdSba2gkIEWD1kGcD1P0rt/iR4yu9Fhi0XQi1xenJkKdSx7kjtXhXinb4ehe1ixqXi3Vz5UkuQTArcEAVjOVtD0KFK/vMyvC3hS4+I/jcT6rOt3bxNGZZnP3jkERxj0wOtbHx11258eeONN8D204g0OwAMsVvg4VVBJbnGQOOT3Fb9xfWHwV8FQW8MsM/iW4TaJHIyhI5PfoO9ePX2uR+FNAuboMJ/EmtSNGxJBMcWck8cksfX+lZ7I7EnOV2tEY/jTxHp1hZLZ6dbS2lnHIWieUEtIhG0Eg8HJ5BA9q8M8VeIjqE5tEkyQwWQg5I9setbvjXXZbvUo1nlfzCArkkllVe2D6elcPERe6y+SYYwzEORnPfNKMTSclayNXT9EaWG7uGkRIoSAImUl2zznPTAA5zWbe3azK84RY4lXbGgz859Sa1bvUTPBFDGgicE+ZKHwW9PYY9KydYsTJGkTN5aSKSSMdDVnMY/hyAahctNcRtGEBxk5I9xXpHhnTQ2nxOm4zySFiDyFXsfrXG6VbsbWAxAhFJDOT1+vpXrVhZxab4Chvxh5CyqWU5ABbGfTFS1Y1juaMOlhfFlgsZkhEcAaVwPkLdj65I9elez+G2ttOsobGJZJrmUs0SBgMk9WOcAAAdTXk63N6b27hdbd5pVhKCNei7eASenBycV7X4U8MLpUkz3jiS4kt0zKORt4OwAc5ORwPxqFqKoivqMMvlWsTxiac+awjGCgAIA56kkk/lXoSaYlpZBQd0oCiR2HOcDIHsDwK5uGzjm1CJEiVFVyhVRnaOuCPU8fnXc+W07WytkCRhn2xz/SpV0c0tCg2kjh0QqT2p8FqExkc9Mehro0t9xBxnPTinS6YJAGC4ZffrW61MuYzLRSpUkA8YOe9bFv3I4OOvpVDyXiIBBBJq/bjDEg9T607A2XI8YBxwRmpAp6AcCmRKQBzirSrnAGM0PURXdDycYPr61GYwWIIyT2Iq8YwcgjIpqRZkUYyOnvRYm5VuEG9CeijP0xX5+6tc/2h4n1u9KBvPvZW3Z5Pzfr0r728Zagui6Fqd85AFrbSSkE4yQpIH54r4C0veYEkkUgys0hPcgscV52KlbQ9bAR5pcxfhgOAMggjI5q/AgBGcjHpUMCAMBjk9/arsahSMjI9a8WTufTwVi5ChwABgVbjUsMMNw7EdqrwAjGRitCJXJB4Cjgg9q53uaiKhbGBmpBC2CAck8YqRY97Yxx9anSPYSDyR71NhMgEO3GVye5FP24wTnHpUr4YkEDH9ahlcxqQQQucZAziiwnqZ+rSSPAUibYWIXOM9SAf0Jr7S8GWEHhjwPp6QgBLeBSVH8R25PHckmvifU7ny1iPZpUUnpjLDFfbVqWfRbGNC2Vt1cgdD8oAr28uVrnzua6cpY0qMJnULtBLezAMu8ZCKegFYWs37S+JZ5Qc/ZoBk4JwSAQBV9dTc6dA3mK4CDJIAI9h6iuH1HUj/aF3KJCBJJtIDYyB0r6GK7nzySYzUXkh025RVIfcFKsMkgnPSvIfjZrw0LwpqMUcixGVUjMRON43Ake+CAfWu/8AEGpw2ULz3LuUxkpE2CcdfoTXyt8aPE0njPxRaWUUYjhUkrbl8iFcAF2Pdjj9aUtDphHqeUtYPcXlxdmNi0wba5HGMGvO9UsimoLISSTIqjA6c8mvbtKtUtrS6idJGfLLHPH0QgcA59a8n1iMNfQq+4urNkjocHnNYs6E7uwq2U7WcsMDIRDKJQCMg8jJHvipNetoptUlBAE+9TuAxkZzitDRY18t4zgFmxuPasFGk/4SpnG8MowcZPTv7VD1KWh38SN/wjOplnBdYtqgjHJ4HP59q8ntLdRetJFMxWMlc5yAQOSM16XeXjr4F8RSQEPPgNGD1wDyP/1ZrzKyYxaZfSMCgUeYsknIGRyOKSWtyZvQpWWpPFqBCuNrvyxGSCTycdK9k0PUUjS3dCVRlZWLDBQj2PrXiOnAbUnJ3IGAOAMnPTn0Fd/Hq7w6bIXV5JYcIV6k56degxVvQzTOgn1hVv2jBxC4Ylsd/rV7RdViu7PUIHSRDIoMJcjBYdfzrzqLXhJdCPBJ6FeePxq1Y6jKl/ZRB96rIWfPdfT6VLbNIy11PY7PW49Nu9FtYowrynazYyNvfI7+1ctcaolvql8pKgGZsMOe/p6VQ13XR9utJlJBjUBSgxj2+grkLvXzJqUiyPujkOV2qckdyD3xSRrzI7mHXR5MkcjBGBIUk5JFdDoWppeXyQ+YoG35WJxzj1ryXT9UMl8beU74Wb5ZwOCD2rQ8N641tezQyZTy5SoyMEDNA07nrLX6mZ1csScqQGwSR/T6Vbu7lJ7a3JRFkwFPGMHpXGX2qPDqFtIoDxMQwI5IPYg1dlvnuUlhLssgIcFlwR+dSVcxtRiRTq9qXJYsCcKRg5z361xNvGYNccFyUbAAYcg/Wu11q5e48yUMxJUZYnkkVy1wfOaKUHDxsG6ZBI9ah6FrU6HJvI5XQZa3+Vvb0qOK6XyVJcgNj5ozyCD2NQ+F53mjumcgCVyrDpRdwizEsKkZU7hjpRa5SdnY9I8O6/PHAjhmYgYJI+/jp0712ekeJ7fVCAJXtboZGdvQ45Bz94GvLvAl0/lLIhYEPjJHAYdue1beoSlpZJEcpLuJJU9Dn1rB2Wx205aanoM7o6NHK8RJww28hs+3Y1ialYSWNzKLVCqDDmHcCS3Yj1Fc1N4jWJFfzSXJ4RjyD/UVJYamuszoIBiYHCgHLA9SB6isrG3Mdnbaw97OmxPKdvmJc4AAGTknv7VrtcfaLYzJKS8RD8MRkdwcdR7VwB1+W/0+QpckpBIDLGwACEHoO7D3963NE1IXcJkiIMPO6QHj6AfzrGcbmsJanbrexXUVuSzPbSKCxYYKntgf1qpdp/Z12HliYqWA2uMhgen1qvpcw3vESF2qCFbjr0wK0L28mntzFM7SIv8Aq9xzs9QK5bWO+MrbGLq+m20uRAhQMNzBP4T9O4qvDA7l7cPEyMhUhQARgd61HtbiUCSAAxLjOepx1Ht+Nc5eNpmtTSxXytaXqk7fLbgAd2x1966IXewqtZRjqzm9VeTRFAZgJxkAKwbA98Vzqabb6jIlzaJ5jE4mVQAFbqT7Vq+IPBmp3LtPZYubdQRiNulZHh3TNT8KrLdyWU7SyjDQyoSjoev4+hr0oRlbY+KxVZTm9ToLe5hMCKRmOLhQDkg9yBWpBA8t1GjjEQw28c8H2rlrJrSGV5UkkRCQf3ikbGPYZ6mug8L3YTWohO4Fm+VDg4Kk9Dg9cGr9mzhU4nTaRoivfGUHKqTtK8A++K7i3gcbSU2/KCQah8F6XLrFxLbNF5cowY3yNsq5wCD6V6Zo3wov5Wja7BjiaTDKkgLKvr9Paj2UnsjrhVprS55LqjNAZYUIjQtuIA6k+9fJPx5YRfEtwxJUImMdTk8jPpmvsXxfbpaeJL+yQErbyFQx/iA6Gvjb49ZPxMviBkJsUD1G3J/WrhHldmTW96N0fSvwMv1vfA5QPuMUgVhnoSvWuq1WMKwIHGP1rzX9mm/S60K7gQlRgOFbvjjNeo6koYkgE542ion2OSO2hz0+VBIye+B3rB8W2KXui3UJGf3DOec59Bj1robsiEgk4JOMdxWBqms2scUiyHe7gqqqM8dOtSikrHhUPh4yKjKSUPIzSyeGLlgWDKSeAvQD6mvQtP8ADzw2brMCkpk+XjO4E9fbFXn8PBQBj5gcH3q7sho80t9DubYBAA5Azxx+NXotNuwmHTPoM5r0H+xRsJxuwcE4xipF04MgBAO3oAMZHrT1BKxwCabeZBEGUA9eSfTFSSWc+VK2zOOegrvv7M2sWxgjkEVOmm+VHu29D0I9e9A7s8+t7S4YgeS3ABPbNaVsjq5VrSVA3BAGcnt9K7VbABAQgC55AGOavRxnhnBVScFVHJFKy6lq52XwILppGpSmIoWkWPaB0x1P6ivUfPGCcED29a434YpHDpVwANpL4GT1FdsMckDNc0tz28P8BHHOGGGDA9RxTxNwMhsk424p8eSowMA9aewAU+vtWZ0EKyBQTyRQLmNhkN+hpYiOSTznin5LZyc+nvVhqRiRQTkkDtTjKBk54PQUmAWGcE+lPCgHsB2oAZ5gYAg800sCcHqPenFQGwBgUFB0AHPalqTcj3hycHjrSmVcDnA+tBiUMAV3H16U8wREAvGGHp0osB5z8Zm+0aDZRq+Cs4Yn2BGBXz/qepSW906RsQAxPB9e9e+fGgRpYWqqCod8AxjnI5HHpnrXzrqkzPLKwUkgnPHB966aS7nlYuXvIZda3e+U6C5lDtzuJyTj3rMm1jUVEY+1PkHJOc5HoadLIRGARk4J+lZ00rNgjJOOK1PPuasXiDU0BC30ykDAINRtrerO53X8gHQZ6/Ss22mLSEMMHGc1MSCQTwM0CNNfEOoKzkXBZQAEU84Pc+9RTeM9WtpBieNwRyCgJA+naqw2qxCjAIyD6fjVWe2DbiAA56sB1qkTc3bP4lahGwI2AAg5CAHIrWb4t63MQWliJHAXYBgfh1/GvP1hkGFC4BOc+1SLAwYEk5z6UyrnoUfxf8SxoCJ4A2eCsfBH09at2vxc8QysBO0Uq4BB24x+FcJBFtjBIzUonGAAcnOBt7+1KyC7PQtI1WfXdZSS9KzgtuKrxken/wBevb9AutMEamKya3YjaFMuefXpXgfhHTje3KOjEEfKSg5Fe1eHLQWUClrkYxj5uo/wpiSuztI7okYBJI457U67vpliYg7nI6mqsCM6hwCUJADY4OfemXU4MZLEoBkEkYqLmiR5j8U9buUt4raRxGJZFUd8MDkH36Vj+H7u9tZ3upL5pS425kGQB7VS+NWu29hdWgkLMImEgjIxvI6gHp0NS6P460LX9Pgs5dPms3UAGfcQD7kgYP4VrGPUOTmlY6TRfF0+gas2owRxzvEpVTIMAZ7j3r6G/ZmvYdf8WJePBJb3spLSEsCr8ZyB2+lfJ93qEtxrEOl6esS2hdVLgZLgjqDX2j+zN4X/ALI1qFmYE7Rjj2xXI53rKKZ+i4fLpYXKqleot9j6guoB9qw4UxyqVORnJrzfVfL8KQXM86GWV2McYUZAI7n869U1GINCHHDIQwOM964jxxp9xqEAljwls6/NkjJbjse/Fd7vbQ/P8POKqLm2PM9B1W8nmnlvYxMmSyiTAHPbA/wrp9N1K/jsQ1s4t4yxUIyggj1B696cdHjstJQ/Z2WVgSCOg+vfNXLC2UwoSQFADEkdK54U3e7ParVqc1aC0I5tTnVFBfZIey4wT64NJcM89lFG85Hmsdzxx459MVasbBWvDLIymJDuGOpGenPr7U+5kWeZnC7ACQq46CtrXVjgUknoitp+oy6VMbW4lQhQCpBI47fU0Xk63gLOhIYH7xzxUshhlZXdA0oAAYjoPpVO5/eKUALHODgdqhvlRsoqcrpEmhw2semSq13HbuGIUSenrnNeJfELXdIt9WeDVblREGPzKhkV/ptzXpfiG8FtYvbEYQgfeAOMdq8d8WX8OvGBTPaWhgJCgqCXPTnHIry6c4VatrHXWjKlScr7mDcePPB0RcQ2kdyVyCHtGjJHtkf0rIn8feDnQs/hSQ8/eaUD/wAdGT+lSX3g2C9ch7m1cEckyY59R3FYd98MLksZLa6hdgMBoSCAPTmvb6WR8ta7JLnxz4GnwW8LX4bOcxzEfqAKq/8ACV+A1cFtA1OBycBop8kfif61UufhnryW0kqL56E8EEAD9c1iXHhHVLdSHgcEEYODjP1rN36i5ToJtU8Dybmjk1+0lJzhlSQD8MVD9r8JShg2pXyckhmhJYe+BjArmn0W/hIM6GIYwQ6nr65posEGS9ysTgkYI4b8ajTqgsdIIvDklsXj8QkTKTtEsRyfzPFPsbfQLudIpvEc0HOC8UAdSfoeQK46fTkEgcTRuy5I2jp+dVnszKoYMUYHlRxkUtH0Cx6mmgeH2clPF8BAOB8mMfU/0pG0HSCSsfiGFmxwyqeR68/4V5RNaTwqFiVeeSp4yP8AGonDFGRnYjuQecelLlS6BY9Rm8OWoQhNdgk74Ykk+wGKz7jR2jyRe28nbKtivOWUNEEIdIgcghiCT9aDLIST+9UE4AbIIHqDSsl0BKx3q21zFkRXUZBGDhsZHoarS3upafKiCZXY8BlOQR3GT1rjFupkl/dySMQMESNkEVJ9sl4zIxweATnFTKKYWOouLmeclZogZW5Pl4rGvLS2uw4mTZg/ddQSTVcahCQXmMpOMfI2M0xruCdwyB1DDJLHOBWfIlsK1iN9K0yWOSSVYN6gKYhCAB7g+vvWZJo2hrHK0toZCP4gAAPbPr1q1PdK6EIMgjIJ71zet201yoSOeSIj59ingntmk1Yeoy8sPDWQItMJbOSXwSPbFYdzpunZUwKUUHqRjmrQ0rWSFLLECRkkc0psJRAWm2E98ZwD/jTWgXOau7IJI4R96E8cY/SqstwIWSHPzjsO34V0lxp1skC5YkAZwOcmshV04TMAJPNzkkrj8M0DTMu5vJWcsSScDP0rY0TxVNpqqXwwVuMnrVW4vdIidjO8sUrMFRNmQfxou7OK7hBgCYxkEnBzRa4HTW3je01iRUucRNnqvGBW1NpdrrWVtJdyEZG5hkD3rySSxnE4faSUBHA6/jUlvrV7ZIQsjBhwQD2pOC6AdlqfhmWOcxo3OOT2xWZD4SnZyFIILAEOetVLHx5erMrzgOir8qsM5A/nXXaR4ij1iIu0SxMVyMcYNTaw7kdr4FEG68u9rwKNpUEAg1R1CO2t/MCwjDcrjsK1biZnjdkYunRgOQTXNT/aJr0BQBFgkk9/ahIo5PVIbsyF0DlCSoCnp71itaagrgyqxY99uMiu5kt5PNLGJhjkEDOahureeXJUbgxwQx5H4VorILnELYXpLsAyrnI29/wpj6Nd+YuxdrA53Z4Oetd+thdmMAxIoK/Kytzx6jtVeDw/ejfJcIJcglI4snB7nHrV3DmMvRoIrHDOn3Dgk88muutfGNzBvtra6jto9oyzDP0wfXrXD6ppmp4LxwssbDGM8j3NZIGpxRCJI8MpzkjJPqMVDinuClbY72XxI80olnu1mGSoXHU9zmqOp6+kMYGGOSMADPP1rj5F1HCI1u6s5zkDAP4dqjlfVHVkEU67emxeD7En+lJQQ7s7q08dXlu8arIEU/Lndgj8K2bPxtcXbhBcyEjqQ3WvJoLPU5WZpYZJWUZ5XGPxrb0W1vYLlGWJ0jPLAjGfY0nFCuzttZ33ETmKMuhBZyvc+prA0zT8XRdkVEAwAvoevFdBdzsIgWAAICnHrVCJxCCCM56fSnawm7mXqGlJ5pYAYIztNZy2CbyWXBIwCK6GdkmwT1AxiqM8KSsRg7cduMGqQrmBqVtG0ACIQVOC2c/pXPT6Abgkr8oB5IxgfSuvvoyEJUDC8njPFLpsMTIHCAkn5dwzg+orVMVzzuS1NreBCpcZ6kdPrW1YyMwYkjONoA7j6U7xBZtDeEgHJPIB7etT6dEIkDEFgehAzTbuHMQFFWQor7zjJHpSwxgMYwQxPzEDJxWj5QDsQMBuOBzQI3iRwoCnG0KB1HuagVylBZoztuRmjJyQ46H/AAr234MIQ5lWBVKnaCBwB2zXjwWSKElgBGMDOc4Ne0/CDEYYuSTt3YUZyccVlUtymkXqe0WTsJRggDNdXp8oSNRkggcVxVnIWYEA5BBAbqK6+03JEhLlww3bR2ry5I6YvWx02l/OhPU9ye9ZfipIGtWEUThiNrHdkH/Cr2lgrEARgkE8npWR4jnZYnBbAx0oibrU+QvjlbNDrwETlBtPCnH415rBaXkrgxXlxFkZKsRg/Qetez/GLTxNeCVTu3ZywGcD0rz6ztfKjACB3bpntXoQ+E86r8Rc8HandeH5xc3BeYgho426qR616jbftCSQlI7i1kTPBk39ABXnOn2n2vAcBUwRknqfrUsnhWeZXMkG6NuODzirZClynqT/AB0hngVTBIwcHgt1Hr7GoH+N9lbJGjDMPPD8nNeXnSBaqiEGNVPC9cisbU9NDKJGxHhv4h2zQtTRVT2RvjdokoVnlCoD8wI+6P61ds/jBoV2pKTwTA8bGXp6HHavnS80pjIwQKEYbldeoP8AWs5NJuYczo7+YCRyCMj8KtR8yvbeR9RSfEfQpGUO8YJGCdoyPQD0qRPFXh7UhiW0glWI5EmBkH1wK+Ubi2uxKXcSAEZGG/nWloU1zFvEdy3BzgNkj60cvmCrJ7o+oJIvCkyAHTrYiQ5YMSDn1+tQL4c8KXgkVrWNCeAQ+Mj0r59vNT1GRQXmlJU9SeoqvDrd+khZml3AZGWx+Qo1D20OqPog+B/C0uPLAjUDHlhs5NXdA+HWiDU1nhl/eEgCOQZyPUHtXzrb+Jtc8wSgyFQOIxySa9M8AeJtXlurYOGd2YMEzyPXg1N2S5wa0R93/DCyS0023VDlAFUZHTFe3aGx2omOoz9RXinwwkD6TabjkuoOe5z7fjXt+iBfJRzzjKg45rCLu2RF9jVlyQRuwalRSwJALHFQS4ChjlcdzxU0cgVCQCQB+dNmqEVBwc8nvVgKMgAnHt1qMSpgDGOM808SDcpz3HHrUgeWfHGFZ/DN2pGVMRwCOpxkfqK/KH4kWUsXiC8lc5BlbCjsOOtfrf8AF+1e48NXojGZFjYj2+U/1xX5YfFnRL4a7fEJtHmE4I6nuc11ULO6M57anlFxaO1uHK5TPAPao00+VZwQ6uSOAO1Xbxb6zZQIGCjuOn61FDqdx5JAtd7g/NIpGT+FaPQzSLNn4WeacCfcC+D/AJNdXbeCbTygBBgg87uRXM2/ikxNGslrISq87RyTXUWfjcmAILGQknJZjyPbipbCw8+E7eJtscahAc4I6Vbs9EtbRyFiRCPbqTUEviNnUSLbOshPzAc1Qn8TTmbettJIVIwoGM1mB1sREChAgUL6etW4LsZGQCx4Ga4631q8umLJYmMleWfgg+mKtW9/qKoJFgxMh4EgyD+FFrjWp6j4b1N4wqyBWfdgMoPT3rqTey/MUAwTwxOMfSvO/C1/cz8zhEZlGRGMAn0rrJtUHkBS2FQYIPalymiOU8WzSfaSrv5jdSxrlzLmQH7zL09qv6/rou7t12onJA29/es2KVuo5HXkd6wlSu7o76VZJWZbS3a8YuwyFGM5xVn+yk8sEKcd81XS+NspAhDjOcg85qw2quUJFs6gAZ3cYNSqXcp1+wHQWVuUUKRyc81Cvh5zvABJAyABUc/id4WEZiY987Sc/jVR/HHlth43jI9FPIp+yQvbMtPobfKR8jeh5pDor7GAAJqunjmyaUAlg56cdatJ4wtndwWAwMnIxij2ZSreZENIKFQAAT156Gov7JlycEPyeg6Vft/F+nyoCDHGSeWPG6pX8SaeWJFzHjOM9MVPsxqszKbSJSSMEg1XfRrgsAVwa6E6rbhVcSo4JAKhh09ae2rWjMw3op7c5zR7NFKscsdKkUlhnIHTtQttO+QEyqjJb0rqo5LO6wEKE9cswGDT5YoFyjGMgjqrA/ypezK9sciLN2BIGcHpRLYuVwwGCOmK6ryIFIClcf7JqJ4InYEDIHb1qfZj9sjlVtnIUEECniF4x8pJHQiuq/s2NyAq5JHaoX0xdpXABB6+1P2bH7ZHOMjlCASQemKasLbQCCVHJLc5NdJ9hQKcJgnjJ9KYNNQ8kZH1qfZsftkc8YzgAA7c5xShSmQPlHsOtbUmngMFUZGaRtOyucAAHHTmn7Ni9rE5u8uZ4kACkqRyQcYrl9QQyXO903kHO4jNehXGnBlORxjkY61jS6NG4dmX5CepBPP0rWEWjGpUizh/MEEzlQWJ6DHStyxu2NvGEIEjdcnFa8ujxKiARKcH72MEj0pbPw3b3VwE2AvnIUjgCulOxxvVWPefgdpa3kkU4JDK+0gd+OtfSsKqkSYzkDFeK/BfSYbKyjZAIo+AvbJ+le0Pdw+UighWUAEDua56z5mRGOtywmByTgHg1HqTFYNrNhSP51El2gyS4I7Bu1VdU1AFSMhhwQQa515nVTV5IggnEcZG3IB/Kop7xFJBJAPTHNZkuouCyrtUMcsCOtVZb0uTgDjinc96nRurl+4mMyEK5UkYzmsdoZ4ST9oAwckHOTTnuDkEnHtVeWYucE4z6V0QqNG/s7Kw97qZ2AEm0HqD3qxaXt3ATtdSSeBk8VnPayuhKjJ7YPSqn2O+Vsm6JA6KBj866PaO1zPkudNLrtyoJ8pJn6YqWLW5JgBLEq8YOB0rBX7SYSVcgg/dI6n1qSB72FwSgcY+761LqSBU0dE+qpAhdbZZWH8IFSxa3FIh820jDEcbQeKyLWWRkDSRFD3XrWpEIUYkkhiORUe1kg9kn0Ni0+ytEjmzhyw4LLzVncoACgKOwHaspLmKNMkAkDAOelOivRMQpOARwc9aylVctx+zUdUjo9Fj865XIyQc7Rx+tdQknBGcHODXO6FCsaK5ILHHIPWtyVwq5BJPfPaiJ4ddpyIL65KZIOR+dc3q9yfIcE5BHUdRWreXIyVznPQY61zeuaii2sgUKrIpzk5JPpWjdtzgb1Pnb4z6yEYIXXCljlgSRzXz7quuwK0gjeJpcknBIz+FevfFe/iu7mYuWOM5zjHWvBdZtYTcPKGUg9hj+ddCV0c1WNx9pfPdThDwrnAX3+tfUX7PWkzYgQxLE5IYkjGQG/wxXzN4SS3k1OKGdtqAhgQMng19mfB9IktoJYwCVGQ3QgVvSjbY4JvlPpHQScKVG0kAEew//VWF8UgF0WcoSJScBj0246YrofDygLCwO0soI9zXO/FVymj3JJ2jacn3PA/nXpRurGtN31Pzc+K19I+qXLOpUhmC5PGAxGceteXwT3Sllhdokc5LE5B9q9k+JekG9kLgKXRmBPXJ3GvMDp0tu5Mj7RnlfX8KwxUtRpq9jPMJmcF5ZCy84BOD+Fas2kTzwI6ggEcbE6+1WdD0tNS1RFVGADAMTyTz0Ar6j8HeAdLTRI/Mtd85XgMeleVOfKrhKagj6dSR+hK4HoMYpTMwyScjPQnqaf5DHJ2tj3BFRvZmQFSCB14rVVEexysmjdmGN8YHchgcUgySACM/WqjWEjZ2RuF7MCME0qafcqhDRzA5yd3OKfMg5WaSafcTYYFNme7gH9TRLaGPG50Hbhgf5Viz6Sbt8OWcjkKJMEe9Tw6UVUIfNVew8zIpqSDlZe3LESN6n3zUUmo2kDKktykbnopUkn9KjOlWkIJd5kPb5uM0ggjMZkKB4wcByaakhWY5tZsOVE+4+64/Q1UvLHSPEMLW17GbqFhhkPAI+tSeXGvIQFW/iIzj8akRonYAOgI5+XrWsJ2ldMmUb6M8s8U+C9C0S6jOj2BtACTwcknvXPzTiJyWAJB5ANei+MCuwuhyoDZ968C8deNrTw6zoHZrrkiNeQPrX6llmYqlh1Kcj4PM8I6lblgjsb7xkdNtRNctbRW8eWCsoDHHb1rxn4hfHq88T+bZ6daLYwD5fNxgt2PFcH4j8RXPiW7mlvlBgbBjBYnBHTjt2rn4W5dZQQOgwK83H59Uq3jT0RphMnhG06urJLsPcyiV23yE5Jz1NQfZm3AKcseNvr+NTMh8xADlMdutMMjRllIUg8A56V8jOo5u7Z9LGEYJKI37Oi/IRk9/ah7dSuxgAo5Ax1qRFyMk8+vrRkSYJO1T6d6yUmjWxBJbK/yrgykcewptnqN1p8wWFmjYerE5qbcIwXAww4BPHFVJZ1yVMYJ6ggnNaRrShsyHBPdG4/jTxB5exNTcKTjYQDj8ai/4SPWmkjMl/O0hYZUtkY9qzYSFI3q2COR1rS02yEt4gBUAcgtzXRDFVU/iM3Qg1se8/BZ11+5iiuJFNyzhQW6kk19Z2Xh/TrfTkgM9vHdqA20xknOOOfzr5u/Zy8GSXmvxXKRErCVYEDqec9ce1fT01rJLIzNEQc4x3FZYrGOr7tzWjhlDVHJapp2uyOI4Bpd8GJ8uOYFc4PcA1VtpPiPYtIseg+GghPGyIAj/AMe5rsfs8al1FoSTwSQcgemacdOjIU+UzFeignIryPaXO1Jo5uO5+JAAM2k6NGp5/covI+hzVmG88awku9gZ0z9yBkjA/Ic10EdjLtICXEXOcE5zSi3lhOQsy+65OfyqeYNTidbT4kamhis54NOBPBeQAj6kL/SsRPAnxSVw8vjK0KnqpkOB+S16sbC72iRoZSh6Mwx/OohZzOSBEwPp6/jRzoeqOJsvB/juFCDrdpKeSZPtBGfoCua2NN8LeIJHBufGC23GGRYjJk/XArd+xSrnIlD+68D8amSxnkVQsTDjksDgn2o50LUrp4TnMgL+Kby5UEZVIwufzzWnBpUNsQPtt1Kw6CXHNVxo1/jAidlPcjFSx6HeFlCRSAjoCOM/WhSGasN0LZcAnH0zVhdVd1Klcn+8WAwPTFZ6eG9VdctbOCOm08Go38NajvJFtITjpnOKXMJq5pf2iHG0nI6U2RtxG1CCeMetZI0DVVOBBMw+lQNpGpCQqbWXB4JyePwouFjXliIB81CmeMGozaRlQSi47nFY7Wmo27bVSUqOwGf51C6XquS6yqTzgDP6VNxaGs8FqGGYgxHIIJFRNbLIQUtyoOQCec1h3C3pwDNdIDwGUYx+NU/s0sLuJry6YYJ2ls5PbpRco6gaVgkMAB6Z5NQGzLyBI0yx6CucZICQrxXQbuVcj8cg1MkEJVgxuCRwCJmGP1quYVmdAdLeJtsskSMBkqzYwKYbOPjN1GQeOO341gtYxtEULsVJ6+Yc5+uaYumhSVLyMhGMFuKOYErmybO33EGVGI6k4FV/Jhy20h8HnjpVAaHaugVoZZTkYzISAfoatxafLFkoh2Abfvcj8KLjsiX7Nb5DP5aOBgEnHFQtb2quFDAknkg8UxNOWMNiJjuOTuOefxp4sEOMxAEc9KLjsO8mIgpHIVH+yaV4QmDvbA7bjT0iYkgQ7QD0UEZp5jJySpJ9DU3FYhGx8DdtJ98Z/GlBGCAxI9c5p5sUkALISfZsYoS1Mb8ABBwBnrRcdiMLEMnzSCRgEkkA/SmbFCFRICCck45P+FTiyBXJIA/u0z+zrbDF5SgJ6c1IrX3GFY2B/egH0JphjHGJY8Zz8rZ4pW0+04DzBCOF96H02yf5PNYkdSGAH4UPUdrBLCRyJQoxk4Gc0RpgEFyxHQ+tSJaWcaqBLIzDjbkGmsturHe5ULySe1BQjAlQUYZJwMkDNIysSAQcg8g9qZjTpiwFw7knAwOPyp6xxHBDuAO7ck0E2AoTxjPrntSfZt2A4DDqCDgipcBVBJ49TTMuwJQAjr17UrBci+y4Ugkk+pNK1qwHBA460rNOWwqblHXnGKWO2vHOI4ywJyQWqSiNbcBSXfLdgKbMoUAkEjoOKsC0u/MCCAFicctU/wDZ14r7doDH3HH40AZpiDDBU5+lRNZqTwCB3rabSrlgctlz0LEVDJp8tvIBKQCenORTuFjJ+y7WGTg9uKjmtogMFgR/EDxitSVhBy7oB3zzn6VR/wCEisUIG8cHk+WTj9OaOawWKC2cGcoAMnkjmnm2RVypyB3xVkeIdNDgOZHGCSEhK59O1PTxFpHdZ3bGfLEBJI/PP6VN0FihsibJDDcRwPWj7OvAIAJ6Ad60oL6yuExFBKCxzmWMjA9KkkurGNGEsTIezKMgf1ougsZa6bA/JUCQ8dOn41GdIiiXMcoJySVz0rYF1AVBQEg8jKEHH0qykcDYKxBSepx1qbhY5r7ErEqxKj16046YvUTkAewrpGt4+QEUE4zxTDZQMCWjUkc43Yz+FVoFzn205AB+9VgRng0xtHZjlJCAfUdBW4dLhAzsliBztwMj35pyaNDkFZbhx1wSBU6D1MA6AzscTgEf3Tg0q+HZVUlLhge+QMH8a6VrCBwCYiSDkHvT1gg3EKJGBHIeloGpyj6BdSKyFwo2k+YveoIPD1wq7orgqw5GRnP4Gu0WAKAoXgcU4RhQNqKT7inZBqeez+FpfODNLeoc7sq4K/lipI9JngcuJZSDwQynmvQFRwAFJB7EdqUo+BuwxI5JFToPU4ddKl2jarkk5JJNSDRJWywOwnglmPFdkLcMwwAD9OKjewDSBgBjpz1HrSYanJx6W6AgpGUHAKk4PvU0NsUySADjGBXSNp0TZG0AdcelRNpFu3BTORyQcVJZjEhQBwB2DDOKlW7ijYBzgnjHrWi2jwKAFRiemSScU1tHhfIZCR7nNC0Apm8iBy8gB54yeKemrIrECQjA46j9KmOh2u0nDg+7GkXQrZsFhk9iRnH50ANGvSxqQkpX0OBxUMmuSkZLlj6n1+lWToFqFIOXBPIYDHtxTf7DtCMEEKTnI4A9qdwKEuuHO5hI4/iI659h6Un9tgjIUgdTuHatB9BtHAYyyFs8RnjH4ikOgQ7SATzz3zSJ1KH9uK2CI2AHcDr+FI+txAAupwTzV/8AsaFABjPbJpkmjQYI8yMHGNgBzUBcrNqqBQ7OCD0PSkGqRyHywQHYEjPerK6REqgBVAXgEDOamGmRkjESuy9C3b3qkhaGf9rDcEgEego89mIzwB+taH9nICQUB56k5GaeNOETkEg4A4Ugj8xRysfMZizMCQRkfSgytkAJkf3s1rJapu5APsTjP40jW0a5woHtnNHKw5jKEjcYAx3PpTxJt4IGD6c5q81osZAIySeQ3ao3sTvUKyknJIOQcUco0ysxQgsSoHfJxS+XEVHCkdfmqwNOQYZhkHI5HBpV08hQVK5HQHoaLBcjCJPIWbBDHk+pqc2MOSCUHGeDxikWwdQQSCR1HpSf2dK6h1kVEBwQRkmpSBu5Otpb8A7VOOBt6/jSmzgcYZVI96iSwu8hzKDH0I70osrveCJwUHTK5zViZKLOLDKCFAHA9aYbOFcEoN5785qZbaUYJbJpxtXcEg5x2FKwiHyIwchAc8H/ABpr2hGSEDDtk4qZbaWNRmTzWJ5yMYp6+arEYUnt70wIEhCsFIO/HpmpXUhSASB1GO1WNpIOR16+9R7ZiQUQgdN24DHtioBlYickHz2JJ5JPNG6XkmdiR/Fu7VM0TuCC5j9SBmmRQvyFXdg9TVWJEe9ZlDbmcgcbhikOoNxgEv0IB7UrGZ/lKZB7Mc4qPFySQscWcY4GCPxqtSrDftrDc5LkE9GB4piakwyoYkEchVzn6n0pbm7u3RFlLSBASAvU+3vUH2m6XIjiAUjkMvNJ6BYsDUGUnfbKw6AN0P5VZXXZUAT7BaugAAypxn0+tZTz6kmQUUnpgoRx+tRrdavGxMMqxkjJDpkAegHH5mgaRtnXnZgXtLVR02hTSnWVBBSzgJPGcEYrnHbUM75TGT13AYwfpRGbwZMjowzyVU8/nSuOx039qwso3WSAk8lSTg/jUMk1scEx8A8gmuf8y5Z8quffdnP4VMVmeMEgE55DelK9xmq2CwdDg5yAvpTJVYOSxJLcjnk1SMU8RXZE5BGFIU4J9KJIZ1YqCVlIz83JFKxBZBIcc555FTFwcEoWA7jtWYY5thBVmI44OP1o8p1wd7o3HQ0tg0NHzk8wKY3ZcZJI4H40/MMnbArIImlbalyxOcsqgnI96X7JdEnZM6A9sYpgbaJYnO6dVPYMDyfSmrZW8hZUkRGzkFjj9ayBa3YwBI2eu4jp+FJ9mvEIBiZ1JyWB6/hT+QGxJpiKV/0m3K5wfmzinrpJdiBLCQOjE8Gss2E7KRuwSeKmjs7qNQfMAz12nNIC+NJ8h2IkVgcZwcgH2qxawalYRzNZ6nLZwSHMirIApOO4PWsr7LelyTckKeQoXtUhs3kwXZmGMYb/AApJg0nuSwaPO6I7uChJ2sMNvP07Vabw8/kkuA5GSVUgMPwqmsLQ/NG84b/ZPpUc9tLckPL5hP3gSTn86LhYtjRpHwNkhAxyAcgemajfw6/3ik+0n+JiagAmUgAykEY6nFJGjxbmM8y9iAxwDTTXYHoObQzHGwcSoAchlJGB/WpE0SOUCRXmKcADYMH8ajZJZODczqB/ccjIp0dxd2a7Le5mSPOApOfzqdARN/wjpRg5WQjPAII/SiTTEVHIhUueAWUHHsPempfagQd99K47KwHHvSi9v1GVv5AeuWAbH4GncshGlwYUgKp7gdAfQ0S6M8BUkLgngA5J/LpSzX+oyAk3YYnv5SjP1GKRdX1ZFVXNlMAdwYwAEfiKi4CjTjwCcAnjA6U46eqEkso7HcP5GpW17Ucs5jtGduqmLA/TpUsHiO8iQifTLd2JyCCQBVaMWpUW3KsSFBHbIzTRaYcsIFBz0AB/nWk3ikooA0OzI6ECQj8elV5fECy/PJpyImcBU5AP86nTuGpUllhhZALCG5kP3lkO3IHbOOB9KlL23BW2+xbhkoDkA+gNW012JQQbBgD0IYN+hHH51KniC2iwTarvYdGiyD/gafzFczYrS1uXKJcwRMeMyAkk/hVuLQbLYEkvIgo9Cw/TFXx4miABSygfI6NHjI/oaQ+I4gS/2CIsOQWjH5dzVqyEVl0fRYSArG4YDG4Ng59Ov61Pa6BpG0S3KtaK33d0xP59aup4nEQDCxtWJOABEBgevTmm/wDCTk5ZdKsCT0YjH6AcfnTTV7jsB8K6HNhxcoQBnJZj/IUh0HQlYhr1c47sRgflUZvLi+WSRhBYnGTJEN2wfQ8fnVSWWHcB/wAJAySH5QXhU7j74BA/CteYmxuf8IZpTgFIw4IyWa6GD6HFI3gzS8IzwMSMHKzkg/gOK5uTT5H+7fuR13qAMfh0qez0/WoVJtLu7uQ3IVYgAR68kgiqUn2IaN1/DWjKDiKQOx4Hm8E/lT18L6Vt5jcHsfMyKx4oPEx2M0E1wFO4MYVIz6jHAqdbvxIPlGmykEk7WtfzII/rT5xWRoN4T0xSCYuCcgBs5P400eF9McbyJwCcEKw/wqvDfeIJW2DRJp8nGZIigH49K0ray18q7y6ZbWiqOWknwPrine/QWhRl8K6SgJeOUg8YAzmqR8F6LI4zbEoeSWjBP5cVeur7VrZgBaRXBOcLbXAYgeuMdKZa+LZ7RDFLoAnlzyXnwfyxU+6jRFQ+DtIt8bA8QP8AcUAfQ1Fc6Pp1gxWRbjb1PlAZB9x3/CtiXxZayLtudEaIsMZjk4ArNlkhLuxdY4CcqGfLAehqG10ApXFhp3lxPDudgCQJogCPxrKurPSpHQTgR7skssQH6ityLTLe9mcG6gRuCDK5CkVdTw7dwIHMNrPGeB5eWX8KnfYLnK2/hDSZXM9qm8jIEiHJGeo5q0ng+JlZkecrzkFhW59hlQgRWi4J6RrjJq1babf3chhijCSj/nqcAfjVJX6Bc5C78OWhj2PAXAOQCM4/Gqw8K2VuxdLfahA5HGfyrt73R77TGjS+SMNISF8mQOD+I6VXktHCkBAgJAOTScbOzBO5xjeH7IFsI6MTywJOf8Kqr4ZhtWLQXl2oJyymTgD2FdnJZIGKPwQOcc/rVWSxiQgKcfjQlYDmY9N1FCyRanMozkZPb61aEusQwhFvpGOSNzHOa2Y7HJYZyxPBHNNmspkPIKHoD6Va5kOyOXudP1m5dmfX7mBCOY4VCjPrnqTxUNrpF3bQuJdUkvXZsiWePJX2967CDTppGIz5jjnpST6dclwHiIAO3JHBNTZsLI5BdNugsiRSQpI3IkEQ4Pris8+GdRZ2eXVBI7HBJtwPl/Cu7/s8wcrdguRjCpzjuCTTNhQkBSSR6daTSRSbRxx0O6WPY2rYjGPl8kHmopNJu0AX7bvTHHyAfhiuvaNGkRDAGYngkd6R2jj3LJEA+doyM1Og033OMbRpnb5pMLjAwOfzqNfD1wcYm2MTnCk9PTNdxc2TQSRrLbS27SLuCSDBAqGW1GAAgGe+elRaLK5n3OPPh6cO4e5cFeRFuJBP17Uh0i9dSElYA/whiOK6n7Igzu69elPa1TAAPBHPFLlj2KU5dzi4odRsQYxPcoh52BywNTLq0sCFPPvUc8EiLqfrXXrbR7QXJDAYBB60qwO2AFV1UZxnFUlFB7WfcwoPGWp6ZAsUUUzYHAmUnJPc0L8RfFTxuFCRH3iLADPXPet8W7nBCDP+1zkVpaLpF1rGqW1jZgm4lZQMdhmtKdKEnsS6s+5o/BGPxp8RfEMds90I9Oj+aWSOPaMZ5/HH86+0dE0e30LT4rO2XEcYAz3Y+pNYfw58C2ngHw/DZQqpuGAaaUDBY46fQV1ueDXqRhGCtFHJUqSqbilscd6CecZ/Ok4UZBAHTmjqc5yMVZiL60YyOcim7sYwMjrkmkaQADBzQA/PTnHFIWAyByahaQEkZyRz68UzzOR2H160AWDIOQTSGTBznj0qt5xySCSOy00zYwcZz1waALm7pk5H0604EH+vtVEzEkgdPrTllLHgkA8k+v40AXRg8imOgIPGTjHPeo0k+YnPHTntUgYsByMGgCBoxgDJB9jUTRlSSDk+oqxIMjJB9TmosA5bGSe9AFdkGADgkdMdqhcAZA5qy4GCQCRVeYAAknHt3NAFdgSCTUZIQAk4HUU+VhFHuYkA9ATUQjEpBb7nXA70DQ1NSidikUU07DrsHA9s1XlV7ySV5opLZRgDcCc4+lXPNMRCNgoDkH+lV1LzzTFnZIgRgY+9QVoNEyuPLE7I4A5I2j8AeTXLePdefSIUa3mEtygKxiQAcngn8jXWzyKC4SQQuEJBK5IA6n0FeReK5be81e1vZEJskDDDnl2GT29T61LdioK8jgvFWq6p4VsYTFPbpq98xkkaUFyq+pPWuCtpJtLvm1i4dZ7tiXVkBwQc5I7gHnmu8juZ77xVFe3Fige7JRRKuRGg9M8dOvFeV+Ntde21XUZ4JSlm87CIwkAlFODjPAGc1yu7dz2qT5bKxit4htkt7/VrgC+1W5l2RLeEsIo+5UHI56ZNcJea+8d3bOxDXcsjs08aAGAeoqz4211NQuYriIrb28kYWKJcZwOpJHUn1rkY5nhuXcFt7Kyjcc4HqKEtTqqWtoc5rCGTULgkrIhy6uDneCeoPfOeayp7a2toXnYXT3QwsKxsNgXuSOpPvmtVrctcNFI5D+YDEAAMDvWL4neO91YrA7JCGCZQYO4eg960WjucNtSXwho58R62YZgwtogZWJBxxzhu3b8au+LkN7fiQRBLcNtVBHsOOnTjitHwlKdHtpfMlaE3H+vUDBKjoCR29qf4guJNcgW5AEUSkCMgk7wO/tmncHqcxp9iFSa0DsQQSxbOCD6dvavU/CFudc8E6lozzZubWEtGoIJePr8w9j0NcHpyJPqcMEQLCSNjkjGWBHFekeAUk0rUUlK4lJKsB/EvoalsuKN7wxNFrvii0RCjrPp0MygcskiYDKfcD0zX0RZzRQwaRqIUJDgKUBGTg8nHc545r5ssopfCvxBgmEAitEnKrJGchFcA5+pz1r6d0WzSLSiscaMk8ZUBRkRk8ng9CeuelCJq6alrw1ppis7i5lUJc3d2ZnIPIxnaM/Q9q3rYD7YsRBDJ8wz3HQ/hzVXSU22CQknfG6qcnrhRWp5LvdRXAGDHhTz1GcnirUUcEnrc1re1AUHHNT/ZgcHvU0CqcFSGB5BByDnvVtYQSCBx3FXaxk2Zr6esmdwyKrNpssIJjQyJnJxjgV0Kw9CBx3p5hBIJGcdMU7IdznoiBgZq1HjGauz6YkgBG5XySCOAfaqcsMlqwEgJU5wwHBFQ9Bp3JAuckVLBEWkBBwRyKhglRgCGyM9RzV63xgknAKlT3BB6/wAqVxnj/wC01ro0T4XauwbbLeslom08nLZP6A18h2MOI41+8FAQY5xgV9Z/tHaRD4h+H2p/aZxbrp5W8jLA4Lg4AyOnUj8a+WdPhCKoVfLjY7gpGME9T+deVjL3R7uWtWZYt4iAABwD1q0inBIHGcHjpT4YTk5wR2xxVqKHk8ZGea8WT1Poo7XG2wJUkHPp7itGHHQnJqssR5AHXgD1qyq4wAcHpisNyy2qkAAgHjNOVumDk1CjshwTx2Bpd/HBxk84pgOdl6E5I6gVWlO4kqzE4JwvpT3xyQefXNV5AdpCk46HJprVgYGuTNHbooIYCWM5Y8g7hxX3PpdwX0mOUnCmCNgOuMr09hXwlr5EcIIOT5kagHnLFhivtR7l9O0G0SQZl+yorbeASF5/CvcwOlz53NbNxRW1K/SFAUUtG2CO3HqK4K51W2gl1Oa5kMcSy7izoSoUgYUY6knoBW3dX2LfKMXJXALdB+FcLqU4M11PPOzrbECJVP7onHJIPf0PbFe3d2PBgtbHIfEHxBe2+nTSOrQo4LKmMyxr6EcgnpxXlFnoBMNzfOoS5nAd95G4jPA9vwru9Rnn8QuL3YYrJmwgkOWZu/Hp0qrrcEUdjcucease4HAwAOnP9KUtTqSsjlNRVdM0OdBEBM7FlKHBXK8Zrwy/sX3gsMupYyZGMsTzXt1zHPeW6TSp58RUKWBCkNjrj0rznxTYiOWVQfnUYORkjis2xJ2ZyVnJ9k89cgYIOCOufQ1g317FBJqU6ySfacbRk4GD16V0EqwPA4SYyPkblZcYI6EHrXG6nA8d05cMI2yWOOGBqDU9A0GUP4XZCpkMpZjxkHI4rznWoxpugzQ5KSXM53Y5wo7Y/pXY+Cb0jTrKCQqEeYAOARgZwBzWL8SNPMGvTxbWS3gLAhjwST1A9apEvVHL20RTQSgAYytuBxgBR2/H2q4l8bizgkJcyqpiZeSCB0Oe/wCNZdvOXglYh1SPKnPUegqFLlraa1YAgZKuATkg98Voc9y7HcutyhUnY3DdsEVr6bOPtUty4IckBQehx247VjLZsTJFhndm3AAZOKsx3bpKghIWOEHAJIGT1P1qATNy91I3DyMxDyKh24GAAfbvWFBfFo1ExJKkjCjge9PimeXzRkl8Yx2Hvmsi8nMBdVcFAQQ4GRmizLTNtHeO0JLKVDYwrbgB257Gr9hraJGIJMui8B25I9ie9cvHeGWG4jiLRs2GKP0JHf2q0v7y2YoFLHHyscYI6kHvU2uWpWPQ5b93s4ESUEbfldeQBWpbaw3V5S5ChSWPPFcFpGsK1qbKVzFGo+V26Bj3zW7Y+Y8QgYZk24J9R61NjoTurnRXlyv2dgXDEjII6EH3rnrWNZXe3EoQA7sEdfbFTmSV9MEUjsVQkAYycdulZ6NIl6J0YlFXLADk/SosWmb+n26wBo0OGY7m44p9+yTOhYjeV2rg9cUkEy4V1JJkXcQeoNUdSgNyIJEYo8b7gw9O4osNPU6nwVciOeOIq3lEkMAeTXSSmONnChgjHoe1cd4YuSJhc5aEiTYy4yR+Hoa7iGLz40lAEiqzRGMnGCehrnZ1RZzWuwPb2V1IACqEMp9SP/11j+HL1I7m5nLlSq5DYI5x2rt77TXubS7spwAEVmII6YGevcYry1r0JrEUKBYYgCoDHODzyfas7Giudfoep/aDdugBWRM4zxuzz9eBXSeFNR2xzwDnyW85vZSefwzXn3hO8P8AagSc4iKuCAOM4OD+eK67QCv9oSBAzM8fzbTjKg1ErlxbTPXbeUPeoxBcFQd2McEcVu2ckUkqRyIBGxwX6kfhXG+GNQa8giEq5RSVDg8nHaun0tjKkqOdyRqdhU8qfU+1cck0ejF3RdXTXtdQmWynS4sbgFQZDiUH129hWr4a8ADSme7ntw8rE5JG5QPTPeoNPeW4eG4kCygDaXI5J+tdjY3szqiJK5VTny88flXo4NpO7PIx0ZTjZMdbabbQgNHBEhI+6qgAD6VpwWkEyhZYIJkHQSoGI/GnxKso3Oih27dxVuGMZCgAHGa+hhUhLofH1KMosgi0HTGAD6ZasexEQ/wqzH4P0VwPM0Szdc5KmPv9e1XIIcnJAJHPTpWlbEbgOgFd8YR7HmS5rkNpoWmRDCWEUagbR5YxgdhVp4ltJ4khLJExGQSTx35q3GoAIBwSOtU7/KX0UQIdiAwHrmqlBJXCE5cx4l45tBN4x1c/dCyADvngV8r/ABp+Ht3q3ja91CIEBgpyoJxgY6V9feIYFuPFd+oYNKGO4Hj6DNSJ4biuEUzWqNMRyxwcj0r5yrUSqOx9CoucEfNvwAQeF7mWK/JihWAgM/GT2/GvUb6+u79yLC1eRD0YnHHrXpkPw8tmdZBYRA4zjYMflWknhIqADGFC8BVXP8qwbuJR5TxGTwjf3pY3NywDDBReCPXmmweB1h3sIg+erHtivcP+EYiySc56Feg/GmN4Y8tcmFVB6ADNJJlJXPF18Ozld6himOM9x24qvLoUpKAREFc54617XL4b3fMUGcYBK9qgPhVZCSU3DtxTVwseKnR59gIj3AtwM9qaNIlZnzGVI6HHX2r2d/CEZ4VFJzwMdKrSeFASSUAA746mi5PKeRDR5FUsybQeMH9KSTT3LAbAQQFznjFesv4YXbtCBmPaoD4XTcCY1BAxjHemCR5kbKXgBASDgc9RS/YpyM+XgscY7AV6PJ4WAY/IpzyQOgqOTw4oYKiEg9FPSpcrjSadyTwDAbfT5QDx5gVSRn5cc11u4AEZ4rI0SzNjbsqqAAex6Z7VqBhg5GDWEtz2KPwk0eQM0MQQSTkVHkgcDOfejdwQOT2qTpuNiZcEjkZ/KpAcgEnB9qij3YO44J/Sn54OTikmAik7ySOKkJAPWowck07PTIyaaZIuc8kZFGR3HI5qPdtJyTj0oBB6niquA4tkjIzzTnY49RULgEgE8Z5p7cqRjIIx1ouJnm3xjLyS6YkRDNEkjMD3XA/xr5wuyI7iVEI2FmIAPSvov4wKClgMndEHPynGc4B5HUV89T+G7tbqVoyzqWLAMOme2a66e2h5GKfvGRMeSQcDoeaquBtIPHbntWofD18CSU3IW7DnFWbjw1ObfzBGXCkA5GBWtjhuc3CAHJxx04qYY5BGR1zV19LliyTEVUHAyMZqWWxKqodSjsOhFFguU2QBQQeSM0AAKTnkCmXcyQDJBIHHA6VXguzOGVkMQXkse4qrEvUeYwSSWC57mpYcFiAMgcZ9aiQiVisZ80gZ+XnFKsphILHYDxk0gL8hBTAO0YqnuYSbOqdzTzICpGQT296rNcEMSSrFSCdoxn2oHc2LPV57KFhDM8RJwNrYxitSPxtrW0lNUmQ4GTgHOPqK5Z7lSC4UR7uSM8A/WomvY0+UtkkZ4PWgfNY7u0+IevqgL6zPIyj5W2qpAHbGCP0qaT4ma/JgHWJGwMnzFUgn6ACvLbzW3idkiUspIYnOD7j6VZ0/VkvGQjkg8lTjApco7j/ib4l1DWbiA3dy07yABcnjA7ADgGtDTr+4j06CLziIQgOM8A1x3iEPqOrRRpIcKxbkEnFdIWSC1QZyAADz1Na7I6sPd1Uex/BTTH17xdpjuS6pl2APoDjiv0i+C9mkM67QDtXPTmvz2/ZRQebe3dxISwO3k52jPb8K+/vgjqKS3uxXVsqRnPJHYV5NGXNXZ+xZ9TlSymEI7KK/E92Ybhg85rHext7iWa2uUDoDuVSexrZGAPTuao6paPPEXiO2QDGR3Fe0fhyZy+o6SsVtK83mJbqdqxqucCuatbgm3BUgnJXb9Pauvi15oS8F4AY+VIYdPfPeuJ8R6rbafqLiONZ4GG7IOACe2RSZ3UU3oXJJDDGEAAdjk4PaoXkIBJ6Vhp4mtnkBWJgMYC7unvmrCX6TgbQVPpnNZ8yPQVOxdM2cDPNLZ30EjuFZXkzggdiKx7+5VANjsCBuyPasnQHn0W2vdRuvmiYllJ7DNefiZvZHqYekmuZlX4paiLSzuJQAQQQAO5wMV8X6vqL3moXLliX3EFySCRn+dfUHxQ1+K/8ACt7coQrkbUj9Dxg18ttHAwZmkywOWC1w4RXqNozzKEoUUVzdcj52YLxlmJP50qXl3Gc291NCWBBKSEZpsgswhKEh842k9ajZQuCTgH36V7N7HyZcTVb+ONGS9nL8hlMpOTTv7Wv5gzve3CqvVTIevrWa8bohJnVFHQAdPxqONwyuYrjzAcKSBnPrRdhoXbjUtVmUAX8hTOdjHOfzqu11dAE3CFkY4DdQB9KlYECI7AxU457D1puT5hBbocnIo33FYu2qRMoLnB/vZxkfSti00+wMQeaVZc/wk4Nc15kmSEIBzwD6Ux2YRGMOcnqw61cZWJO6/szQ5UJLhCo2hWbp9PWq8fhPRbiZXa72gjlFkAGM9x61xMvmeYhVFGB19T6805LeWZSXeNSP4o+GPPTPcVXOKx6E3grw1cuCmsGNz8u2QjaPxFJc/DjTZXB/4SO3dVGPlYYGPauQsfD09+Mwy2tupPKsQpx9ScVpJ8PNRuVkW1e0IY5ULcIPqDk4arTTGaDfC17on7NqNpOmeN8gQ/nms+8+FmqQFgs1qUAwAZ1xk++agv8A4f63Z24ie0RGJ+WRpgFx3AINU4PBOtQYyioT0VJSc5756UrIVhlx4Gv7ZSJTExHH7uQN/wDXrPbw7cxcGJkI5I9B6/Ste48F+I0hMpjuDHkDAkGf05/GqT+G/EduSJLe4CsNwYsWbPpk/wBaycOwyhdaK9uSUcTEjOEBrKltyjhiu0Hpu7VrT2epwAbxNA+cHAwVPufWq09nczBC6vIQTu55J9ankYFKECIyEjczIQCT3NV0jRI9rJkfeI6gn1q0bWWIAMrAscBTzj8qZJasAwL888HjFQ0xaGfNBFuDkZYcKB1FSPZwMpDIikgbUYDj1P1qGW1JBIJAxkHPOappaSYBaYg55yKgNgv/AA5b3RLCEEr1YDNVBoMEDOBCowMA46ZrftWdIGAOUY4yT09qbMrOdpYAH0HWjYZh/wBnRPlJBhMbScc1y+u6NKzYgiDSAdAME12c4eEszyb9vA4z9BVWG8vY7kyiKBSRgAjOB/jSUrCueYLYXOnDMsRIBLHzO3tit3QvEy2jOzWkbkjBDcAAelbOs2cs6M7pkHqB1rjtShWy3w7NxKkKCcYq07hc9G07xTpdwqpJEUzyApAANX7ie0vslPLR84K8dPX2rxaOaWOBTG2ZgcDccDHesy81+6aXAmcxoQSVbkkdvejkuJM9vS2tmUlZVZgeMMDk1GNMtp8kEBx94k4xXh3/AAkN7tctOyMTkFDjI/xp0fiy/UKFvG2ngq3Un60+RlXPe/sEUELESoR2BPJpotUAIBCvjOAa8Nm8U6i7MVuXCgYw3Y/Wp0+IGqWojSW4Jfggdcj3pcjGme23FikKLnawfnjBxUkemxlUkaKAg5AZlHOK8q0vx3dXsyozjb1IJxmtuDxM7MzElh0Bz39BQ1Y0vE9Cit4EJdLaEvjbl0BwPb0pj6fbu4Lxxn1woxXCyfENNPiZHcM7YyoGWBFPj8Zz3gR4wSZDtAOBn/69SO8TtpraxhGBBGhbpgYyO5rC1e9s4oXKIGC9GA6GsKfxasbFGl+YZBDEZBrNuPGNmECSSoVyeMZyaBPlZnav4gnuZfKtyCxIOR2Fdd4P8Iaj4sVTbGNpc7f3p25Hc471z1pq+i3E6ofLAPO4DGD6Zr2DwOkJ09ZbYFR90HqR+NaQi29TKXuorW3wF1ZkJnnjicAgY5BP1qRPgabYIb3VYreZjt2MpI/T2r0OG5nITa7ADqM8GriBpWBc7jjHIrrVJM5faWPI9T+Evh63ZfP8UxRsAQRHESDWWfBPhfTYSD4jJAOBJJCQCeeAOte8RaJYzbg1pAqN1CIBk1D/AMIhpiSlzZQlehGzrVexI9sj5xv/AA34JnnVV1ue9lGc7YCMD096da+GfDSkeVPePECCrrFg5+h7V9Kx+HtGG4PpVu4PBBUHI/HrWhp/g/w5IQTodkewZYVBA9iBxTVBsPbaHzM2geG3JLwXgGOqgZZvXHYVnXXh7Q2YkRXIJIVSTt3H0APWvsCHwLoDM27To5U4270HHqDxVpvA/h8L8umoqdowAF/QZ/WqeFk+pk699j46TwxZSEoIHiUYGyQdffNdP4aa20SMyRBiNwG5GB9scV9Op4P0aE4OnW8gIxtZBR/wh+gfe/sq1QgYGyMcD2B6GsZ4ST6hGs0zyTRNWF1ISHUEdVJ5H1rp4telspUQR7gxAz6iuz/4RPQ4gzpZZf0yMH8KuWnh/SndQbby0UdFIJBrmeBbOiOJtuY8M81xB5omURsPlRRyp9z3rkPGWtT2ls7nEgBwWJwADXrg8OaSyFUSUL6Agc1m3/w20LViDLFK+BllJGAPXHehYGRqsXZaHy74gisNT2m4Vih5IVjk5+lZaeDNAnjdo0uSo+8rSk4Hfpivqhvgv4TdQotpCT128YpW+C3hraCsMykDbuZskj39a2WEnHqczruTufLzaDotkYlguJJwcYQDAX8O9blvYWd0pInZJAMcgABR7dq92vfgjokr7IXkCj1wAD9aoJ8JdO0p2JGSeSwbIqJYeSI9rc8fl8HafqNurpc7g2QW2gbaypfAGl4aEaysrg5Me0FlH044r3X/AIQfTbbzCA2G4wOBVD/hUemMonmtyryg4Ydcemax9m0CnY8FHw4sr2cpFrFoiDvcAjPsMd6kk+GiW8YAmWU5xleQR6ivcX+DujkbxEuVOSDnihPBenC4EcUqt75wCB2qGmg9oz591H4Szzspt5bcvjcBuwCfQnsafoPwUuYlaVxHmQEttIxXvzfCmC4LSB/skbnIbcRwPXPaq8nw+sbVyTfMducqGJUAemOtZybQ+c8PvvhPJFgmA7+oCnORVGHwBKlwouIGto84BlXOR9K90ltv7PgM4kOxcgA8n2rg/EWtSz3SqcOGPzKQfw5rknW5TF1LHMW3g9PnCKiAEgYGM11/h/Q7a0dHZQJFA+ZeoxVGC0muSQCI3AyFY45+talhb3FpJEXY7gdwXqCe/Peub20pdTP2kme1+CviGmkraqWBWPABPQjtXsukfF6waEE3MYbrjcOfpXyRDqMF3K6MRbOxOSFIGf6VasNSlsMGMGVlON0jcn3zWDnUTumXDESgj7Y0vx1aajKhW4MikZwx4z9K623160aLLzqp4GMj+VfFOjeO7lFBDurAgDcRwfr1xXpnhDx+92QLicEggEjIHWiOImn7x20sSp6M+lRcpMAUbIIz161YaZYlUhst1+lcdpmu2j2oLTqCQCDnIP41zPiP4npo9y8ZBcDIBBGD+NaLExO9tJXZ2vihUvbSVTggIScjOeDXwP8AGPw7HB4okgcKwcllHTA6n+dfUNx8W7a6idTKUdgc8kke1fPPxSng1jVfto+dgflwehwO34CuuhiIuW5jKrBrc8J8R+F7adWU2zbPvB92APbFcHd+FEyTEfLz+Rr2PVrSe7SVSMrjGD1ArlpdLYZBiYBeBkda7+db3ITSOR07QbWJ0SVCxA5c8kn/AArpIdJtkt8eQgkJ+96j0p5090lAKfIO+Ohq02+Pqhxj8qXP5juik9hAoIC8jsB0NV4tGRpDuVUGcHIOT+VWJ5ts20oc9mHINaehRy3c4mZWaJDllxjI71PMK9izpugW0IWSQlSDxkZH1zWF4p1iLT5XLqsYB2hweWroL/XIjK0ZIQKMKoHb3rhfFE0V4QrjcWPPoKcWCYlj4uMKbd5iAPUntV9vFTXcKxm7Co3yjbgZFck9ijgg4K+/ej7OkLRKqkAnqo6CtbF3Ns7JHAF0FCk4Ixz7GrkLFYiTLG/PQHFchc2sTzPhmAXoM4zUVvbxSRMRMwcErtJOMU7Bc606kI5AAFk5wQTjFS/2pKEKg7wvzFc9BXHmB7dABIxbGASeafHb3MkaASyO2e/cUwudNJq6yQgvEdoJ+Y96qXGrRBo98HJH3iMg+1YFxNduwjV8ADhGBxn61R87UVkAJDqx4HULTsO50j3ltdFQyAAtgBVwQfrT5/sgJCIAMDPHU1zwvb1VIcqxB4ULjNQjWLgZ3Q5I55OP0osK5us1hKMSHIPAxxg0PFaMqjK4J+8R1rCGvK0qvLbMI1GDgDIPrUiazAyh3hZ0xwBwRRYLmnNpdsNzJIxYn1IBH0pjWsXl7TPJgjlSTxVOPW7GV0CxzNIpzgnANWY9S0mS4JkM6SdWXd1/pRYLktrbgAkSnK/d96uefcrG5M7EtwMdqrQazoBcoXlhdTgBuR+dWobnSmYxi7ZD1O8Zx+NHKXzDrW8uk2DzmOOretaKalqZVgkqlCOI/wCtUo3sEBKzlnbgknjH0q7Zy2yyI/2yFAB/GetS4j5mTx3usCBAJNidgO341L/aOoOo3hcg44PWiPUreQECeMgngA0PdoFLiWPAOM5qeUOYf/aeo4QCDIHBGccUjahfou4wEDOfpS/2gXjOZAUHTBoW9HIznjr6UcocxW/4TCe2Uo9s27OA2Afx4pJfFrKwedACeM5/nTZ7cOxliIyev0os9Ee8lBERmY8HAzk/SmoXDnaGHxpArEOmOOCFNNPim0mjABJcn72MYFdEnw0v54TImmTk9BtUkY+gqje/DTUYGA/s6dnP8IjIpcpHtEZD6/aqoZyCBx8p6+9TQ65ZwTiQyIAQPmAPPtSN4DnScpNazxDqf3RwD9ar3Pg0MQCrxPn+LgEevNPlGqlzs9M+Ks+nkJbXIijUDBbn9K2U+NmoyRjy9Q2NnkgAgj6GvMF8BvMpeNi4XghGzUUngyWJAY2miDHO0qc/lUezvrY0Umup7Rb/AB61VGVBcwOQOCY8k/rXReFPiLrXiiQhoooXJ7nIIz14xivmuLw7KLkqk8iPnG5jgCvoz4G+F5Yoy91IEZSAGLZyOKfso2HGrJM7rVbjW7OyeRo4pDj7oHOPr1rzy8+Lsml3LJcWDAocZyOT9K901WyE8cgDZO3k46gCvmj4raS9pdSz29uCMkqrnOT9RRCnF7nbHF1I9TqIPjBBMA0tsUJGSN2cfpWhB8W9NRSAjyAjIXjg/WvmOSTV7a4djIEcjO3GVNUv7T1kIxZFkcnAG4qKHGJazCofW8XxV0ySMsXMRAydwHH408fEzSJFBa9iQdtxxXyD/b+rwxOrxYYHBUtlceuail1++uEEbxKU6k4zms+Q0WZSXQ+ybX4i6PKcpqFtMAcMBIOD6Vp2PjHSppC4u0Mef4mAIr4UuL+VnBSKQY7qMYNPg8RXaFDcSyzInUByCPyqeSXcpZk3vE/QNde0yRRi9jY9lVxnFWIdRtZNrpOpU8ZLA4+tfB6eP79ohIjmEYwDGMEj3qOLxxrMtwHTVL9QDwqykAflzSUG9C1mMex9+i4QggOh5xwwOavaey+eCgUL2ReefWvC/g1a3niiGG4ubmaWMDHLHIPHNemeIfDV9o1vPPY6rcQMBkbX3fo2abpO9iZZgmrJHq+ns7RgohIAPCip5LoqpU7k/wBkmvj3XfjZ4w8MThBfiYICd0i8n8RjFY1r+2D4sWYxuts4HJMi7yfzp8ko7o8uVRSdz7QkcSMAcZrhvH19DYadcbiqOVOHQ45x3r56j/bG1hWCy6ZBKeu8EgCuc8WftE6j4vtriF7SOGIg5KHBBxTs27NGcZRRzPj3xXDcarOiy5ABXOeCfrXlWr3+Hdw+45wADkVc1KP+07k3JAYsc5Paqb6AJEYGXAJyAoxXUnsRKVyLT9altbpHQ4cYyG7V9p/s3X8+pW1u0sm8FSpH418aWegbpY0V2JzzlTnP1r7R/Zv0kadaxbiTIRggmu+jJanFXWh9caAQIIgBkoMCuW+LOZNEukVsP5e4nrjBrqtAUvCgBAAGcnjNch8XZ/s+l3cqLuBjIKge4H/163T1Mqex8F+JV36ndjfuUyuf/HjXD6tpTTSkKCSemBnmu68ZLP8AaJxbRBg0jMWbgk7ulYFrC16qggwMODkZJPpXFir3C9g8A6CINQiZyXcncSp4BBr6h8NRolohEi2+AAfOOc+/Ar570q6h0dwQGL4ySRit3U/ijcR2DrahUcL/ABNnI/pXm1G5JBKDmj9ALrRLlX2JArkjIBbGKgk0O6jTLiBQPSQZrvFtJs4BUj0zyfwpz6fJEhL2ykHnJHWteVHuqVjgo9GllQABVPc54qwnh+Vcb9jD2bmuoltEYghNoPUDtTH0wwtmOXIxkc5xU8pXMznh4dtkUEW8RJ5JK55pjaYkaYW0gOOhCDP51vkXqkiKaLHpKuaY39pkklLWYkdR8posHMzmJI5QSTpobsDiopUlVQRpQlOeAT1rrUur1chrRUHdl+b+dPW6iJO/Ab/aFTbzFdnKLJMrZOjREkddoG38O9QyX7xYL6RGCp4KqM/XpXbtKCCwZHGO7VUuruFYyWiUhf4xzj609FsydWfK/wC0d8SZdFgt4YbRbSaUMu5V9eM4r491WaW5nlmuHMrsxLMSec19S/tmW9tFe6dcEsk5yVBGARnr/OvlTUyZZvLDqAwzkdjXtUarlTtc4ZwSd2jNydxAAAHpURQyRMM4boDmrMmxSFAwRwSe5qq7sFYA4APHFU3qQtBCxjVSNoAGAM9T9aahXJJ3ZJzg44pZ2URYIyT2HamqERQxHAHQmpHcN+93BICLwTnH6VC0oB3bwqg4APenAfK/yqVbqxPSobgCBxEeSwyAetJjGTTPgDIJxk4OajgYtE5JIPTPcVGA0WSCcZ5xzUwUhMnkn8KkCWJ3O1t5KLycjrXbeCtLGpajbBE3hmXJPHFcjpSSNI6GMEEcEnP6V7r8BfBs+s+JbZ2QsFIAQjAB55NVflTZUVdn2d8APh5FoXhKG5dcTygAYHOMf/Xr08+F7XcSTITnPPFcbZ6pc6Vbx2ltcqIIlCgBR1FWk8UarCCFmjkB7MBk/jXkud3dnYvI7GPRIEBCxB+OrDOKeNERsBYwgPoMZrjT4v1lM4aAFuAMY2/l1qKTxNr8zArdxqAPuqg5qedDsztZPD46CEEdsc1GfDqYAMTgnutcZ/wkmthAzOkrA4AK4qSPxBqpy7IST1AY4/KjmTGk2dQfD5ckESsBx83Ap39kRwHIi59+a5oeJ9Rx81s31Zsf0qVfF16GCtbkr3IIOPzFLmiFmdHGHiKlURcHgbRxVgySD94zjd6DgflXMDxY6kmW32AdWDZ/pSf8JTbSvgPk9weKOZDsdhFqkq4UFAD0IA5/GnHWXBILh277VBrh5tat8lmfaG6BSTilTUbaTA/tFUJHTJGP0pe0DlO3bWFZfngx74xn8qqTa2FXESRs2c5cHj9a5pVglUZ1pkGcEk5A/SriaVp7qWOvgqODnApqbYrWNVvEEmCGKAeqEj+tU5tfVOHuFRT1LNis+TTdKiIDa8rg/wAJIz+lQHTdAUktrQds9CQcUXbDQ2I9dgC4FzGxPUdeKl/ta0VSRMEPqEHNZEcekpympxMB0GzrT2u7BF2i5RvTCHBpXHylyW5tp1Lo6zKOu5ABWbcy2dwpAW3U9CVUZFK2pWIwuZP+ARnBqjNcQSudgBGOflxj8KTl5isDWunPhTcRBzwY8gH9TSPoFuwYxuoXurYBNMVYVbPlqzHoSAcVaW3ZhkbQRyOetCkxWKX9gRhRs2kemDULeH5WJJCIOxYgYrVW2uGIBA56Z6UxoFY7ZTFKRzgnAFO7HcyW8MzTAhbyKA4yW3A4+g71W/4Ra924iv4y2c5cgZrZcWynK28SkdCMnFRv5b53AEehoUgMz/hGdZDAi9sio/gLDilfQ9aRwwn0wfVs1o7kGR8oA7Y6UAxtjEqgdNp7U+cVjGmh1sNiRLKVR8pMbHJHsKZILuIqRZO4z1HIBrZLNGSVmAUdwen40z7TMD8l2SepKtSciuUwmnuwxEljNGc+nX3FPWZiCTBMSOoC5xWvLcTvjzZ2kI6FmyRTftbRoEacIh65bGannFYoeS0ijCSEH0GalWxLgjBx6EVaS48pSUlAGOSDxSiaRnJEsYOOCTnNLmY+Ur/2NE6gPCCT3xnNRt4btA6lYimfbPNa9td3MeQbi3AI4LrnFW11CVoyhdCBwCFwDTUhWOeOjhGIiQE5/u4z701dKlVwSFQ99wroDdPjAKgetNa43YDBWGOpHNHMNRsYbaVvBDSwhT12rj9QKSTQBMARerEB6IWP5cfzrTkaCTnIAz2PFCQRSElJfMA5IUdKXMx2RnpoiRgbr1Z1xjBiK/1NSm0iwAGRivGVXHFaS6cJMAMc+hNH9mBWJU7wfQUczCyMv7PGQSBgepGKQWqcBXIA7g1q/wBn5wCpA6dKlXQUlAIJQ+oGaSkxWSMfyIlJG4k+55pfI2/cGTjua2z4bUMGLs5HrTh4cDrzuGT0J4qlcWhhDODkAH2NBjMnBjVh61v/APCPvHgKoIB9c1OukY48sn0yKpINDljZx5w0CHv8wzUUlhASSLdAfQACuubTCEOIsqe5Xp+dU5NOAIBUD8KT0C5zgtIowT9ljP8AtMM4oMSbQPKVVPQgAZrdOngHAUH6mo2sZG4ESnng5qbhoYj2y9Soz7ihYEBAESgD2zn8K2xYXIJCRgvjhcA0yawu1wZkRQB0yAR+ApcwGQbRW6KBTPsiAnKAn1x0rSNvMvVFJz0J6ikNpKc5GCRnK84p3KsZxtgec4qNrcZBIBI756VotptzkCOFpx1Lp0FMfTp48FoiB7jFFwsUlDBQAcGkJOSSM1PJbvyQBgH1phtpGG4DKk4yKLisReYOcDB9Kjkl25zxUjWjlwPmB9ulI1tJk5BAHan6CIGmbIABII+92pjXEithQCMZJJ71M8BBwRx2HoaZ9lf5jgg/nmhJgR/an4PQmoXvbgZKBSMfxZ4p8kcyAKCBzksRSbpBksQT3OOtFmBCdTvYyFVEfIJJ9KRdT1GQBjEQOwGBkVK15IcqpBHcEVD9qlUEEAAd+gqdirjlv9QyfMiDj+FU6gepNKup37bQ1tGhHHU8CmNqDIQNit7YpjatIGwYUQdQQTz+dJtMLs0EvrnADqpPcgYFPGo3KkAEDHKnb0rJbVmbkgAD360w62QQgGDj1pXC5utLMxyjKGPJLcZFNEkm7ICkd81htrs8ZBEKuBxkjPH0qv8A8JRcsWL2yKgOA0bE5/A4xU3C50u8vk7cn0pN2CRswOvBzXJ3njgWWQVjBPVXJFY1x8WoYJghRmJ4/djI+mR0pN2GtT0pZIwAcAZ4JxUgeIYOCFrzi3+JolkKJaqOM8nP9etXYvHjyYBg2HqUYjgetCdxM7r7Ta5Y+UXYdGzyB3FRiaIoQIWC5yWYDJrjYfG5mIxbbxn76ZOPYitJPE07qpWDIPJOcEe2DVq7Fob+5GAUIQCeBimssZIBQ8nB4PNZVv4muXyogjKevce9XYvFDbShSLAGThcnFO9hblo20QBARyuOhOajFom3au5AOcAEYpbfxG/3Y4lY9QCucirq+I7uUYCRkdCHjxn8KXMOxmm1Q8Iwcn1ORTksS0mQQODliePpWpFrUzKA1tbqQe0Yp0+rTuoKRRE4xhkGB71VwsZbWDngKSD0FNWwdAWYsCDir41HUVUARWrIDkblG7FBvrp+ZIrYY5AC9KnmHZFFbRZGIckLjsM4P0o+xiMtseSQHpuGMD6VoR37K6mS0hJHOQcA/hQ187ZIgjVM84P9KLhZGcyOMBkYEnAHWpFtzyCM+1WvtgG7IXI6gml+2QsMKgXv1ouFkUHUxZcg8ccZJP4UW1wLgEokiAHHzoRn86utdQBTk4PbAzk01p0ZSQ+WHYnoKLhoMbIwB17d6QljgE8/SnB0kXhsD1xRjjg5HrRcLDNrdc5HpinbcYJOKkQHggZ/HpUjgAH5QaZJATgZ6VE+SMA45BPvU74LY6CmZCABiAaAITvyXV9oByDjOKQOrZCtk+3rVyJxHh0dAQcjIzz9O9TjUps4BiI9ogKAsZhWViSCcn1FIVMWC8hBPAB4rVTVLlFZRBbODyS3B/lUZ1BpwFlsrfA7gnNAWMw4Lghxx0wM1OoldSQwIPBI4yKnuZUkUjyEjUdCnH6VCoRBgAigLDfszPkk8ng89af/AGbLjIjBB6fMDTob5oV3tAGH91hnNW49dDMSllFGcYyQf5UDSRmnTJgxdo0UHjPqPpTjpybgSCxwRwOg9K1xrMAUebBGjHgvtJA/Co21C3ZcogYeoBGfwpXKsjMXToEw3lAH1xyKf9gtASdjknuuAan+1BuAoAzwDxQfmOdoU/XNFxWIPslg2ci7Y46eaRj8qmSC0VciAvjoXYkj8RTWjfJ2kf4UixTKQS+CO44qbsLIl8iBiMQAA9Cc4qTEAXAtIiQOCc5P61XAdiQTg9uad9nnUEggAnuRTuwsiYNGwwLSJR35J5pWjEZINtGCf4eai3TYysSqndg3emvNKwILs47Bj0/GkFh8ka7ixVQT/CO1RmT5hhNpHQrUSzSs2THgdznNDSleCCR3IBNK49CTgcGMHvnNNLqCCw4749Ki8xtwIBK9+MULeyGF0NrAZCdquQxwPXr1ouBOzweYPLDlcfxLg0zzot2Mkk9AB0qoLiWNspgMvG7uKabuSXAkI3E8kCi4FwTpHllQuT1I7U/7ZA+dqOCBzu4rPeaZ14ICjgn1pxeaeNI3nJYE4CoAP8aE7gW3lUkEAqMVE5JBIIzjjNIfD2vzbXisLt0AyGAUgj1xnNK2j67DhTot7KQcF1j4Pv1rT2cn0IckQrJjOPvDg4FNkZsbkUnsBitq00HUbl1We3u7JCCCwgyR6cVtJ4J0ryszatfpcdv9FIA/CqVGXUyc0jiF8xshwEHc5oAbneVI7Yrp7nw9pkTLGuvBQDk/aYMc1FL4YtpZlKeIdMIY85BGKn2MkUp3MBYC2SBkd6a1sQDgYHb2967ix8DaeCDL4m04E+/FSv4Y8NWpP23xEsgHBW0XOferVHS9w5mcB5DoQSScDBGOvvSWttcSkJFFNcEZOEGSBXaX1n4JWJhZ3moPOBwNpGT9TWDFDOisY2eIHgMjYOPr61k6aTGpNldtD1NlBbTbhARx8naopNKuoABJa3AXGc+Wa6HSpA9ygn1iezROTK8hYZ9CPSuqvvEFrb2wFj4htbmdRjEiggmrUIsi8jzuw0OW8hJF3FbYPC3CMGP5DpU//CKyHBOq2QAI+Vgwyfxro18Vaz5xaLUdLYkckxgcU2TXru4BF7f6WFLAbtoGKuKpg1K17mEfClyvJ1XTSuM8ThTTm8JXcgXy7mxdP9m6HI/KuqfwtpjWwuV1TSLyRhu2FAD9M5qjbwQRMYhY6fOQeQAAefQirdKLJTkZcfgTUH2ltR062i4xvn3ED0JwOagvfDNtp5YSeIbAsOQFJIz+Ga6JdC07UQUms4bMjgyNd4A/DvVG+0TQ9OgEjXFvOFOdsDq7D8KlwikCbvqcqkwtBmG+hYqSAWTzFf8AA9fxrQtLnUb1VMdzpDY5ZTaAFAe5Pp2rQFzoQ2lfMIYZK+WMigaz4bSQpKt3KmPmWOEDGPXNZpI1voWory0tFVtVfR7uVTkCCUxkfTaOatLrmkNj7NpWmKTwBNcEE/mBx9axbvUdIcl7LT2SIDIeVQGHvx2qoxS4w4gVlYdduQBVc3LohKPc25rmWYFYdKtIyxIzauS/tjkD86oSPrUTECHWkh7kAcfTaScVUXzFJeOMkdyo6U3+07lMkPJGByCrGpc77j5bF6K6uJYwzarqUAJIBuY5QpI6jK+lRLp13f3BhtgmpM3OWLgH3weapnV7pzl7uY56/MTmrMFzJIR5d1LEx5LK21iB7ipUg5bEV1oc1nPLHcwpbXC4ynmBCR68Ultax3l0lu9xFaI4OJp5cKCOxPXmnTRggtKTcsCSWlcsT68nNQzWlrIhE1gsjNgrgg49DkjkU21uFm0S61Zx6Rcwwm7gv0ZSPMtJN4HfBPrWa+oW2wkxPsHJAbJqzHY2iZMVoQx5IBAycemOKDp9uGBaDKkcBDgg+5qASa3KK39o8obzSmB8rSA8A9uP61NDqMsDAxahNsH/ACzJyo+lWRY25AIUqR64NI1nBLkEkE9x6UbDsRz65NJtVp2JPB57Y9ulRrcRS5jaSUkfMQspGR74qVNEsnOfN2FeQzMSCfwpstrBbqSJVUAHnNVqMigurZZWd4mZCcYWZuKupeWxyFjcLnjc5OazjHECCkwAHYDOaSVo+AhJB45GKSb6i9C+9/Gp2hSBnHrg1FNNYSgGTUHtXzggKTn0qiVcqPkJUnAK9vTNIm+JtyR7iRgE4wRRdhY1Y7dIwDHqBIPI3Ljj1yO9Sm1cglNVjL9maMn+dYwaUKSkRTP8O7OPxqIecccHB9RnNHPYLF7VtOnurU+bqyqvT9wQrN7ccil03TYbTy3i1aa7BBBEshdfT9KogCMltgVuudtLucSnKkEgHgYH5CnzDNlmgtiVaXcASCRzj61IohmA2MXY8/KQQBWCl0srOqkFwcMcck/1oXOPkcpnrtOM0nMVjeFm7ZdIy6g4JB6UG1DAqQVPUetYIkcEhJ5FOcfK3TFP+2TlQBcyA45bPNClcLM6XUJrvVWDXEiu0a7VJGD759qz5NIkmw6FQ3ck1nx3so+Yyl26ZIzmntqsvmEFzuPRSMEVS5RaluTQpyOACy85U8AVCNMmUsCm7b1wQMelRfbZuSLhmAOcA1P/AGrKVVS2dvTj1p+4FmMbT3Ocpg+uQcU0WMuQCCAD1xipk1SUMcFQRzkDmpV1GR1BY8fype6GqI0tn34YEDHWvff2ePh+LK2bX7yE+Y+Vt945Cnqcf1ryXwVo0vinxFaachZjI4ZiBkBQefpX2Fp9jDpVhBaQrtihQKv4DrXfQhZcxnNtaFs+vBHX3pSc45z6ioDITkMDgdCDSNIcnHI4OM10mBOWG0Dpn1o4zwMHoDVXzwpAJwxPSrIOFAPU9vSgCORyCADgAZNQtKAOOCRkVJcMFJJOOO1Z5n3ZByADwDQNInMmOT16mkMh44/+tVcyH15prSHrnAoCxOznknrn86jLgZBHvURk4yCT7VGHGSRkZoCxYEhGDnIFPEoyCTyKpeYcA449qkRyMEnJxnk0DsXgxGABkDke1TiUgHJyTzxxms8SDaARkVIsucc5FArGgsgcEE5I4PNM55wM+571BFtyCBgHpU6twBnJ9aBDTkg4GfYVWlTfIR0CDkY71a7gdCfSqxYRwTyEkEkgnOcmgCnIq3FzGXG5FBI3cZp0gyckcZ6CpWiZIoHA+dTzx2NRvgZOcjPX2oHcqXILKIlAO4jOTjio5/Mto1FuQCxCAHnBPGQO9OVgZpZWO1BgKTxketRSXBnvLZSWgtgGPmMOXPt6fWgoxfFV4mj2Bs45ctIf39xjk57D/CvJdZ1i2k1GeN5ZHs7BC7sWADk4IGO9dp8RNYeG3jCRqkQkO0sQSgA5OPUnua8u1RYdO0iCKSQvNdymadYQGYr1HXjFYzep20KdzmNZ13UfEaq1tBFp6SSbVmkkJl2kEEqDwox3FeMeOr2MXYtokZLGMZj3Eg5xyfxOc+teqeP9Wh068UIJLaWYqZZlYnYMcIOwOB0HrXiXifUBqqSyWwZYoiVjB5wucHOepPrXPz9D1owsr2OWuZ3vbg5O8KAEUD7o7mmWwPnMXwAQXwGyRgdh/SkARWdi5YkgYU4yBUu9LcSTgMkoTAYjoPTNaohs59GS8vUuZQzpbllMeMglvXP51z+rWbfbImiXewcuEHGCPWta2nSCWV3Jw7AsQOnp9TVx9Ce+YFUAlWZWVgeSCO/tVMixa0HRHvVJlRrnIywUgHHXHPUD0r0rwx8MpPEvhi/eUizjihaSBmGGkIB4APbIHSuj+Cfw+j1SZLy4txLFASoSVcCR8dfYD0717QdBS32RTSK6M21BIoAiPooHTPTmhLuYyny6I+EfB8M9vq0UtzKUmgm+SIcrndyD7nHWvXfDFv8AaviJBbSExjUNyrKynZA+0kAdsnGPTmsLxn4ek0TUpZWhUJcTSqseAGJDHNb+jsZtIttRiaQ3sRwqMcEFeOvUce1YuVnYuOqub3i+1+22dtqTI0SPH9mZgucvFgEkdug68HtXuHw11s674UmuGYG7kIWQ5PzsFXjB+6OOPrXm+k2qQ2j2Tx/a7OeM3UanJ3lx84A9Ae4711PwVtTFpqWSygzXVq7iNmyUlRyCMdRkY9atMma93U9QslP9t7SjAyW8csiA5wQMZ/Kum02ESIZAMqxyOetc5bTBL+yvSmD5S2kiKc4f1z0GB1rsra38tCFJdWPGa2ijzpjIswSjeSYicBj2PpWnGQenJ64qFrcSDYRyRxkUkTPFKYXJRwPlYHIdccEHvVPUyL0adQBgA9xUoQ5JBwO1R243ZBOSOvPSrRAAIByPcUJA2VxH0UAgUvlk5wA6lSnlv90/WplAYgA5A7ChlGSTyO/vTsTcx7vSQwEtsGjIGWU8KT2A/wDrVlRausTPbzq0EoJ/dkdR9f14rqyoIIJznjnoaryKGwh2Sx4IKSqDn8etQ49jRM8f+Ml7Yw/D/Wre/LrHqETRRMOhkAyBkdMkfT6V8r6VZOljbB1IcRqGUjODjmvtXxp8LdD8bacLXUIbi3CvuH2SU4B9ea8yvv2YhDKTpfiDcx5WO+jIAHpkV5+IoVKvwnq4PFU6PxnhUVqRkkZFSpAQScY/DrXqt98BvFlqpeK0stSVjkPazbRj6Hr+Fc5e/D3xDpykz6FqG1eCUjBUe+cjNeVPCVluj3oY2hLaRykcTFuBkDvUxhGSRwT1q++mywFkeJ4HA/5bqUU49z0/Gj7HIQFZdoxn5cH9RXNKlKO6OqNWMvhZQMZGTgH0poQnJKgew71dmgMakEE+wqMQkAAggnpisWrGyd0VG45ABPTBFQ3CARklQec8nr7Vf8gHIPJqrqMYS1kZSQ2DgnnntRGLbG5JK5X8G6K3iH4haNZLateQCUTTwBcgIDkFvQZH6V9P+Pbkx6eEQ/vdwWML25A/kDWP8HfAqeE/CsFy8KjVNR2yzzsQWIIyBx0ABHFWPG4NxfwxocAPuI9Mdq+mwtJ04q58ji66q1dNjElnXZ5bkKWGSScYA6n6V5Pqnmax4jljV9tlPPsGM4OB8xI9Djgng16Xrxd7CS1TCm4BjVjgY47nsPeuE1ZBbTwFYxHIihWIOQSeCfxrveiscsEVNVskSyMEZACkNGqjB49653VLB7jS72IkwloWy5Gccdh3NdS4EiNvIJGcgnGRWDrl9bQadInmKzkHbGrAsfoO/pUu5pdM5C3Upp2lICFuFiUSA44bPfPSvNPiHcganc4kAnA4IIGcV6tYaNqOqQSySY0228olpJlAYqOePUntXlHi2wWxsy84Vrq5/eI8h3OVzgZ9OPSotZCaPMI7xI7qRiDhgVJIxkmsCS6ls7qVvOYjcVAVdyux7YP3RjvWrfs4mILFgGyDgYGO1ZeqK9y1sucA5YjPII6VKQ2zqtNhW+k8tQIpLZAxjBPzc5zXNeL9VM+q3Ec0bSpMQxJUsUPTj3+lammyvDY3MpOHCDD55Y+lZWon+1IQA7Q3UbB45VOD7j/69NEtmPFpxhuJbKF0KSDJZiSQewYdqpQWgZ5TIdgQkbc8nHatFrO4hyCNs8jFyVIB+pJ70XccU0cZQLO+MSbSMBvX61oZEMFwyxGYkrKTtSIHJC+pqPIDJEJCQQWkOeh9MU4xAbbhwePkVFOST/hVbBaZC+WIJxjOf0oeg7Etu6xxSsQCinhckDJ71m30hURgfKWOdw7+2K0QVZXjDKWzuKZ6Cs+eN7qQ7wpAPAUY5+lA07DreUrMuCC/X61fvQZYongKvEeSCRwe/H9ao/ZlglIkUs2NwGMgVPFMZ1IaECNzgKTjHuMVNhk1vOjQsUYRgEAhhyD2rptOvmFn5olPnj5dwP8ASuWa3MAIOcggnntW5AwFqJkC+WTghSM5+lFjWLNqz1VpMMXKSE4OOpHpSy3klw5eJyoB2g7RzWLEogmVgN7sNwGOuK2NNcGFZHLjDbgqgHBPuazasbxdzXglGxVaNVccMycZPrirEoiGkq5LLKrEO3UH0AHb3rLF4BdGEAyHO8yHg5PYev1rYsI1uLe6hkbYzDK8Z57Vnc0I/Dl/EtwqlHIYEknoT2PrXpGmyS25gmBWaIgEhhkegOBXk9gs9trkySgPtUYGcZA6mvQtLv5bKWKWItGrKVKDoAe9YNX1N4O6saOp3z2mqIilZYyGHzdye2K8g8StHD4glQEoGO4A9R6/gTXrN/I960MzqrSAFmdRgt7n3ry/xeLddWluWcGEEhQwwc9+fT2qbWNUWPDiTx3ZlOASNowevbpXYeFGeDVBLIdsOCpOOgP9K8+0fWXlWUuoiO7EZz1Ar0n4Ya3Zr4ksY9Vka3sizIs4QMqE9NwPUHPNKRcXY9ERJtChtraeApKWIWJhg7SMhgehB9RW/BOIYlcSAK3ykj+Vdbo2mT3V5Fo+uxWet6XDA7WtyrhXQfwfN2Az0qPWPgl4hfSnu9K8h4Im+eMuSwB75Gc1l7FyV4nTDExjpMyrXU0eKII4Uq3LKwx+VdJZ+K3tODZpcDGQytgkVydn8MvFkkTXVtpMV2UO1kjYh8euPSql5e3+lLEmp2clo4OwI0ZGPbPSo9jVp62N+ajV0ueq6X4jjv8AlQ0RbJCHkj8a3LXUYYxhmJlHBB6H/CvHbRre8IeK+mt5jwsY4B/Guht9RutPlKuWSUKDubow9c9zRDE1KctTCrgqU1sevWjRzQieJiQRg56A1byyFWicMrHB3AjHrXm+ieLHRxEZflk+8C2Qee1d7YahFeYIbII4B9q+hwuNjUsmfJYzL3Su4o14pD3IAFQzssmqRc5IZQD6DNSIBgHAIP61nXtwbK7MrgkKwIXHTFetOSUTw6cLy1R434qhafxB4hJcgrMSCDgnHUVkaVq99cRLAJ3SIjKYJBH40/xpdC51XV7q0BZ2kYxgHluP8a53wrfeYX+0nyioyVbjB9K+aq6zue8vdSNTU9Q1/TpAsGozBeWJMhwfoTVJ/H+v2cDNDe3A4AZmkJwavateJdMgikBCjkBs4FYk1iXyFf5W64PB/CsUiW/M6HTPiRrlxGiS6tIknQuACh9OfX1qEfFDWbV5TNqtzGxYqJGAI+mPeucGlzwuPLQhAcDB4PqcVHf28jQgSozRFtwbb1oJuztbT4r+IZc+Vq8DA/dMsYPHet/RPihq9zKkd3cW9wjELuhjC4P4V5NBAzxOiRYQnJXHQ10fhKxYkpKQh3ZXGBTs2Pmdj2ifxMbe/trKcgSzoJFDAciszVvHsFhKkZtfPbJ8xicBfbFcxrsrNqWn3cshLqnlDnoBXOy3AuYbx3kDshLMT2qlELnoWn/ELTtSkZPsyxOueGPB/GtGTW7Y7SsIOc4KntXi/hiJru/t4wpIYnKk4yM17GfDUUFrCkYZX2hiM5wT1oldbDTuVpvE9lGxjELLKD03Z/Gs+78V2iKxaNxjqew96l1HQgAXU/N0+tctqUaW8LLI3lBjtyR39KxbaNYpHW6VfxXkAljclGJK7hg49xWj5gxyQMnAJrH8MyCbSEZ1AIcoOMcDpWwqjOQARU3uenTta5IsgIwOKXIPI60wKMZxgUKDkAnI7+9Iu47eRnH/AOulMoAPGfSmToFGzHDe/aoXYjJBycAUCuWI2y2T+R707JVjkck1VLnjIwfr1HrTRlBlRuJ6gmlcVy8+AuSaj3BsAnkDjHehiGgABwc55PBNMyEyDyO9Fx3FLAMATn3pdwYYzkVEy7yCOB6VGUl8wFJAgHXcuc+lFxpnA/Fli1zbgqwwoBHqMjp6etcckMQj3IuEB5DAE11XxNtZbK5svtMpmEpBAHBweg/SuasmjaFzIYy4J2K5xn2yO9dkNjxsU/fKjWqsSBGhUnODU4tQ8IQxxlByGXuaXz0eYlV2nAyop8kiOpUDKnAP+FaXOIqXGkQzQqxiYAH7rDg/jUMvhu0mhKiJnYckAA81Znt0kbcZZA4AwoJxxUJiG5mDkEnPJOM/Si4aGdc+CLRwwKI4AGfl6Z+tZd74AskIQBcv3BOB9RXQm4NuruHJAOfmOfrVO61LeSA/AGR3yapSYHEaj4GhhklMJZWUY+VsZx9O1cy2nRW7MhGFBJwDnn616BqE7uj4ILPwWrJTR7baRt5IJz6Enn8aVyDl0jX5QoOSMU6PTon3EqS3Uc8D61utpkULEqMHGOe9LHYqMfwk8HNHMO5jDToJo8sjEk4wTwMe1PGlW+wl0LDOelbAswGIDAAGpjABgZAUfrVXC5kJ4ctrkExwMCOrEdc03/hBWMkckULFgCRgda6G3idCSp4A5960YmIVCZWz0ABxioc7FJmDB4KS3VrueHEqoSAR7d64jUpiGKKACxI47V69qUyW2gakWdmnaMGIs3fPIxXietP5kqZbDj5jt45q4tyR34SzqK59IfsqSvb2t0oVHkOCEY9Tlv8A61fdfwNkmbWY/Nso4TjIZDwMivz0/Zf1GL+1J4WJBnTKnuMZJH51+g3wMuz/AGpEhkLDp8xz+Rry6SSrn7dna9rlEZpfZR9HmMPkE8HsKj2lo5IgSCOAfapue2M+9RSkpIjgZB4OK90/n85zXIUubEsYsuud+BwRj19a8s8TKYDNARgBlZQRjj/61dr4o1K+g12O0hZ44C6lgo4IJ5Nc1430+RmEwYFWIAHcDuazbPTw6cUm2cnbQbsMSTkVorMYVyOSB3pIoRHHnORjiobhuOM49qhnpJ3FvdetYLB4p0ih4JaVmAyPSuI1XxnHqzNaGbyrCMAbhwHPoPWn+KfCieIiC9zJFt6BTkA9uO9crL8IL+4LSDWAqoCQUUgke4zj9K8zE06k/hPZw9SlGyk9Tk/itqUX2W3jgmZDLIoEYPAUDk/pXhV7YztfTKkjgA8/MBgGup1+4ln1meGSZp4oXKq0h7juMVyF3dEXMpKgBiCXJ5HtXFhKc4VGmepnlGFLCQd9WMTTrve4R3lIAyuRke/0pkmk3IJJdwc5JLdD6U1pHcuC7YxwM4pWvnKhAcAAc5617dz8wbJhaXcaAyzbyvQE5pBHPEwKhVB53KentULahLMiBJCw6kZ4Jp5u3aMbQEOeVB6+5pkt3Jmnvw4IkUR4wQBk/WrUVjqMxDC4XIGQuQDj0OetZyzSZxnJ7HFMnvnhU5cggdqLhc1fJvwyB5EKDJIZxxR5wJKuARjByeKzItUVyvyKhYAnC4BI7mn/AGtAXyQ27g9qLhc0zKCgAO49etNM7IhIG0g5HfB+ncVnJdIoyCAuemane+G0bQAT0x2pXEWnvJZIgjAMT1yODUb3ciqQSYwBt/dkjA/Cq73mVB2BmPB56Gqk1+7K6LAEJPY/rRcqxoJqF7GWZLsmIfwsen41etfFGp2DFRfSIOCoDZxXMmbKMDlSeSAepppKIAQecZxT5mSdgvxK8RxMxGouDgqGJyStNj+J+voCDdRyqRhvMUnP69a5AkkAg/TNMG7zAQcjHOafOxWOxn+Imo3ExM0UVyoUAMBgn1yO+KYvjmVYyBbQIBz8y5yfrXJNkZYHAPqelRljvAJz60c7Cx2EnjVbhAWtInIIJ2rgN7ZqpP4phlcKbGFUznB5BNc6ZSoIByAfzpoYhgTwKXM2FjRn1KK5ZwtvsGdxXuPbPpVCfYzAqAB2B70xmIAwc+uTUU0qtgk4I6VL1CxYDOCSAAucD0Bpj3DuSX5OOD0qLzy5APTrULEhiC3BPQjNQ0SK+4BiUJX+8DnNElqsGCUOJACcngGpBncyIykKATk4xQb1CGQoACMZBzUNAZeqQm5gKgbADjaTnI9c1x2qeFJriQNExKL820Akk+n0ruiomJTOT6n0qvPaTxyOfNkCL0VW4IPXjvUXaI1R5hqltPbRshiEaqDlgK4uUbgzHHy574yPpXuE2nRX29JUaSMjoMdaxbnwDZTElYwCRyqr0FdEJ8u5SueReUzbSuS3deuBR5bq5IUkYwcdq9Hufh7AdmwmMA8nP+FO/wCELSKIIpBAO7OMEmtfaoLnBW9s8sKl3QHOAueatDRZ5HBIYA5+Ycmu4tdEi0+Vy1qgLHcG9z7VoRXCOUQiKIpyGUAZH4d6wnWtsTzHndhotwgR2tiz5Odx6DPBz6+1dDBb3GQoiYjj5gMc9uK64W8T42IseeQTzmrQCqASnTjA4yfWsfbN7lXPObzw5e3s25QS5O7GOoq5B4f1OGIoEjlJIIJyMfQV6BB5e0HG3B/KppjBGGLAhiB0Pb1pqqFzyu78HajNJIZQxDYzIeM+nIpB8PNRSMSYURkEfMpIP/169FmlZZFKfMg5w3eq0+qzvKYWDYXnBHGO9NVGM4uHwTcxRRLuKSAblbGAPwr3z4X6ZJb6OY7pwDtHTv7j0NeeaddpdSkbgSBtGecV6v4VtxbaaiMAHIySDnJ9faumlJtkT7HTW/3QoBwOK0IQeoGf6VlQTBCgGQT29a1bdiMAnBJ/MV6cUcki/E5ABwBVhZlKZIwenNRQ7CACQSOozWXrLPCreW7IR8wAOc1q9DFK7L9zfJAMkgZOAMZJq3pGpSNcFXXEZGMgY4rjLO6nadCx5HOT39q6bTb7e4RgRnoQM80Reo3B2PQbeQMADyMACrQUHAPIxgD0rItWdo0JO0EAA5rQScjCnkDjNda20Od36jLlGGWBJx0xVBzgAkkZ7kVuWYhlnSOV/LUkAnGcA98GuxsdA0rJC3EVy5APTAI/P9K56kkjSEWzzeCKcEsiGQAcKBnJratLWSRAXgCO3YAgiux1aOPTLWSS0sY5ioyohBJB9snGa8z1nx94hDPHBpNxEnILtEMn6Vyyq8qvY1lFJas6z7E8aAum0dt3GaR8IobcqjOMlgP515HPr2uveG4Mk0TjkI0ZGPz4qjqniTXNVAF1qMpIBAUkkkfXtXLLG8n2SFOCPZYZg8jCNhIV6lSDj8qdJdquQXiTv88gB/ImvBYrW8aXeLu6LquNxkZSfbg80sulz3hjS5uJcseMyE5/GsHmLX2SPawPa7nVEgbaGjlk6hQ4JPtwf51lXuovPHLEyFFXDNnHH4ivN/sk1mAiPI5U4DKxOPaqlxBcyht8sgA6AMcH61zzzCUlaxm6q3R3EniKOEOpcFSMEA5yKo3PjMkBC5KLwq5ziuMNtPswSxHQqo5FRxabOxR1dghyGVhgiuCWLqPYn2x0l74wR3D4KMoxhWOCfpVX+2wbhJYyZV6kNwQfQEdayG08qzqQWIOBx1q1FpUgIDELlcjHY9hWDxNTqT7Q6KDx0bVXEhkkU8AF+g9Oc1jalrIvmRkiEfGdsZxj8apxaU8jM7nAUHIJ4J9MUp0+c4woUYyMmodeclZh7S5manPPfSsqxt5QxgA459Kyb/TB5gJi2FhnGDkGuzitRFGm9gXPPyjpSTaY11KZpZd54UA9QB9KxvcSmjibOCSznExQZwdwkGT9a6S3iilQSOuwbSVbcBk1oLpgmkwpQFScNIO47D1FZN5oty8pkDBUzk7Rx/OmnYammUdajMF1uhUFAgOR3PcVa0m3d4CHDEEbvm5xmrjaVNJAgljLqejDAz/Wke2mtYnSKI4OMbiSQPrTHzKxFHCBIQOmcgg10WhXwsVZHfKjn5jyfas6102V4w4VWJ6FgQfyzzVuexERTI2Moywbnn1BrnlqSqnLqdvYfEmOwtPKQGIj5Qrk4Ncpr/ia71JgUJkYnCqD39KzWQnIJAyM01YxKNqglhyfasVDW5tLFSkuUxrvUbyd3jmSaAA8kHBOPpUsd8lyUQoSoXr1z9ferssSCORnl2hRli1UE/eRgQ4CE5yBjNaK6OdTHzrZSwsHQpKBw6kYA+lZTJalAYgXHIyQBk/StX7AWUlmJPYAVGbLcVJCg9gBitOaZoqjXUx/sVtPKgdFJJ5UDrUknh+yuMnbgYwNvarr6bjLCMkqc5NOhgmhU5GcngCqU5oFVkupzd74KjlKmBxG2T1GQKjg8HXUdtMUDO+DhQQOPoK7WO2csQ4wQM4PpVi2jaQOIkLEHkjrmtVVmuo1Xkup49feGbqKXJRg5yAp7/jXP6l4ZuCxSQFkIyex+ma+iBpcUrEThVbqAT1p58LWz7vMgwD3Vck1008Rbc0jirdT5sTwjcyoGiX5c8q2Tx9arXOg3VsmwAFi3AAPH419Kx+CLSNAEiaJSSSQOSPoahfwbp7qAyMTnCh1FdUcSmarGI+Yn8O6iru7xgoRhOO/fnv2qkNCvlcgwYUckjsfpX1Bc/Dy0kMTI0qopJMW0EZ9Qaqy/CWy1C5BW+exXJJkKg59iK3jXTLWLifNM1hfW+XeF2XsehI+lJALyVhO0eBjaYwMH619JT/AXzCJE8Q+ay/8s5YTyPoP8arR/Ck2coJliklUjrg8/StVURf1qPc8JisJZFBMRx3GKq3VlISVCHI9B0xX0c/gMSMTJCGJwAQoAH4VHe/D0Q2zhbJJZWGBhefzFNVbuyQLFQelz5mZZQGMiYc+o54qneOmIikRWRuGyc4Nex+IPBF3byEPojhAOJijfL9O1cNeafaQTPE1swcfLgRnk/jXTGDavY6Y1Yy6nHeSrEAgE/xD1ppCJE5MakDsOwrfuI9MtHCPBIknQlUwR7Gq0raPGAHmaJ5OBkZ/CpcbG17mNaojSRs6AlshQeoHqatGzVmAKgke3WtMwaOjIUu8hcblHOKtLFpzuJBdEAcFQODQkBxlzpksmSEJ2NkgjGPelW3RpGllXIIwDk8H6V24srJYyFmjBbuWxmo20aER+Uk0boxyArA0AclFpobBVzuwScsRn8Kg+zSjO4sADgAmuyk0J5IwwEQCkBcHk1Fd+HpkmiTylDsMszNyR2AFKwHIzQyIw/fywsBkMnIP1zT5jPKUDySsQo5zgH8q3m0SaOWVZUwc4weoFRvo5k+Ro2yowAvaqVgMNr69iyVuGYAYAD4pz65frhzKFGMBck5/GrkulSITG6YdTkYGf1qGe0kAAZQpPRfWmrAJ/wAJJqJlQb8KoDbR1r3D9nbUV1vWi2osgVHDRhzjHXOcfWvCHhABKgmVRjBGOPrVjS9bv9HcC3MsUmdwWIgFh+Pbmk9tBp9z9W9F1bRYLSOJJoQ4GC0caYP1PWtRbjRLosDFDK+PvRgA/nX5aWvxZ1+JgV1O6UrjgnIA9Md62bT45+J43ATW50jxwAo/rXK4yvdG6nBLY/SDVLHw9JAfMs4p+eN4Bx+FchN4X8NX0jh7KIJn5QFAH6V8Mf8ADR3iqBHUapcOijrHGhI98mt3SP2iPEd4ERLpie7lc7vqPWp5ah2UqtCPxI+wJvhX4auyW/s6NAejxgc1Cfgr4auAwaBpX7KSQAPevn21+JXjB9OW8a4SOMnAUxZyPXjpWRqH7RXiXRJiLkpLCOAIwQT+dNOZ3RrYZrVfgfSDfALwrKy5tDIV52hsgfga3NP+Hml6FGsVpG0cfbzAM/8A6q+VLT9sDVMCJ7MuAOFz1/OtGy/a3lM6Rz2rRSOcAEgD65pNzfQ0X1Zn1VceFJrhCFViDwMZII+grhPFfwTuNdyHkiiGcjzAVrltE+Ox1GEOoZR1JU5FJc/tO2GjOYp0ikc/3jk/n2pKUo9B8mGl9pFKf9lbUJZHliuoJBn7ojPH41mXX7KmqupwxXJ6eXj8jXUWf7Wei3iqk0zQ4OQOgB+tadr+074blnCSamwLcYByTVe1vuhfVcNLaX4nllx+yvrCgxx2u7rwzAZNZVx+zhrlou19Omd0J+VY+v4k4r6Htv2g9AlUI+qRIhPAlIyfzrXtvjBoF/8A6nUIpWHXlcAU+dEPB0Xsz5MuvgTq2C76VcxvjAQRgn9CRXPS/A7xDbzu6aJdRGQfeMQOR+eK+5E8eaZMoMVxaoD3Zgc1taRq1tfHMjWrL15IAI9jR7RWuzmq4OEVeMj88Z/hBrEG4y2Nwpxk7oSPw44qnpfw11Bb+NxZ3AAb+KI4Ffpwl3osqlJFtiBxhwDn8qtR6Xok+Jfslk/GAMAcURqxex5jotdT5z+EXhw6LZK0sZjA+YFBkEn2Fdn4rgNzp8jAnzSMEEYBH4V6pqS6Hp0IdUiVMYxBgjPuRXkvijxpo9u8sU0ohQEjgZ71atJ3DklFXZ8m/HSzSyuB5SMVZBhhwAe+fWvDSwWTeQACME+tfaPiXT/C3izIur+CKNhgLIcE+h9q4XVf2f8AQtQj/wBC1ESsOQEUAEenJ9O9bSakjJp9D5jllRYDgsxzwzc037aFTBLAHjC9DXsXi34IHR7WR0cIirnBYEn3rzOXwqA5iJZVHG4HODWbJ5WZ1rOojKlhjPVuOK14J7KZF2OSBwx681DH4NmZQUO8A8F2wanj8HymQ87XJGQOn6VNx2Zes5EklV0ckjA2k+9fXHwBK3FnFMBgkY/HAr5W07wRKbiOYT8qMGIcZ96+s/gVpQ07TraMyksxDAdhz0zXbROettqfTui4jtoXHBABPtXLfEOxfU4ZY1xtkDA/Q11thiOAnAG5ckA5A9q5/wASyuAShIboMcYrsirmMLHy3r/wkuYDcEyr5DsW2sckZP8A9ernhv4SaYlqi3sqKSPvMK9hvs3kgScq754yM1rWOixYCiIEEAkEVnVjy6s6oqLPnfxB8CrCYubSYoCcgryDXC3f7Pt1AZpPt6yRsMGIKRn8e1fZz+H4Y48iONcjO0CsHxBokZtmUxKhIJyB2rkdn0N4xjc9bl1S/mBUXKxj1AGcfWoDe3ULHfeygDqwIqwPB5TKm6mdByQrAfrQfCducEzzoB1AYHP51w2Z2XIE1lo1IaWWVs5Bzj+VC682SmJFBPJA4qx/wi0IkLKzAjoXkPP4Cn/2CxOBcwgjr6ip1HzERvpnOQwI68ioJ5bh1IEpQnuBWmdJEagvOinGMggmoXtraIgPP5oHboTRqx3MgveJj99M/wBMDNVnGobiXjndOpLLxW8GskwWJJzn7+MUkmpWSjHmuOwAcEVLXdgtDmWsJ5GJMU4J6f5FB0u9wRmULj7r5ANdINYtIgCokdhzlSP5VFPr5ZSE3AN0JHINCSve4Ns+QP2vdJuEurCO5LvEFJQYJCnrjNfKl8rLKC8ZQYwJOMH2+tfWP7Y19JcanZTBmdwq/uweuOv48ivlTUGFxcs6xkA/ofpXs0bKJw1G76maDFxvkCNnAB70oggj2h7kA9SWB5/CmTANySDjgEdqhOBKA65JGAfStTEbOQ6gKocE5B71JLsiiVmbDt8pB70hiKgkDJX3qWIgurKQWI53DOKAK+0MoOMKDk8VSuWWW6Dvjd0HvWnKu4OSSVzy2etZz85LYaIH5SF5/wDr0aFBseUMAAR3welPggRyiliWBwAetSQxHhwuR6E4q9bWvmlVChWJ6D/GklqBpaDpLS3cbxIzPvCsB7//AK6+/v2dfhMvh7QrbVZQDcSNuCE5JGB37d6+RvhboMV/qloZi6wFguyOPcXbPAz2r9DfCmkWmmaDbR2TyJG6hiJDyT/SssS+WNrnVSjoXDpUCM+NPglfuDnJ/GovsQUt/wAU1HLjuJa0MOGyMkngn1p3mygEK5VjXlWNlEzjbybQR4chUdcGc8UKJo8EaJbx+/2g5/KrvlXc+SsrE/3mUkfTjvSPaXK4LhjkcHBAzSYFNop5OTYxQe/mE09LVerNtI7jtVyPT7k4BRnJ6AkVMNFuWI3oE74Y80WAoNZjhi2R0BY/0qP7Gi5GMDvjjNab6POmSzxKM8nOf5UwaYdxLTKT7AiiwGabSPqQAPQ0w6fA/AVQfUgACtKfRjkESMGPGPWqlzZPZACc4z09xUssrvo8ABIljBxghec+1VjpEEhG9FYg5Ge1WIyGztGBmnFgjgk8+1KwMiOlRYBMKsfeh7EhcrBHyOBt4qX7asZ5PTt60n9sPuIVAEx94nv9KLCuyutoUJ2wop74HNRy2kz5IEa46Aryfxq0NRcnGVz+HNNe/c8EIFPQjqaaQXKo015CAoBPU4FOOlzDgxEemTzUyXLodysR9O9JJdTSZIlIA5AHanyoVxqaXIwIJKHr8xIqNtHDDc00hbPGDkH8KQSz5O+VpATkbj0oYSsSQWBP6U+UWgn9ljhjJL07NwKhk05ADiRySOGZjkflU+2VScsxH1607yWOSCfxpqIXKcNiIwMvI59WcmnSKMEOV29896sCN85OcHjGMU5ozyCAfqKrlHzEKAKBggL2x2p6SIpO5C/0OM0piKgAACkKZHTFS0LQlV7PBL2+WJzkyf0xUv2mzJyYFI7KOlUzEecEZ9xQE2ng4pWAuG9swR/o6oQOmOGpUv7LcFNpktgYCHC/jVQRr1PAqVQgPcikBohdPbKiyUnHU55pGisNx/0BCMehIFUhJ1AfaexFSrdOuAZ2I9CaCk7kxhgOdkCImPugdKheyhyWCKCevHWn/aA/VufenLK+7COAT6gHNQFyqLaMAkBTz6VKlsN2CUI9FNWFge4JBdQT3IwBQugvcEq2opCR/dAyR61SGOTT7Y5LRoWPct/Spk060OQYkZcchj1rNuPBEkzEw+IZY27/ALoHH5U238CTxyAy+IJZwBypj25/GmkJu50EOmwRrmG2hC9SEUVOlsobH2Zc4yBg4/SseLwnFEDs1OWNv9nJz+NWotKkiUA6jMzD+IE/lVfIk0PIPVIlB78Ux7CdvmECgHgsTj9Kh/s+cgEXEjL0yDT/AOz5WIxcz/TNL5AUp7S+IJhSEY4yzVVI1iI4MsQA7KuQPyNbaWbEkGZiPVqcdMdhmOdSx6Aip5Rox4ptQICtMgBOSBH1/WrGbhyQZiFz90rWmulTggBwRjoBTzYzlgNgYjsxxVJMVzOHmrgiUqR3AprzzA5M7MexxirstnOu4CAsw/hBzWdOk+Di2YlewHSlrcERT6lIrBWkYs3ABHeoy87DLRfL/eBpPMuTnNlOR7KDmoXhuN2RHPGD2ZagdrjpXnQgLaM4POQai33JwDYuo7FjikaS9iyBPcIOpPHPt0qL7dd5GLmdhngEnj9KBEjeaGw8EiEfxDPNRzQSyoxiljRxyfOJ5pk13dsCXlcj0zjIqnJcoCA9wqsT0J5/SgtakSDVASS1iQDkggknntzVu2ndkBnVFbP8BOKhKPkEFSp7gmneVIVIyAO2TQBY8uJyr+YQSeArHirCWtqVZnuXhY9cc/oaoCFgoBIyPQ9aXBBGT196A0L/APZ2nNkm4mlbHUYA/lUL2OnA8vcIeuVbP6HiqrR7weSD7GmbSBgkntyadgLE0cEWBFNI5x/GAP5VUkZQSQQAep9aTygvAFMZGJ5GaogdvRW4XkjknmkMwZcbBj1xzTArcgg5o2n0oAa+zqFBNM86J1KFQM8kstSEEHkZpp9hgU7hYQWsMoKCIEkdRUYsIWH3AR781KclSSMAdTmmiYrggMVzjIBOKT1CxC2lxAkqioTycVE2jLI+Sm4461peXISDtYjHYZqUWtyzfJA7Z6ADrRyiszFOhRDIKDd6Uw+HoAMmBQ39/wBfbFdGNL1KTAFiVY9mJB/PGKmHh7UcZdI4z6K4P8qdhnMLoRZSyKAqnvVdvDrSMxKBwTnBwMV2I8NXzjIWJyOwc5/KmN4e1NCALRpD6KDxSt5AcRceDUmYM6ROe4Zcn86rH4cac6sTaxoSeQFHPvmu/GiagSSbCYEdTipU0q6CjNnM7A8hhtH4E0W8gOBtfhvpVooMVqA+OdxyD+FXf+EOsxg+UEK8BlHQegFdyuku2RLCyDtnvUx0QYBUgg8AAdKErdCbI4dfDMMeB94j+IgA1YTQLI87Sh9SAx+nauu/4RwFiTuz6A8flT28PhUyEYnsafvBZHJro9sABGuQOuVxT/sMPyEkAL/sgV1J0SUoCFyPyxVOXRXYkgAsDxgZ5qbN7lKyOd8oZOH3LnIAHSneWGGCDntkda6W30aWQ/vbcg5+8F2jFTnwyTkoDnrzkgUKLYuaxzCWErAlVUjtzzTJLeaEBimc9M11J8OyqCS6E+ig5FV38OXW1yqkk9GYkgH6U+VjUjlZrx0ABs5Ac/eHIP5VWN3NJG5EIVx0UHOa6s6JdcqbdmOMAqQBn1pBoBz+8VUfGTk4AqOVsLs4pr7UmI2wJCR1A5BqLzL+UsZRhcfwLj9K7R9NihfDgAk8ljjFPXTopW2h1AzgN1H5UcjYkzhdmSWlM4z820DkfhUDiccwF5DnH7w9K9E/sa2QAPNkZyDGgOfzNRy6fbiMBJGI/wBqMA/nS5EO7PPTLqaBiEB7YYHmp4J70riRFB6Eg9D6V3S2iBSDEsrHpuGc1dh0YyICLBMkdSh5pqCYNs89M90cgklRznGf1q2t1OVAEilO5C9foa76PR4lxvsEAHdQR+lWTo1mW3iwjBAwAQcflVqCJ948586QgEEg5+92IqfzX3jjAwDntmu7fSbZjg2caDocDgUqeE7B2yyshPA29DRyhdnEb8kAjk9aTyg3qR613LeALAgnDoM7iA2CTUc3g21mICGYuBjG7A/Sq5B3ZxXkdSDlu/tSxxPk/KQfr/SuufweYWy0uFHQE809PBySYK3OCeoB6VPKFzjmLrkkHGfSlDF+QGx05BH867UeDHiJKXRJ6cEf4VVuPCV82AhVzk8hhz+BpqLYuZHKiJjnjr3oNuzDg4NdEPC9/H963IA75HND6HLH/rXijI67j/Sq9m0HMjmzA64Bbd65ppR8gY49q7ez+H+q33MZtVQjcC0mCRVlvhVru0MkUDD/AK6A5/HIFUqQuc4I4Xk8mo2uACRjFddefDrWOBNp0hRTyYpRk1m3HgjVYVwmmXTj1K5P6VLpvZC9oc890AQcZOcUp1GJMAtlu4Hatc+B9YkBKaXehj0Bj4z+NXF+GPiKSIEacUJwf3kqjH+fpUezkCnc52TxCtsqgQlznqq5z9ahPiEyHJiKLjHPGfw7V1zfCLXY0MjSWcTejyg/qK5nV9JudFnSC7Nu7s2MREOB9TUypzjuNTKba0G2KmHzkE4ximG7imdSA0rjnGDxipFtVlfAQMxPAQdfwq0+l3GnAST201tE3KmRCCR7ZrGzY+YzV1mNZDGXaMk5+YHk/wBBVmLxBBDERvgck5JJ5H0rY0zxBplpGsF7pk19tyS24BSPfvWkPF/g1VIn0CygOcZlBb8eK1hFdWZ8zOfs9Xt7qUk6nHZovUnBU+5x6VpnymG+DxTaRIRkYiIz+dUtVbwdqrySW1kSSOBawkKce5qnbab4Ie4VLtL8KccgkgH6VoopdRczNxLGSZth1nTmBGQ/mcnPfmnSeGbnBMWo6fcAc8TjJpkvgvw4wEujanzj/UXa4/CoR4VlRCRFayD/AGJBzSenQabLkHhW7KCU3el2xycl58kj9Ktx+F9FwXuvEdpDKRyY4S+fbOayk0KXLgW/lupAJGCAfTPerCeFb2R9huo7M4yGZkIpKSf2Qd+5W1Ky0XT1BsdVfUWYnMMVt5YJ9cmqCeVkOQtuAc5YE5H9K35/CS2EQluvENie4UYJPtxWG7ISwDhiDwSOo9aJXQ4Fi3igu5dw8QpYseSRIyqB6Y9feuo0zW9Q0iEQadrumXoUZYy3GSB9TXF7SMggEew61GmnxNwI1QN14AzQptFPU9WTx14qkiCpdaYMD70cimqt7qviPVIiJdfsoM9VR13H9OK83Ok2rOobcrAYzvx+tWbXR7AOBLCzE9HQDIb39a0U29yeU2riwnkkQT6jZzuCQTcEkNn1I4q/pfh6ze3eO70qyvEzkTWk4BAPoCeayINPslY+bDcFR0cYxj6f/XrQGjWjxrKIJShHDMuAD7EVN7MsfeeALS5jZ7KK8hU8KhhEoJ+ornLzQHsCYpNQgidRg+ZEyFPrXUR2E9pGWgupbZc5JSfZn6jNIYpZ2LtJb3Zx8waUSEj3NXePYDjZdNlABt9Rsp0zncZCOfoaofYpVuFjfVbKMNkbwxIU9yfSu9bRYr5w50mKMDgeU2c/rUq+HIFUgWEcWeAWYgn8M1CaGrI8+1uyg02NGtNft9Rlx80MceOT1OfSsE3M5IJiSMDqQM7vx7V6sfBcXmbhawL/AHsgc/jTH8HwxhiqCMLg7QowBUyV9hJ2PH7rzJYS9w4EYJUbGI6VVRI5mJQsVAwCScEfjXtyeFLYxgMsDhgMN5fzA+g9KZD4P0xFdJrBZ2Y8Mcgj8BWPs33C77Hhd/d2lq6M7nJGAQScY69KDr9vKgWB2yOhUkV7ifB+h4KnTicnop6/nUFz4G0aIrJFEbYjkEYwPwPU1Spy7ju+x4UviCSSaTzrZggGPNZj8x9MVbsvEA8smO4jjI6RDg16fc+B9B+cNchy/LRkAk+vTpUVx4H0TeBC5wMDPlg80/Zt9RqXc88XXNTMhWIKQOQTmnjXtRZikx3BjlsE9a7aT4b25kLxzXbK3aIAZ9sU9PhTJcuTFM4A5AnbBHtml7ILnB3Xiu6tCU8qaVVwCY1LAVZ/4Sm6W2WUJKARkKFIz+FehxfBq5lwZdZhswDkeUMkVYT4LxKxeXxDLKMc5AGKpU/Mi9+h51D4xvZFVU89ADk7oiFP5dqvJ4jvzFghnfOQpX5QK9Ai+EemISTrNwfTMgxj6Vat/hfokICnVZGIOcMARmkqfmJNnnMeuXgQkW0mGOCsY3E1NHql4kaZgZATtAIxhcelekN4G0aDIOsKn4DPHtTX8P6PGoI1eJwOgYAZquRLqUmzz+DVrt2KmGWNc4LFen+IrVhuJ1Rw6+eTyNxOB+VdPLpGllCw1JWx23ZB/KoZLCwSNil6uAM4wST+GKhoo56TUbqRg8yscDBYAnAHbA5qy15LwEw4IDfPGP8A9dWUcCVmhc44AbGCfwoaQA5OWPvSUfMCkzGQZdTn0HGKj+z7slZDEcY6VdMikkYAOM00sWAIGTilYsqGF1wFkJHcevvR9jBwSAT/AHiM1ft9OurrPlRDf6FgP/10+50jUYVBeFEBOAwkBOfpVWIKBtAzB3AduuelRNGCSBEVA9ec+9XUsLwghYmlYHBKjAqZNNu5ACLeQEHBwuf5UgsZbPGoBb5ABk4BqNZos4RmYn/pmQB+JrdbRroxhhbSk9MBCD+tRtpF3klrSYDsGHNVYErmQULYwAR/OpPLPBAwOmMVpJbKrFGQq46gn+lSBIBkFSR/dB5osTYydhJwXBPQDHNKICM5AI+lbCLZlj/oN0WPRgRg/jTZbaLBKRXAYDn5cqfYYqrD0Md4g+FKAcfePGKj+wocKBj2x2raXTXKKQkrAjIDLyPrjpU0OlvJnCOoHquP51Nh6GEunRjA3ZOew/Wm/wBlEElUwO5HrW+2nmMhmR1Xpkg4pPIUE8EjscdaLIDBOlykEAMPQjHFKuiTSKWJc7TksP05rYCxSSGOMkMOoPHNSJbSucq7AdMA0aAZbeGb4HiMgHqcZzSnw5cggsjAA9K3t4hUKDI0ueSzgYqVZL12HlRiUActu4FFhWOXbSnVyPM254IZc05dOZQASCR1yOtdTI16UxLbRMTySeM0tnEbu4igaJN8jBRt9zWsI8zSFbzPVP2dvBhsIbrWrmIh5PliLencj/PevZvNGGIOMckVk+HtPXRfDthaAbQqDOOMHr/Wrhf5SCc8YyK9S1kkc8nd3J9wySpwWqOU4XBOccg0QfNkkgqBxUVy5UgAgAdqCBk85RGYHBHIyOlaNvL51vG5OSw6+tYk7Fw4AwCKv6JOJNNQ4wBlc+hFAEeqXAj+UZJFVVkz8xH51DqshaUHOOecUisdoGeahvUtExc7hnp9aXeepNQliRnGKcCcDJ5oHYk57HFNbPJJyaQZ5OeKUkcjHGOtArDcnrwR1oyRk9SffrRgYAAxSEYI9aAHhzjHQ/WpEZsglsDPQ1DgAgnrThIMAg8UDsXkfoQcfQ1KJDtIzg9siqKSHjHTrU6ucEkge+aszLCSfMSTjA+76mqs8kpAjWEEPICNx6/hVjzVQAgM5PAC96r3RlLxOIjGq9SxzkeuKAHXfnbiJBGingAkkn8BWe0V7dv5SmKBEPMpBGfTjvWowjhy4Jdyc7m5J+lRSNsAdiS3fPOaAMqS0mV3cX7Gcck+XkFfoelVtUhYXVkTdzlnGSSBtH4VtOpR1mJJwMEEZyDVLUotqtIF83awZVBwRz1z6UFnlHjDTn1zxLexCVXSKIggDAIHJGPWvOfGt1EYtNttPgjt52jG+5kw23HYj1r1a7t007U5b9nIt7gvFukXoxzzkdua8O+NluNFj02FMh0VvPe3biU5yvv6VzyVzvou7R5H4u8TyXtzLPKole1DQ7CCQjk7SQp5JNc94j0waLpdnaiUS35XzbjaMqgPRfriusOn26XMrag0sc0dsZpYHICmQ8oN45bPcV5/reoyS3NoXOCxYSIDyOOK5kj2HsYlxaglpEDJkZAyM8VVE4Hm27EzJJgFTxkeh9cGn3peISYZhKCR14A7jHr71l7vMkjdC3mxnrn866I6Kxg97ifZAS6MATg44646V1PhCH7Va3V66AGNQ0kY5PHHA/wrCS3eRUIYlgSNx75q5psjWGoxhZShZGUqDlXA5wQP50PYEfWHwohW28LacbeItNHuDyFcB8sSPx5xXfyaULm1up5CYzH8zDgkH0rjPg5qltc+Fbe5hkJS6XYsZOSrrgHjqMiu1kvGktLi2SMmW6cAru+4BgE471cVoedUT5rHzx8aPDxvtOgubJVSeO9dH8xssDtyGGPug9MH1rlLOVEgtb1FMFvdN5J8s48qQDHOfU17T8VNG8vQJbW2Dmee/C7olyQFUEn6DBrzW10OKXwPqMEBZyzebGeNwIOcgVjKGp2UtVZnSeD722uo9InV2W506VrW4jAI3ruBBz6+tdN4Nx4d1FSyq5s9WkWKQEMDDLjAz1J5zXC/D397fRwSh4wbeSVWKkF2XHX0zzzXZ6Qkt3ez6sVH2AapEqw7TkuFXJJHQf49aqNr2Ca6HsOjQm2mngdWJa4EhidcDLNggCuxtYzG8kA+aOMng8kKT1z3rHvIB/bGkSquH8x1Y/3gMMB+FdENr3pZRgmMkkAYI3DAz+ddCR5U9xypuG0HBHQjvTpYDKmDwwbcrY6H29BTmUQkEnCA8N9e1WTGM5GSO3FWl3MSraFvMKuAGAIJXoferrwBxjGR6VC0LA748B1B4I6j0q/BiaJXAIBHQjpRYTZWIKKBjoMc1HknJA4zitM2oYYP8qgeAKDgY9BiizFczJpmDFcKuB25zUKEkkZyCAcelWZbJ5GGXwR1OBzSiIRIVyxGc8nNTYtMRGbAwzKQRgA9Kkcl1Ichgcn5gOKhjYcc5PansQSefYe9NIZGLaJcGNCmPRjS+W4wUnkA7hzn+dSqA2MHB707aBgAYNArmdeaWl8jLc2VrdxYwomjB+Y9ueB9a5fU/hB4Y1Jf9K0AwSY/1tqc4PrnIH6V2zJ+8wCSB1560smSARwB3pNJ7ouM5R2Z49qn7P8AoF0CbPVL6wYEDE5JXPYY4Fc1qH7PesQLIbDU7K/C9BJkMfbjgfjX0CoCZGxJAezjIFUZrOJ2cgbc5AI7+1c8sNSlvE6oYuvHaR8v6n8OvEmlZSfQrpzyc22JQfxGMVjad4Qv9S13TLW50q8hsnuY/P8AOiwQAwyOCa+rfsBDArdXCBeAockfkajErpIUBklOQCDzn8e1YfUqSd0dX9oVWrMrQgLvJg8i1t49qhjyxBGCB2GK871+7W41d5x84BJUL0GQM10PiZvEcJligSO8iLHZuY7wp6DceOK5E+Cte1Usz3I07dgkqQWB9M9MV1pdjiTTfM2ZOpmOSF3naMRhT/rGAyO5AJ5ritWng1JnSyJu3UADyxkA9ua6+/8AhjaQ3UK393JqM2CVeVSMY5xkHpV220G0tkAhtgnYAHge9W1fcpztseUyaHrd/GsF/LHAQDJELddxC9CwJ6nBwRg46Vu6XpVto2k6iRaR6qsSbnlmXlhjP8PIHNdxdaCXj3Q3ElpOhJidBnkdvoa4rxJNfvNdQyPHZ3d3AIZY4z5YeQdOT90HgkUbAnzHPeIL+YeHrYzwJBBPD5kYckhAR1UdcnpzxXzt8TdSSe/mijzK8QVcqRwoAPX156V7T8UtYS10u0giDRNFEluYpiWyQMHB9K+dPEEXlStGZNxkcksehz2rGUuh1QjZHHXNuWkkYowRiGQhsgA9c46mqDQi5Ma4BEkgUZOMAe9at+F8xImBaLBAXpz6VLbWsUs0SqAiRqV2kZBNJENFLVxBaW0EURBCkyAZwpIHTj1rm5JJZAGICllOQpORWp4g80z7EUttOABxisl7GYTxLHISz5yGBwPXn1NUjNkkxe7tDAA0s8ajY7tnKjsfWmWdulmUldo0mkHzRKMYP0q9b2zRRKpk3hSScj5gR2zSyeSsryFd0kgyuTnI+vaqJsUbqKByJFDF+pXPAPY/X2qooKEsG2Pgn0z7VdS023SmXLqSSBnGB2GajudhQojJM5yxWPjI9MmgRDYpIY7iSZQkJAYsVAYfQ1UudkYPkgYIyXI5xU+H8qczA7GXaBGxII9KqSW0ptlckRAjChmGcelAEECrGATnLHls8Gp1V2miQKWJOcL0xUSgHaHwTngZxk+la8eniyS1lIWMyEkqucj65oAjZ2eFoG2FycxlTg47gnvV21t9lsQiAtEpYnOPr9ahnCRSEkIIyeGI7+1aaKbe0S2ICvINxBG4kfXtmoNUO04AMtxO5QbSRGOTj1qW2vTJJNbA5iYbkB4JNZNzdj7UUB2nhRxx/wDWq7aoZL2Ml1LxHLCPoR6c0GqkasRSS6ZWGwqFUbW5FbcchEBkJBlQjdt7DtWFawhryeUqGjIyGB5B9K3dO2NYSSIFzKNrY74rnmbx2uW47KKe5glIDXIO1dx4we5/wrq7eIrDICwxGADgdfUVw0bGcAgEEHKk8EY6GvStNdb/AHMrASCLJBGN/HP4moOiBWu9txo7m0uDbXKlQAFz8uecV5P4+1IXusOkYXYmFZiMEnAyce9ej6ldLao5jYAR4yB6Dr+VeSeI9t/qDEIRG5DE+vPapHJ2ZLd3SWgjig2oeOSOBmvUPCGlCXTo3unEQZd0ZPcdz7c15Vo9odR1aJyBJAGUMBycdDmvdfD9sjWikAFITs2N3B7YrGasjSnqz0TwF4kudKV4rl47mDcGw/JdR6H+le3+C/E194fjmvbIS6jpEhDssP3om9GHcfSvmqynNq6srbE3BWZ/uj2rvtB1fU9D1Cy+y3bQy3AJEG/90y989sGppzlBXR01KcZqzPsXwjdaP4vA1axt5UlKrHImMKG9wOorptV0HSNRtTaeI9ItmicELII8qD6g9c14B8PvEq6RqStdmWwt58GSOEkqrH+IHuK+irGU6hZW0kd6LuMkMZmO4YHTIr06NTnWp4Vek6UtDxjxb+zFp2ozF/DN6ls5BeKCUZGfYmvHdZ8K694L1Y2PiTT5TaNwZlGQnuD6e1fcbwC7t4BGi28kT53spKnPp3warahZ2GtRXGma7bRPHtIBkXOT7GlUw0KmoqWPq03Zu6Ph288PyJam50yVLy1U7hJGBuQHpke1XND16aKTyizJJEASPUeufevVvFX7Ot9oc9/f+H55QEy7WWcZQ5wR6+4ry17ASXaLcRNa3MBK7QMbz6Ed682pQnRdz2aeJhiI2OhvvFOpxRCW1vR5SgFz5WMHvxWa3j+31GKS2+0kTnGZGUjHqferdhbvcWkfzeWJfkfIzg5/lTL7waZGcp9nZ1+XdtwD7g1vCtUatc8rEUIRd4oybXVdI8PR820VwXOPNZSxYnv7ZpH8UadfzvF/ZEMSHgvtUhx+FaX/AAjc0MYAhRsjDADqPpUP/CJDCFLYRKOSACOaLyZwtFBrLw1IwL6VHAzD5vLYgms1Ph/4SuWd4J72zlf5gI5ywB9cHtXQ3HhmCQAS2xD923E596r/APCLwwkMiMnfIJGaluaM2kzh9R+B2pXoZ9M8VB9pJRZBtYZqi/wR8bTQottrcTyj75lkBU4PYcV6Onh5HYuTLkcgkkY+lPOgRHLObgvnhhIQB+AqlLuh2PO0+EXxEhUKNR0yXAwEUjB9zjnNC/DX4k2sgMkWmqOzIxOa9PW0kWARpLMAOdw5IqjPpWpIf3Gp3cSE5Kpxk+9NTSFbzOOTwL4zCILlrQuDnB3EH6ntRJ8LfF9yGe3l0qISndIjOcE+grrJo9eiQG31HeynlZ1JyPrTwNdkQ+ddxGUDJVE2qfqfX6U+ddhO66mJo/w18SaXOjynTYHA4ZpyQT3AAGR6811o0vxIyqkup2RJGSuT+WcfzrNnfxGsCG2vbYSbMOHgJ5zwFOfTHNUJbfxR5alb1Gmzh3xySegA707plR0Oiu9O117YiNLOScDC7pCAw9zjiuD8QeD/ABjqeRPZwWcRPM4lBBHqDW6H8QxRgCWXeOD5bc59x2qH+0vFMTErHdSjt5hRgfbBpNJmikkXvDNi+laFFaySiZ0ODK5wSfrW0pG0s2FA6knpXKSXWuXinz9McuDghI1Cj6heBStqGt2EAAtVjVjgKYt4HqCPf1qOU3WIsrHTR3cUzBYpo5Sem1gafBKS53uE2nBDdq4eTWLqFA5sxAd2C8duVJ/HripofF9+UZ7qe/lRcqi2sIUj65GWFLlK+sI7e5Uvl8HaB1xVVnBwACTjI4PNcFJ4u1x1CDVNQaIqSAFwCPTheD7ZqNPiBeWlulu8t6IlwogbBJJPBAxkUnBslYlI7jzxyTuVRgEkGnyXUUQyZAB16jiuZh8YaxbFpYrlYRjBMsYOV/x96sxeOtRlcK8tm7sMkPbo2R/nvU8jRosQmdFHfRTQgouecHIwAOxB708Sh1IyCeuPSudTxOWfM0WQQS23AGfb0HtRLrMZiDRWgd2G47XIz6An/Cq5Svao6FJMZwMg8g5zmkNyuRuJA7gHBrjJrnW74OLREgx1VctgVVS+12CVSVhnA6qSRn8aOWwe3itzM+L+txS+JLO1UgD7MWDHjDAjj8jXCi+kjA4BKn7ynrXT+J9A1HxTqcV3dIkTopUCPoQff8KxJPB17bbggJKghVU5BNdMWrHm15c8roqx3blyUU+YeuT3oe/nTJbK7jk4GMGrEnhW8S23mPDqNzYyMimWmkXMtxEHO5Cp+UtnHvVXOfUkF7IQCfmI9KRLyRomBjOQcMTwM9sCtaLwtd3GBG6hgedwwDVpvBt7xh48HOADyKXMilFs59pwFDkDaDtOe+ayr+5jVWVYiDnA8scV09x4WvIyImCsSeisOaguPC9zbAiaLyiw4YMCR+VHMiXFnBqJGmZRGUUZIJ71DdJKsLPGSAw5yOhFdivh252hXQMRxv8AamXOiygAvGpRT0A5J7U00ybHnU7aimGQxyADJC9cevNUT4k1G0lRJbYzxjLHK8jjivUIvDznBkgjUkZwRniq8vhoSlmEAlUY5Azj2ouu4rM8/s/EhvAUEGwk5ORyD6V0Ntpd1dW4mYhQx+UbhyP6Vux+D7N7td9owRjuMatgj8avtoqJbsIB5YP3SRnGKlyXQaOKewuxOQHYIuOAetadqGTHmjAB546V0F9Yo9vDFECHABc4xk59asf2bAHQSDAOAeM81m5FHnvi25nuSltbhpI1GWIBzXIS6JNLIjhSWY4GR1Fe+NpUQR0ESO2eG24OR05qODRI487oVJxnOO9XGqkjWnLlOa+EGmTeHfEllLIFRXfbgHAGQQfzBr76+BtyRrVqFbaGPQHtXxe+nrAysgIkDblIHQjtX1j8AdTWfWdObG4EKCCe+Of1rii17e6P2Ojili8ilF7xVj7GX7lD4eIkEDjIJ7URMHXjB9aVBgMCc817x+KGBrkWxWuMKdwxkHBBHbI7VxXjTVbSeyRFVfPGFZxzj/GvTGghfdDKisgG7kV5r8QI7GIpFZhd2csVHOfrSZ0Upa2OMVwUAAJAGMj2qrekKM5wOlXdpA4HHrVG6UyEqBnBzWb1PZizPyCcZwTRezGz0PULkEAxwsQScYIFTpaSSSBVQk5zxXPfGvUB4Y+Hl38wDzjywM888f1rGSsrndhY+0qxiurPj8XLzanI7gE5fIJyCS3H6Vl3MqjzFeBJADnDdjVzTyJrp8gqd5GfQ+tNurAJKwYAkkkEd686jO8mfVcU01Sw9OD7GWZwQxKAHt7D0qvIiTNgRlSvO71q9c2rBXAAAHQZ60xYDsBUZIGM4rr5j8nZWQNbAMUIyep9Ksb4mwsibhnO4cEUn2eRmzgke9RiItIRnAHTPehSEW0ey2gESB/4QW4PtUU32V3O9SR0AB/XNUFgkaXeCQQcbQM5FVZHnuJSsTAMCcg1VxWNVp7RSQA2AQCVHeqt20Af907MvbIxUSW8/lguQWPBApnllcKQSScUcwyrLMSw2SsQfQdDU6TSruYEb+AAec1OsTNjcoz0yBxUixJnBAJHX61QFQTFgSzkAnIPoaf5nBO5sgc56GnSwHcQAQM54HSomixC4HAI5OTmpuA0znJw3PrSqxZic5HQUzyQqZAycYHtSDIAAOD60XAlV3OBuzjimvPIWAxgDnp1pVJYkgEkdh/OkOTgjk+gouArTs2CMAdQD0zVYXZckEgHuPWpivynOAevNRCMYIxye4ouAqzMQQOCOo9qRpmGSDlaRYgpJHBI259Kf5agE5JPTrVAM+0HpgkHpTPNDMQRgHrntUphHUdR09qiIIbBGCeooAUS4JJPPb6Um8lz83zDnB700xkYwckfpSABiDkA84oCw5pQQwAU7xgjHUU0J820EDA9aFidTkncRyDUiqpyxBDAc571DsKxVeSWIgoCS3ynBrNvNaniZY2DA4JAA4HvmtdoSykE9RkE96qyaYJZEYKCwGcscYpMLHNzarctcKQVVGPOOCa247l/KLpIQzDALHNOmsxKxJhjJHOCvOfWgWyhDgZGe3asySsI3CFQ3PXJPeo2LoVLEELydtaBHk4BhMmeMDvVC4vkDkui28ij5lI6D1NAmV7mZ3CLIcoBzgc1nRWSzSSO8McRJwuwkYA7/WtyRwhICqwIBDjuDUSmIuAU3buBzjmlYmxko17YsZEiFzbrkbz29se1SR6yjgB18twckZzmppQASCcHJGAeAapvZ28pLmPypORuIxuHtUco1oaaXAIIJySARjnNMmmLA89BgknkVgvLc2cjMiFkwAGJ6ewq7DdidgjAqwAYhhz+dHKUkXPt8bTCFAQVHQ9/fNSGWW6tyy4ZFOCCORUCxh5EIHzLxz3FWbe3k+0M8ZCg/wABHH5UJWAitLKQ3PnIh3HA4GM16foWri3t9jyCKUptPmHr+Vcgs7wQqUiUOBliB0FRx6hM7MxBJ/pW8Jco2kz0SLV8yIA6EZwSoJz71uwX5V0ABY569c15lFrcNqiPLuJUjhcnJNdAvjKzt4onLAysecjoPf3ruhXXUycLnpVrcGUcjDEcioZ7dizMRkZ6elYGk+J7K4KA3KIW5GTwa2G1yyZGQXcW4HHLgD866FVXVmfs7FNYiJmOCBnNbFk6oQAMk4rFu/EGkQjfJfRRqOCxOcH3xWe3xD0O0fK3sUpGQArdfehVYrqNwbPU7GeeYKAcIBx7VdxKuck9e1ee6X8YvDkZhiNy7OwwNqEkn/CuiT4k+H5yF+2lHHUGMg/hkc/hW8a0O5zOjLsdVYvJJPluR6nqa3bOMQhVQbQDkle9czoOp22qfvbJzPGOmRgt9K6W3cKDkEE9M1rdS1MWuV2OgstSntyAj4A7dc1rp4gnkUB4omHTLqD+VcxC54APOM1ehkPdmIPatoQi+hnKTRtNNBdKDPYwP9F61Vn8OaNqBXzdMiA9UwCPxFOhYkgAcYrRgUcEVbw8H0M/aGbJ8OfDE8YBsJCeuPMxg1Vh+EegXD7wLm1AOR8wb8MV1cJPGetXIGBwCP8A61ZPCU30Fzp7o4Cf4M+HvMLJeXbhjkgAcH61BN8DNP1BSINVkQg8GSLGD/WvVomU4yqk9OABUwSM8hQD7Cs/qFJ/ZD3H0PG/+GdrhCCusQysxByY9mB+ufwpk37OOoNlotVhLNkgOMKPwAz+te1KozzzVhAMHBwal5dRf2Q5Ydj5/uf2dNcAAe7s5k77CQRVF/glq9mwTzbUjodxYHHsTnNfSgAbHpR9nQ8tGGPuM1H9l0H0I5IHzK3wb1iPJQxMe5TIx+fWlHwP8R3EQaMW8jD+8xH6V9OeRG3BiT24p3kImPlAPqBQsqo9hckT5iHwM8UtwbWBD6gnn8DTD8C/FMcgLJCBnJAYcivqbblASCDn1qFoAwIIwSKf9mUP5Q5I9z5j/wCFH+KpC+yO1VMdWOTj2NV5/g34igRUMsEMecFSwyxr6dKhAFJwKrTWdszF3gRyORuqZZXQ6IuMI7HzWnwR8SyghLBXjySDvyc9vwpR8EPFa8tppkfsAcAe1fS1vftG2xG2qOAOoH51qQ3LlAS5z3O6s3ltFbxNVSgfLqfBnxaY9p0/yiRjII4qd/gr4oeMB7JQF4y+D/Kvp/7TIgIEjYx3NVJb9o8YdiQeuTS/s2g/skujHufNsXwE8QuCZLBGz0ZHAP5VKP2fPEpViLKAr1/1oBz/AFr6F/tR2ZsSE89z0oGqTs4InkHYDccVX9mUf5SPYx7nzjN+z/r4RvtAtYgwxh2HP4VNF+zN4jeNHhW1JYckS5H5Y4r6Ee3S7lDSguw53E9K0bed7dCkTsi9ue1N5ZRX2QVKmj5uX9mLxScgG3Ix1c9PoQRUsf7NHidSfmtHA4AKkY/HvX0ql1OwGZ3IJ65qUSyPyXJPsaP7Oor7JSowl3PmVP2afE6y/vDalSec5qWT9mbWHKl7m3VQc4i4OfqQa+kyHJ5ckfWoiGPBORngU1l9H+UPYQR8+Qfs1aq5Je+gQDgBlDE/yq3F+zdchwH1aOJep2RjOf5fnXu5AGcHk1CyAknJBrRYCgvskuhT7HkFr+zYELCTW2cE8HaBj8BU7fs3WyBsa3IcckkDivVwpByDTGUEkEYNWsFRX2R+yguh5E/7O9smca7MR7AVEv7PemsCJNVdx7qAT+Ir1yRMgZ6VEYwO1UsHRX2UJ06fY8vT9nrQVQo13LgnqCSRVtPgB4bRAJLuaTbyC3UfjXoT45wMGoJCRgA81qsNT/lX3Fezguhw6fA3wvG4InuJQOxJ5qzH8G/C8DM32Yzse7Zrr4kIwSQD3HrUm8LgE4NL6vDsVaPY4d/hN4ZVSDaSAE9A/SnRfD7w/pbBre2bOOjHOK62ZgxxjPvVORRk55Bp+yproUoR7GO2i6QVKTWKOhGCGIIP6VynjX4feEJ9JnkbRo0lIO0ooGDiu0uo/mBHAFcx4vuwunyqSMqMkeo5quWKN4Ru9j4H+LGg2Wna1dC3iVEWTGR1Ax/OvLJ7K1kdg43IehI5H41698U4ftPiO7myQGYkDdkGvNZNOIDYBI5xnqDXlYm0ZaHpwjZHNS6NbEEIMIDjAPP50JpEMUpCNKsZGMls8+n0rTi0uaFSGJLMcnvilazl6AHA7+tcVzXlM+PRVEiM7AjGQMk4/OrP9kjIZJfLA/ujgVIySGXygGwozkjHNIvnRDDMApGDjvU3FyiLYSKwdLh3b+EZOBUcttdxAOZ5BzxuYk5+pq7DPNGfkYbCMEAZ4qnPqbsxUKzgdAVwcj60XDlKlzJq45MnnhuDk8iqQ1DUkACybWHf1NarXUrIFeMAnk+tQSCMI5IAA56dKq4rEC+IrxUIlWNSgOflzk01vFt5JGhe1tyOgCxjOPeo2jj8tWwCWPBweRQtsUBdDtJPCg9aLhyhP4iC5L2iqDwOOM0sfiC0eMRvZRNI3BlzggfWq01nyXUrvz0bmq0tq7yMAAx68Dii4uU0odX0gARmKQMBg8YA/GrHn6G8JLJIW9VHArJhsxOcMAwA+bI6VradokFygIiBweDT5gsQomjEARSbJGB5ORXW/DzSrC61HyzKwGR9wA5Pb8KxG8LQZYupIz36Z9q7L4aaBDZ6xExOxWYEDsD2ppFWPoaw8Pw2+ihCq7gu4AcgcV4t8RPDMbPNIP3QBLA7ff0r6DtojLpqZJDAcHrmvMviDApaaS4LMiAjbjGPf3qIK7DY+cLzTocxvE7ZbIywx+lZEwSK6RHiaYKc5IyAfrXo7R2Eu8A7mJJBxxXP6vaRQTIYyu5unIwPetrBdnZeBtTLWBijIQMApxwBXLeK7V2v5XRgwU7Tk4BP1rU8MyJHAGzlh/GDxnnnFR6/NAsZJTLE5y3T61KjcLnCzxCMOFlSQZ52EnB/Gq8U81q7GOdlQ8EZ4H4Vo+SkkkkWADnIYDGazdQ0ox27yJKxYHkACm6a7BdiNqcyKSty4OeJFbBFVr7xDdsQXnmk2gAN5pB/Ss2aaSEqAiyjvziopLkYYBAQeAoOMUlCLdh8z7nqvwzg1HWJUxd3MgzyzSE+nFexz6F4rsrJzaajciKMbtplIx7gVyH7OtolzHHGQqLuycDJPHXP4V9O6v4fhnsSCgBC54Gdw9aznCKdmhqUpdT5T1Xx/wCMtDuSsetXpXOD8+CPpS2vx28aWgBTWrgyKeS7HLe1df420CJLtpiquuduB1H4VmWPhLQp7YyvH5khHzFh900KjHsLVdRLf9oTxpqnlRz34SJmCsCMk/jXo+gasdZtXlnAlnYZOeRXz1rGlfYNaUW0pa3DghOx/GvYvB7u+nFAhDgcseB9BWigo7Cu2cV8QrxoNVlaGNgxyCB04Ncba+NdVtWIhuLiBVOOpH8+1eqeKNFguI5XmJEgyRjufevKPEdkIpMBiGB496mUdBF+48b6nqIxcXskqDgh2BxWe94kThiwJbnJNYc7FCGIwwHT1qut2HLRSFVRjwzdjWT1LWh2lpcGZCQRkdOetXLaTbgk4Y9a42O/l8tBG8bFDhiD1ArTttSknYtHKoC4yG5z7UrAd/pcvmFSQqbcZYDkj0r6Y+DkiS2kDKMxBQBkY5zzXyz4cuWkdDIBzggA9a+qvg/GDaxqpUgLu44xyP8AGu6gu5yVtT6B0zPkRY5BGcfSsLxTMMSEHBPStvTOLVTnOBgDNc14nuDEdygCReORxXZF2ZjFHI3AYyAoQZDiut0a3EuxnJLgYBz0rjRcJJKCowckcHJzXb+HicKSckDOW71GIfunVBamvJZARAjkdCfSsDxBDbQwoGEjuDyo5yPrXTSuBbkt0z2rh/FF6Y3cHcCeB3xXnxu2b7HYl535E8q/RjUEkM7sCZZOPRiMV0o8PyZAEbCl/wCEfJJypB6da4eWR2XRywtb3OIryUHqckGl8icEGW5kJ+oFdSPDSI+ZIJHHsc4qVdCtWOCjDHqOlLlkF0coISoOZHJP8W7kUKhU4MzHuMmutbRbUggjKehFNOjWiciLgcjB60uVhdHKsA+D9oXHTFKFBGA4Y+1dQbCzH/LpGSf9mg29quALZVH+zxRyhdHM+U/BAP4DrUTGRcl4mZeQFB6H1rqnitk6w8fU1EzWsQBEQUdSc0rWJPkn9rHTHFnbXDEsVjZtyjPPHB96+RZ5lYuA2C1foD+1F4div/Ak80EQLqucgdyRz+lfBF3Eltcm2aMblGC6dCa9nDtOJyTvfUyWQJlc4I5qBlUklwCRyPY+tXJiQjBgCCeDjpVd4lZFYkMM9PSulmAwZ4DfOe+e9KYmAJyQSc7QeAPSnJG2+VzIq5/hxnIpwYkEIDgDrjpUjuVbgnIRCQD0BqIKScZGR1U0XSySSgBsDuWHBFJCojYDG5TxmgLksYYtgLjnkA9K6jwvoM2uXkEKAAFgA65OcmuehjVnRATlmAGO9e4fB/wtdSzRTC3BcMCirznnjA9axqVORXOqhS9rJRPoP4M/BGLTdNj1W6Zw8ZDKqcYYcg17VHeSxhECgBFCg5rA+F+vNdWrWMzBWI2lSOhwa6G4j8uVlBBIPavKlUdR3Z6VXDui7C/21OgIyxPfAJzTo9cuiDtjKn/aFQiQoAA2B6Co3kIIwcjvmouc5fl8Q30rDeiKAMDaMZ98Un9u3rcGdgvoOMVRLBsE9fam5AODznv60XA0Dq14ynNywHqBUI1q+TKpPgEcZHU1WClQCDkf3aUBhklRj60rgXl1m8CAM6s46kU06veBAWlVznqRjiqoxyNuAaCC2AFBHo1TcaVyw+qzlSVkUg8cKKPPM4O9iSeTk0xdhBA2nHpS7A4J2gk0XBqw3yULkksT7Mf5U1YhGT5SkA9cnNTLGRjCAEDAC96RmkERLQshHB3A5piKzZ4JGDTljhkUFnxzxzUqgychCR7jFIbdzyq8e4poNAFlbuQGGQDnBbrVlLKIknAwegJ6VVIMOC4Kg9yKUK/BjGQfXvWi0INGOxgZgGAI7DOMU8afCuBGAAffOazBJJG4IBLD0Gf1p6z3chyECL6Z5qk11J1L7QRR8lOR6U8RKQSBx71ni7lGSCSc+hqQXUrY2x7ye2CM1aaAt/ZkPJbHtigQIOcCqQu5txV4JEHrgkU43j+W52EKOpcEY/OjmSJSuWmiQnI4FN8lc44JrBufGel2s6xSajbxnoWZzx7YxV+11eC9Ie2njnVhkNGcgil7SPc09lPexamiGMgZqLyiTkfWpz5jDITcccAGgW0zqMJ8x7elJyTJtYr+QCxJJB7DFIbcc9j/ADqy1pdnkRYGPemG0vDkCLA9SDzUBqQeSMYxz60hhCEgHNWUsrnkyIRgdhwPxqMwyL1GT1x60rj1KkisqkqCxHYUyPbIoMgeIjkYINXVtTKA4DAZwRjpSmwDKQDg+9TcZTAO4sHzkdPSmkMFwST/ADrQXT4uALmJWA58xsfpTWsgrghxz02nNFrjsUQDgEu2B2JpXZyBgkH2NXRZAZGD77qeumJIT1x65IpaD1KBmuUxiUoPcA09b+85zcll9No4qZrKOIkhGY9OQTTTb7RxG/8A3yapaDEjvrtV5mY/QAU/+175QSs7KPRQBn8cUiwvgfupMZ54xik+yO8mBE4OODg4P41ViBRql0oIFw6E8lhjP607+17kL/rWdumWOD+lA0a8blYCSTxzgfmak/4R3UTgi3XP/XQf40WHcX/hJNQdRudCAMLlQcD6cc+9P/4SCfIJGWHGQMUw+H9VGM2aADv5gqCbT7u13faIBHj+6c5oEWTr8zNkSSJ7Dip08RSKCXcsAO4rGedFyCQR0pQ2QMdDSYG4vidgCUBA9xinL4lMrFRG+T1xmsEMAwBViPWpo9qklXdD6g1Lv0KVjaOvzQ5LDaBxycYpf+EgkfBMgI7YbP6VjSSq6gSM8o9CcZpY/sgQSG3IC9QXxj8etC5uoaGydQaTDebGD2IxSMXlQ7pd4J5BFZEGpaYrkNFbg9fmYE5+mKfceJtMjzFG4809NjZA/SqsToW5LONmJIJPseKgbSYZORaK59cHP51my+JokJBkYDGPlAJB9eap/wDCTRFiDqFzE+ckRsBmhIeptf2e6kgQNGAOAewpslmVJJPHc7uPyrDl12OYljdzSFf4mI/ImqsmuQIpD3OATj5Tkj8elVohM6Bol2ggjB4zmk2xA4Mq4xk4FctL4msEyGvdhA+6xyTVb/hIoJFJSdgvZvU1N0ykkzsg9nghp9p74XP9aryy2wcBZcg8gkYrkf7ZEgwt5Ch9XYDFRi+vWkzFf2ky/wB0kcfiKLhY60yryQQR60onVeCiuPUg1ytvf3GWDTxsVySEIOKtx6mSASyuOnBxTWpLRtm6YuSFjI6AYNBnLnJVQfRRxWQuogYyABjPWpotTQjcSCc42knp65FVYDUV4jgMG98U4tAuWCk46bqz47+2bJcSGPuUHJNSPqOnDAdWcehJ/kKkVmaUN7BCARApJGDuGQfwq/Fr5VdoiQKOxQYP4Vzx1OxjBJjkAHcvgflilh1e1mBEZAAPLFsge1L5hZm+uu7iVSKNOd2QgGPxp6eIo0BMrlCTgBkya5/+0YlyC/A/iFPTVIcgksR6hc5pDsb66yjkESqVHJwv+NTJrFrOQVuI3xwSBjFc+t4pwdoYdsiljkAcGOBGJ4I21VgudD/adsCALlAT3B6UrX0BIUanGXIyAJMVhm1LcmArn/Zpo0S0kYM1sA5/iwcmgDp4GaZQRcq7e0mcVY+w3OB+9UjGQGkArm10q1QECJ8EY+Xg1FPpMD4YpKpzwWYjNAXZ00kbRgl3VgOp3g4pwkVVUmSMgdFHNco2kICGV2Izj/WHj8Kctk8bAieQfU8fkaAudd9viUZZgh9xUb36yNiI7h/sg9a52K4urSTdHcb+22RQQKu/8JDqZUbp0IHAUKABQ3YWhfkQ3HMrkjOQvPP4Cni2ukIMdsxj7EcVl/8ACRamjjAt2HdjHg/nUj+I70gglSeowMA0rjsbKx3AIDRyk9hg4qRbOWYkgyR46jpmsAeMNYhziKAgDjaSM/pT4/iPqseQ+mJKexjIP88VXMhNS6HQx20qYJlP1IzUjKFwTMGHTBGK59PiZdjmXRJDwScEH9BUVz8Tw+UfQ7gH1WLpRzInlkdKiRHJYEj0BxmmP5K5IiBPoeSa5+P4h2mwA6ZcR+u5Tx+lSf8ACe2AOWspVx04JJ/SnzISTNUQwTMd0Plj+8VzUT6cnJEanPcqM1Wg8V2N66gh7JW4BlUmt23hsLhA41uFiewHP5U1rsDdtznZtJZmBAUDBBA71nz6ZdoSURGAPOTjivQrTwsl1Ntju/PdhkBQQMVZl+Htyw35Ug9/Mx/OqVNsXOeWrZ3jYARN555OBj61YjF1A2GYog54YHP4Zr0BvAlxGR89vgHIDTDmrh0+2sIsS6dpzgDkhxmmqdtw57nnX9oTMoAYg55UmojNqBbIUOPTOc/jXXTeItGVin9kWhcZ4Hf8agXWdCn+U6KFPtLiocF3Gpvsc6l/fxHJQgZyOOn19ac2p3DISRk9RggfzrpE1jw+CQdEc4OPlmPNWh4h0CMAR+Ht7DqWkoUF/MLmfY5GLXJgQHQynGCWYEj8BSvrskQyltK+epHGK6//AITWCAkweG7IAd3ANMl8eapMhSDw/ZCM9CkfH86q0V1Gm2ctDrUsqADS55OeoB5P1q7FqNy+QNNMGOpk4/SpbjV9Yv2IlhES54SJMAVTuPt0ZYy2s5UdGzxU3S2LXmbtp4je1hYvZWinu7HP6VesvGemXDFZ7ayjIHLNnmuOW9eMgy20cmP4ZRnFJceJVBCLplsAByQg4/OqVSxDij0YeIPDCqXlFs4I6RqSc1Sn1rwpdkAWBkbPGBjNedzapFIzP9lWMAcBABmmjxCFAKWxUDsSDn8ar2vcSgeief4ewSLJ0Ho0+KoXSaTMT5E6wA9jMTg+lcW3iIz7QNPgUL0MjZJ/Kp4/FM8X3La0APGAuan2gcpuyaGXybe/AZumyc5P4E1RnXVbRSBe3gUdWVyQKqW3jCyF0smrWkRhAK5gBBB/xqPWPF9jIEGkWk8RB5NwSVI+lJyVrglraxWuNb1qHKtqN0RjghjxWVe3N3c7TdajPKQOS0rDg/jUk+u3N2+ZsKP+mYxiq41Kc4DXGT3BUGsOe+5fKNt/Dc+osHtrW4ux32uxH6nFRX3hyWwwZ7MWmeMyqBk+3OTVoazqEKBBqM0UI6RxnaP0qvPO93JunlknfHDSMSR+dF1YFFmcbWKNwVDBgcghiOadLO8gKyTSzY7SyFgPpnpU721tJgzl1OeChoNjZK+9HdnxxvY8Z9jWV7FcpT8uPoIgT1JI4pRbjpsj9QNoFTeUMHJwvcnoakh06MAsS8ZH3VIyfzzwKLoOUriKQEGMBE7lT3+lWIIJY8SbCwU8MRwD9aYbdwSV4PsKsF52hVPNYRg5CE5APrj1pqwrInTVryEERiDDHJZ4gSPxqvNPd3OZHAkY8jYoTA+lRywyyZK3ARs8grkn8amgspJXAWWMv0+dtoqgsiuZJTnLMAR0zwKaYlkBDDIPXJNaI0pypZ5UUjg/MDj8KsQ6XbAj7RcFVAyWQZz+HWmkOxgtaqSERFA6/MOBR9lAJJTafaulgs9ImjBS6yckYIwM1O1rpXl4luIwAc4B5NOwtDmFiAyTkkdMU1YQzcxSKOoLjANdA1vpSRmWCIODyG3Hn8KrvqWkGMoYL2YgHAUHAPsaVg0Mg26bwDyQM8805UJJCuQfTHStpJdOeJCLJwCOVkfBH5VTlntFkdDAxiPQentnvSHcqGOdxiK5li4wWibBJpEt7pASZ5y+eWeQ5Bqyk9tECqRNGO20cClN0GYc5HqadgKbQTSYZp8sOu5zzUscMkRAXU7WJ+oAQn9DipxcIgBKAge2c0/FkcF7cFyc+YOv5UgI/wB+MlNRbPUMi4J/A5qUXt3DljM8j+pPP50j3VqmQrEnpjYf50xb6AANliARgbetALQeNQv3YAQxNnIDSTksPwH9amNzqsyKkMG4Dhn8zI/LrQ3iSMAAwhUY7QFiAP44p0usxpgpCJCR2PSlcq5MkuqxwndaSgDq46D8aiMuoupH22eIDnKnkfiaZ/aJkyCWUHqoY4FMa5PAGQp5xng/hTC6Go93lhJeSuDyMkfnmrNpFbZAlkkZgdxMhJBqk86L149wOajNwAAS3HvSVwvc3lbTgWeB4yc9Qoyfxpz6jbRREmNCDxnGSTXPJdIfmDhgDglTnFTxXkRfbIGIxnjIyPr2qk2KyNNNURnIQlDjgk4P1pW1naoJJYgYJHes24ubRCVW2BP94tmqj3AZcRqMDgnrSux2Nk6zA4O8yA9go7/4VXl1USBkWQsvTaR0rPCu2M8GopM8gHBo33FYtSuZskuwA4JBxVZ8Ho8jgcfM3NAkOducHGSKidmDdQB70uWwiQOqEsUGRznGaf5qOAxAwemRVcybeSMCk87IALhR15FIq5YJj3ZIGfYUnnRkkAc+tVJMyIQk+0tyGC5xSWz3MWFlkimB7CMBh+NPUNC68qgZJYEenINLEUkZcuyDrvAyQfoahJbIKttYc8d6cWc4LOxPfJosK6LO6JgRFfzRsOuIgM+/NFvFC+TNfSyHJ5CAn8qrK5OOKUOENMLl3y4RgLezEH1jAx+Iq3Z2cL7g90Yz0QlSwH5VQe4Nou5wgjxncxHT+lFl4uW4gcW8Mc6I2xpQowT9f8KVgTNY6PLH88WuxRJySiQFyT+hFNJuLfCLqZnYjOBGVx7j/wCvVVfEk5wTZxEL39fw71KviqRMmTT45Fz0VAM/j1ppBdDWupzIGa5QEcYkbOfpVgSSyE5JcgdAc5p//CU2jKd2gIXP95x1/AVUn1e0ulKvpAiZuSYWx+po5Q5izsPO+JR9WAqS2khWQhoYpT2Vzx+YrEeGwcgmzkJ7AsDj36UB0gbYibAOeBxUCvc61b6xQKrW8KZ6knofarUc1giqRdWhBGcFj+XTiuRS+RcB7dZu5Eqhwfw7Vej15bZAUtIowcZ2wjAx3IOcVd7Alc6NL6FiTC9sSedobp9OKlja/nyYrNZeP4CDj8DXMt4oMjAEqjtwCkIOT9AKm/t69VFMVw0XfG0AfljihTQG60F/Py+mc5wdzD5vbApy6Q8nytpTRZGCFwRWD/wlmpAYMwkPckdqRvF+orIAGBHqrbcVakgsb8+lRRbVazGBwGEf9aqXGkWMAcyW4RD1VSeTWQfEN25OZWJPJBkJA+maj/tVnK7z8mckE80XTDlNZNH058BbZCMdSMml/suwkwkCEOOCseSfyqlHrKYBTgdc5qceIHBBAycdRTTQWJW0VVGGSQj/AGQSQPpXSfDbwpBe+Krd5I5WSEF8SDHTpxXNL4ieEkg84yNtewfCu3eTR5dVnYiW4JVcjHArooq7uRN2R3E0u4kgkKOAp7VXaQkkA4GOtNaQ8HOG7gVC7gEkHNdhymjYsDET0AJGfU1Bc9CTzjoadYEPagg4LMSRnoaZc8kAZPBBx0oGiqXPPY07w9OI1uYSWG0k8e9QMxDE5yBxijRiY9Ruwvdd2D3zSuVZD9S2K2CDuzmolc7QBj8al1LBLHocZqspBHBxxUM0jsTCQcHOakBJwR0quuRgAiplJ4wKQMkyOpOKcMYBzxTAD0PJpy9xnj3qiWOwCcZ5HamuACOMj607BGfWgqNwyCTiqsSRMScgDApVU9ScinYOOmKQkKRk4H1qSh4YDockHmp1YAc8D+dVUYkE42juTxSo67jjLnPU84qkTYtrcdAEZvcDrSzTMQQELuBnaD1FQqzlsZAJpkbtI8oEjEk7WYdh6UybE8cx2q21hEBwGIBz/QU9pEAJdCyHptOfx4plskQUoFyEOMNzkVIYxGR5R2DJIUHigRWS5jkJjaOdiMjKr1FVLu9NofLEErSkgKCAMrmr1w87g4KBwcKwBrL1GOee0BeVROjgrgY79cntQNHJalMI7zbd2RithOWGWAAB74+tfPPx2srganJM8eIGkRo5AchgDwB+FfRl/DDqN7KGO+EnHlnOCSOcHtXlvxY0iW8gistQAeyQF43C/MSAQAT7Z7VlNXVjvoySaZ87MJbqa5mmUXUokMziQ4yAuAD6AY7V5leRtcXl2WRgQ5Kqozgf4V2L3l/ZedZkiKefcj7uAVyccnjpXOXjmxuknBQh18vIPIIri1R7N01c53UTtIVjkkZMinqfTHasya2jmQOAQyfMSD0FaWuTHzVeMBVJBdV/jA7Gs6OW2iTLkohOCp6HPat4sxaLBlSyS2illwrHcM/dHpz71oXsCx6dHNbSs5ZtzOwAMTdgCOx9DWchTlkdHByoV8EAemD0+tX9Ngi8ucm73RygK0HUsAeRj+E+hqmCPT/gv8Sp/DSy2UoF5F563AjXG4EdQDxjP5e1fR2l6zFqfl3KzM0UgN0ZQw3RjA2xsO3UYHQ18PNJBpmotNp7ymyY5iMnDj1VvXnv3r3fwH8QJE0231kv9rsbiJbO/Cj57YqcDIGPwJ9qhSa0FOEZarc9A8QXUl/dTRuZUKbmyCAA7DkgfjXn/hmC5XSJ8BT9lleMuVyMgkYz2JFd5Ni20yTUTlrRYhNE0R3mTfyASOAQDmufj8m0094reKQosTSSyEZSNmBIDH+8c/hTbuRC0Tk/B8kp1a3DlUMUZaUKSTtPQZ/DkfnXrnhCJv7OtFZAp1HUluSAeGUnAGBxgYHA6V5r4BsIrLTNe1W9CSW1tFHGokJG45yykDqckAc1654M0yU2nhNJUQTyStdMFH3EzkD6YJohG+pNWSseq3ETnVdOcHIilBJ9c4H9K1IIhFqm0ArG0bYOeAc1UgiM85diuYmDHBzgg8Z9O1aKoZWaULyOg+neutHkyLqorq4IBBBByMg0lopFvGjEMyjaTnp6U+HDxBwckjOB3qSIDcnAAcZBq3qZi7D0xk06FTBIAchZDwW5APp7VMqnoRg/yp7wCaJ0AOSMKQeh7VBNyZQeARg96VkDAg8g9vWmQsXgQkHfja3sR14qUdMDn61YiCS2U8g8/Sq01kXyQASeK0AvQ4yen1oYYGCOKNAMCW1ERBGM98CoHPIAGTmtW5XcxJGDk49hVNoCWHAx7CpsUmQLIU7cU26u/s1u8qkO4ZVCDvk1KYiMnP51QvEaS4ttgztJ3c8YosUrMtvKEYgcgHJIFBmXaQCSfrmoWyScZFN2luQCD3osPQmDE5IOfaoXx5pBPHoe1CKUIBY4yAfYetVUzlixDpkgEnOR/hRYCaZAyE5wB3NEAEZypAAO7j1ps1020gZyBjNVllcZwoPqM0JA9CHUbuCJwXKIOSecZP0qnc3IubdkttpJ6Acgn0PpTpbJrmQF0BAOQM1MlqttGqRLsGOcd/rSKRyGpafsMaPIJpCCWyMY9qo/YD5gjRTnjJxwBXS3dlI0gGMFuASMnP8ASnJpwjQKFwQOSD1Pc01YadjASwSEh3QMF5O4dq898a2sM9rZRXjRI8wefzpTlkYHCqMfXivYLizia3eN5CpcbSpAwR3/ABryLxjBCNbhWUgWsDBjkH5IlAPzEdzUyZrTep88fEFLi28zSJp45IrZjISYx52484Y+gBryDXLOTYiOgYg8MDn6HNd1491Ia7quo30hdILy7MkZUEED+EFh0HHSuCv9YubcFAqMTkmN1yHA9+tclrs9G9kjnLrTjcyOfLaNoG24PUk96WG2FpDO6szN2GMZrorTU9PvWVL60kSQ8iSBuc9gQew4oubGK7mUWd3DIAQShQ7gfQjpWhk0cRLYGYSNIWHoAM4PuaNNtnhE08sSuv3Y1Ixk/WunutImWJnVC5YkEoOBVFdNlEXluNik5O7saCbGUbc3EQRoFDbiTtOMD61E2kqpLyEBT8o46H8KvajKbCNgoxIRgMwyD+FY0j3EzPcTh4CAAImPLD1xVktWIL1EgBiWQuQQAUHX86wJFQySCCDdIzbd2Dye59K6JLCW7t0QSlFbLFzxnPQc9KVdJOn7lSQAkAtz+lOxJg34eNIggWIrwwjGST61TlsGlGWJUKcs7jr+Fa0s6XTtFAmxlYbpACM+uKfeaf8Aa3IUZijwS7Nzu96RNiDTrKNIQEVTGDu81wDn2GelTXMxEwcoGjClRxyKuM8RVERG+UZfK4UDv9azVsP7UuiY0ljiBIILED64oKQ2GEXkkSEHAYMWPPy1pXmLZkMQJy3Djg8VMLZIUSKJyQMAuBmqV/nzyUJdIlO5iMYFTYDL1ESNqCuJSRIdxwufw4rb0SOMWs9xITG4PyqRnI9T6VjGR+GXKjlS6nBGeladpH5EKRHBkxmWQdwadi46GzHM0cIAiwsmCSB2q9pMot5XjIIicbSD2z6Vn222Rgh3AxqMZPBU9OKlhmaA5lO5o+SD3Gaxkjpg7m1HbNDKTnJUkAA9q6vQ5hKsRMm1olJ+Y4JPp71zNtcw3E7LGMKQGUjPGfX2rVspNt7LAV27flDZ71g0dSdiv4r1ZYpmZGUyEbWOBznrx71w+vRvbTxoiKB5e4FDnJI7+mPStrWp3nvHWaMLtbbx3wetc1HdNPrN2iBhblsMGHXHAIpJCOk+HWkI1pcl02NwxOeSxPrXo9sj2lskwyBkGqfhTwoJPDkE9vMYXk3blPVgOnHvW/p1u82kpbyoECscFup56VjJpnTT7lyzupFmDxPFLFKctEwyUPc4rotKlMdwCWZZUAWPcOAvcCs7TPDUWoOBb3UdrICATJ0P4iprO9fStQltZ42nMcgBDLjK9yp9PSkkdKfc9I07xbehoEdhMsRxFGxwAO4z6V7H8MvidfaSkyG3+0wAhWVTyhPYDuK+fJI7dka4tHxEefKY5YVv+DvE76PeWyS3hghdiwn29D2BFXG8GOrTjUhax9ueH/ifpuoxW6XMrRyoABGykMh7fWuqu2h1qxFzKIsR/MpDcn2PvXgfhPxLc6nbQPd6VDcMThblTgsB3wO5FehWepRAo0EFxa2sgxLGy7lJB5wfWvQhUT1ufM1sPyvQ7K7lU21pq8RAjhULIjHkr0I/CvP/AIleA9F8Q2VrLaWkVvc3BD+eRtKgsOc9+tbmr65aHRHu/KkjS3IRgTgkcDJHfk1kaLq48V2C2EgIFkHmaZ8bivJXA/KtOZS0ZzqEoe+jyXxH8PtT8ETm3dftMCDcZUzgA8gmoYilzYJKhyCDwDyCOuRX0nb2iajp961/GGSeJFMbDJOFGTjrXn/iH4QHTdLOpaQTNCwLyQgYK+4Fcs8P1ibQxXMrTPMbdldAVZc+retSNEsoCs5HOTjoagdQjtGzZZSQVbgipIriBpBG0oQ4/iOK5rNOxUl1QNZwK2C6scE4INV2s4O4z+FXikWARLGe/wB4U3EByHdSD6MBxRqY6Gd9ntI2JMe4kY+8RUEiwK4KIwQdVBya15NPs5SG8tgAMEh85P4VH/ZlmTlmZT/skkj8KLBcypLu1wAsDKwPOW5P+FNa4hJGIWIPX5hWi2lWZJBQsOgJ5ph0+B1HluGXOARnmiwrmW1xaOdp81H6BQmR+dSeVASFB5IzgirY03duKxbiO4PIqM6e24knbzxg9qFcRCbKInGMHtTv7LAIOAB6nirK6eSCRuI7kc4pUsjETksc9jmqJ0Ky6arMScFm6kGmvpKEg9D7DirwhbIAbA96mMLjIBGexFUFjLOk5wSQGPbrmozpZz93qO4zmtryjwcjNOER7gE0Byow/wCyPMySgdR2bBxTG0iAE4gjPo3NdAYiuQCAfpUflDBJH1pp2DlRhjRbfaxKMNx5VCACPy61GdDhYEG3gIA6tGMgfXGa6NIgeNoAFO8pck7B6bafMHKjlv8AhGrQggwAMehAGPxHeoJNFs7Y5lt4io5P7sYI/Dmux8lcABBz155H4Ux7aNgQU3H3HSpuFuxyq6NYSqsqWMWCMqdp/PmkbRoyCBbIA2TvA6+2OnFdX9lQKAFxSmJUwFXJx3FA7HJRaBEin5Np74OM1E3he0fI8sD0A5rsBAvPH5ikMAbAwFzxkClYVjjH8G2YyCrgnOSG4HtULeC7TCqEZQOhHWu4NqFyCc+5GKTyEyQWCnvkZxTTHZHBXHgOydSEmuVZ8qxZsgDvxWdB8NLa3x5d24BJAEkYJH416b9jEnIKgD19KRrROhGR/Wq5gsjgIvBKxsGEjEZycHp+FTDw5sDEDJz3HWu3+yAcEDFNa2CnIAxUXTFY8uvvhxHf3KzlpFkXoVPSpG8C3EIIMiuAMDK5Ir0zyQAdqgH37ULDKQu4Kcegpe72Bq55bP4RuBhlSMnHJwRzVeTwhcqGYIoB5GBnFeu+SeSVUHPQAVE9soUkQg44PHWiyJ5Dx1/CM6lmNurkkYIGMU+DwSJ97NFFbuTweRx6HHWvZ4dMcjcNMeVCPvA//XqhqmjgjAtJ7Q9A7sDz6ilYOQ8Z1fwk9gC4Acg4ynOawZrIW8iiQ4BBPzHr7CvbZtGLKd5DqDxxzUP9kQiI7Yoi+cksQOB2/wA81SSISPFk0wyKQqMySHjcMfgO9WxouFLkZbha9UvtMgZS6RIgwOByQe/J5qnFozXKKhjUxqSAoHTPtSsi1A4i18M3bW5uPJXyF4MisCAfT1zVO5tCkiqE5Ofwr0n/AIRmK3y0UGzP3grEAj1x0NZN5oyQks8eQOahotRRxFzpjtAcKwPUbq9c/Z11aW38Q2UEvDLIAFB4Az0rJi8NA26ugBDcbWPI/CtH4UWn9neOIkZdg80DA478VEYpTTPscpqy+r1aSejR97WUucqVxwCPfirgX5iRxWTC5iMADEK4BBJ/StXnGRya9tHws/iZWvGIKFc784+orz/xzaW4vojAFDgYkA9Sa7rUb0W8TyABmTkKD1rhtTD3Lm5dPmkOSCc45oKp6M46eA5Ixg1AloWY7gPqO9bc1sdx+UkdiaiMe3PGMVLR6kZtoTTrKCNC8rqGzgKe/pXzP+1V4rS61Gx0eI5MZLlQepHb9K+mJQkVvJKwGFUtkjpjmvg/4qa+2veO765RtwSRkUE9s1w4qfJDQ+v4Zwv1nGK/TU5/QVX+0CGGULZZf1NdBJFp+6RiGJPKjHQ+5rH0CFjcs+05xnjvXQxW3mOQseRnBz0B9K8mhK57fGjXNCK6GPJZ2LsHMyKByTg8VQkjtI5t5cRxtzuPpXSXenxbsNGoPQgCoRYxrh0RRjjpkV2p9z8ikrmFiwudwjn3nGcgVmXlnFkoksik8Lx3rqpNNSRyzKAe5AAyPwpZbFXhCIABnqw6VXMS0czDpYJRi2JBwcHGff8AGrA0dERuBtbnGOR71rfYHXaCQwH5Zp8di5YKSAQMke1NSIaMOXThEgwocDgjOM++aqTWyRMQACSck9cV0hsxMSQjYIwCSQD9Kb/ZMLQOhLMxHIA/rRzBys5c26vyqceoPFCWwBDOPlBwDjH+frXSHQ7eNBLKWRUGBgnn8B1pDpisGIk3gnJOMYHbiruyWrmHNa23KmNgCMk7qzns4ySseSvYk/1rpTpJfJAJAzjHeom8PhGDEswY5IB6UKQ7HOraI6qSQoPf0qtLZoSQCQCfTvXY/wDCOpHtaMM+ecE8Co20MmQkgMwB+oo5h2OR/s58LucsepI7+1DWUqkMiYGcGunh0V97iRgueRjqB7+9TrobuwUMCmeSTyPwpcwanG/ZHJJIyScE1LHYEqAQVH0611C6C6TOCjOAeCBjI9acdMDKQOhB28/zo5gscr9hAB6j0z3pjWqxEAkgEEkkdDXW2Olo0u11wEHBIzmp/sdnbyqSGdgcmJhjI9c0+cLHG+QrYAYAdcnvUU1meWByfbnArrHsLIyM7qxyeABnFIun6c8oQvPuIOMLjB9PcU+cLHJC1KOQUwAM8jrUHkxJKPNGEPKt6Gu0m022d05IDcYPf2qhdaVGmFCZCkkP3A9DS5xWsYCQBhhTuQ8hh2FBiMbEsMk9K3Y9OQqcqGHJH+RVdtNx8yrlR2NHMBlGESvhRzjOKRLd2UsV2qvB3HBzWrHZkuCE+6ecdqbJaM4LFSozzxz+VK4rmGUAyT1747imLp584yIrCM4O0nPP0rffRwil8AuRwD2o8maNVKEE9CPapuSc/wDY/nYsCQTn5ieKkh0iB2cyrvBGV5/rW0LUnAdOTnPFTJp7bQThQeOBUgc62hwMRiHacngHOB+NVp/DEM7AmLcVPQnkCuwt7SJComfDMTwR0H1q1b6XBcOAHwzHAJOAaVwsefT+HrdUVBFgA5wpIzVT+xUEoJQlQeMnPHpXpr+F1YOXm2Op428g1m3eiCAbyGYngbV4z9aFIDgTosfIaNgM5GR0pj6NGzggEHqGIxiuwudPldkABdiCW64THb/9VVGsSzAo205zkjI+mDVXFY5dtNaL5kJxnPIqQXAgUMyEAcEgda7RodOFu4uA8swGSsYAGaz/ALHC0LFSqnOBnt+FS2NaFCOZJYlwMDGchuT7EUxESNmZRgdMH3qxLbBtwDEyr8pJ6fWoRakSp5h+Veiqfve5P9Km7AuQohVCYkDg4Dd6uLapPhDGpIOQQKZZiNoHkkPyhgBjtVhWHmDBwSMYHpQmBD/YySEjyyCD3GRn6VI2lgRlRArgHPK96v2mI1AB4yT9K1rNElUg5yead7GqVzmF0uzVneeyJYYAUgc/gKR9JspmUiJVK8gZBwPTFdhLaR3CMGGTjAxxVGfw5DMHkLtE5HQDqadx6mCNLihiLqmBkkEDge9MhvxbzITIShYDBGc81YbSDE4UtKUX5chuCfpV+w0qwDqWLkgg/NjrVxvcGj2b4e7bexjCqAhOc+5713cRJYqBx2PrXnfgclbeNCcbeOtd4JwMFN2OnIxk17lB+6eVVj7xowS/MAeBmtG3kCgEn8axrRjIzDJJHJ46VowuMAEZFd8JWOWaubsLgBSCCD+dads4GBnJNYdq5cLk5IFatm/IBPSu1O6OK2prxkHnABByDU8bEEcY9aqxkdc1OpGRzxTWgzRhfBPGKspKMgEYrPWULyTgVYikDHAOfqaq6Grl3ePXAqWOUcY6VVXGOefrUgIGB070aMtF+NgcHPFSBjk4PFUklAwCc1OsvvkHp7UIRZB6nHNP3eg4quGHJzk1Irg9+KCVqThhgdjSMeCAcd8Uzd6U0scYxmgognYKeRk9aozOWBJGfepbxyMkce9VBIJCRnA65zWcmjaJBEwSYAHgnJrUjuAoBBJA64rAuZCr/KcHtUazuqsxlJIGcGudyN4xR001+iqcEEY5rGuNSjJOJMc8jGa5251kyE/eAHHpTLd57uQBDkd8ipUypR0N6C5MsmFbI6n3ratlGACe2fpWdpWn+THlhuZjknHGK1WcLEMAALwTWikY8tiXcqZJOPan28oYkDp9c5rHluw7FB90dya0LEjYCTg96u9yOU10IXHOR7VN5g4qipJUAHBp+8xk5IAFFi07FsyD1zUbujcjGRVGW5bJCED60iyk4BPOOTSSsF77lsOMkZINNLA98mqbTEcg4HvUS3gkYgOpPcA9KNQ0LzuFBzwarPKSTj+dQyThQcuMn8MVCJRyRz61SdjMsbySTnOaQN16moRKBnkmmmdc4GQe+aLoqxPgE8Hio5FCsM8DFRrcruIwRjuRSSTJIAOuOlHMJIczBRgHIqvLMFyR19arz3ITJJOPbtWZdamAvzHOOOBWU6ljaELmi1wD3/KoHnC5JOR79qxv7XjUEkED07ms2/10KpYZOOTjtXI6vU6FBm9dXyCNzkZxgV5948vN2mTuj7HClTt7inXHioIznDgYJJ2kgiuT8W69FcWGYmZ0YHO5SCD9DWUqyNqdOzPlbx1ps02oz7GIUuSCe3NcqNPlhwcFjjqR1r1LV9PklupQ8bAOxKsBnIrKk8PysxURMwxwxHArzK1XmZ3K5589rKMZhLMeo9PemtaHdgxkED0r0OTw8UaMhG2FeWAyQfQVF/wjZlUuCVIOcMvJrl5jS55wbUFimzDZ/OnLaqoBKA47EV6De+FQ7K7MY9wGAqjmqN14da2gJCFxnliOlLmFfyOMlSAEM2VJ6gLmqsltEJATCCCeCwxXY/2Uw2mJSSw7DFVpdJDEb0JckgYHf60+ZiucZcQxmXDAKOnHaoXsbd1JyAp9DzXZS+Et7htmD1PHGag/4RAbiBFtY8kgUc4rnHzWVuCqbwAMAE9qqvZRl5Nr5I7joK6+fwcsiqhXIU5x6mkl8NBWJWJlIAHA4J96Ocm5yP8AZwGGfAXGTg9aiWwgXJQEZ5zmuquPDkrJghgq88DFZsmhzqpBAA7YOTimp3C5iXFkCoWLAJ4JzjNPt3ns4mVflK8Dvmth9IdkChQB0BzjFU3sphGUADMOhPGaq9xjU1G7eFckDJwSf8K7f4a3craggI81QwJIHSuC+zzCMI6bATycgmvUPhTpIk1ONEYBWAOAP61qpWA+j9PnV9OgJAZwoBwOK8l+Ltw9hHcFgHUqWXaevHSvXXt0tbVSAAiL823nB96+f/jRqCFJCWJUH16VMHdlWPDLvV3t7p1jLBScsCOhrZ0tTqLAIgOBuAI5rlL+4e4uGl3sSvJJ/nXW+EboZ81zkEABj3NdXQho2rS2NvESFCoDnHvXI6zf+VezAliSejnKg+3tXeXZjEBJYAEZ3ZrzDXHH2qUAGQDqTRF63JGzyyqgG8A9cqeKy5NSd5GDvlMY4Oc1Sdi5JBOB2J6UtmsRlIxtJ6nsKrmHYMF9zE8Z6VJEsCIzMiAnu3apmCTqUDABewHWo3hhbCoFBAxnPU1K0dwsfQv7PUwUQkbSoYLlRjI5r6ueCWSyERDCRlGCD1Br5J/Z/JTZGSFAOcr0JzX1zDepsjcHJKgDngYAFZ1HZ3HFHi3xFthapOFiVmTJJHU+1eTXWvumBEhQEYIJr0r436kLK1d/M8s5LZHfoa8G0/xD9tvZI5QFA5U+uauLuhtG8NtzMgZACTkD0Nex+C4A9mUYohTkbj19q8ftJ45pUAKg9dwPWvXPDKiXQjKGZSCAFHfjnmhk2Of8dauls8m8CJjnCqc4NeJa9rLyuHkfYCSDnvXWfFvWiL2ZA3lkcBS2SBn1ryi5vRMhDOX7YPI/OjcuxNdaibglkLZUdQf6VE1xDDh2Jd8ZLFs5/Cs2WZ45AVxtxwqj+tUg7s7SBQr9Mms+Uixvi9LKSjAE8gqcVdttQcyq29QDjdtGOnvXMJO+QQd+eDtGMVbhuFiICqFQ9venyhY9Y8OausLI5G8Hoa+vPge6vp9u4fehIYE9wRxXwVpmptBJCUc78gEDpg19wfACdWsoVBLYjQfQ4rogrGFRH1DpajkkfLzx6V5R8ZtWn0zTpGhcbzlht747Zr1CymJs3bd85B3e1eJ/H6+TT9KKBHlkJO1QMbiRxzXRB3kRCNjjPBXiS41XUQJHKhgGwO2Dzz+Ne+eGyHiQ7wOOCx618t/CrUjcXgUoyMCd2TnByOK+nNAbNomOSDke1Y4lWe5tT1OlknHlleMdDnvVrwpoelajcsb8qyBsCNjzjH8qyrtz5IYcA1gP9pjmD28zRPnJIPWuSMuU6LHoC3fimPJ8+1f1IOP5irCan4p2giCKRO7Lgiq/9oKAfmwD15pBfkrnzQnovWuPmOgv/wBp+IFUEpj2UcinNrt7gCeBicdyBmsp9TI4MuRUZ1JSOWyKOYqxfPi+CFiJ7d419dpOKP8AhMdOfBEiHP8AeyMfhVOLVQoJWTnsDzihtREhJIjI9TGOf0pXYrIsyeLNMyS9wiD0AJqM+LtEbAN4oPuOlVGuI5MBvLx7KOKjWS2jYE2ltJj+/EDmldj0NFfFGkTgiO5Vx3OcVHNrFhsBPllD0w3JrOZNOkkLHT4Cx67EAx+AqKS00bcGOnKX74kOPy7UO4aGX45aw1vw1qEDwAxiMkMDwPavzk8Vaa1l4gv4wpEcchUc5A5r9ItQtbKW3kiii2RMrBkLZB49K+AvibYtZ+MNX3RMEeUhVHYA9a7cI9bM5ai1PN5nPIdcLng56/hSLbJvDs2FIyAOM1buYBNhVGD3JGKrvZCMAYJAPXPSvUaORoiYlAUKKVJyCDkmoHO0EgEqOSB3q0kRyctkUyaEBHByQRjA6mpsxmWcyyGXeUBGMdcfh+FPiRSSxJG7jJ60kS4LI4xg4A9KnVURlJGVB5xSA0tKtDLdxRAqhJBBYdRmvqr4S3lvo8MD3KFolCjCDk8c185eD7EX96DLE7KpBXHBHpX2N8LPAzC1hnnstzH7u45IHFefiI3R7WCkqa52enaAdEkiN3pNtc20rYz5nAJ9f1NaxmbGSNx7kmnQQQ2sKoocMvUk9KQyQA4kDtnptFebszSriHVeoiuCSSmPoelI7E8ADHvUqywkZLFR9KUrbEnfcRoMZAc4zVHPzEICqCBwaQSAHCspPcYzUw8hgCJkAzgcjkVIGgOQoiYDjcpBNLUOYqM5ByTx6UzzCOoI74Na0VvHIFMUAYn+6c/pVj7BKAM22099wxxTJ5kY6OT0yD7ipUuWiyDbJOOo3MRmtMWIBO+I/QClFipYgRtjuMdKVilK5nyXr3G0fYLeDHQoTmo/tBDEHGR2A6VtJYwYy1qzHsx4oaC3Yn9wUPo1SF0ZcdwSciTYPXHSr0d5KSA0rEgdM9RUn2eJCSEA+gFOGBgJGW9cChFXQ+KW2ZQXilJB5bFXUayIJEUoGP4h1qkbooQEtpPQljjFKdWijUkwsxXqMk/oBWlzOxoxXNomMpIR24HFHm6c2QVlViclm6Csv+24P+fRkPX5j1/CmHV4iT/o0gPUEAsMfWnzhZG0BpmDteQHOeVzSlLDJy74xnPlj/GsZtRQfeDAEZGBUUmroq7jlAeRu4zRzhynQItnkEOwJ9UFWVtInYBZNo7EgD9a5RdXgKhjMCTwFB71C+s2gBD3ihwf9XzyKOcOWx176eMH9/GAO24HNVbmzgljeCVkZHGDjB61z8Wq2zqxScuQM7VU8046khjAAmdPTy8Cne5NrGff/BLwrqsplkiKOSSxSTGTV/QPhfonhdi9i8hPpIxOPpUo1IomY4iB6AHNRNqd00pBjl8vt70adjTnla1zpE0+2UA5IPrxTxpyYAScAHnqOK5WfUr4rtjicJ2DtxVZjrJwVSNF7tkkj8M1SZmdsmkliAJ0B6ZJ61YTQHl4F3Hke/Arztxq7sC1+ypnkBOT+vFLJa38igNe3JH+ywFLm8gPQz4chGS99GWB6YqNtGjXDBopAeuOtcGLEPtEmoTiQDlixOParkEcYbabmRgOhDcmnzd0B1RtbVQd80UYzjazAZqndy6Za43ywknptkA5rGfQ4rgEkPIcZ+Y1D/YMCniIE/Ss3JgvUrarZ+EdSuGe6ncyk8mBmOfyFSafLoWjoTYJdzAd5Mt+h5qf+z4oWAEYQ/SlYRoQQoGO4HShXKuTp4mt5CSLCaQE9ShAH506TxJChITTmJ92HFVTcicYLlgOx7U9LkQ7SApB9QKd2PQT/hLb/kR2QUf7QApU8T6qSQIokB655qOfVGl+UwRgDoFOM1T+1KSQQwYHsCetFxNWLsviLVZCQjxxA8E7QT+dJBfXs2Vk1OVSRjgcCqwkJyQDgDPIo8xhghcn34q0SaiWUtxEQ2t3BLDHpmq8uhLApD6ncSsx7dR+RxVQSOzYYKB1IUmkLMWJGQp6DPSquVYsLoC4yJ52yedzkA+9SxaHCmScuM5O6QnP61RZ5iTmd8dgD0pftEmAGY57Y70XJLj6bYBztgWIgc7cnn15NVniiRsEEgenWoTMzEEgkjvmhpCSCQRUg9RrAmUqgIXHeoHDoCQCRUu/0JJpDMoOGbAHtVgUGmvTkJApAPU5JqpJcX7sSICUx0IIOfoa3g7YzG5I65p/myHgMSfrUCbscnLFezTqRaKnYvwP0qY6a8kZWRCWP3nUYP510wRzyS2fTGc08RsFwTgHquMZoEcQ+hkuWSCRwOhIJIqvceGpLhgTZs49W4x7V6LFaO4ypY+oyeKf9kIyGBJ/GloGp5efBUZcOLERMP4lYkn6ioZ/A0soISBgD1KMVI/KvWo7MAgghCO5HSros1YAi6BPoExR7oe8eCzfDCV1Jaadc8BmOSPxNMHwwuVRAuoXQA6DeMD8MYr3mXSrd4yHlLFemBxVOXS4kwUOT34prlC7PCpvg3Z3TmS4u73eerK+c/hgUq/BbSoW3x3N+Sf4RKVz/OvbRanaQBgehHWq/wBmjSUkrk/3SKaUR6nlun+AbTSnzBNdRORg4k3Z+ua1I9BhtyHkaSQnAyzYz+Vd9J9mIKtCpPUcYwfrVdrOFskRAk88jrQopCbOSNuiKAqMFHAHXApyyQQgsSCOh5xg10j6UCzYUKp7AVFJoiEs+0gHgJjCj8TRy9guzCjkXY6x8kkHJ7U9iQAdmSfbrWwNFjjyQME8YA/rQ2kk4KFs9PpT5QMZpI0AM8WScYBB5Pao5pnXawi8tD19hW1/ZU6cFs/T/Gqtzo08o3AsvT7vPP8AhQ0O5nNd7XAC5Hr61BLq3kAh0dxnonrV59IujkBCzDuB/Woz4eupCDgg9KlqT2DQoN40iRgPs1woH/TMfzzQfHLjJiN2pIwN2MD9c1YPhS6JYuWAzwNuMCoh4OlXBCMQOcEdaLSFczrv4lXNmoBub/IPPlMoUD6HmmW3xSF0wAv7wOTtCyAAk+2Oa1z4R84hZLbcT2xn9a3NL+GrZUy6IkwI+8ZccH6UkpBzGFB4o1aV8pfXCxt/EVBH51eXxHqe4mSUPEO5Jz+VdhbfC2Aqok0+KIDAAa6IC/rWjF8JtChAa61OS3Y/wQykgVoqbe7JcmcDHrWoO4YAsT0BUrXQWOma9fRCVEtwhHG+cA/lXWL8MvB6Zzrt8WAyArEkms2T4b+FzKSlxqsh6hlxz+JHNV7NLqRzyKUXhrxAePJtWPb9+K0oPCurhP31oGbHBjkBwaxrjwHfWsrta21ybVTlZJGYHHr8vFVxa38LfLqN0hA5USEY/Oi0VuhrmZ0a+GdT5J0+4+oAp7eGNTjG46fOQe5Fc6moalCuDqt6MdCZc/0qQ+K9WhwP7XuCB/eIJo93sUuZG22iahCAW06YqemR3q5YeHby4dTNbLbJn/WTMAK5C78Z6lIpjl1S4aM8kA8kVn/8JMEJ33M0qjnE0hOPwqOaCLXMz1mfwxp1rHum1iyQ9CoGTn8Ko3VvpcMY8q6iuiP4UQgn8TXmY8YWCk4RSe/JPNOTxpZZICM/srYpOa7Aos78yWSJl7Zkbt5hH8hUIudNDZ2AtnnaMAfpXCnxhbMpwSg/vO2aiXxXaA7Y9wZuSWPBqOZFcp6HHLaSSAIUQHqWwQPzFa1g9tEQYNUsknJxk2+CPoe9eVDxRbMp8wll77CAasQ+MbNGHlSuCvG3HI/GqjLlJlG57I2peIowBBeNdIR1jjVcD6n+lU5LjWpnJktLi4BHIa4A5+grzEeLg+Stw6gdQzE1ND4mmDh0uXHockEflVqoZ8jO5mlugxDaQoI67pSSDVe2vmWQl9GhnHQgOTisJPHmrqAiakSAMcxKePqeTT4vHGphiTqTAf8AXuv+FXzhyHYpaaZq0RDeHpYn6boSTioj8PbWcB0SaJvSQ4ArmW8XahdAl9RmwemwBP0AqvLrdw6kNczSg9RJITSc4sXKzek8EWNlOTJfMjnrtYmpo9H0y3YGfUZDGOoA4Irj21CfeCLhio5CjoPalF7KcnzGJ6+uaxvbZFcvmd/cW3hprAxWnnSXGDtkyQAexxWJ/Y2oAYh1NQOwVR/Ouda8uMgouQRgjBJzU1tqusRqES3icdsKcgVfNfcErGrJoWvKSq6qUHoFH86qNoWvgkjVIu+SSamtdV1eR1R4UweAoQ5B960F1i9t2Kvp6nHUstTeJepg/wDCM6yQMTx3A9WkPX8aB4Y1l1JaKNyOB+94A/KuhHiRyCGtFUHqQvT8KJPETKgITaq/NkDGKpOIrHLz+FdbziKzjfA4Pm9/yqu3hrW48GWyy3TETAgfnXbw+IwyghBJk85fGPwpZPGMcDMqCMkdcuT+mab5GGpwEmlapE5U6ZdMB3Cgj+dL9jvkQu+nXKIvU7On4Dmuyfx+I2Ba4QHqASKcPH7TMVM9uUI5LHGD9O9RaAanDyJI8YD21wgHIZoTj+VIssLKQ7OCPWMjP5ivSIPFHmqCFhdQM5kYDP4Hmob/AMUQwL+/+zoTyFGDmi0bAm0efrDbT/dk5HUEEVH5FtKWWN8lTzxxXYS6ybtXeJreAAE/vYxg/iKx5riSYfO8Uo7GNMCosmWmZkOkeayhZUds4AbjB9atTaKIQolltyWGARIODSGySYjzVAU9ADzUU2g228uZPkHBQSAZP1qSh72dqNiGdVfoWHI/CkaOyhUq08TkdWIH5VXWwskzi2Zx/deTOD61Mn2GEBXsoiMgDcM0rEaFKaaBZgqSrk9Bxk/hSiOWYBY5Qjk43Muf0q28mnq7qtsrSAkDaOFPsahcxBg6ghuy1NiroYujaqeBD8meXZgAfcCp4vC+rSMxD2qoDjO4nI7dBSx6qY87oC6njHmHj8asRa5GuQEmjJ5I3cVokSNfwld5AeUBs5BAxnHbJofwtK4zPAXHbY3JpZddncgRvtHowzTB4gngGS8G/PV1qtAGHwxEGJeyuCOxaQAgfUUsOhx27kx2Uqk9XlkyCP51Mus3EuQ3kHHTy1IH8+aQapqJkws8EadiYwSPxp6CWgj2AOSYUB+martZqjEiJVPqFFWW1u+Uhd8Ur/3tu3+eail1zUTjZbQoB1YkEk+v3aNBkDLJk5VgCOmOKjCynKsXI9CDipPt+oS7nXYkhOflGR+QApg1HVFYErHI/dto4/DmkBEyNtJCMMdmBFMZRgMykE9j2q8dU1GRh5umtcFuhjBP58cUya5nBPmWLwnp0JB9s0C1KLEFiCCPfFO8vgZ5FTee2SDGY+/IpVUuMggjvQMgKA5GcUbDgYPH0qbzVhJ3qAF53Gnx6ikmGCI/PGR1FNICsITyQMZ9aQQDdjIBx6VPNOZzjaqAcgL2pYkDMAepqeUmxAbc4AJU+4pgt9m4YB9ea1obWPJLBmHsM5qxElnExBsTKW5KspPPrT5QMJXjiUB3VRnAzyBUong7SKce9dPHEsgOzSgV9sj86etmBgDRwAD2OBS5SjknuonOFQSkHI24OPfNQMInyXi3A8AMCQPeu2ksWMQzp8EYJx8x6fjWdeL9nY/LbZ6BU5I/A0WsTexzaRqgKLCuw8nAxn8KcCMkGPAx0xjFXZJnlyNiEZ5KgDH4VAckngD0qSlqRqV6lQR9KkEi7cAcg+lBTuQPxNKsZ5wPyoATeNwJOBnpUvkxSHAkDA8kqDx+FQrbI8gLsSFPTOMGrUVsACQWzjnacU0guRi2tVOCZOeNwUZxVmG00kYLtM7AkAMRz9ajMe0ZOSMd6iwrZIOR0pAWJrWwcgQM5bphwMfpVd9JiKliYyVOTzn8KabcAgg4/pSC3GSASTnPJqrhYGsEI3KFUHqM4z+FH9mRbgS2fXHapNpwecGkVASTnP40rhoQHTEXJVTGmeFznNH2UDIJzVoISQQSR6ZowRwQRSDQqCBVyScDNLJbICCpOT6nOKshQxwRinfZz1NArIotBujKHkHqD3pgthEgjREjjHIVFAA98Cr7QngZ70piCj1+tO4imqsDz09MU7nOccVYxjII60MhwADg9sjrSArck9CKkQ8kEEfXvT4425G1mI74xTysi4GxgOxA6VICghRkqpGOQwyDUySRlQQFI9Bg1CisMlhgdenSnsjvghQR64xxSCw47MAqufpShJAwYowGfvEZAqBkDKB5Rc9gO1HksmAFYd8DvQOxdMrKCQ4BJ52jH48VActkggj61Gu4nBDAdwetSCH5SQMHOPrTSFYgkzk4HNRPknAHPc1dNvnkHJI6elN+zgE5OT246VVmGpSJcDAAz79qRX5xnJFXfs5bIBIPtUyWsQiKsGMnY4ppBqZ6sTyQR6U4SucAE5x19K2fM06NSDBICBgqFOSff0FJbTWjOxn0xQAPl2ykgD1I9aq3mOxRsbWS9vbeBMtJK4UY44Jr6j02yXSNLsrFAAkUQBH+1Xjvwz0i01jxbBPBERBbrvbcMAH0r2mUiSV2xgMeK9ClHliYTeojE4JI5NQTE7CR97FTPkA854/Oq8mQeRkY59q1Mi/pLhrLJwSrEZ/AZqWT16gVU0QgWbgDH7xsAnntV5wCCDwetJlmRcKULYGR1GO5qOwcxapG2SFkUgj1q1Oo3FsZyMCqE2Y5YHBIIYDI9CajqUtjR1JSsbkDIU/nVADBJ74rVv0LK564XOPX2rHC4xjg989jSkVEkBOc1PH8xAznj86gQDIyf/r1JBvzIGACA5XHU1KGywDznr6UuR6570xcjORilZiuDgkewq7kFmCIPgE5yCeOwFNHoOcZzRA5ABB2g9Sakuw8SDYoHGAc8Z9atEleVgoAOCT2pgVypIAxnGWp8a+WAxO92HXHWpJbWWJFkYYRucjtRYL2K+wE7ny5x1J/pUm4LGSSFUHk1ViuJHumjADhQW2juAeuaitbqW4u50mtwExgCNuFxUXLSuaHmM4BHC+pHUUsXyABeB1+tQ+YVUgg5AwDnrTgz8YAB9zVJiaJzKUZWIAAOCB0NWGBIJWUKDyCw4NUsPyC+AR0UUsDpG4R8uMZBY5H0p3JHmSVWwAjngZ5A/8Ar1HeWXnSxNPMZHLZMcYwCB2zTzmSYMFJUcAAd6kjfy5POYsQuflx1A6mmBi6xZ2+qeakQKTKQEVemR1zXI+IdFfxBoz2ckhS+jJCNIo59cH3HrXb6dBLI0tzMot4DIW3OccVznijxNa2TyjT4fNJG15SOAT0I9aiUlFXZdNSbsj4y+L3hu50LSbuK7EUiQThYpWXDgnnBI9fevDp74zhS4YyLkFeSOO9fT3xYt50N9cXGLhLlCjlhnY2eGHavAPEmgFipSNERlyGRuXPfI7V53tYykfQ0qcuW5yMkouZTGzBGbpz3rMKPp8+y6jMsEpIEgPIPrj0rTlt5HdkICmMEgsMngdKwYruXy5FJOCDwea6ItdCZXvqSXFjIuZUlyhzgr2I7VJpWrwWl5E96GkjKlW2MFJPb6/SpLPV1McdrdiX7Pn5WiIDKT3zUGp6fMluXlkR7LcUijYAlM9Se+T60yLnTG+05AQ4Nwsg3RiM8off2FN8LeILnwhqNzcRKLjTr1DHNEpwCD0ODwa4SGSeAuYzIRGBkKcEr689vWtn+0Ib2GKWCUkMCksZPAPbA/pRYalY+jND8WSxQ6ZpDThdKuo1byQwIQA4O4k5yc5I/KtnxhcyaL4QSxCyR6eZTILjILTEtyABzjBwK+fvBGrLbXEsV2WYq2EZudox6fWvUvCWpT6lrQN5OJrNQQwLEgt0BG77oAOcD0qW2lY192WqPQLHSgnhbw/oTxSQS6lcG6nVxlggOcnHoAOvevZfCwTVtfmvYIne2tP9Ht1QYDYHX6A15VoqXd5rTC3d7i8niFtaEgnZAcZcHqc9ia9/0HR00W0tNLtnwIkzO6joTjP1JJraB51d2Ne3tgYXjckAnfIAMF2OOPYDArThQbQAcDpx2qvGmwAKCQDzgfrV+NANvGe+PWuhHltiWqlbYgLggkD8DVkqFjRyQCjDBxnqcH+dQwgsFXuzFiD2ANXHQGB1IxuGD7VQmS7NvOKcAcHAwfelHIBHGetO6DBqCSOILHIyAYBG4e571MuOhOT9KiOftUJA4ZGByfcVOoxgds5+tNAKo4AIwabIBtI7+tPIOM9fao5iOBnBPOPWqApkB+Rzzj8e9BtzgHHJ6YqZFIIzxzk4qRV4P1z+FAFB7Xgkciq7aYhtg4iBnMpBK8YUDitbAwOOM0ELyDgZoAxTYsCBtG0DrmmfZdvQZPetaaRBkKOOmSM1UYBiAOmeSaB3MuWMqeBye+OlRBACAAAcc471e8ouS4HBPGR1H1pGgHJxgUOzLTM5oAc5HH8qaLTLAEZBOD2rQFuWbAO4jnmniMlixIJPoMUCuUhaqo4wAPXvTHiRlJPAx1PYVfZcZGKo3YzDGikEysVAYfwjrx+lKzGjOa3DsXIwM/KBzxUZhOQoBJOTmtIwOMALz6ZxxToYG8xAVAycEHniixSsjlNbdbeJ3IBKbQP+BGvCPjjfDTrXxDAJXS5vLe3t7VASC7Egu3ToAMEn8q951hGkvbkSSOUDgiNowAMf/Xr52+PephvFNuJYmS3hsZJozJgBm3cEevXH4VnPRHTQXNI+ZPF10YL50jGxANqqDkcDBP1rhNZf7a9kFcqSThh/Fjtn0rr9aupL25N20YVlQguowMntiuNgQzeUjhiEbO4+/auWHmd0iS4hLTJKm4TodpCkBR71QtfNXVXkd/LBP3s4+b6Vu32y2uDGOVwBnrms6e1MBJfaQRuUqc5FaGdyaW5GHGwu3UtuIOOw96qXespZqQ7FAFyfMGfwp+VSNnc4RBubJArLuo2u7h5JggiPKhTkkds1oibly3MGqMvmyvG4Ib5FyQPUA1Jqt7YWoQ28guQDtBkXDA9/Ymqqo9vEHQFJuq7TjI7c1mvAsd4kk6YlAJ2Hpn1pmZqOzzxmV1UuRwh6gVzl3cPJPLCp2uQQD6VctNRuY9TaWRQYFI6/dCnqD6n0q+lha3OpzywBsEZEbduOCD/SgDlLKxdIiBGEjQ5eRmO4mtAWrXDIFThsDaDjP1rWm0x3BDDAQ5btkelK81rZROrSZcDJCAEj29qAepnS6M0oJlLJHH/rVXGAOwJ96q6rq8MEX2aziYSheZcYXHpmmalrs8kzxROFRVz5RH3ie5PrWGSxj2yuwdjjgcDJpWA1dPkIt0eR2JyTgdCfrUF1ma5jAc+WMlkB4P19aZclrS1IOSgIA29x6Vm2bvLcklC7glh1wFFIDaNqkl4mGIicgbB2p10jCxupQpXEohAGRkGtXSreM+TOqq7dSx5B/Ck1bSRLbsivIUUlmEZwQexPtUGkY3ItFY/2gAcSABVAY8EVfnjT7e5BYI5K7CPu/Ss3w6juCxBDr/ER0xWvdtuljcgBiMnvk1DdzeLsWoSIrMpCSGGFLA9cdK2tPIuoWnSTDhQCoGfx9qwrOPd5oCMhJ3Nk8H3xW54WEUOreROSIp0KEe5HB/PFZtam9zGvmM/2sAhpYSGIHTBzjmsXwmyXeov59uwLEkyKehz0we1X3uXi12W0kiCGaTyplk52bTkEe59au6bYuuplgVzISsWRjYAefwNIpM9NsNSgtNPMcUEigqFDdMEd6u6dqzWvnCJFmBIbbcDO0Y5xWTNCbeBQX3R7QRtPU4rT0HTZZNUaNkyqwiTcxyuewx3rlcdTqizp7e3hh0vzIIl804kABI2Z6j3Bq7DdG9hIRPMLDa5JGUxWJHpN67Bba5UgkEq5yF9vYUy4sr3TNSS5iYSRfdKA8A9/qKaRrc6e1heFtj/KMfeAzxVu4QvAYim9SMgg9f8AA1Rg8Sra20FzLaSTIjbZWhGWRe/HcYrchvdK1O0kbRyxjUbwZARnnkc855oZrCR1ngDxpqnhK9srS5v5LTT5yMTMA4HHGQeg96+m/BWrT6xcta3Kw3LoocSQy43g9CB0r45gdruxdGAmYNlQT0x2Fdh4Q8Y6ja3ltaWxkiuchYHDAAexP17U4VHB6mFej7VaH1B4uWXQkme6tJbvTZhhmYgshB45H4Vm+H45dCubS8hjLRX0JGyYZIwNwx+GK55PipcahMuiazAJpEKiaWFvoQPz7ip/FfidF1C3tlylshjaNgCCMgZAPYY/lXXzxbueVKlOK5Wex2KPHp0N1LGJJntmbzGyGyegwPQV02gq0lhAxjKqYgGDHO44rkNLjVdAS6RpLmYL5O45IUHqfwz1rstCcmxSInMkQCNzkcCuyOqueJPRnlPxb+GMSq+q6ZEUOcyxqvT3FeHXFnMZSAiMAOrLmvtS42PCwdQ6N8rKRnIPUV89fGTwPP4WujqunoWsZT86gcIT2Pp7VjUp82qNadR/CzzSO1u3wCLeVB8wBUFh61ca2iMIMtpAGAyTtHT1rLGog5khIwBnnqD9Kjk8TTEsAQoIwQAOfXgiuE3NOOSCeIlApUHqrYOB/So9lmG5iZyTkgucGueGoWocyyiNnyCCQOB6GtFfGFtHEFEaE45jwCR+J/pRp3FoX5rgBygiCEjhQDgioFjKLlAyqTuwGOCfpSL4005mCT2s6Yx88QXB/Cql1qOmXEoNvJcRDOeWJyPpgAUmFi4dRjt2AexuZjjgrIQCfqOaZNrJcfJp8sIHUrJ5mPqCAaWPWre2ZQ6vJERjLA8/gOhpZ9R0qRhlJwSPvrIBj8Mc0rjM59VvZGAS5ltgSSBGijIHY8ZpYfEN1EGW4dRCD18nccd+etWPtGmHcFvQjgZCyrgt7AjPNItzpoRcStjGGIQYB9BnFImxYi8QWQ4N3sJHBeInj6GrEWqJKxYX9q8R6YjYH8ayZb+xIYC3jc9AzdRUQa1lYsBGg7gmhS8xWN19XhgcAyQyDGQMkZPpQniPzDzYKCP7sv8A9bisPdaRuASGwOqmrCSWBB3yMremAcVXN5jN9dTRgpaIn2jIJH41K12gBLxsQecDGSKwra/062yyKASeCD1qxLrVs68KCfUGnzCNBdVhZwn2WVM9zjFXIGhfJ3AADOCa5v8AtiNCSqKDjoeaF1CKQgBIwW5IbIyaXMPQ6dpIslhyR/FTWA3ZUFgfQdDXO/aoi5IdUPoDVuG9liAMb5/HvRcVjSldYSA5CZ7scYpokGAwKkYyDnrVdpZ51AnUyqenyiqrxxpgJDIj+jD5aalbcDUUqVJyCDShFOSrgEdwelZH9p3kAASCORR2ccGrFn4jEhYXemrAQCSYwSD6U0wLzoxABOfcmojbHcCRz0zVSXxRaSsVOlSqMY3mTGPfFU59c063yFjuYyT1BJU/jUtodjWaMqRkYxSJkZGOO2Kxv+Emt+QAyjqAQTge5qSPWWkJMauqY+9jGT6UXCxsDauQTkn17U3K7SefxqlbXcszhUtpbgnJIjxwPU5qxJI64LQSQjphx1/KhMdhxQOAB1oRSrcqD6D1pBc2pwHuVgbOAJQQD+PT86uI6lcRz6czHgB5zuP5HmmSQ7A3VdvsKURLkAjIx69KlaK7DgpFYSk9B9pIB9gOTn60jxalEQ40y1lPUhbscfyoDQesFouHNzdI45+VeB+tUrpEdi5leU56sxPNB8STocP4fwBwSsxbJ9qzrrWJHlcCwngc8hWUYOe2aL2AS6hkwREGB6ZAH9azFszCSJY3AJyCR1NXI9QlILSxeUTxw2R+dK127AhYS4HOQc0kySpKkUS5kDBc84HWmBIJ4w0BkRj0ycY/Crj6jLCocWkhPoMHH50qeILORdkthKj4++gJBP0pgUEjuYiWkvxAg6sQCeO1MlezulYO7Tg9WVeT71eivNOdifIBbJJEhIx+FTyanZQKQ1tEi/3gSCaTY0YF9f30Fsy2UQEQGMzLlgPaq/g64nj8Q2t06NFmQZJ9jWvqV9ZtGrwlkZgQqryCcfyrOvdQSGOzjRcOrAsw4wc1zVKnJJH6bw7gfb0Kkrbpo+3rO4F34asbhTvIROc98YP61qpqkQsRKzqDjGCcVxvwqvzrHgWBFkDMq7QfTvV3dvtZYHVS6nIyOh9q92LvFM/McRSdKtOD6M0bi5EjGeIbgeQo7GszUYTLCZSCrHIIxUsGoR6fCHnZTgfKDwCakn3zQLI4ZC43AKeK1MbWOUmhIySDv9xVNhnJAOBwSPWtq5DIzqTk9SM96pxWLXUuHDRAHqpHH4Vm0dMJ2OQ+IWrDQPBOqXjgIRCwXPZiDX5+ahcma+ec8MWLkn1Pevs79rPV4fDvgaLT1laSac5IY84/zmviNXCRqcYGQcMTgc9M+leLj5P4T9h4Mw/xV2j0/wAG6LLLpQu8KwdeA3HXvW6NDypIByBuIXnOPpSeELzPh6JPKGw4AMZyAfQH0roYrnZgQW5VyMFie9cVHRHznFlV1MTZnOroYyG+zTPKRuLhvlX6iiTSozbl0iYA9WPQ+2PWt9NTlOQVVnUlTtXHNQEu4IZWXJJGTkc11WZ8A4o5n+ztxAKjJOAAKuJpptyQiIzf3WXIFaoj2uCD8w5HtSLCd+d+eSQKi0kRYy5tGN9IjTwKm0jBB4H4VotamxtSsUsEmOQjoMk/X0qbbJgEkkU+GFXlBZN6DlgeOKNSkZX2oxxODaWsjjOS0XA+lVoNRdmffYWsiqMlViAz/jXbG4sHiEU1tK8Iz8qgdT71BpdhZfaWN5J9mtCSQUjyw9B71av3MnEo+G9WsoLs/aNHg1FZQFjhCBcHv+NbfjDwpNfWijTfB0tqxy2844HvVx7rQocNHNOJV+44hA59frV/TvEOlTTbL7xBe2Ix8plOAT9a6oy0M1Fnjs/h6WCR4pImhnXhkYYwe9Qf2Qq7gxUuByOma9d8XL4chs3uLXWv7UvW5CZBY15ncz21y5YwzwDOVcAkA+/Yiok7MpeZn6ZoD3d2IY8RIeA7sABmte9+G0toXkGo285XkrHOuR7Y71BHEGIG9iMZAU4zTIYWad44yTL/AHSSOf6VCd+gbGVceH5ohlnVzychgcCqkemvFkhixPUnqa6KS3mDFGVy3fA4B+veoWti6lUlCPntjI/ClquhN0R2Hh+81a2kCWcrED5WGBn6ZPSoV8CarIxzbcDgAEMfcnaeKsJ9rhcJHM7NnBXJBx+FWmS7j5LzIvqrEUN36FKxmN4Ov7XmWCSE5wCVxmoJfD0/BOAFySWAzW+tzMpAeWVs/wB5icfnVS6ieZiRKwGegPWpHynMy6W21lRAGY8ntiq09msMZDlWTqSOSD611qWzIAWHGepqxF9hJKvZK7gckHGfwrRD5Tixaq8QcBShOAxHU/40x9PQowKEBhzjqDXoVta6E0arKWjYHPlsuQD6j3qWfTdBuCHfz8kcMEwR9Rmi5NjzRdPRRuACFRg47+9IbOPkFcpXevoGnPny5SUbp5ikH8hVKfwwg3lbhST0UAjFDFynErpqIjOhAIPQnkj+tRf2bHvLkln7AcYrtLfw1AhbfKFcjAIHH05pD4WBwxmjKgcAk5H6VFyeQ5D+y0wxDsS3UMc4qM6WuAAwXnBJByRXVPoiWsgVsEDkgGq0lg287EJHYAVPMLlOefSV4AJc9wOoHrTXsHHyo2COgNbn2Eq+5oiSeAcdPamtaN5gAUg+tVcOU56exBRQSQOpGM4NRxW4iYAHoMjjpXQSacSCcYJPSoRpchIQBic+uaLhylaxkiaTy7ksIyOoGSa0n0lNQtvLiVirc5QdB9KrHS3IIKbWBxkfzqWKG6tAHDMxxgkHGaWg7FK88GO+XjLAqMYA7evua5O48MTQ3D7HnJU/ebgflXo8GuXJBEsUigcE46ips213GrhGBIzgjqapMLHks+gag0iKrsVcHcxGTx0qJPD96md5Jf2GMj6V6xLbGMhVgG33HSkkhNwyF4gSg2DA6Cn7vYnlPKhoFyDI4iJJG7LdSfSk/sSd9hbERcZ2nqK9NkikRnCxKVPG49RVcRFCQ0akcgHbSvEOU80bQLoRmMMU6kbTn8adDa3tgoEymXAyTt5Ir0eOFEyvl5PqR2pXjikGGRSfpReIcpwtlI10wIQpkhTu42j1Ndfp9hbIqJLK2GAw8Y6gfWnT6TZyktGHRz94Ajafw9az7yweBt0btggAA9AaTdy1oWmuUN+6wgvAPlGRySO9WvILLkMQc5wByKxTKEUAsRjqR61t2k0X7rYQ74wcnH45oTsNSKh09CxYqWLZHXqfWqMmmpuBAeIodzHGdxHQe1djpwtJOJkVgOMHvVzUbK2vSWRAqnHFNM0IvC1/9m8pN8ZQfMw3EnJ7V6Xpl0l5CoBG4jOM15BLoL2xY2dynmycnaPuen1roNF1bVNPK+ciyBQBu7H8K7aWI5NzkqUuZ6HqUQERBIxk1OZhgEDJ+tcdF49iCgSxYfHPyk0yTx9p7kKpEZPBznP5V6UcXT7nM8NLsd9p2oKwyDkdOa6CzlGFIIyB69a8ys/FWmTvGov0gdeolBAYeuen610On+J9PdCItRtHmHWNpgP1PFdMMTHucssM1qd9HL3JxnpViOUcDOTXHw+J7MbS9/aOT1Ec4YA+hNathrNtdtmO5idRwSG6V3KtF9TndGS6HRqCcA8irkOFBJIXGOvesiPU4UUb5AMjgg5GPXNDaqGI8p1cHjIqfaruP2Ulujo43U5B5NSbwAMcD61i292qopMyA9wTyBVhr5CuSwx2bNUqi7k8j7GjvAySQB65qWNwcEcE9K5eXVUjuFUsGB5GOa0IdXhOCHwfQ1XtULlOgVsdMk+1SK4BxWdDdCRQwINTCcdTwDWntECjcvBhxzk0jygAgnGKqF2fAQ5PXjmqsxmUkuGA9KPaJD9myS5lWUnaSB0OTms65vYbVDlwp6AZ6+1LJeKikKQDySMcmvJPHPiuSw1m3l8zfbmTJVSPlAPT64rkqVIxd2zpp0pPoehR+feSswXEQOASetTXFlOIiVGT0A9a5jSPiz4XVIIZbiUTschQoGD74JzXW23iqw1PaEuUCtyqsep+lZxqwlsy3SlFmFDp9yLoidAFPQZ5FdFawiADAGQMdOtSuQxysqsPQMDVe5vbWwGbqRQO6k4zWl4g4yHy6y9nIEK8YyKmt7o3pVw2GPbNYd3qljeSl0uRIQBhQMkAe9LHfoikxcnHTpVXiZckzpTYgoXzk9+f6VPaukTgF8Efw9a5D+1rzeADsTqSx6D61uWEgdFkJzgckcn3qlJCcZLodEZyQdpwex9KhE8rEAgkepHWs1tTjTgNkj2qvPrk0fEUbkf3hjA/Cq513I5X2N3aTnORmnBSBwSfxrkZvHVpYsDdziME9zgn8Ks23xA0i7GYZWJ/vGodWPctU5M6gDemSKgnhKqCEwP7wFc1P4ykkYi1ieU+qHAHuRWNNrmtI0kzkqg5w4yoH1qXVSL9kzp7liJSScADv2p0UjFCw5Uc5ri5vGQeIiWVEJ6gng1AfHRtk3mcKoGMcY/I8VP1iC3LVGTO9W6XoSM+lKsoJPYDtXkd38a4UuChia5APLIuAP0qzbfGLTpgRKfIb0AwRWf1ql3BUZHquRwepPv0qGeYKhK5JHYc1503xX0xo3UXIZ8cDpj8K4TX/iXqc+pqkW+CyB5bGd2e+aiWLpxW5ccPI9d1DVTEhZXAIJHPY/SuLudenlunAzsXncOMn0rmrjxg89luSZ7iQ8Eben41gy6tc3DPhnRm6LyOa8yrjIyfunRGlyney+IUhUu74A6nJ4qCbxnaQ2rgMryMMDPb8a8xv73VZ1ZUjedl4K4xiucuE12UlJIzECeAoziuf6x5myg0zvrnxefPJR2JBOWBwcelY2s68l2wySSxAIJrnY9M1EsDLzIBwU4yKmh8OX98ylyY0B/hGc/nWUqvN1NoxS6Fz+y1cgtGSevPb8ary6Th2YAAE9MVtWmialaHlgFPygOScj6dqvJpdwpJlXcOhx0J9fWuFzdzqjGT6HKppOMFeCpyMU3+xGVmYAMW6gCutGmM4yYwgHYd6P7PEanJwSMVPOy+RnHtoabseSEAHAzmmS6ZEAQYQRjBBHBNdcNMDKRvJ9+uaRNBDsS2AQM8nrRzsr2bOCk0pM4SBSp6HHSiLR1O5fKiKEZ2qvf6+tegDQ4XwHAIx0ph0FYnVlQEDnFWqglSPOToqSqyLbls5yMdKjXRD5mDGAgGMg8/TFehNo+1ncDBY5x6VSbTWJcBMHPTFHtCHTscSvh6ITKDBGUPBLDkH1GKjPhyH98EXIBwcjGa7iLR5WJIHPqalbTSshVgCw4IB6Ue0J9n5HnUvhWKRACmVI6VQn8B2xZSECMa9SHh4zKxdcIDgEN1/CpIfD0THBYE/qPzoVQfs0zx2XwCAxDAgdRVOX4eeYZCgBLcAAV7TJoMUbMeTzgse9RDRYMna4B7cYrRVbAqaPBpPhZcyQyMXRZAflc9QPTFTaRoOv8Ahxw1irI+OCozn1r3R9HTYdgAPXOOTVeXRY5CGIzIepPrVqsP2SR5lD4o8RqSLlJWjIw20jBPfPNcZ4ss9R8RGVfsMzZ7AA8ete6f8IxFySgDZzxUf/CMhW4QEYJJY4yO/NUqqTJcPM+VLrwJfyZEsJ2YwSoOfypn9jX1hEBFEWKjHlMOD7+ua+qT4fiGQIFcngfLnFQ3HhO2uBg2kKt03KuCa1WII9kfKt7NfBUicshPO0gjp2yaydR0q4ncyyIwUqO3T8q+s5PA1m64e1ilA7MBx+NVZPh9pUjAmAICMEYyBT9uhexZ8hL4cEyh1Zhg9SSRTl0A8uXaMKccgYNfVd18LNOaN9ih2J6ImOKz2+EmnyMIygCqMhduQ31p+1Xcn2TPmUaKxlkQupdQCAg6intoVzwYUIUEEqR1/GvpU/CGwj2FQELHHzDBH4VTvvhJDNMYEnCEDnyu/vzTVQXI10K/wK0TywjuBknJJOAvGa+hhdQJY+WHw/JGOpNfOFv4I1nTpJILPUpIrZOfLHAYj6d66CwufE8IVHlaQKNoyxOfxNTOfMNaGJ8dtYGp2rW5A35KjdwAB1rwuCQB1BBBJCkCvcPEvhy+1rcl3A2/rlTmuKvPhVfiIMAdxPyqBjitI1UkTK7MnSrkG6TBJCkDbnrXufhTUwdLKFcBhgKB0NeMweBNWsJBstpGIOQwFdPpz6zpsgWWKRgOSvcClKpqSc38WtKlkvAQm8OSSyjOPSvPhpBYhGDIvQZHWvbLu2u9UlcyxEq3BJFZtx4MSVgAgyR1Hao9sLmPJ00mCSN4mBeRedqjHFU5tKiDBUjI756ge1eqXXga4g3BVIDDhgOv41m/8IXdiQhkIiHQAdT9e9P2ornnH9mxK24qVPTGSMe+KPsUnlYRS204J7mu/m8ITtO5aIrGDlSR0/Gq/wDwj7xTMWO2NeRgYyaPaD50cvpluPtdoSSBvG7I9/Wvtz9nyM20EQJBWVfMyvbngfrXyxpujq05R8h87gFXOa+ofg1M9pawlDktwxPBA9AK6YVEzCWr0PqHSrgLYEspLc5JPUV4D+0ncltFeQ4Zs7lCnleo/OvZ9O1JTaA7zINvLMc7R6V4B+0JfJc6ZKkb4U7iT6YrrpTSepolbc4D4ONI9+5dWID/AHvXivrHw/Irwr5bFlIA3EYzXyh8LpTbXcMkMuzcRufrgfSvp3wzfPcRRBJTIOwI5OKzxM4tjgrHV3BUxON3OPXrWCb0LMQwAAOBz1rUvWldATtXPG0cEV5z4tvrizmYxEhx27EVwKVzp1PVS8wBKxEn17U1ROyjJ+c9sdKtLKAAM5FRzyHadhANOyKuRfZ7k5B59h3potpdwJGBUcjaoFBtJ7VWPeQEj8s02D+2yxaW6sU7EMpOfcc1OgXLAtmDE4GT39ak+xXLqD+8cZ6DoKr3VnfyRKLfW4rSU/eZrYOCfbJ4FZk/h/XpyxHjiND3SK0xj9aaUQubpsJ94R42BxnJ4qdtJlVSWgkIA5wa5E+CtcnJz49c/wC9b4otvBuo27Ez+OZ5xn7qxEU+WIubU6A2KGQsEcHpjccmhLKKEEIjJk5OWJyaZbQw2EYRrye6ZRjzCOvvUx1DsEUj1IqGolXZDPGvk8HBz19q+Rf2ldJFh4pikjiCiQsxjxgsCev0r66kvnK/LEpboC3QfhXmfxW8CWPinTp7u9UsIFLB1+8MDsa1pTjCRjUTZ8Q3THzirIAegHpVW58502hVY4xtzzitnV7eK3vJ0mRkCMVBPUgHg1mG1jmcShyWIwCOOK9ZPmVzmtYz47efbkIq4PAPNJJHOULOFQg4AHetRLeVAxDkEcAMOtTKvyqzxhyOuR1oJOUnhTcc5QsOT70tqhjkLE5QDj2963tVsUkxIwA3fwqMYNZtugDYJyOhyKVgO8+HyGOQzO5DvhRu6nnjFffHgspceEdOnR1R1UKQc7nPqK+APCDmO6jGCxVlK8dK+4PhjNd3fgq2UIxMZBkcEZGQMAD8K4cVFu1jtpS92x3aq7Hg5PU5NSpbl8FiAPUistFvWP7oxAdvMY81O1rqDKp82MH25rz1Tb6F8yNUW1pHgvLuJ7AGny22lJgv+/z0CqcA1kQ2d4EJMwYDuRgg1MlrOQQ0hI74GM1SpMXOi49npZwVhVWPUd6T7Np/I8pcejHGKrGyJG0FiD1yc01dLJwCNwHHzc0/ZsOdCy6ZpcuW2FM8fu5CP5VCdIshlVvLlAO4nPA/Orf9jhxgjOfao5PDkUmC0IJ7ELnNHspBzojX+zrVgj63fxj/AKZvkmgy2UjAReIr5QOzjJP51KnhuEAAxhH9AMfrVlfDbYJMbAduOv6UeyfYOdFD+0Z0YiLXLuUL0DxgA0Nq2oqS6zic46SR5z+taK6EAQAhJHYipx4fwAWAXPTJo9k0TzmAfEGrzsqJHZQFuAZMgk/TJq+IfEMkKs09pGD0ZGXn8CQa0X8N27YM7xrjoXYDFUj4U05pHJnDk8gRsTQqQucctjrqojSX8AQDsQf61FcWutnBiuyW7ERDirQ8GWQZWWacHHGJCM+2KlXwwIPm+0vGPV3P8jS9mylPuY8thrEigz6jOG6E+WAatQeG/OAMus3RBGTwRg+mK2I9EuSAUn+0KehyCB+VWBpt0yYCfN0Ge9UqQ3JGXF4S0+SPbLrLBQMEvgEinR+BvDAbL6qZCOfnkJ/SrM2h3bkkRqD0yxBH5VVOhyLkO1qG92Aq/Z+RHMaEHgXwwyhzeK5HTJq/B4a0OPIiu4iR/dwD+tY/9gCVcl4cgc4lHP4ZqrJ4dQ4CvCr9gZgCf1pclug+c7BNK06IBROGA7DFOS108EplmJ7ggD8zXE/8IrJI2C6oO+Jwf60x/BrKQTOQSMZWXNPl8hcyO6NrZR4IGQTjgg4/KnfZbLBwwI9gf6iuCXw+9qCUu7gSDgASHBqJ7e8gwRd3CNnBVnyPrSsxqR6F9htcjEG8HuRjNK9radGt8e2a89S4vUyPtsoJ6knP86lXXb+xGILshGAy0q7yD7UXsVozvktLRDkoEJ446mh7PT5FIaHefRj1riE8Vauo+S8jPGRvhHP+FKPFmuZDEWb4/wBjH60uZDSudmtlpyKFFsEXPQA1KtrYkYECsB0I4xXGL4x1nIBsrdx32PyfzFW4fF1/EhL6MxXqSJUyf1oUkJo6YW9tkhIguePrTxFDGSApA64rnJPHsluhJ0eZWPckHH60xPiFBIFMsdxAe4EROPxHFHMg5Tq98SqAbeOQejL1pkphlXDWduB7LisWHxbY3ABF06kjJ3JjH51aTxBYFwGuoyPXPWhNMLWLMljaTptNtEhHXYuKpTeHrWXIBbb2BHf8DWlFd21wAUliC+u8c1PEYOSJ4iM4yGFPluK5zp8Mw9AVU+wzTD4abkI+D64rqQYXyFliJHXDipftHkIMOAo/usOKXIuw+Y41vC8+SA6k9jtIzTR4PuXQrJISp5xFxk/Wu0e8idAWkY8ZG4cGqjTu+WRGbHoKqyFdnKP4Xuo1GChA4+Y81AfDs46hSP8AZNdXvnkyTEVXGeRjNN2qdpcMD7A1NuwXZyE+izRx5ABAOT7VENOkkGADnqeDXbxxw7gAWbPZkwKlKxYAESAA9cdaXLcLs4P+zGXJY4+tQyWiIwLONx/hGT/Ku8kt7RnJljUk9sUCGCCNxDbxDrghefzp8nmLmZwqQwjAdwn1HI/CrYTSgu03A3kcEISc1vy6Y86krbZY9zjOKrTaSbNgTpiseuTg80lFj5jMtNP0Q5e51Nzj/lmikAH8uatCx8PbSUlklIORjPFX1vjAoB0oA9iVBqaO+lnIxbGJSM/IAOfpTs2LQyInEJYxoUTOBjnIqlJYT3UwzG4JOQcEHFdLJftHgm3nkY8ZyKnTVZokybZwD/eIP9Klq5d0jm10S84EMzKPQkjNWofD+oyDABYjrtya1zrrnIMDoe58vOfyFJB4lltDiE3EQPdYwQPfnmhRj1BtlCHw9eq2JLeUjudpNOk0KYvlbKV27FwQBXSWPitp2CSay0R9GhIx+la8GuQDl9baX2EBIP6VsoxfQz5mcDJpV1CQXiVQRyoPIqM2FyclIgT2IavTYtfslUkI9zjncIMZpp1mxuSS+lZK85kAFDpRbvcSnI8zTSbxwVESgn1bpVqPw7eykJI8MZPTjOK7176ylkCQ6XCXPUFhReRywxkrpEYGMgoev4ij2SQ+ZnJJ4FtHCm41NUJHOYsUsnw905gRFq0BA6iTj+tXn1qNJSsqNEf7uOB+dMOo2XUtGo7BuM0rpdB2v1KDfDuNgAb212gggq5zSyfDeadQsdzC6jv5gOaujUrEqdpRm6cJkfnTjd2T4O5R68YwfpRddEOxUT4Wxpgy3MUY75Oeaf8A8K60pXIl1NUfuF5q0txaRqGD8Z/hyaF1OyQkHI9SEOTTv5Ba/UjXwR4dgA33s79sKAcn8qG8LeHt22Oa7L+uBgfUVJ/bVhISI5c46hlxg0Pd2Mgw0rKW6kEUuZ9hcpWm8HWZYtG6rF2LY3H8MVF/wiNmckKSOvJxn8hVxdO058NFespHOcnINIbBMny7qYkAjluD71mNIprpmn2kig2ockhck9Pf3q+bTRtrYBL4+464AP1qq+nXIGBciQdckDJrPuYr+HJjYE9iVzReSHZEeqCKJikFtbspGSAePzFVP7QtlBDWCggc7ZTg1UuLubeyPguPvADGKzpZHwWxnuMDOaWr3NFFGs9xZSgfuzAx4G581BJbyKrvFchhyQARwPpXPT3ErqQBg9OVzg/Q1kXC3JYswUnPG1cE++aqwO3Q6CbU7kMQskikdCq5z+PpWfLrt9uAW5w3o2Rg1zs+qaxA5MAuUAGAI2BB/OqMmraoz7bq0mDE4RsBiSfXHSlJ9hXPQtP8R+NbWIzRTwXFsc4SVwMj8ax9d8e30cwGp6ZbiVjgNC5PHvivPNZ1O9huhHKt7Iy9Y1ViB+XSqclzeFAY4ZQnfzlII/Os3J9Cep1s/iyHc6mGfdknqMD2xVGTxHFtJMcpPoGAP61zE0t3twI2dz0MaknP0ql/ZurXUgYWk7qe/lkVHvM1XL1Z1TeILUNhYrgk9QWBx+OKjHiWytyweyEgXJDTyHH6Vhf2BrchASNokHWMHP4Zq5DouugYFtCYh0V1yfrmlZlXgM1PxG+o2ojgt9NtGJJ32wcufYlif0rAury+8t/Ll+YcEtwBXR2nhXVfO82YKxORhIuBW5a+Hp7eEgxAsf7yAg01BsltdDhbfUp7pSLi5tW2DGYGOBj1prQC8YOusBcdVGfm/HtXosXhhrmQl7QKgGNoGAfyq3D4Ot9wK6YpJ/uqBj8Sar2bIU9Ti9O0qMFHN0sjeiyZI+orcitXiweHPYg9a6mDwRbRkuYI1c85wP51cTwkkbgl8DqFjIOan2XmDfY5OK3uVChmUnsV5yK0LfT55UBckkHjBxXWQeG4xhiQNvIB71dh0mJCMJkY7+taKCTJuzmbTTJwxCkkseC3f2rWt9LnYAEZPfHauhgs44yDsUL3wOtWZrq0sVDrbvMw7KR0+lPS4LzOd/suXAyjH+lI1rKuSUIroYNetrvIjtmDd1J61JLJOUONPYqeQWHSnoO5y/kEgHDAjse1LEZIzkEj6cVtSxXsgObFkjP90Dn3qjcQkKCE3EHG0jGPxqLD0IUuZEyd5U44INSf2hd8BNQlQAcKFFKLOdPmkhETHopOeKc1i8iEh1jf1AzinZi0IZL7VJSAmosCeMBAP5VfC60I0BuVUn+KdwSfwqG206GNle7vbiYjJ/dKAfYZ9qklGkDKldQJ7hmyCfXNTyhca8F/G5Et7bs5BbCjOfbGapzS6nGAwnt0yQuDGST74q2k2mwtmK2mRwchmOCf0qb/AISIxYBtSuOjSAEGq5BXuQweEbvUGDtKjRE5YqCrZq6Ph0QwAl2R98nJ/M1AvilN58y4aJuuFhLUyfxKxCvHqTKD38ogD8KpRiLW5pN4G0y3QPO+4DrnHJpr2+gacuXEaEdDtzmsS41u4nQO0wcg53Y61mzTGfJcBz796T8kJux1E2qaHMCWTzeOgU8/lWcb/TMlobBgBwFzjNZAdVTKgBfY9KqX9xLNkW16lkcAFSm4n3yan1GjXmvYpBlLRIPcNkmoDddsYHpWPbSzruW5ngYjgyKwAPv7UkuqQRkgShznqp3ZpNob8jReUsTngHg81C8UcuMqCR0qHzA5BQ7gwycdjUN1DdAAwIHY8gFsc1Ng1L42Dgkg4wMdvce9H7pcAksRyN3P41ztwniTyx9nt7aJzwsjTb9nvjHNJBY+K45UN3JY3oI5lSTyyB6bcc1XKTc6UOrEnfk9cnvTiMAYwaowb8gOmCRxtOeatpnaMnJ70coXHEYB44PtTSBjgYNSbGbjewHoDxSFTkjHFOwXIWkfoABznAHFSBTgh0RiepIyRSmMKCcZHWpFQkAgZB54oQXRH5YcYIyOmPShVMeAhIFWhEQucYFHkBiDjmnYLog3MSCxzjpntSozNkkYweKnNsFPPWlEPTJwB1HrQO5FGeThcY7mnb0BOFOe5zTygAORkVHt7k4oGIZEJUkkEcjDEVKLl1AIlYfieKYqA4AAJ9aBH04IPb3oAdJIZtgY7mUYBI6/400ICADjPcgYpQoyCBg9KXY4AABz2oAY8EbMMglccg0z7PEhPAweelTEkEZGfeky3fnHTAoC41I4k+Yx7x6ZxmrBeMEhYQgIHA5xUBYsMZIA96TD5GGwKALMbmPJVmA/2asQapLECDNMF7liCfwrPXeBgtls9RTQr5J3kigDSlv55Jw8d5LEAMEr0P4VKmsXSgA3pkI7lcfpWOUlIOw8jrmkHmqACQTQBuNrTupEhEh7571Wk1K3lcNJpsLP0yHIrNG8EEsPoBTjnAORmgHqXftNhIxB0hFP95XIqQf2Y4Jewccdpv6VQ3YBycGmlUIDE5GPWgC6y6L5g36fM/B+9ICDUkQ8NPjNvOrYwQS4wfqSBWblecEEfWkLBjwQaANVo/Dz/LulBOOACSPbP/16T7FoSEE3l1Cc5wFPFZTKeCTjHPBp6PkDJyPrRdDsXbv+yjEyx6vvlJ3BXiIY+2OOKynhCggOGGchgMfpVxPKAO/OfUUkixABhk+tS9RlZFBAO4knsRUnk7iAHU59TjH41KVQg54JFRPbRsBgkexHFTawDHG1iHIPHVTmpEhBIUEKf9o4pptxyMg5HbtTXs1kBHOO+SaQFyKx3EYnjJ4HLYzV1NLxgsgcA54PFYv9nwHAYnI5AyePxpVsBjCyzAdsSEU7gbgs7cEq6uo6gDmo5NOgHKSsOfut3rLjtmyQLiZcjHLk4H49KmS1mQEmd5R1+btSAuDTokJIO4detKNPRuQMgcjJ6VTJlxwxA784zQHcZySBnPWgTVi6luhxkKPTIqXyYhGSXUnONuOlZ/2pV5Lkg8A1IkhOCTmquIuLJEgJEQJx1PNQvMHyQoU9wOBTFV5SQME9RikNpIM5iYgc5weKY7EZYOxGOR7Uq27OdqqzknovNSKE4DKxPelw6kbBIB/sDrSsMhls7iIkmDaB0BOCR+NMVJGAAUAd9x6VbLzNjMch7AsM5pUcpktCwyCOR1osBU2kZBGfwpFUszDAAxx3zVtUDZJGQegxTDEegRmJ7DvQkBGijgE4HemmMnOB161MY3yAYnz7DOKkGnyyRgqWUemKYXKnlFSCMAZxjPanMp3AAZJ6DOP1qX7C6uQScjjnvVqKygRgJFldxydkgAA/I80CuZz5yBggdBk5NIqsGHykgnHy/wA61ZbMyAiGCTYCACRnHtn1p39jzBVJUxOSFXJwTn261Sjdi5j1H4OaWNO0K6vmLB522gkYyK7gnrkcVT0LTRpHh+wsghUogZwfU8nmrnUlcZBHWvRic0tXca5PQHnrkioZcEEjk+1TtjoTz61FIOpzjtVCQ7RWKQ3MZOcPuHtnFaRLMORgisrSiBdTkngHkY68cVrrkjIPHrQUVbkE9elZd0h2sQcMOR7YrYuU6nJwB2FZlwg+Yk4Hqe1ZspF6IG5hjYHIdccnrWVIRHI6kYIODnnFXdFcNCqMchCdwqvd4S8lRSFQ/MAeaT2HHcijIyCCDVsKRgZ68gVRMY8mXJIGMlu9WUdZkiZGwAMAHqalFsk3g42nJBwfr6UpJK5BwfSkbeuc7SM9R3NMJdcEJuyecHpVE2JYicgMDtbjjtUiMZnMjEkAbQOwqF5GSF2xtIGQCe9TwMPLTOAxAJAHemhNFiGOS5jZogG2HByehFPe7aVWiuY2CFcZCkZPY0yKae3Jjt4yScsVI6n1qwbm5jiDXMsUJOcIy5JrQyZm+WkTPJFwSuzavfrg5qqkQsrckDEz5JJOM1qGAHlAoJOGyNoNVJYHiZj9lM5PRw2QPwpMtMrwzGcFGUYXBLKODVjeAcE4HUe9Mlu4oIwJSqEjIVRjJ9KWGC4uFLlBBATkvKcEj2FSPQmBTGdwIPvRJZSSxFowFB6u5wB70qR2Vo4MVu0zjqznj8qzNa1W4uY3t7aNzdSjYi44CnqfaquSR3Pi7RtGuIbGSdrqcnafKPAP1Famq6zBp9kxZwUkH7uKPhmz6k1zEej2Xh4IGjW91XGckfLGTSJazXU5nuHEkueD2H0FZOTRooplXULu51Tb5jNFbrwsQY4H1Pesy4s12OjruRgQVH6V0slvxjGRWfcQggkrgYxg+nrXHUhKWrOunJR0R45490Iy6NfowEjpES0YGd6+uPb1rwbWNFi1HS9OkUCERjmRRgk9gRX1l4nsGeylmTk+WygEZBBHP0rwq10pGsbmzl5S5ZTk9UI7D61wunynp0atzxnWfBcMtrdXtrEBNEh8+BTkEEfeH9fSvKL/AE8RgFgyE4PTpnsTX0trtrLpkVhciBkNrI0MgU8SDuG98eteO+NrZdP1SWeJAlpdDIiIyFzz9M1vSnbQ3klNXOCkiBjjVCAhJ5PBBFQtdujSI5DREYIbkf8A66nus5Zojg9vaoHgS5jAKfvM55/iFd8dVc4m7OxVaR7eTzYSxSXKEnkHjp7VShnNlMhIYRA7iFPp3NbWl3CYOmTloLYbt4B++OwJ9vasIrKwljBZSCyjJzlc8HPeqBO5vG/lby5VcPKQGBBxkZ45r1z4WXyarra28kTPZyqFljzwzgevUDuR7V4hocEqloZch2wsUhH3Dnr7/jXrPw+1qLw54o06FkjMkcoVtwwGUnBIHcnNS1dWZrT0TSPr34T6b/Yxvbedt2qyKHguGAPmQgABV9MYxxXr+mWZtoOASXO4lzlgfQ+9cKdNkubKCaxg8ie1Hm2zx84PUocdMj8K73QNRTWLCGcRrHKx3SIDyDjkEdhxXRFaHk1k2zThTABNWDiNc4yTwMUkSgMCxwvc+gpLeNdRuBOQwtoyVjU/xn1+lanIWLGAhDI4AZhtAB6Ae57mrMgIAAGSSBjFOxgDAAA7elKRmRADnA3HA/KluQPCgEAc4pcDqVyaUDBHNNL4yEG9wcFR2pWAQD/SGwcBQAD7mp1UjANNSPYoAIJHOQMZPen885454osAMMioHyzE9QOlTMQATnFVpJQrYGSf5VQC5A6nvSNIo75zVZpGYk5xg/nQozgEZoHYmeY5IAyc45PSoXcs2DgtjIGacAOSRnJ70bQecc0DsRMCQSRx7VHICEbnGAeatADnAyajkjDIwIyrAg+49KBXKsIxGowfp6VIEDHpmrEcB2rgcVYFsVOCAQO6jFAimkJGSBgjvURiIyDGxHqBxWns6gjA6UmD13Y9R2oAx2iOSCpAPqKiNoHvMZBEaZ3Y6k9vwrbdzyCcj0JrNMw+1XJzkZUYz04oHcilhKRuygB8ZXzM4P5dqp27TRygXLQ+Z5gCrDwBxkcmpri4BKqTg5J6Z4/pWRJd2sqSzzSsbgSqy25HDqMf0z+VCDVnOam8WpavqAMjxhw6FmbpgDOB0OK+V/jhdm61G4juH+1T2VpHDHLGAVOWYkgfQj8q+k/FdxBP9tvIgtnbM0iAuSQzFemB0+tfL3xHhSDTkQyg3bRhZBg4wM859SaiTS3O/DLW54FqcyNK0CsS4XaR29q5eOQwROScsrEHHY1u3z77yVwMAMVII6kda5u+zF5qjgMdwFc9rHbPQXUrpjEHJw+AQc9qXTXSeyKyn98rDB68H1qtcxCe1RRkcYP0q3bKYoCpAG4AE4wQB60LQyK+uW8SxiOQFlYbjtGcgegrF+2Rs4hU4yMDHOB6Edqvas5hcybzs7EckfSq+mR2k06TPMBG6kNJtyTjpVkNmrNcRJoUFwUYOCVYMc9OlZlmRI8lw67zkAB/enS3cMukG3eRnCSkk4AJBHTFRWbhoQM7RkLjFVckh1O2a4QhwIkY5IAwCPSr9rFtsA3meUAPlwOWIpuqWvmYSY9McKeCKydQvbmee3jQbYFG0M3YDqMUAasmqDVtIniQ+TIpALEckg+veuUvZGt0MpUmMnG4nkke1WtSuZVnSKB1iQHdgng++PWpdTsoLuO2uYlyCQCo4Ge/FAGTDbCQGWUbdw3KAcZ+pqS3hF/ct5g8uKMZHPBPpU2pIslw8cRASMcjPSq+nTAzmDO4N146GgCHUZDNiKSPCEfcVeppbKE24Yx7oxtKELyQDXQX+kPHiViXYAKCo6ZpLTTZbK4LEALMuyTd1we49KVwtch8MXotshwXjJwpI6VuzwHzBMhO4KVJ9Qe1c21qbSzdFkx+8JUdwM9K2tK1NZIBGc71UKWbofasWrm8dBVgisg0gYqW48snoD3pJh+7gQk/vCRkcEe9SzY8wkIC+Pm3c1LHCJ5FBXDKMg+lTY1ViZGA4Q7mHGSOtbVjbksJwcNGAd3oawUVo7pYsZbqTnAxXYWttHEbcxjCTD7jd26H8Kh6GiRxXiK3ca/LdyjY5O/rwWI55ra06FlFncl1IJ2sCcYJ7/SqviPTjdrNBKQZoSQF9T6VoeFLE30EVs8qqk8e0BhjYR0yam5a2OvNkZmjldhJCGGwg43/AIeldXoEqCSYjDOQFCn+AVzNuJBYwwHIFsNoIGMY710Xh0JKkQJYE8szdz61DR0wZrs02nTu8CKHXl1IxkVbkuoXFqRbNFHIdrOTkAn+VV73c7AxXKuQcHd3FVrwiJjbkNtZQyndjDfSszY0kT7EZbcMUZiCSOhratdIsL9wY0a0vCuFkWQ7c+46YNcs2pFfIubqNmUEKxU4yBXS6aIbme3MTgpIMhgfuemaUtCovuMijvfDM8sVoY9RZgRPBcJ9w54Kn39qsQXsUd5DcEAS7g0kAY/Jnv68V1U2j3Gq2FzPE6q9sNpnI+7jHOB94YrPl0S71pw6RRTymAMJFAUvjtnsfY9ajVGyknuelaHeWnjbR5J0vI7bXbTC70/5bKAcEjv7kd67vwvanW/Dt2NQiK3ivsBznBAGPwP9a+atHuL3wrLZanaYms5JTDuP3oZQclGHocEV9HeG/EmmanpVzc2cixWt1GolKnHlSjqMV1U5J7nnYmLW2p6z4B1eS78Ny2dwmHiRiXTnpkDj8Otd74dYPYoSSHK8ljnJyea8v+HFz+8vYmkKAR5UA/fBHFd74Ik8qzk8xzhpCFDc4PpmvQjsfN1VZnRuAk0aFd4bkk9j61X1vSLfX9KubC7UNDMpU+3oakguzLLKcPgHaox1/HpVh23x5BCk8jPWqOc+LPHvg288G+IJ9M2q0SsWjYggEE5HTvXJTadPMzhUk3gHGOT9cV9dfGrwUPEOgnULaEPeWgLcdWXuPevmRoWXIIw44PvXDXpJ+8jspyujkZNNuUAV42dyNrDGAfqDVc2V3HG6w22EJyTuAxj2PP5V1jKdxLYIpBgAkKCfcZNcnLYqRzBsrzyo3NvIing+ZgBT9RSrFexA4Tco7rz+tdI8IZR5iZB5GRTggQgqmRngetVyiON1HUL+0QFYDKCQDtbBH4VnPfarMrDyNiZGSzcA9uByRXoDQxruLIDzk7gDzTfLR0IMQUkFfujkUrIVzyyfUdVLuDYTyBTjcoBU+/JpovdX8xWFlOAeu1wcfhXrFvbwR/IUOzGCvq3Y057O3kX5V59TjipcQuzzmKfUZIVcRMp3BSrHBNXYLS+mUmVeN2FXOcD3rtxp6bggiJ7jKnH1zU/2RNgUxgY5GR1pKKGmzlIbKXILscdSoGAD61cgs1jwFBJHP1reNomD8mT6Dv7U0adD1COh9FNCiVzMyUtioAKEDrg1MkBKkDg960104ckSkD/b5OPrULWBBISQgeoOM1XKTdlX+z4ywcrlh0Oad9kBJIPyjnnsasJbnJAlwACckZyfSpBCSck5qbC1KZtxnJGT65pwgfIwfl9iau+WBwTzQYTzggd+ataDIUkmgH7st0H3mPFO+2X+SPOAPoQSMU9Qc4JyfWnKhbkODgcigB8Or35Ko8UUgA+8Btx7Y61JLczTkGRAp9EPA/OmxJ1wcn260/aQyh1dAe4GcUAVZYmLMN2R7VBuuImI8tGX+8ev5VfKCPjdvb+VRETEgRkAk/eK5AoGlcqi4uU+6IwehzGDxUZln3g72Azyo4H5VcxdiQEiIqODgEkj+lSxw4cAjAJ64p3CxQa6nLhlaREPIC9KnivLkAEXEoJPABAzWr/ZakjJ4HYGtC2tLaNQCAT2JFITXYwFR5siYyEHnBPP51PBpNsxJCADuNoHNdFth2gNBHKvow6/jTjYx/MYbSADH8UhA/nVXBaGXbeEtOYiWQQkd1LMDn14NWnsdKsIyPsqu+OCXP8AjVhrdlRmECIMZ+Vs1iSSwajdmziJEp4KgHgetK47G/4ct4fJZ1ljRMnAJJIrprXTYzGWUxyD+ItgZrnbDQU0qzBDKTnJAOfxq00k7xBbedY3HOD3oUktxONzUutOtQ4BtoWJ5AByKoTWEIUqtvGgPUYzWFdHWYyzrK4HIO0A5qul3rELAoCzDgZIOR+NPmXQSibsWkqjB5IQydSAMZqf7JpxBJtti98HFZEfinVYcl7ZZWHBViMCoJ/FF5MQXsWIU/dUAZ9s0c6Ww7NmrLZaK7ZIAGe65yajaLSo9wjto5QRgMw5H4VlPrUkwAFlsI4IAOTUEusABo3tiGIzlQeBU8xrCKehU8R2FsbQldqPuAVdvXPvXDani1PJH3h1PTmuhvdR/tK4EasUjjB4z0+tclrhCXiRlgRjdjv1FeViJ3ldPY/f+FsI6eESejkfV37PviCG38KgPIn3wGBbkDHp+Jr07VbQw3K3cQBgkwWI7GvCf2cL+z1G0u7Cba0nDIe/HH59K900i4Ns76Xd/NGSQjH9BX0eGnzUkz8X4iofV8xqq1tTF8QtKsMEAAZS24gDJP0rbnQ+TCCSDsAziquq6ULTVbRnkkePIAyeMZ6Vq62ojeAqMJggkdPautM+dlK6OZuLZpJiecdMepq9aWjRkELksD05xTxAXkZwcngYpdf1KPw14fvtQkYARRFgc4yccfmeKGOCbaSPiD9r3xC2q+NhYPIGFuvCg9COtfPeQHAwCDwc103xG8Rv4o8WajqDku0spCluyg4/pXLwMC4RgSoPU18njZ89U/pDhzCPDYCPNuz3j4V6PqF14fiSG0FwoG3G4DA9cevvXcS+GdQt0ATSXKY+8rZwe9ZHwMt5f+EdcRIzsGLblbGAeAK9RSOZQCZZVI5KlsgV34eK5FdH5HxNJyxkjzttEvi+RYsBjHzLg0kmi3KoC1rIMfw7STXpRErOCZWIAwCxqaPTrh+Q7An+I8gCurlT2PjdTyA6ZEoy8MoViQSEIyfSqN5Zyxr5kERCKMYfIOfSvcP7EnOQLgYJzkkVWm8KpIxMgQsep3Dn8ah0rk3Z4xbJK8SmaNkZhyq84NWEtBISyAkrwcc4r1d/DkKKGEUeAeSGHOPYnNRrpNscnyEU+q5oVJdQbZ5f5SoBuDLnqSDgfjUg+y/cDsSx+8ik4r0u40SwkyJUSYkZ+YEgH069agj8LWTKBHFEg6gKxGP1o9kugveZ56sdpkZu5HBOCZowAB3OR1+lTSaZpM8RDajBKh6efBkA+4ya9GTwYh+dUDHGRiUYz9DTJ/htbXTGV4nErcnbIOf1qlTJdzltHufB1jDs1CwgupcYE1vGQG/AY4qp4o/4R68gjk0S2aKQE7o5FIzwccH3xXUTfDiJcgSTIVPA2g4qxpXw/kuZxBHLmTGQZFAyPar9mxank72ZZFLRbGxnBHStrQvGl/4bjEX2K3v4cf8ALQYb6Z9K9G1T4K35EspuVaMAsVUgEe3FcdN4BmVyqTsCD91lz+tR7OcHoK99yO8+JdteQCObwzAJeuSQVH9aow+Jrcx75/D9pJk4AjXkZq03gi7JIzHGD1aQUL4B1OUAJc26nPCqTkfj0ovNjuip/wAJBpDyBJdIlgI/5aRkEfnTW1TQ2GPtMsBOQPMizn8RVub4ca3glTbOT1xJn9KoT+Etdtso+mAr2dXzn8MUmpdi0ynLpWkXZympwKpOQCrA5/KqT+D7KMLP/aEcpJICoTnHrj/GtWPwlqIIeXTZQ3ZguQPxODSf8I9f7iDpLygHllOAfy5/Co5H2C43TPCuhswivLyYxHkupH4DB6d60L7wX4Yt1D2XiIPKDkRXBGQfTgVB/wAIXf3qES6LI8R5wFB/nTD4PuLJTEdMuIx3ATtVpNK1iepx1xZqJX3AEqxGRxnnrSC3bnAYkcj3rprjSHWQAQSyEdQqnI9uaVNF1F8iOwaVSQcDgoPp3rP2buFzkmtLoMHEp65KFeg+tSDzVQAgg+/euvbQLtSQ9hcAdARGTmqVxoK2+53ikQ/3WU5z9KHTkPmOeMhQAkKO3Ip8BBYZHGc1q/ZkU4dCB2WVKZJbwKCFZdx9Ki1h3RFsikBAjVieM4HFUzpUasSy8tyADjFX3tSUIR8DHBX/AApIbcjBGWA/vcEUWuF0UTpls6AMxR15xng1Sm0mOOQfMrhuQB2Fa81mryCU4QjIOO4oNphgScg9AO1JxDQw5NPUAgJkY7VVNmUYkAj39a6We1BUhQSPQcVRMbZIKHA46VLVhW7GMbYrkksfbFI9scbcZHXBrZMZycqcfSmCIXDkCIgj171FxamO8Zxhjg4zgU1FKMCBgjv0rZk09gq/uyS3IAHJp0diecpgYwQR0qrhqVYJUl5lGTjknvV+30mC5UhSFBB4UdDVSaxbnAOenSq5kurZgUJAB9cUXJSuPvPDc1uGJJce46VmjSHfoCD78V0cHiCZkKTWxkJ/5aE9Khu5opsqR5bHgHPWhsdjnm0iUNt3BTj061DJokmCQMYOa6COIs4Ucgd+uKsPbJtwxOM5Gam4lE5AadKMgrg+uOKR9FeZgXGAOw711L6dC4JE+Dnow4H5UjaaFUbJYyOwU9PzqSlFM42Xwqu4nZnJycd6q/8ACPHTzJLbwlAASTuJyT2ArtJbJ8ApJgA4wec1Amn3kj4jQORyAvJHvVXHyHOWIdDl0ZBjknv+FbloQ4ADAgDjjrVj+z22YKAknJ471H/Z8kLBoiUYHII7UajSsaVlp6OQQURuuSOtbMNjtjBeJTgZ+XJyK5iOe4jkAckAclj3rbtWllCsGYAjjBIBpXsHNYv2xspHKNaM/HDKcVaOnWg4FuxU9Q5Bz+lVIisJG7dnpkCrUdwzZBJIyDz6VKkUp3IToULLsEEYTshAIA+hplzoaOoMltCwUYBCAYx0rXQlzkjAxwKlCK6kMjMOvHTNac0l1LsmYEWhabMgMuxD6Mueasw+HLCGRZEJU4OChIzWjJaRsuCgBPqKzpN9s4CAlQcY9KbqS2uHKi9HpVi2S9xdZPGEkOB+FNn05LbKxT3QHbMhp1lqUUrFWiAkAGSRj9KvnEgySAevB61PtJdGHJEyo7W7gAMd9cKPRnzmrf8Aal/GoVr+WQngfLnafqO1Xo4QzKWYhO4xjNTpaQRhiiZyd31P9acas1sxSpRMAanqKs5jYlweHLHn3wKmtdd8QoxZBEWU/wAQLcevWtSTyjIUZAGI3YHpSxoqgBDgY7CqVeovtEujB9Ce18WeJVVS93FCR3EfGPpVg+NPEaEY1GBxnkiPHH4GqDR5IBbK+9NKICACFPrjNaLF1V9oSoQfQ1j4/wBUQlXdpeOAuRk/j0p6eKNWuyGXU5IAeiEA49j7VmW6hvvNknqcVK0SpkgD61SxlXubRw0NyO61PWryR2fV2WM5BAQc/jXM6h4PTUd0tzdtcSE5CspHP1rpo33MyAjjkg/4VZWEMuR0rOVacnqzdUIo4SDwNGj4SNYlzknHStGLwpPCAE1F1AOeDjFdJKhOQAxPoBVf7KdxLZAHYkihVJLZmnsYlH7DqltEgt9Yl4PIJzkVQudGv7xzJd6m0j9gspOB27V0JTkEkEgYBpYraI8ucnPHar+sT7i+rxZhRW2oacipBeMT1AYZzTXv/EZlIDgKMYBjIB/HrXUGyttoIkDMf7vOKRrVcZzk+5qliJdxfVYs5hrbV5ZBJczMGA4VJD/L/GrcN/qOmqRBdtEByHf5yx/HOPwrZCjJyAaGjXghBn161X1mXcawcWZT674knztv18sjk7BzTVvvEs2Y1u9q4JBMfBrSaIkkgc59KcqORguQO2D0pfWJvqP6nFdDn5tE1PUNzz3YDYyxj6j8+1VT4QvWVnXWPLOPu+Zgn8K64QIBkuSR6GoWs45WOVUn1J5pe0k+ovqsUYVvoGo2pAGsugxn5W3ZNTtpmquw83XJZk5xGrYH4itUaaAWKuh9AODimiIJkE5PrTVSQvq0TEbSpfNO+dnUdSTkfWoj4cDMWQlz3bcTj8K6LYpyQM5pjIVyQvNJybJ+rxXQxYPDMsqnYbcqBz5jBSP8ajPhuDq5idh12Dofxrb2O3JXAFARUznBJ7GsOZi9jFdDNg8P2yMr+UCT1bHJ/Gm3Glo52AZHsMgH3NaxmLEAnGeCQOlVwkqy4MvmKSSRjGKG9BqlEy4tFnDZCKR2xwDV1YRDGUdFBIwcgHH41dTuNwA7ZNK8KEAMwyecg9Kz5bmihHsZLWVsQcqQ3rRHp8A+6ACRzWl9kt2yDOpI67s5/SmFLeLJ85WPYDPNTylckSkdPgAOUBPrjrSeRFF91cE+nerb3NtuC+VLz1ZSCPyqPz4wTmKQAHqSDmhqxSil0KUiRDHzMSTk7xUYlgJI+YgccCrTXVsMhSwYHlW7fjQgtrpsGNHK8gkAY96zDlRCqWxwRKCTxjkUj2kQyWXIHPWrbRRKCSqke9VjfrG2BEHHTBGf0p3Jt2GRQ2UgQrbuR1YiTgj24qZrezKEIkhYDjJ4H+NSxTfaNxEQQAdAuKcVXeoAyD29KtEsp/YI+oQ5x1JpRZgEnB4FaPCsAFYnucdKr3UrKMRxO57kDp+dFidSv/ZccuCxKAjtUDaREMsckDgbj1FPC3D5CmT6nHFItvcbhmVgB/CQMGj5BYE02F4iRgHPUmqraPEZC7HJ6ZA5xWkLeVQMkEe1AhMjkZMbDupqbDM9dLgDFgGZsYDE4IqKbRAYg3mAgn7o6j3zW79hlMYZA0jkZyxHNQPDNGMOoU9wT0oaA5ufSliQlSwHQ5HWoBpLEkkY9uhFdLgqASgYdxVVll+Z1iBAPGD1rNtoyloZcemyZAyAPUmmnRnClwAUzgknoa2A54OAPUdeabMZcgDIBHII61POybmE+nBSQenb3qtcwCHAZGYH0Ga3NknmjBGz0IzzU5iVkIdcj24pxn3IbZyaytHkIgAzzxSGY7huGAeK6X7LZO/lu4V27dM/jSf2RYcgSqAD35/XvWyqJjsznEhVySQMelRS2pHKx5BPat6402BNxjcOQemOCPrUIhhVcFyTn8qFMLMwEkaOTHlEDpk057fOGAAY9DXRGxgcDABPXjmnf2dEygEFAe3cfjT9oFmcu1m5YExFyO5xinSWwYnegDdDgD+dbM2nqpwpJGccmov7Ll3gFQRnseaPaBbuY506MkjYCMY6Ui6PAVASMgZ5yc810A04plnQgmmLEFzhSQPbNP2r7jOel0VFI4AHT1zVV9KWR1ULgDpiulngmkwI4g/1OKreRcAgtCFA7qc0e08xaGTHoxfA24+g61Wn8LRO5LoHI4JzXSb5UPEBCAZLE9aJLmH5g1tvJHU9Aar2lxWTOV/4RaBWBCKADnFR3Hhm0cvkIA3UKMV0cuCCQuB7VnlCSSFOM+lWpEuMTnJfCccmQuCRxweBUX/CIxyFUcsSDwo711ixEckYFABDZAyfWtLojkici/g22JICkr3yehqnceCbGYbWt2ZQeeMZrtnicEnbjvkd6IbeV5QS42n+HHT8aV0Hs4nnUvw9i3bkDIDyMdceldTo0s2iLEIkY7Rj5R1ro/spbdkYA4JqSG0jyA2B35q1K2weziiJ/iHrEcJEVuUJ4KFyAR6+9cf4la98Rki4iJABwQ2Bk+o713z2SOoLLGwHTHBFVZLKPJAQAngj1qlUae4+Q830fSG0RUKxyiXdnCHgDPWu60fxLqGlktbytIO2/Iq21siAKQuPpTUtodwwOF6e1TKTluNQsaj/ABM1l4THGQQB82QRz7GuS1/xDrd3MGMbKjHG9TxzXQiGEYJTP41KkcDSALECT0BGaUdGUoWPcG1CLcQZVz6ZpjXTg4CPICeNgzXXf2NpryAnTLVXAxwvT9af5VlZsysY7ZehAXOTXYScaZ51G4QyIAM7mWoz58uCGYE89K7R30vBLXYwOSSDxUf2vQDw8rSA/wB0EZ/SoA5IWVwqEySMT1HI/lUau6thInYn0A5rsyNA6qtxnqMc0j3GiKoBilPrvGM0CuzlYleRgGAQ+jEcU5kjyQWLHplBn9a6UTaFyyWzEewPFKb2yVSYbIueg8wdPwpWGc4sIkA2E5A6E81Yi8O6jdxF45oYlJ4cnkfhWtJeyOpCWixHH3jzULyXDICpQN7jjH0pWYrjYPB9+SGe5iKAdAwwT61S1fwRc3MMkUtxEYJMq6A9R7e9XCs0jBi7bgMDDEAfhSGKWP5g5JBzljVJNO4m7qx8M/HDwwvhvxfcRRwsI/MIBYZAA6HJ715nPGHfcDjByMcV9qftCeCB4h8J3MwgUThRKGUZJIbPb6Yr4xvJBCAzoem0hRnBHtXqUmpROaTuRw3DHJIGOh96mR1bIC4B5571TSZZNu3p1yeKnLI3IJJxyB2NbkE8tqLmFzuUMo4Ug/N9K51wscxVkAHfB6GugilJTJGAOlZerbC7TEHPHCjNCA3/AA4mzy3O4EOGCryTX3p8E7SYeBIjLuDyKsrAjBxjpXwt8Prb7feIGmMQZ1VWx6k/4V+gXw+EVh4XsrR7ud5WjDGSUYUjGeSfXNYV5K1jop024tnQLbI43YwR7VIlsAQcYFKsiBgoZWOcfKc1ICCWOenB9q5EKw3yFXsc/WlWI7iTk/SpcqACTil3EKCOh6GqFYYUA7ZP0phyGO0YP0qQk9SM1GzsCQF+lAWI3ku0A8khD0yRmq7W2rTgH7bsHpHHj9c1aS5kwcxEEHjJHNWoLe+lwY7RiDzliAKAsYssWuRqfJufPcZwGUDn6k1g3unfEORi9vd28RzkCSVT+ma746ZqOwkxIjZ4XcDmljsbtuWlt4gODuOaLoNTy2YfFcsVcWl3FjBWJlGfy5rMk0L4i3MgLaRGN3UNKQAa9n+xXYyEvLcDrlR0qZdLlY5bV8sRyFbgfrSTj2DlZ4Rc/DT4h6vlZItPs0PXcQSPz5NVx8CvHvl4Gu2sYBypAGR+OM17/JovAR9VjQnncOT/ADpn9gbsg66TjrjFHNEEmjweP4R/EuOIrJ4sESDO0CVun4dKmtPgr4sunC3PjeR+QxyHIJ78k4P5V7mdBjUAPqgcdMtIOaBpdkny/wBpK4HZnHH5UuZFK6PONN+EGv2AITx3LFnqEgJ/m1XIvhTqJYve+Mrq4XriMbD/ADru3j06FTumiYDkjzOv4Ui3OhFCA8ZI6Bmxmj2g2mzhLj4VwTKQviPUCSMZaQ8Vz83wUvfOZ4fFKEHgCViTXsaQac+SkMT5HY54qeLRrK7A/wBEjIA4IFLnEonkFn8KdRhQxP4ojRByfKyCfxq8nwotyoE2syzHOSTIRmvUJPCtoTlbNUHrnOaZ/wAIvZsCpgJbtg4xRzjszhl+Gmm28aiHUZbeTuY5Sx/WtzTra20mAQC7kuXU4MkrZJ9q2h4OtgCREytnjBxn8aZ/wj8dnkwmNCvOGBJ/OpcxcpmPexbyAC5JxwKiZhITm3kI9SOtasV0Y8QCAyZ/ijiyRV0RGVMGKUjrkoRg/jU841G5zEluAQDGQW5GBmohYhmJO5CegI612C6e+Rm3IVhkA4GaV9NkGfLtQ3uxqdyloca1gM4AyfpTW02UHngHoCMV2i2d+qlEijiB6DHSnf2dq7Ejy7YqeMsOv4VPL5FHEjSpQwCgEnrg03/hG5iwxEzk9gSMV38Gm6orAtHEEAwNgxirSwXyHAgg+X+LB5/WqUbiTOBj8MXzKBFE2Pc5xVyDwrexgEpEw6nJ5rsDFqDgkSRKOnTp+tLHGwAD43dyvelyA2cwnhO5lUk264PQEZqX/hA7yaAgafujPU7AM/1rrYjcQhTHOYgxCjkDr9a04NH1i6yV1GMKeo8wf0rWMImd2edj4dwk4lsZ0X0jUnP61Yg+H9lG2Ra3o9Rhh/jXoZ0q8tgEl1yGMD+HfyKmjS2t0Bl18ynP3UIOKtQSFzM4D/hEtMhXDw3EbHoWYg/yqKbwpZRqXS5mQZ/56E4r0+HWYBlYjJeOOgEQH6moL7WbdATc6YrDsJABk/SnyoabR5mnhmUEGLVWwOQGOcfh3ra07R5Y0/fX8zgnI24BB+las3im1zsi0i3Azj51HNUrq+W9UqLK2th6pgMKzaQ7s0YLW0WMLKZCR/GzjJ/CpAmlhtricnH3lJwK58C2h4KE985yKnFzAgGAAPTbQvQdjRe30t85u7oBjgYXFPfRLBcH+0HQHgblFZn9pqjghC4xj5WAA/A09dVttpWWBpQR0z0/GlzeQWNFdC0/YQ+qg/QVXfTdDgyDe3UzdSYhx/KqYmtXIKQsh7ZB4pGu0yY0Khz6Yo5vIFG5fjbw/bjJGoSHryBzUkmr6DGAU0u4mPU+YTz/ADrHee5jziNXb0PGarNqN2CQ0CoOwznNPnYciNm48eadaqFi0RARxlgf5kVnT+JE1AEiwjgBHBjIOPyqGOcXG1pFSJhxjPBqUfZoiSrRB+u5SOKltsajYiTUQrAiAFsfxkDj3q1DqtopDSoCc5AQg/rVKaxtLkETS5B6rnrVSbQ7SXKRGO3TGMhsEe+etFx2udE9xpFxg+a0Mh67l4qWG3tnytrdwSufbAx9TXGN4cihicxapcKV4wWDZNMh026VABqcpGc4ZB/jU89uguU7kaZesQIzZkehIOasQ2t5aIQ9zDbE/wANvGGz+Ned3Gi3srKY9VlA/uqMY/WrkFtrdrGqxalEMDgkkmhVEugctztJIWbiW9unPcJHjNUZLdEdwYp5T2BUnNc79t8QxY3XUEg64z1oi8UeIIFKCGMgdSWqfaIuMTq7PTTdlQlvLbSnoxjI/lWzDoer6eCV1GExgZxIT/LFeff8JjfohWeGQevlvzVb/hLULHzLadie7Nk1arRQnBs7m61F7ogT2VtKAMHHBJ9azJbSynl3/wBnKhIOSrcVzf8Awm9tGMSCSNF+9lc4FQS+OtEYgPLJI5PCgEYPuMUvaphyWOthjtID8lmh56bqtxvaIcjTkJJ6u2cVwy+M7UnECMT2BOP6VYj8XCQBQVz3AIOKlVUHId0mqpagCKwtm55Lcmql1qP2sEvFFCSf+WceCK5pddVhliAevDZpT4mRGKBxuxnBGSRR7UFCxryyggKkJYj0UZNQYViS0DKfV1GaojXuAUdlJ/Ch9dkkUE3G0/TNLnRVmaS252AoCoPcrinKjKSCc49KyD4hlUEm6Zx6VDN4sdCuEDIfVckmhTTHys3xIiZJLE98jpTzKJEwAMZzj0rl5vFdzOwKhFReilOabHq9zMSS6gnn5QBT50HKbd1pFrcEs8SMep21WGi2agBYGI9VPSs4XlxklAXI67afHrV2vD24x7t/hRzhyl2Tw3p1wGJiIlIHzNzVafwdYhWAChscEgcGga9NyWtipHqetQy66ZhgwMg9SwP8qftELlZW/wCEMtmUKWUjABGeCad/whFpHGSGiUYzhSKjm1EdNrKvrnrVczh8kgg/WlzjcbFpPCenqMCZR7kf1p58MabFybiInHdQf8aoM27ABIH1pGszNjc4QdyWxmp5wsiydEtm3KGtQnTLKBn8uaYdItIVG+9gCDqFBOP0rPlsIxkllcD0Oc1WW3Q4ZBgemev4UKVx2RpSQWMce6C5jYdRhMA/jiqzeWG4w49cCquCCSGwPTrQAoIJkOO/AouxaFwvEPvqCvcDim+fGvCAAdOAOBUEgtZDkmTPYZJBP0HShbeMKAFwDzjJpXYCT3NogHm3ARyeARnNQR38MhIjfcwOAAKseQMkrGo9OKgksgWJUCNupKjrVIGyQyjHPUjNVZL1o87I4nHcuSP5Uz+y7lpAQwKnovOTUU+h3s5VUKqAckSZz+FOyFc3YZ4di+YwJIGdp6VJLd2yj5HJHTHesOLRLsggvuB4JU9KePDEoYA3CKCM/KScUWQjYh1AxDAfzF9D3/CmG+LSA/ulP+ynGKx5fDskDKBq7kkZwE6U06LOQVN9LKo9RgH8BRZAb66ghO4spPsuKl/tUOd4nxt4wZMfpmubfSp0jxvdwD2HJ+mKqyaRK8gKnyCP4mjy38+lFkB00niZI8IZCM+rc1A2srJHtLgoTmsNdJlIADspxglVAGfoanTSp8AElx/eOB+lNWJuzQ/tJGyFbcc+tPS8Vsgkr6VnLpTpkHcrY+9nrTntJ4sEAyD3NDsUXDOCSQTn1pvmFlB3HHoaiWNtuWBX60ofDYKkD1xU3DUkZgcKDk01o9+ckk9smpFbHBxipNyYJBGe4ouBT+yBmGcj2oFgGyAAc+9WhgN9aliwV2jjPWi4WMt9GLZLnB9Ax/kKYdMKDAY/TPStshBkbcn3pgtg5JJIHc+lGgcpiSaawGRjPoTioJ/DyMgdiCxGMhugrpDZQrwhk6cktnP50x7UbOBgdDjvSshWZxbeAdLuCDKkjk8kmQjPt71btvBWkWeDFaESDqxkJ/SuqGmsCARgdRuPSnDSHYja2GP5UrR7FWMNNPSAYRQBmpPsgcguDkDt2rWlsDDkNIpI64PX8KYyxJjc49MA9arQSizOWzCkkEmni0QYIAzV8mIAdAfc9ajaSMcZANTdBYr/AGYOSSM80htkzwOPQVaMicAMCSOgPWoXkC5zzRcLETRIpBCsD2yaERRkMAxPtxSSTJggFgTxz61GZlDAE4AGCWPU0rhYsbEHIVT7Yp+QSCVz3+UdKqtcBAB0+op8d0VyUBB9QOlFwsWAByQMfUU4IQMkEE9OKrxmRmJR1DHrukAz+dWYbffgSX9tbntvcNn8QaE7hYjLrggnmoy45wM96mnto1AKXcc3HJRSAT+NQKqHlmIHTinsCVyPzFOexpjyKM85HsasLFb7CwZixPIA/rU2zTghBikkfgqpGBn3oCxniTKnjAxTo3KgEcj371LIIiSFRwB0GMk0FCFJMbAY4YjGKT0GlcgMzYGFySeeelBYlQSMntTmZVAIIP07U3zl3DIwP51HMPlDE5UkZJ7bh0/KhfPCnDAyDrsPI96nS5RFJjBzngHmpTq87AKY4SB0ygzVXQrMpAvzkkH1PehJJDwrrk8fdzmrg1BhkGwgkP8AeyRR/aIlyq2aR4HYHk/jSuFmUh5hYAMCc9h1p/7xXJLEj0PalnmO8E2ywgjA2sWyPxHFKsoYECNgR/e70XCwhkO3PJHtTfM5A6E9jT1OwDJUEjO3GMUvmR8EEEZ6+lVcViEuxJBUgeoNRmQqSAGJFWNynIBJOfTikO3IwRkUiiuDIwOEJPXk4pA7YIJANWhhgRnjOKY1sp6jcfY0EkYcqpAUMcd6aJCckqFPoDmpmgIUEDHPIqM2xYYJwM5PFBSBXyMAEn0AzQ7kZIBB9CMYpw00zpvE4jIPADYyKQ6eYxkylzjoTmldgIpZ8kAkHg4HAq3DaTTqWjIIAyckfyqiYSGB3sD3GeKBbBWDq7A46gkVIGrHpWoSMRHHEQP7zgZH40yS0uUBLoCAcEgjj8KzXjLgB3djjruPFBhLDPmugHoetAFveUOBA0hx/D/OkEj7QSu0n26VCilAD5pPHBJoMZOSXY/U07ASMzEAgEe1ODsBkA59hUILqSBKVH931p6TBcgOxJ7gYpAHmEuDlsDqEUk5/CrUTSooZ3KDqFdSM+1OGuXluwMU6qcYB8sbgPrUM+s3N2pE8xlIPUqB/Kgq5O0zscEqV9xT0u3j5EcR7ZYE4FURcD5ScgdzUizI7EKT9SMU7k2LzPNeKMQI6dcxjrUclsY0VjC4JONoByKjW5uI8eXcPGM9FOAasxX0/JLs575q0KxCwuVGUBjx145NNWWediDLOzZwVVsAj3FWpNQkH/LJn9cCqrQyzEukEkRY5DKTx+NIehYeGZELCLK9M5xj3xUP2qdTgEgDjg9qcthIdpfeGHd2yadDZybigR2wfvY4PtVJBcVJ5QgBLEfWpt8xUZR17jINWYtNuCoKxMvOASDWraaY8as9w11ICMBUTv8AWmosnmRz7SXbkETEAHIDKDg+/rT0N2ysVnIcHghQMV0UOlR3MoQ2t1EMZDOABSSaMIC3lMTxnJGOfpRyMfMY9tcamwwLxRjqAo6VPbyX0xb5xKB2MYXH44q3FfXdnKVUKCOpMQI/lWlF4iaUbZvK3jsIwufzpxSW4rmGVRjiWeOEnqSCw/SrkCyzAxQyxyxFcFhABj6E85rWGtnadqxkA8gIOKil15nUEhQoO3gDANO0UxakEXh6SIllRHkbq005wvuABir3h/ws134is4pJoZQHDuqKeg5IJ+lVI9dy2AgfHJ3EgGu2+HDG/mub9o1iESBADk8knPPtj9a2gotkNNHazsDM237oGB9BUIAJIIwOpwaXJGQSSepzQO5yMV1GA1gduAcHOfwpjYPIOc/pUjfdPPNQtknrkUmUhtg3+kzKCQFIHHc1rwkkdwe9Y1i5F3KQMEcema1IpwrcHBouNk06goxHBI4rMnA5BGRWqxDKSAMEY6VmzAl2BGMHAz3qGNFW03rqSAEBGUhl9T2qfWVWRraQJsQAoQB3HfNUXnNtqEDFWaNjjcB0OelbF/H5llJgklcNgVmVszIchFyACBwVPOatRkIjvsyVGeO4qkQTExRsk9DjpVyOcRxruyMgLkdyKaLZISJcEAhSM4PUGmGPBBOCR6HpUkcZZQxO0t82CO1BQBiQMEj1607E3KlyH2ufNIQLnyyOCfWrccgO1MksRuAHXFV5Fd0O4gFv5UlqwbDAgSr8p+lC3KepsW101pHKVBnkYbiRyB6ZNJHbkxve3g3ORlI2HQ9qrea6ROoDICBnAqea9S+eBCSkSHczPxk9q1TMGhjRAWpL8uSGbvnPamsGikSOINl+NqnpT5Z4HiZInyCQBxycd6tDyrUEBwzkYDAcj1oauPYh+yRQuXmQSzDAGBwP/r05yZCN5LHtmkaUkAqjEHqSMVE6yyMEDEEnhR3/ABosBKMMwjQB3Y9B2HvWVf3a2zvBaBXu2J8yVf4B6CptTvV09PsdmQbqQ7WkHbPaq9pZiGMAgFzyT3JqG+g0tdSvb6ekYJILOTlmPJJqdrdcegPTFWiAAMACoJ2O3KgEe9TYq5RlQoOTnAxnHWqlxAZEIwcEfStcQFskjIpHhGAMZo5bhzWOZutNSa1ljAyxRlO49RXhWvabFp10RErshmAJODgg8/QV9HXUAETjGFIIOB1OOBXjfxC0hmggRFAeeXdkDBOByK56sEddGo76nmXiTSjquvXjhGS1nZZY1JxubbzxXkHxPtFsZjpZRGZlw4xjIIzg56Yr3nxHrdpouiPr88BP2ZSqAnGHAwB+NfN+q3NxfWz6tqjiS7vpGfYeiJ2H1rn5LSuj1oSurHk86/ZJ5YzkBDxnuKhikJcZBBY4Udue1aOvwiXUC8LDYQMGQYz/APqrV8P+GxJewRTFTHLgkucHB6Ee1dSeljBptmEmhXevywpEQbmaURRqWwCR6n8K9G0L4aRan4Q1C6iL3OrWAKSWYQYLA8479+tVbjSnjSR4IghgmDQEDB6YJr0D4Va2ll4tuLWFGhSeFZNvUOQcOMn6g/hT5rjcDxBdKuLmW5iIMUtqom8pgQ4weR9B3rbSI6l9j8QRi1hnDCFbcNnaTglvbOB17113xU8MHwv41mlso5WFyzTkgkl14VhjqQM9q4OaxBvZbZ0ESNGWwRj6cUNlRSR9/wDwb1ceIPh3peoxNmcqBKoJK7wcE56jIOa7bRHFjJBcRIESK4a2nJGdwzwfwrx39lHXDrHw3trYODJbgxSAAA5DAg/ke/pXumkWaGTWtMB3h5Q4GOmRuzj2OK6I3tqeXX0m7G0LeW5uxaQSF7hwWZ24VR6YFa6aatq1tBKwaLhdyknn1496q+E4BLaW99GN8+DHLgccdOeucYrcmKQ4IfM4YEntnPT2rY4Cnc2j27qEDygkgswAx+VV0jkZmLEKehAHIH41tvfxb3UFiByQEyPpn1rPeUXMzyhSgPABGOBU3AhWFiQXkZ89AeMD8KkSNQCFAAJzgcZp4UEEjgUpGOQOaoBMHqBTcA8kc045AyDkUw5BIzmgBkrEZGcmqLkkkngA4BPerch6jtVcgde2aCyNVJ5Jx6inhcH0HanbQcEHIo4BODx6UAG0Hg8gHNIQOQDgUhIPAPHYjvQPmIA+tACqGc4AyasRWysAXbYpz0PemKAACTzTi55BOQOMelBNiWDyTFlWDFTtYZ5B+lDzquCADk4z/wDWqk8jLOSBgMAD65HfNK0g4JOAvOfU0ahYss4ySOCKYx6kcVWaYAkk8nvUbXBwR1HTnvQFh910IAyOgyc4rMnBSWaXA2kAhR2wMGrDzncSSSf5VE75yCMjHOfSgojY3WipFcNHDcxXS4C55H+cisCffGxlIXeGDYI4BznGPStK6R1tQ6JO8SEkFlyi57io7+wurKJZ3iE1s0YcyIfu56Z9+nSqErI8z1+7LWV1cgsLlZTI0YUbAQx5Ar5y+LVk8ep3mWYztCkzRkZUAjIOR3PpX0kXWDz3QK5mjliYMMjnocHvmvCviRamPUZ5VAKy6Z5Lh/4nU5BB/SsKi907sPK0j5V1YGBpXf7+45XGck1y988jvgng8jjpXX+Ird4nlDnDMNwXrz6VyN3lTljxjIHqawidk+5nSamyRqoXbhsEEckVtGNorZHcgiQZXnrXJ3xZbhHIUhSDgnua3UnE9oFJO9QcE9jV2MeYz78ho3chQ65GT0I7CqCebBZmRFGzG3aBnBJrRlTfbqXBMTZDEe3fFM8opCUjKmMjJz3HamQyp5IgiZEALnDkkcEmrumx+bal7na5J3EIMAY7YqExu2xHO2LIZiO3uKu2kfl2k7jbNGwKLxgqexp2B6mXqF6zYwQCTtGPT0rPvTOlkJWyQh2YBHBNXWsXjdEYAsD0PekuLVF3u0QJJBCkcZFFidjLt43khLMQzjJyRyParvh+ZG0+8WUZdJPlOMk5HTFSNZlQ+1SHYZOO59KtLZJZR2rI213O11x1z3zTKWpBNpYgsZZlUGSbB39cj0rEjtZ7e9tZc7iJA3mL0Iz0Ndta6eTA8HlkIpLYBJz70tzoSJZLIoKhPmEgHBPpSuCVx+wO8jISQ3zDJ61V2GaV0lyrYz64HY07TpxJISCCM7SPQ1oaza/YLeC7BADMA4A6DtmkaJHMa/bCK2uJFj2sACNo/WsewviirKwZl8xVYKOpPeu9vrNZnkQDcksRAz7jr+FcD5K6fCQQXRJArA8ZI96Aszs9QsGiMUwBMbxgkg9CexqS1KoykjBbge1T6cYtR0hiUIBPAJzgelWYLNJLUsoBOCu4eorNm8B0diW1m2hIyZSFLY4APc+1dBfKi3KpAeLaQhPQ802yUTNYgABhGVZyOhHSoLN3uWu4ywLwS7SDwef51hI3Rk69byx3bs6lSDkDPUmr/heVJ5IXchCCVPqGq3dxrdCaBgJJAAFYjkGquhxGCVFZDvVyDjuc8H2o6Fm/ZyiW7yC0V5GzRyRHkMP5ZrsdNszBZQzwIzqTiQoM49DiubaxWHVY7iIEFzuKsOp710VjqDrPEkpAJBb5TjHsR3qXsaw0NGWVWAadCxxwQvOB7CjUtk2n+aFYOF/dlRkk+49KgudYC3FtLNG3kgbXMfUE9DW+iWKyQWl5KxuTJuj4wroR0J7H2qDTmM23trmO3iaS0t76CSPcHVsY9QR2Iq+lpYtFZvoRmsrkcyxzN5iEn37DNbugeGpY7G9lnKB4mJiERDI8ZJ646EDFJpllE0dzYuWint18608rHJJyQc9QfQ0JAmaOgeLjY+J4Ir22aNQm26RB8oJ4BU9DnrXTyW5P9p3NmzmwYI6ST4BJB5UD2yDWLe2pvYYtC1+MacbqNWsrtQEimfjAY9Q4PTtVLwrqM+ia1No2sEy3FupUK4ykqHgNnuRV2siW76o05dCjawvbkqz2dwBLNGhwCB1YehA71BpVz/ZF1ONLu5DINssXmNhbgDsw6Fh0z3r0HQLKKL7ZFIALadRbMCMjYe4B6deo9K8k8WySeGtYlsLyMxiGfbDk5BB5Uj2PFZzTirounL2nus+lfhf44srxp2QMJLiNYprdh80UnbGcZGfSvddInfS7JFZ2lFwQBKSCQ2MEEdRXyH4DmlfUor+3ZlvoYRK68ASbTyD6nFfVfhrUIPF+mWt/EGR2QZxzhx6jtXbQldanhY2nyyujtI0a1hiQnJH3iD+tOSVTFHk/x7QSOvNZi6pJJFlogGA2u6nOCPapLSRWa2DsrNkkc4x+FdJ5djUkhSaNo3UOjAggjIIPUV8hfF7SZ/A/iu5hKg2crBo2J6AngZ9eRxX2H29K8c/aO8Hpr3haPUY41aezb5jjJK9h6Yznr60mrqxUJcrPmC419DKS5G4nOOBj8qWPWkbBEXOcbs53fhVG50qKE7xbRuScHIxmsfVfOVo3itvKVeNyNgkenPavIleLOq50y6zA7OGLKVOCCvSpF1S2bASQ57bhjNclFdq+55bW5kfgZhcGnq9hI/zjVLYMdpIUN+XHFNNsz5oo7Jb21KlSzYxnJ7+vNTwXlo4ABZht5UNjB/wrB0hLCOUYnvZAD8ongIBHqauT2pWRmS0ldM/KdpGR24oXN2C8ehrxyWbkhnZX/hAGc+vNTLFabiUmJOckYxWJFBK7kvBNEAMfdJ/SpkilUgbsDuDxR73YOZHR+ejWwtzfMIugXy+g+tQxWMJbK3hcD+8uMVmwiVACVzH0LFs1YBbII5PahKyK5my1JaMgyCGU5G4GojEcYzgU1ZnzjGBUqSHkEj3+lIEys8T9Byc8c0fZ5NoJII9jz+VXkAZTwAKPLXqWIB68UFGebSU7tgUjHG445potp87VCu54AU1ekijRgEkZgf7wHFV2iBBBIIPXFAakE1vcwECWIoD1JqNpBwAeastGXQKTwOgz0pFs0GMMQBz60AVwXwSEJA74/rTUfJBdQDnjjpV8ohUAknHocVGtmhIwec5y3NAEcW2TBDbSD1B6VNKjiMlLkTDIyuTkfnSvZLjAYj6cU+MSwKQhUjOcMuelAFbz0XmR9pHbP9Kv200WwlCxBHOVxzTVupskmGBznPMQFSjUJeALa3BxkkJihspAu6RdoJKE5xjvT0tlyQZQp9CeTTTdO5BMAUdcr2/ClN6S5AtgR/eJqBk62ckzhd4VRyBnr7VYRTECDArnsdxGaptcAAmOMKfY06C+lBJKb8chQeaBalsMduJLW457xDgfnTPLYklIbgDH8Yzk0sGrHLB4LiIduetaNterIMMGB7ZNUlckxJpSFIIYH0qla3k8WosY7cQ4ADOq5LV19/pweweSOKMhhgtIcYrK8A6RNrF/c21jKBMGzvYZUDvg1ookuVhk8l60iPFOyI3/ACzIxn15qxbWTqA6gAsdxznINdleabFotwbXUEM8+3duCjAFEeoaXbrh4pUT1RM4oVO71YKTZysFjcyOV37z1AA6VYGiXrqSIAx7ZBrck1Hw20gL6g0Tf3WUjr24q/Drunqix22sRBFGAJF6AduRnFWoLuPU5qHQL7BZLTe5PJxkfrUh8O30pYfZcOecben5V1ltqMVzgC8t5ieRtOAfxxVtIJiGMbQKDz8svJ/Si0UJOxwx8MXhYsEMbdCwwDmqlz4ZmClmUggE5Vhge+K7h9HFzKWlumiPfY4JP1zUF14ahkhdReSgMDyQD+tTKOh24ZXqRR4xe3Ftp95dJKd2wlF6DI9/WvMtfuH/ALWMyjapz+GOnHoa9E8XeD0uUn8uUmQOx3fSvI9RtJbS6Ec7s5UnBY9h/Tmvm8Q2pJM/p/IKVL2MXGWttUey/B/xFb6V4gsSsrROzDcQcZ56V9haxajUNPhvYDlgoYEdwRXwn8P4VluopgABEc7vpX258MNeTXvDcSEhzGoU47ivfy6o3DlZ+TceYJU8QsRD0Zc+3/2zo0qEg3UI3DjriorC6udTtQJyAFIAAGOnejVLWXRb43EQxA+QQBxj0rV0u0gntVeIMqMNxyOp717J+TaWIbO0Vjuc8jp7ivBv2vfHg8P+CjYW0pE90CpQHHGf8/lXumuajBp9uI4HBfO0qDzXwJ+1X4wfXPHrWwLSxWq7eW4Hb+efzrGtPkg2z38jwbxmMhHoeHXkwcEnJJPPOTVeB8zMoOBjP1qOWVHckHYDxgHoaZAheZFDjczYyR09q+Sm+aVz+m6NNUqKguh9T/AvVrSy8IAT28spcgZjHUfWvTJdf0SNUMrXMI6jK5ANec/BXTjP4PABj2K/G89D/hXoB0wo5QhXYcfuskfh6161Fy5T+eOIbPFz9SX+3tCl4+2uEPJIjOau22oaewIgvWcdmGc4+hNZyaIZHG60IB4Z2ypH+NTL4StUfdDc+SP+eZAwT9a6lc+U0NBruJs+XPvOO5xUDX0yKCSjIOB84JH4VG2hnaQXjbHZSBmqx0oI2RIEPcmi7BWJH1A7iZAAozk1Il3aSoCJAB2OcCqz2rEAA72xhiRgH6VVUEkgxYA7YqbtBY05IraQM5uRGoHJAzVFmQYMVwJR0IXtUqMAoBiIB6hRU0WmpPgom0n1GMU07gQQMTIGLs4HvWvHrA3IkkSKwBwwzk1XTSZxkIIyR2LYzU9vbajbDP2RHXuT/j2q4tpkNJluO8LKHWEOemQxBqRZs4LWzgg7siUg1etLPUjGJX0yLaeimUDP41MYbpsl9HZVB5ZLgcD6d62uyLBptzYYK3Mt5Gx5wHJAFLqmi6DdWpktryb7Sfug+vvxxVdy6scaddAKc53KRW3o2qmziKT6K0iE/e2jJ/DBzVX7g1pc4CXTMhih3EZBJBHNQLavGCGVRk9jXo/iaU6jZl4NEkjdejKMYGPTFcELmWByJrR1PQmQDr9KiULK6BFb7AZWBzj39Khl0mdmJwc9AenFaaahGSQ6bCO471YSRHIIdgCemazSuVY5/wDs+SFSpDAdM5NIkU8GSiSLgfexnP8AjXWQ3CQ5OxHPcMMipv7TCrgQxccgbRVqKKOQj1O+XCxSMSB90ginHUtVYgEBsdA3aut/tCOQZktkAHYgf0p8N5ZEkm2gcdCSTmlyLuSzjPtF5tJkt0YHphcmoori4ikLRW7KemQMV6bB4jtIEEZsLcqOhCgn9ahu/EFpdxkLpsKnPO5Rz+VXyx7mepwcuuanGoYS4xwA+AB+NUX1zUJyBcG3kXqOOfzrsp7mJ2AGmRSJnsxFNEenSyHzNI2AdxKefoKnl8x6nEyXYk4e0hYeixg0LDaXAHmafAD2bYc12v2DRCSWt54U6kB88/jUUmn6QH3Q3V1E54G4AqPwo5F3BHHvoFhccjTrcnr0P+NRv4P064YGWzRR/sgnH4EmumuIpLeR1iAkjHRwME0w3bMBuiYYPYdamyQ7I5CXwDprsGVTGRn5ADj64zVSbwLawqRDKyHqWYE4/Mmu4acckow/CmgxS53oHH93OM0rIOVHms/heW3LkFZgwxlew9az7jSY4mCzAxsw4yM8V6tPaWu0lisQPTJ6Vi3fhm1l3uJiSRkMDnJ/Gs3BLYpKxwMehwzkhHYdg2P6VbbwuiRHJZcjgkYP1rTutMu7CYCKVWHpgDA9c0h1a8h6yqSMAF1BrPl7opGB/ZhsGBjYyYOQXOaki09L3dIhUnGCAO/c5rUn1CWfIeJGJ5LYwf0quk7wNlMAdOg4qHFD3MyXShGQTtAHY96aLW2uPlktIiRwSp6/nXRRahaSq4ltwWHGVyDn6VHNb2mQ0YVCRk47/Wp5E9hnPto9q2CkTRHHPOefpVSbR3CMsMcRduA7nGP0NdbbwxjBK8d6u+ZbKAPIIbHJIGDQqYrXPPINJkhAWdQhB5kBIBq1LpcTtl33ke/J967G4iiuk2pAVBHQ81kXGhSKWaIhBnhWPQfWplB9CHG2xgSaNaFDstVSQ/8ALQcE1n3GgocsHlAxjCnAzXTLC8GVnICj+JeQKSSyjlyYp9zMMjb0PvUpMjU4saLgCM3LoF5xk5P41bsdOgjuFEk0oG3gRHDfnXRSWccbbZYi4OMskZJ/MVFNZ24dTEkixgY+YEGn8i1Kxzur6f5n/HlLKm49ZD0PvWbFpmuHcqSo4XnBXGPxrq5ZbK3R3ldkwM/dyPzqoNY0vaGN4iEnAzwD+JpaDvcwHttYVAJIo5nzghQRgf41BNNqpUBQ4wR8pbAA/CuwgurS4jLrcocHAAOc/jS+TBPgCRQc5+Ug4qJK5Djc56yfUBPEHcyoSBszj9a6S0hnLgNJGpHUCQHIqGfRy4ISQgMOo4zUdtoRtI8CfJx90nOPxqeWxChY1hIFJBfABwWXnNWhcwQhQjtIuMnIxg1ii0vQEWKWBEXPzE4Jqk9vfiUgXKsc8rt4/OnzNdDRNo7BBa3yBZnCknOGA4q4ujWbL/x9qD6Bc5/GvPLi0vwSYrkoehGMk/jWno0c8rlJLwxMOPmJII9afP3RvCS6o6i40Wx2ljIQw6leMVFJpg8siKfcCM88EVj3tw+mBdk7TN1BI7+lUk8U30koBVCDxyuMfjU8yfQtuJsh5Ldisk5RPVucVp2zxyquycSjHJBwBWNbMbl0e4uYASfugnI9zV1dP04byW80k5ODgH6ChK41ZmhJFEjDJBJ7gg4ppKouQcgVlmaC2lVLeFySM4VeKk8i7l2kS+Qrc4KZIosUkjQ8qCUHzFYhuThiKfHBZQ5CwFlPUSNuOfXNU00+5JJN6M4+6ygYpWjuoMMqJMgPOWwaOVj5UW3nto8bBs9ctmh3R0BR8k8nvVLzbaUlZ4ZYjn+Fc59808eQrYic57B8CjlY1KxPGwXknPvU5mDDBYj6VlXF2YVBKgqTjIPIP09Kqzai7fMHwF7qRj6GjYrnNqWITLgzSL7ocGoo7N0BAmlkGernJrLhurmaNsuI1JxhxnmrcEUrZEtyqnGSy8fkKLg6li9nyQQwzj26VCLpWYjaQMcEjFRMttakE3sgJ6h/mBPp7U2S5aMkwKswPUEdD9aLspVS3HcxogLEg/TpTjqIzhDke4zWS2o33ANiqKDwWPWpoWmly0oji54CnnFGvQr2hoLcEkkDJ9+9Trc7lA2KW7nOMe2KohFZSA5PrnvS/ZBGPMEbFgMg8nIoSZaqlp5zjAVRjuD/AEqEyHJIHHrWfJqhUlFtncnqwIGPzp4vlUAuSAw4wM0x+1LxBbJA59agkhmYcMBzzg5qHz5nJ2MCCPukYwKkAnZSDdxKT3VTkfn3rRMXOh6WkijJnUHGBx0oX5OGcMR3AqA2J3Etdlyw6NwDQWSJSY7hXIHPtTB1Fa5diuIhkkMR6qCae9whxtUnJ446Vkvq9xGQEgNySOp4xVqwFzqJCyJ9lIOcnjNaJmTmid26nH5VGRLIrBAoBHVx096uy6bPA3mMpePHAA6+9GCASU4x6U3G5PMUI7C8ZMh0YgdSvJP8v0qUW8iKBJy3TK9M1ejvhnGwgAdQO9LNexEDIII6llwPzpKNguZk+ni4BRgGB7E1Wh0JY/lWIEZztVs4rSe9t2ZgGAbGcKM4pkbO7AQ8sem44qXFBzpEa6csSsPK2so5PpVd7eGRgjnGe471qyi9iiLNPGoHBLY4P0qjDYy3UwMl2kncFUwBVKKQKdhYdPRQCoyfWrUGlxyEk5GR2GT+VWFlFtEUKqR/eJ5JqM6pDGRuJz1G3nFHKhc4yfw9akHejEfTGaoS6LaW5ylu2AOuTxVuXXm3lYbd5SfUHk/WoGOoXykmDyos4O41PKhqdyu2n5QERM6dsHNQtbNE2wJg9cnHFadtpVwhDG5ITH3fSpJ7O3wRO+8dzk0ciepVzHS6kUAHBGcfMM1IZJJVwFy3XheKvC2gjB8sbV7EmpFuSuEDgqemOM0uWwKzKEcd22TtGTwAoxVg2d44BCGIAcnGQasSXyQkBiCTzwaqTa5FkqpO/ngA8e+aLJC0B7GQ4y5yepxj8qiWwEbk+c0nHII6VTn168PCGSXaMqCMgVkrqeqX7tvjNuAed6Y49aVkKyOjdQq4JJHYY61VNuJAZVieMdMFqW0id41MkuTj1xVqSEJGGDowA6bhn8ql6mb0MiacwMAVIB4GXPP4VIJC2AAQf9rmrHkpNsdkLEckU9Y18wiCIwKTnbIQxz3NDVx3KbWcxBZXVc9cjNSDSpIwkb3EChhkFD0+vpWj9lIB3DJPtinDSLWQqZS2D1wM4/WkqdyGrmcdHAUE3Kn1wc5oWCCIbHuMjpl+tbS6faIgCzdOgMeP61TewtkYl4g+TkMRT9nYLdzKa1hUFFlBC9AO1Ry2c7AKrAoPwJrYWCydwQhDL61KEs4SWIVAeTU+zTFYwfsUjoQ8aqDx06/jVO40UzEETNEAOFTHP4V1Tz20jZDByOARzTGaFMnZknpgZxTVKKDY4W48OXBkdjeTID0AwBUaaNOmAXaQ98jGa7Z7Z5SWETFeucHAo8ogZeLYPUjqKfs0KzOah0yeMJsVQx6jHSrY0+fexkTAHUEYxW2Li2ChBcpvGSUXqv1qB5SVJe5DDrljnij2cS0ylHYHJPCgjkY61FLbLEclgCe2OlXzcx7iElD4xkgE4qwqSYBVQ+R3UH+dL2aNL+RiKzoSAgdTxyKiFhLvLCPIPVR3NazWk24nbz9MVZt7edSSAV9cDtU+yJ5UYJs7ocJEucdDwaQ2snAePBPXA4rqvsznJbH1pj2O5SGcMf4R0INL2JHLE5WbTJm+QRMxIzhQDx9Krf2JJsJK4HoeK6a502QkAu8Z7lTgj2oisGjOGcP3GTz/APXpqkw9mjlW0jaCxVWI6DPX8aik0lCQVyo6kD1rtXslcZaMA+3eoDocU0gLOyKeyCj2cugvZxOTfw4biIkEL3GTjmq0nhieL5g4JHXAyK7tfDUQGVv519B5Y/LrQ/h9gpIvZOeoKgfqK0jTkh+zR5+dHKcSkqTyARjNEenqMAEEdCfSu1l0BmkBZzJjgE03+xD1SPeR29afLIfs0chLpz7flxg9DVOfTZosFkbBHBA613baYFAVrfA7Y5/SlW034AgJIHAIp8rD2Z5+rLHhZIpVIP3mPWllQSqxQscdNtd22nykMVtScgjHBwKpjw/LI4At/KB7sQKtRJ5LHBTaddtgjAz0J7VLaWEsPDvu7kt3PtXfDwzKWVSVXJxubJH5jNWx4P3IGeNSPXI4osKzOAEJOCIg4H8J4qe2s5fNBCBCDnB7iu5HhyBehBYcHHQUreGnkICFUz0YkYqovuUo3PQy6YALMw9mPP404OvlhQMjtu5I/GvP9M8b+K7uFIk8DsCecm4C/QnI/rWqureOVxu0vTIj/deUZHsea7eU5brodUBE2A4B9iKfiBAC4UDsQBXCah4m8W26ELpemJL0DLOGwfoKqJqXj6eJLi7i0+K3zgTMRhfQYotYS16nozzxKDsVnHbAqrLqzwgkWbOg65IzXOWOuayoZb2+sgB0NuK0dGutR1uV4LaFLoA4LBcZ/GldLUdid/EYIJXTrtBj723iqUnjTTrcH7QbqE5wf3JOPxrrJ/C2q20Alu5baKAAna8x/LGa4y71gandPZ239nxOOPMkkIUY6/jSjNPZkJNkbfE7w1FkyTXsjjghYsCnx/FXw5KwUPeJ6ZiJP5Csa78EXV2JEl8SaTaq5zmMAkfjuFY58DWVrKTdfEO0tlHGYYlJ/PfWi1KOr1L4zaBo+0tZalcg9Gjixn8D/jWa/wC0T4VAIl0/UoyezqATWdJpvgizhjN543lvXVuTgYP4Yx+tbf2z4aXFsiT6xa3SAYxtAJ/Gn6sSXkc/4k+O/g3V9JktXF7BI6lAfKJAznHIHvXxj4jCWepX6WbNLA0jMrE8tk19z2t78L7YSpHHbTM3yjz48KPfJHP4V8t/H+y0qLxPFPoTxmxdSrJCuFByeR+n5VtRdnYzmrdDxsTyvkBlPPKk4IqRpGjcADaMdc96gnBEpI657U4yFsAgkZwQe3vXdcxNG3lLKMv8vcY60+8jVolJUBc5BHWo7WNGACHAznLValiZoiChc9gDii4Hc/BzRTea/arlVVZAzBjwR/k190aj4U0q/trYXd/MsaIqrDDcAKwA44yPSvg/wHDcFw8U6xIg+aRWxtPpn1r0GZZi0R/tS4kJGSRMRg152IqPm0R3Q5XGx9dWSWljCkUEqKV+VQ0gyB7tmk/t0RSOLkW9uinHmC4UjHr618k5u8oDf3LopyQ0h5pXVlOVnkI9PMJrm9rM0UUfWDeMdEizv1vT8jorTgE/gajHxQ8LJ8j65ZuR2icHFfK6+QpMrwq85GNxHJFOjtbTCtJboQR8uRgA0vayJ5Yn09P8Y/Bltw2sRufRCDj8KoyfHLwdGgMVzLdP3WNc18zyWsAAPlRkZ9AcVIsUasigKh6hiMYpe0kFon0Yfj/4RGcxXYPXAQ1C/wC0X4VBwIr+RQONq4ArwvT9He+mVDd4LH5QSBz9a108EXyyqEltApbDbpeSPwpqchcqPUJf2kdGVm+y+Hr27hPO93Ckn+lNi/aS05mAl8LToh4LG4BwPp3rn9I+G0CYM2r2SxtyUlb9Aa6uy8H+H4ioksNP1NxhTtmOAPXI71oudmTFX9ozQggA0W7RGOCyOuMfTNSQftCeEpXKSWF9Ei8cBTn8c1uWPgfw6cGPRrOMd8NvxmttfD2i2sIih06yQAYLNGDW6iTzW6HP23xp8JXKgxW1xKvqwxj8OtaVr8S/Dd4+1Ve3HGSy4BqU+APDGrRl7+1QyKesC4AH4VJB8E/CV0pe0Fzg5VgFzn86lxkJSRfttf0S8Qm3njcjtuq7CkNwgbyi6HgFe9c9/wAMu2hV57DU7m2OCVUjBB9wMU22+BevW+ceJ5IiDkKBj9M1UV3FodOlhAr4S3CE9mGc1NFotlcErK6ow/vKDisiH4Y+IYNp/wCEiVscYODx9auxeGbnS23T6v8AaXb5cqOn1q7JBfsaa+GtOibA1pYj6CPp+VTx+FYpebbxApOM/MNv8zVKELExLOrduV60sktuykMQAOuAahqPYLs1V8B3820xeIIJCexl/oKsJ4C1+AnZdLMOmVcc/niuQuTAqMYpJFbsVOMVTOszQAKLmYD/AHzWbcF0KV2d63hLVYMvPA8pXqFkB/QVD/ZN+gJTSJyD13A81yFr4t1OIkQXt6idgpODWmvj3X0AJu5cY43Dk/nUc8C+V9zpLfTNbY5i04xnoCy9BWhHoHiB8F1t0AGQrEc/hXCS+O9Vclpb+4U9DtbA/wAKb/wld9OAJLqdyeQS+Tilzx7Byvuekw+Gbw4E89rGSOfn6fhT30K0tnAuNahQeirnivMjrEjkF5Z3Hfd1qaDUkmUjEqjPUAZP5mqU12Fys9GlTwxCSDqNxI4GfkIOT+VZc9xpJYG2luzIOgkIx+NcqbmHaSYpmPUYIFIrmcBlBVe6k9KTqByHTJfStzG/fgkZp6Ne3LgGWMKDj5uDXNJfGMFA+AOnNWU1KRQCJgdvPOODUqdyrM7GLQ7u4QFPJI7ZY8019P8As3EsZVh1Cg8muTOr3gwyzynBz8rgfyqKTxdfwgAXUq7T/EwYn8xT54oOVs68JbjJLAE9QyE1HJb2rAgTCMeqp1riZviBqqsSskc4/uyxgY/Kqo+J2r52jTo5gTjKxgD9TmhVYhyM7n7HYrjdd4HXLLkH86sRLpnBS9hRx0PlgYriI/HN3KAJNOtQAOBnp+FW4vFTzY/4l1vnv81HtI9xcrO5j1B7UjyNVhKdSGUdajuZZLtg0p0+5J4BLEE/hXJw+LIIBubToAfXcTilPi+3Vyy6ZbEk5ySapVI9WLlZ1Uul3SRgjR43U8hkfIqk8jwyFJtFOSP4lIz+JrJT4k6oihIzFFGOANoOKx9T1281iQG7vZGGchQxAFJ1YrYFCR2NtqtlA5NzphRRwACCCPxNaUXifw8uQbYWzY6soPNebxPaDAdmcDt5hq7b3GlJlpI2JHSPOc++aSqlch17z6beyErcxqCc4C8GnRWFrIxK3ilOmAowK5ka7bQ48iLAHYjGKd/wk24nKgn0Xg0e1RXIdPLa6egw9yzADgLGD/SmrbaOEANtcTsc5P3Mfl1rmj4mUAgRknuCc4pr+J5HUAMSuem3pS9qhezNuTTLKZyYrZ4ExkguTzSDRlZMohPHQnrWD/byswBnGT2xQNZdWJRwBnqDzU+0LUbGs3h+IsHeBWbuDmnLpUaYItlA9lrI/tgy9XYnvz1ph1Ibs7WAHQg4qOcqzN77BCPvxIB7jFPGnxOeEiBH94gVzp1RyCFJB7cCq00huiPNdiT6NjH5UuZBZm5ewrEGBQAc+lc7dTPG5IJK9OBkVIllaIQzCcuOQwkJA/CmzPCAwRJXB6g5GaTlcEissku4MJioxjjuKSS4lUAqcjHpzTlaJmAw6noMqcD8auQJb8FtzD34zUjehkSXdwASACOwYHn8RSjUGRQXgDN05BOT9BXRLHZEgvBkd+etP3aahLpbjcBjJY8U7eYfI51ZZ5VI8hBnoTkGomtZWyXUD1wc4rpzPpjAFrUHj7xY1Uku7BWJijVVx/E2cGlbzC/kc79hMyhRhxnpiov+EdL4JxGe7AV1Q1OzAGfLz0OTgfpUU2pQEcJj6c5pWDU55dAeMjkMB7daifQ4VyTEASeSBW3NqyRqSkZkPY5xiqEuomRfukHvmiyBFRNKSMgEgqecEdKWSyK/6uUocfwgcU0yHHAIzz61H5rIcAMQeOAaNCxViuYlO65Lg8EMoyB9elDblwCSQPU5psrucbUJGOcGmq0pHKHPbNGhOo4SEYAORnOKZLqBXIMLkk8lRkH8KNrpyVyT1Ap5uHwAAAPpj9aYXIDeyABhBKQeQQp/lUscmpXQAtbKRiehYYpjXc0QJSRkJ6kHrTY9ZvEbIlZyDxu4xR6k3Zo22leIWyZbcIf4V3fzPpWhD4c1t+SsYH+yTWVF4o1NAQLjIPZlBqV/FGpsADcOoHQ4GD9MVa5SdTbPhzUyAPIYHHI83g++KibwvqAyzoFPQKDk/nWI/iXUjkG7YjsR1qI69e4Ia9lORjGetO8ewa9zWn0URMVnnMR75X/69Qy2kcC5W5Eox0xg1jG9kc5M0khP95s4pokn3ZWKRvdVP86ltdB7mixGODkevSq8kwTOVJ9M1FHPO7AzoUPYE84qfcDKpMDSxj7yjjP49qVxFZ5DKmCVUHkYPSo4tHuZypS5hIPIJYAn8KS4UCdykTRJ1C8kAemTUbIDnAAHYEdKaYalwaPcKA5uY25KhVGcn0zQ2mXaH5zEB2JPSqXzJyJGjP8AsHH6ClWQsQymTGepBGfzp3QFptLu4MsJAeM5GMCnwW97IQQysmPu45J+tVEvjkgiQ84OFP8AXrUq3zk4Dsg9+Kq6AnaK/jILWoHPBDZpqC5kYkxMAeSQeKSSSWQBknwR1wc5pEvr1Fx9oJA4AwMUrgSMs6gbkYjqNoJoXzHbHlyDPVmOKaNe1NWACW7gdC0fNPOuavOVEltakDkEIf5UXCxIqCPIGCB3znNI1/FEo3hiD0IUmmNreqxnBsLJx3+XBNW7TxHdzMI20W2V8ZLGUbfrzQncNCiuq2+QAhznqykYHrVldQgkAKDA/nUsnia6XcDotq5HQhxg/his6+8TXMuA2hqOc4jkVaLBoaUV2kgJQAEdNxpDcRsBkAk96xo/EIlY79GuEwMHayYz9M5NW49UiwpS2mC9Su3JFTZgtS/yTkRAjsPWnrExXJTn0Haq8fijTUAEsVxGfUoSP0FTJ4p0gKMTyEn/AKZH8qa9SyRIXyCqHP06VJ9llcE+UqZ4AU9fzqMeI9OfBFyIgeBuBB/KpU1eMAEOpB5Ge4p/Mggl0uUEhoyp9OtQvprr1QkeuK001qLgs6k9Mg1OmowXAJyo9SWHFSgZzp08u+0qR6kggCo30+VOCrKOxAzXWBrI4JlBOOcOAKgfULKInE8Yx23ZP6VYrnM/Y5Tj5WI96miguUzi3Zj2zxWydetEYlGVyO4Gf50g8WRISBGJO5JOAPwFTfzGUEgcoDcRtGM8heTWgLeAxHYWZh2A5NN/4Sa1kYu9vGRjorE8/jSr4itJGJWMoTxjFNNBqMS0vAcwxMDj7xxwKmTRbiZgbuaQKR0UAZ/HFA8QISQsqoenzHFE2vRqAZbuM9sBs4/KmpINS0uh2kZJiilY+kkucmmXMUKQlZbcAD+FXz+tZk3iQKxET7/c8ZqlPr8pUrhAW6kjP5Gkpoq1id7azlZ2dJQBwo8zB/lVCWDc4ESghTwWY/qajk1JW3EygE8kDqPwpiTrJkrKAfYnmpbuFyZ4THy6qxIz8pyKrmCRySgBHU9sCptxXIZskVXmZFwzttA788flUvUE7kp09zbGUNG2P4QwBP0FQ+W5BGMDGeTVOXUbeJlkaZHGcAoScH/GpYryO4BcBwOxKkZ/ClcYCOUuSGBX0pzRgdRmnCVVwVGfrSGQNkg85ouGoxoy2D6fpTlQ8YbFAJJIByT700sVXJIb2B6UXAV7NZcBirDOdpHf1qeKxj3ZOwH1IqK2keRgAgBHI3VrfZ7iePaDaoc5DDg/jTTIG2+npIMCWMHtubb+tLLYCFgS8LknGPMBwaj/ALIuGJB1G1UHgAsAQfpVO8sJbdiGuYZ1YYIiOfzpuVgsTyyLE5UEEjrg5H51C90kJG9wN3IzgVntAyE7NoA7KelOt9T1OxkZ4hamLG0pcR7mb6dhQphYvG9K4aNMkchgw4qJ9RMzBXcjuSx5JqxF4uu4cE6Tps+DnBjwf8KsSeOr2eExHR9OiU91Tp+HenePcFcyshjkDjrmnGEOBkZ75qO51VpGDOgEgAGEGB9cUJdswBBwevA6VldFlhYemDmp47QcZPJ71TE0rDKuAvXGKkSeU5LucnpxjNFwepoJbjgAEjp9alChTgg/l0rN81ixAlYH2OMU6JyXP7wkd6LgbMX2dMh2BP8Adz1qwW01lAayVgOmWAP51ljUZYI9iJE49XQE/nVR55ZmySAM8hRVJgaEkdgMulrEhzxkHIH1qsyxLnEQIPZeKjT5icuoGM81J5HmAAfOPTOKq4EbBFUEqD2C46U3IDE7QBT2UK2CMY7U5TbknzFZu/ytj+houTYjKxLkkDOecd6TYDjjAqw72SRkoZA/ZSAQPx61Ua5jOfLJIHqMUXFqTCMAZAzS+QrcF9nvjNVDeEAgDJ7c9aaL8yMVzggdqdx2LX2ZeArZ9MCmm2IJJbn3qNZyMEkZqQSs+CCDn1OKLiE8gkgEgHpSi1fOAFZuwzQGd+Au4jkhT0FNLEEkliD0BqQJPs5UAEDPcUyWzyRkYUjk56UTR3CKjo6KhGNrHJH4UPO+AANx4JI7mgLkP2YRgc5HQU5baZiDHE8meQF71KGXB8wMD2pPIlmyIWcgHgKcZ/GtNQugSyupMqbZkI5AOMmlOmzrklQhI5BIqza6ZczMibJyh67QR+tasehwW5BlZgwOdpfH5+tCVxXRzD2DoSXBABznPSomtjuIGSTyAvf8a7gWMG0kCMjuTzU0dvbxYK2wuiOqrHgH8etVyoXMcIls2Qrnyy3ygMRyfrWja+Hb27k2xGNSOwyx+mBXXKC7gJoFqT2eQbtvvzWlZtrJBEZihjHaKMAD2zTUUibtnLnwFq1yC0MKxBQNxlP3vcen0q1b+Br12Aubm3tkBwQGyT+X9a6b7FrTMGa5iPfcc5H5VFJaaxA5IuLRlHJY55qrRXQVjMi8I29nkm9nlJ67FAH61NLoryoTDcy7sAKsuFX8hV9Le/kB3SQEdTtBH86ux2p8oK5ye5FUvIDFt9DeNQJbu2Vs5wsef1NX7a3tLXmSUXA/2iBj6CppNNRshSSexNQvorSAANj3wKadh2RaOo2tupKuAPRRVObxIBlUBAPHJxkUweHQSQ1zLn0wAKUeFomfIlk47k4NGvQFZFZvEqLhcMMDAzk4qnJrIcEKGYn2rVPhmPOYmbA6lyBSr4bBPMhBPGQelTaQXRj/ANrSrgggEccrnAqZPEUURQyKpbufLBJrVi8JguAbnPckgYPtVxfDMMOHaMP+AIoUWF12Oam1/SpQ3ml1yeQqjFNF5pEoBSRkUnqxzkfTFdI2lxhyUsYSenQVXFv5DEnR4wScEgAkiqsK5lpb2Tq7h3cY4AcDmvUfB2mrpPhiFEDBp2MpDHPGcY/IA1w8MaXNzFbJpTxTTMFyQMHJ49q9RnQW4ht4wEWNQoA5wAOOa3prQiTGgYwRn1oxyecg0hJ4xzSqAAADgVqZAc9yMdqhfqcHBqdlHAAyfX0qBxzuzx6UmWivE5W7IwCCuCaLu6eEhlBBB4x3pm4pcoQcZyDx1FOvlPlblwSoORnn8qzbtsaI1dOvFuoWYEgA7eTnBxzzTb1CpDEEcc+9c/od21perCSBG+SBk9fX9a6W6USRgg5HOCD6Uoy5kJxs9Dn72AxMJ1diCQPLB6c9a3rJxNAhIxuGDuOcisx1STAIyM5ANWtLcjKEYIzj2FStynsZr74bloSACvB7jrxVm2z9rjbAKKpBz2+lO1WJor5JAPklXnjqRTLUkMRyO/NPqPoaGM5Ofpx0pjqDnjNSdcDGTSEDJxyauxmVZQcEgYIHpUCEIwOBk8E4q60ecmqdxGVy4BIBHSs9UaJl+Fxwc5q0uHwDgj3GayoJcAKTkk5FaejkzzOScpHwT2JPQfhWkXczkrFuKIQruKr5rDjgfKKdHB0BABxjAHX3qVVLkt1yetSog4zwBzzWhkQG2yAOW6j6Vk3t2IpDBb4afGGkHRB6D3p2qa6ZXa2s/o0g7fSqMEIhXAJJ6k561lKfRGkY9WRQ2oN4krkFYwQgPUk9TV0gck4B6mmjC4x6U7HmcA81KKZFIDKAqDBzUyWezBY7sjnn+lWIbYIAB09PWpdgzgnA7e9aJEXK3lAjAGRnioHQAcDnNX2Q9QMGoGjJPIwf51TAzJYg2cnAwT09q8r8YWrXkKXbsqWdvvjDMeSSDz+HrXqeqNKYGgtsCeTKlz/AP8a8m+MlyuleDHtYzGXWJmbcfukHk/U1jOyR0UbuSsfO3xR1Iy6TpmnLOZ5SDcXKH7oUH5cnuTXk2qXT6w8SuS0iJ+6iz8oXueP51ta5rxnuFe7eR5JR3GcDGAMDsKqaFo002l3T3jl5ydwkxglB0AA7VwRk73Z9Dy2ijlo9IF1PDbNGAUDtISM8dentU1ii31xARFkxKYwQemDxW3BEYhd36oqKISpUg9Dxj6mrPgvS0u7DUL9kMa2wGDj7znop9/pVrUm1jZstPN0A7J8hAVgRnGO9Z1/aHwn8TtGthI0SyReeJY8HCNyOO/Nd9aWTaZBBERm7k2sw5xkjJGe3HrXLfFGxe/8AFOlXMQWKWO2SLLnHAyT/APrqrEtq5veMpBqGtWHiG6k8gWgFiptVywdwcvhuAPXn6V5D4uspbnxBBepMssMamIucDc27jPqTXuHiWyt7nwbDc7RLLLbmZEToHDDG4+pycV4pqskJjKTOwCXSMoAz9Tj2NaozVrnt/wCxlqUlpr+s6TINkcpZyCMbSMH+tfXOhOl5ruty5ZYsxrjoDgevvivjb9mOJ4fEGq30shEE05gUKDyxAI57Divs/SLNovPVYGnuJXDkDohCjAJ+ma6YO6POxVlK5reHGLXdzaneI8mZI1OATwCPp/hW9JEsl5FC+1NzFiFHJA7E1gxRSw3lq7q0DMWQLyMj1z9a0FOZBJ5v7wHO4tyK13PNZuXFzHZhSykKxI2qOT74rOLmZ2cDCE8AjkCkMz3Db5HViOAV7UoJ6nJPSgQuD0zg0hzkZHU807HQnijaeQDz2z3pgMIJ46fhTXGMjFS7SOhz3PtUcoO0knAHU1KAqyk8YGTUPY8Ac881YfOckfSomByCBknr71QDegOB26U3PqMHHNOweRnvQIyMdDn27ULQdyMKWIGQAe9TBAgHGKMKi4HA7YFDk8YPGOlD1BCFxjIORTGlIJIGRSMcDGMelMOecHnPftQUKzbuCcDofeoGLBsjBX6VI+eDjJFMwemeKSAjYllBIIIGcN1pjDg9galzk0x8cg803oD0KzIQ27OP602aZIlzK4jj7sQTj8BUz/dJzgjkH0qinnkOZ5/NJ+6cDgUAtS1pOtGx822+zm5SZlUSE/KUxgAg9OtTmwubm0l0ye6iijIDKsfJK5JHPHGetY0rvLE8QDQbQBuRvv8Av7VS1a7mRDKsmDBGUjPJIOOTn1NAWMLxBcJeadHCsMYe3BUyqMbwP68V4N8S7INpkV2cgDdHtJGQCQR098V7hfACzRRkMVOfc45rzDxnYrNDJb43eYhC8Zwe361nPVWOujoz458XRGS2dzEBMrkbWODjNef6gy7SCuCDjjtXsXxB00WdzKJAVdWKScfxDuB6V5D4htjD5jZI3nIPt7Vz2szukro5a8iQSAMCQG4Hr71dRyNitIwPQEDOaguWeSIO6gKDgH6VJcyDyYrgDYJAFOPUVotDnsWhGZYXAG0IeAT1zVKXfETG4wBg8DpWlBiWPAH0qVbcNG4YbweMdwKBWOekiX5pAv73JwQex7YqewuXhZrZ23I4BIHGD9a1otGV9giI3KS2G7jvWLqCi0ndnBC56gU0GxP9the6FtIMSqwIYHJ+n/16sX2ZZXETAEjCqR096ykljmxcAbnKnJAxSpNPNbQOsgMiNscY5IzxzTJuaNhE6aXchkYsjBQSOST3Ap8GZNhdMorgcn9a6O0tmubEbYgSVKMCO+O9UrDS1j025ikIV9wKHsuDzmlc0SOgttOIsxIfkOCAwOAc9iKzHAjVLIEGJPmPue4NbN9qQj0aBIhkxx7mJ4J/CsGC+jvsl9qMuWUjuPSpbNErGZLYxW+rF1IiglIJGejDoKveJYGvNMMSr5RxkgHOWrP8ZxPDZoYgWllUMBnBAzV3Rn+2aQEkBMsmBz2Ppk1IWJYbpLrw7pkkabJbfdDIT94n0P5VzviPS1KSuV+ZQH2AdG+lbem2smnWk9mAXkjk8zaRnHoPes6+WR9RiuPMZ2YbXHbB4wRQNIn8IX5itruJAQ6dc85BHJ9q0vDF4ktw0BGYnYlSexqlokSW2uPaiQRpKjIzAZIyOlJ4cV7XVTZOSWikJVyc5B7UmaR0Os0SJorK6LcusrA57AkkVLbQC51WaOJAJTGsjDGNwJ6j1PBq3YAObiIDMbDJB6gA9vU1TtVFn4nsWXcwdTE7EdAc4/nWL0OlD77yrW7MsmYuOp7HtzRE5dxNHEPNJGf9ojvjtWbrt6VWeB1Zvskuw56Nk8ZJq7ZzNG8KEEK7BXVeqDHPPekCVjpZDtvLaJiAZVDqPQ45GatHy45ZZpnIfGEyM4x2pstgbqSCZ0eOGFQwZxjI7c+tM1OybUhEqMIgOeM8j/Gg0NXSwNQgUkqkrMVRWOAT6V0Wm3kpKRzpsdDwGAJHb8RXm3ivfa21tb28hCREP5isQQw7it/SdZ+2qkjvmVVHzSHJ/Os5LsUmeweA/tGmW5SMG7iuHZZLWQYYqe4PbHareh2mnatqWo288ZM0cDfZ2Od2UPIz04BPSsGO8hfwzpUglIv1lZGVGOTk8cD2zXYS6LO+jW0tihtZwrM07NneDjggcg9QQaqKCdlr3NPQrGPxV4SFtcOJYLQB45pOSQQRhe+QQf0rznxlBcxtprCeSdI5CLO/dQCSDzCSB36bT7YNeieDGGi6Qs7u0rxEq1uATbmItnrjKsCTx3A6daseKNAttT8KanZylJIJWN3aCPP7pgckK2cgjng+v56W0MItxZJoWpGfQLW+ijkcsA0gIzsYYyCD0INcn8YdLfWdEfX4YFM8VwgaPeNxUDr9RjpUvwhuJbjSdb0m4Ml3NBIs0RfIYK/GMDk44ya1vF9xbx+HrlBi5iCmJ0VePMI9e5HtWcldGsdJF74RAeJGBsBHFeRqGM5BYsoHII7Ht3r33wdeXPhphKoBiDjzUhPygdzjr+NeTfspWyRqpSMeYrNEwbqc89a+gY9Phs7meMoHkLFgG4yp6jNb0oNJM8nFVLzcWdHcSrczJcWxDxXKghlxyRU0Cxy3SK43KASw6EEVzOkbtMkazdMqjLNFID1UnofpzXSaa6y6jcMoJiOCCDweK6zzHobzRoqsxXOB39qoanYwavpV3Zsiss0ZUjHBOOP1qxfXK29lLKxwAvX3PAqto8z3CB2G1MfKB3z3oJPj3xBo8Wmatd2lxGoaOQqFzgg/SmafHYW/+t0r7cCMBc5/Hmup/aR+H6P4wF6hlhjuV3ZjcjLdz+deQL4fvLYqYdZuYVHQM2Rj05rz611K6R0xaktT1XStQ8KWzIk/htreTOTuAPNdpY6r4InABtoYCOCGjGRXh1nrF/CsVsk9pfy5IBJ5I9M1ee71OcmIWkNrIpAbLg8VMZy3FZM9zX/hEjhojGoPTK55qVTo8jFI7qMDsCteK22s6goLI4ABChQPujv9a1IfFup2uAojkI/iZRkmtOdrcFFHqr29j5ZKBZCDj5kGKy71NPiUCeygKE9fL/wrj08bamVBZwCcZXIwP/r02XxvqPOEhIHd+al1S+VGlqWpaNbMQmkRuB/EoOM1zl9qcFy7+XpUcaY4IJyK008YXTAiSOMdyUAAJ9OahuPEUs7DdbQOmM524I/KsHK5XLY5sMJ2ZhE4XJJIU4FIssbEhSxPcFSMfia1ZdXuASYsI3BAxwMe1F54juLmPy5IIWYjmXbuP0welINDJkWRSdr4B7UguQCQV3NjselSFwykkYH0pscjAkjAHQcc4/rSTuVoQi/gd9pyZBxjB4qUOpGTkD2FTebKy7G2FfVVAJ/HrULISemB2xTJAhMEg49cmlpCAvXp9Kb5iFsBgTnoTTsApY88YH86aZwMAjmlZhzkg1EzxZClhk8jmiwaEqzqy4IKgVMtxGuCSzD2FQqicAnANOMACnnAosFy59qtmUAqwJ7HtU1o1hcFi9ylqBxlsmsvycDcenrUf2aNiSQCaTRSZuFbJd5TURKgAxwefpUUU1q8wQtyRwScZrIMK5IABHXimNCGB5yKVh3R0aWcbKFSVHJz0PX2qRbW5tW3R2yuScZ3CuX8scgEgd8GnqzAgl2wOOp5ppIVzobmTUrqVUNoCFGQFxkiiO11FnObKQIOfmI4HpWNHK3ALkgcjnGKv6c12XBiQy4OSBJgkfjVIT0NDVNWvYNCntntGRpOEY8Z+hr0H4MaVHomjSXEkKxTuTkOcHp61x2nxXGr6zb2lzbFRGQ7hpBIB6cjgH2r07XIntNGjishulBGViOWx6YraMWzJtXsYuoabJqt9NctMqOzMMEE4+h/Ksu98O3KRER3IBJxux0/TpXU2Cme2SQxtEW6ox5B71PKmwHuO1HLcpHmj+GdSjySguEbpjnP6VWk0C/BIaBUTuChyK9B8kDgDA5qJ4QCSWAP+0etVyIVzgRpd5EhHmKhJ4OzgVHE87MY2vmcg4wgxz6e9d7JavNgGbC4xtAGKgPh+OUkhEJ9hgmpcF0Gmc3CkrKqi5lU9znOaZePPaxuUupU3Ag/MQCMf410kehi2kLCPDHsTms/W9PcWpJjyAT05xxWM4NJnrZdaWJgn3OChBdArjdkkkn1rzPx3pQhvfOC+2PYkf8A1q9SdRDIhB5IPH41zvjLTRcW2/Bz9M+hH8q8KvBSWrP6Ey2v7GrF9GcvoYlttLWKElSRyTX1Z+zhqAbw+8QGZUI3e4wf618pLcNaRRxqTvHBPoK9+/Zz1Yw/aYXJCMByfTof5125fJQqcp4nGWGdfBSqW63Ppa7giurcrKAUxnk4xWHpF4un3hs/OR4nJKEHOD6VZtphCTbTsWikBA3HoD7+lZV14Vezulmt5C0O8MwPUc9PpX0x/PCSTsyfxJHbaRpF9qNxhnSMtnoOlfl58T9XXXPGOpXaliryMN3rhjX3L+1v49uvDPgprO1DhplIZlHXIwB+tfnveEo8qsWb+Ik9yeT+PNeVj6nLFRP1TgnAudZ13sjOkI8wsQCPQ1PYKHmQ5wecH3qFeTwOetTWcZa4QAYIYHPpzXgx1Z+31Pdptn2H8ELFx4EtHWKNmYkMXYD/AD0r0WKGeMjCRqB6EZFc78JPC1vJ4I06ScOxYZAUkfWu0HhWytxvjknQnqFbpX0NGFoI/mLOqnPjKlu5mXVxOEAJLt6E9agLlsE2xcHqSOlbI0CHdlZJyCeSzZxVlNHiUACWQAcdetauJ8/cw1s4pCSYMEjIOcZpk1kDhVUjjHHSukk0qEbASxHcZxmn/wBmQkE5IwM4J60uULs47yzCxAAJHHNLvlAJMKsB1O2urayt+pQEfTpUZsrZ/wDVuH9QOce2aOULs5pdVliwBbxKSMBhGSQKI9XiU/vZ9rdCoQ10Z0tHIwnHoxzUMuk20ADCEnH90dKOXsFytHdwSxqVuIiRgEbhkVYju441JzkZ4INQm3szw8UgHo4A/pSGGyXASJgTwNuKtKwiY30pcoJmRT0APApriZyD9skLdhjIP6VXeI7spGx56kVZtPOJJDyQP3wAaa13Bsid9TU4ivcY6BkqSzvNXSVWe4WQjkEcY/CtaJWKLuvZGbuDGOKesRyCL3aB3aIc0+VXJbuXrLVdeuIyUiFyijj5cmsDXdI1K9uRcy2DI5znauAff9K6KzeezU7NUKBjkhY+M1oJPqN/EY4tXVpTztkQAEVdk0QnY8naPc5UABgcH1BHUVDJNcwNmOIuBwfaup1j4ca3JcTXAuIiW+YtGeuPY4rmpLK9sXeKWV3I4IcY/lWMocuxtGVym+qXYODAykdCFz+orV0q5s7nC3cs0BI+95RwD9aqLPMgCmfaM5Ck45pVkncktPvJPXHWs1oNu50kmgW91CDaapEzHswAJ/WqUnhu7tiXLK3oY2/oax2M56EEg4Ge9DDVAuBPhfQ54q3JPoLUvefJbORLEwIyMkdaQXcTsEJkDHkKqnn8axLqHWHcPEYmbpliamtY9b2gySoAOTtHJ+lTfyDU67SdGm1YkQzpCw4CyDk1pzeCdViycxSL1JBwR+FcXBeXEPJZ0fOSVODVk6zPtJN3dA/755rRTiS0zWm0WeN2WSaAMv8ACWxSLo0r8l4Rk8Ycc1hI8LsXlDSuf4mamM9irlzFKW7lW6fhUuS6DUTp4/C99MhMUYcHqVOaq3egXVjjz4WhB6FhwTWNp+qz2k7yWl1cxIOSGJI/LvWvJ4ov72ArNeLMh6Bkp88WDTRUiRAwJeMjkdalZLZ8ghSf90Csp4wASsuCSSRjgUjl4CAZlcegPSouOxfuNOspVwI8HuWbOKjj0yyThmUAjnC5/Cqi3Wc7p4wCMfMcYoW9O4IJYyOmQev40XTKLU+k6NKmHtmkGOu0H/8AVXO6h4Ss3YtbAxE8kHnNb6ztnAeMkehpDOzNkBc45welIm1zhbnwpeRHcoSVQeBkggVVGh3ZyGiUHPQAnFegGaZshgGUdPWl3ySEZUEDnOMVm0hWZ5yNDud4Aibcegx1pj6TNCSXiYAdyOlemLlSDhR6YPSpRPGMAxIB6kA/zo5UPU8vUCGMFwUBOBu4pY5xIxQuVPYuCBXpr/ZnBJjiLnqxGTTW0+3mICxKBjnHejlQ02ee28yx4LSxkjtnrV8eRdcs8KE8YJx/Oupk0mBmw0CuD0J5qE+H7QkAwKD7U+QV2c++gxNGSYYpUI6K+AfyNY13ppt2HlWbEYx8nIH1Jrtj4btEkLp5kbYxgNgflVSXw/ICTFf3CLzxnINNxFc4t7sWuI5VYLjLKv8AnFHkWV6oMUrpnoG6g+9ddLpVwwEcsqzqP+eiD+dZ8nhUFtwBGDnila24bnL3PhxZAQSJB6gf0rNuPCtg4IkgWQgHII713TaYYAGO4bemOf0rP1BrNVBaUZA5Djbg/jUOCYbHG/8ACJ6eqAJbFAOco2Mfh3pi+GLRWZV3qeuQTk10q3FlKGEV3EpBxtMm4/pSxRx4IciUH+JeMVm4D5jnBoiRRtGlzJg9Nx5H0qAeHdqgrf3AbPQ4Ofxro7zR4JizpNIh6Bg5AH4dM1lXWmSCQCC9CbRzvGSTUumgTKkehXcYJXUiw7RyRgg/iMYqzFpcgAEkqjPUAZwaz9Wk1WyjiFukd65JBwcYot7rXyE82wSMHrtbJpOCKNX7JJGpzIJEH8JUCoJlLLtIVVAxgDFXLJbhyPPjEYHOAc5q4bW3YDzdw54wuan2fYgxE05HQuZAB3BPQ/SoZdMZEYodx6gEVtyWcByUcA9SAev4VVUKpBaUk5xjjFHI4iTOXngnR1ZV2scg4PNW9N0++uAsUE3lMTgGZgBn3PatieyQo7h/MbqA3BNX7KC3ZCkkYfI6GktXYrnKNv4a8RxsPKurWb+8FlByPrnirB8OeJiA7oYsnhfNDZ9+OlSvpEfzG2DQgjkRsR+XpVWTSL6JgqalLCMZ+aQnA/Gq5Uuhqpjv7M8S27YItgD3lbk1IdN12YEebZjPXBBx+ZqnvvY8KuqnCkglzkn3pLe6hSQi5vASDjLZOT+FXZFKZbi0zUUys86kDuDkH8K0oraQRBThwBggin293bsFZJlcdOlXH1VVUqxBT3AFFkVzXM/7EgbJRVHsKka3ilXCNGp6fdxmpzPHKCygAe7A1WlbGSpAxzU2QXGJpSghnlBH9006S0ibI6npgUwXygklg+OuB0/wqdNdiLCPCB+xVBk/iOtJKIbjRZQptAQuMch+xqcRFVI2gDqOOtRyvcytvidUOedw5NORbhh85w2eCPShKKHZldxcNIQLbAPQryAfxprWN3KQXkAUdFZc4/EVdWKUsACT3JzTzvUEMwI69aOVMLGM2kkOHku5iOu1Tj+VI0ALFVeRQO+4nj61py4IJcflVXdEQAGIHOOKhxRauyKG0Un5dxGcnzDkn15rQj8uJCogjJIxyucVVW6gUhTKXI7oQSfwqRrq2U7RM5J4+dcY/KhJIrUhuIElZgWkic8AoOlQQ6bLETlxKOuQetXAV5CgnNO3hQQBg+hPSiyFZlYoQQrwhl6ZJ4q1bxJwBDGM8klc1WuZH2lsDIOQOtS2d3KHATgk45oTswabNATSKCAqgHgjYOlJuJIIAB9uKaz3BchyMdjjqajYShScqT2BNa3IsWPOlGSJAB79aRmaTBZ8n1PeqYDAfNyc84PSncnIIyKdxWHOrRsSGwD2Heo3uAoIcAr3zT1VSPlOR7GpFiiAG8Er3B5zQ2OxSa6togNkLAHpsUkAfWkWcTAhVIHqRjNaKNaqSqqygD0pGuLZgSh8wDg4GMUCsZn9lq7iV2ZyOmW/pVtCYwSAAB2UdKkF2jZAQg+4pC5HIA+hFGnQLEbASDDITmmx2ccRyg2+2asLKhOMgHvU0bwMCXYj/gPWgohO5VBAyOgpvnOFIJwKmnZDxEHZf7xGAD6VWbJzvBAHtVXGkSpcuDgnj+VRzWxuTlpFA69cUwyLngkduhqS1RTIBPKYYyf9YVJwPX3qSnoR+SyKQGBGOBTDaI4BlcoMduxq1fJbI4NrfC4UDkNHtyfaolJKgnB+opNArsrrYRs5O9QemWPOKdJZx4RVYEAdFHWnlATnBxUiKARkMfU4qeUCq1juwQ7ADtT/AClABknJboN/p9a0P3YBAJCnsetQPbwSEb2wPpmnbsFrFf7DbSZJmwOp281F/ZunwSmRY98h6sT1q01nYKCUlZmJ5AAGPwpp2LgAkjsTSsJKxDG8QmKIuAB09KtGNWAGzHuKYkkWc5APrUqyKec5qkPQg+yiM5BOT705ZHXjORipJMkcEGqcjtESWOAKNgJGcs5BJA65FUZbVhM8qzuQ3AjzwPelOoRtwFkJ6ZCnH506O5jUnKMRjpgipbuFhIrGDeHkd2I/2iM/h0qZrKzMTFI5RnjBbP60klygQHYWUnpilhvBNIVEUgHTJQgH8aaQrDbfTIojmAFSxySxyc/WpzY3aNvDxFR2BOc1L55QfJCZGz0wQKa+rXMT7Bpu8d2UkAe+c1fKg0Klyl4oYB1HuDmqi2txKwE84x2UDrWw0skig+UoJHAPSo0hnLA4iCdww5/A0uULIoJpEQGQASevHWrMOmwKCGjBX0Iq/HAScEhQe4q1HpwLEGUEE9xjFNRsTp1KVtDHbbxFHGgPB2qOacI06BQD7Vppo4GSJ1Y9hjpStpjKucgnOOP8KaC6MloCwJBwewxTfKmyCx3AdMdRWn9ifkKec88U4W7AnI4+lFkF0Z7wSOuApJ9AKqyaXPO2AZAOxA4roAHQAA4Hp6VKJ5SoBfIHQdAKrQly7HN/2FcocO+B6MOtPGnPbAgRF/Yc1tSPMoJUjJ7HvTFe7U8iME/3VxRZC5mYpivFJMdtvT+8yninYnIDeWEHfA4rY+1XitkhQfbvTZdQuCB/oyDnliBzRoLmZlebOHI2qwAzg0olk5LgAAZ+Udq1hqI3Em3QHGBwDmmtrMHAe3APbEZpC5mUY8SqGK5B71KI4wCSMiraajayKxERAHO0AjP4GmrqMBIAgUDryDmrDmZTa1iYEZCDr1xmlXSBckFblYxgn5iMGtSL7FOMvBET1w/WkktLRcnYAOoCECgOZmYNElBwZY3J6FWwCKgn0W52MImjYjk5YcVptGoyEBI+tNKHPQ+/vUaCcmzn38N6jMpcXcaqeBtIOPw6mo08IaiJA0mq7wOqAEA10QPGATge2KYZGJwCQevFPliF2ZieHF2EmeUMDkBTwfxqWPw+FyRIxLccnmtBbgqADz71It0u4DNNRQXZsSc4C5CjoMnioHZI8FkV8/wkZzUwDPnayk9cFhxTMbxgkE9CR2rrOeyMTVNWeyI+x2VuCT/Gozn6msGaXX9SQ7H0+JSc4mIPNddcaVbXIIlKgHjcRnFZ83gOCZi8eqywJ/diAx+ooabEtDiL/TtSuIiZrsFwcYgiAA/Tmucur3WNNlRE1vV7ZAOI7UeWo/Ida9Qb4foxBj1zUAR0wyj+lPPgITKEl1zUGJ52tsII/Ks/Z92WpHkN9qV7ewgT6jqV3EeNlxMcZ/DBrKaYtIMoSyDgHJ4/rXtsvwxsJAQ95ck4wWVFH9aqH4OaQZ2kW9uTIRtJOADRGilsHOeHzz5ckxAfU4qEW8MjENbKGIzjsfxr2qT4JQCYMmpqExkKylj+Yqx/wqK0ZQj6igYcFlhIJ/Sq5BqR4XFbmMKwgQoTjawzj8KkIkPEaFR6hele1v8ABWwwTFqEhfsGAAzVRfglcO+DqMEajuTuP5U/Zi5zxvJMxDtgkckngY9q4jx1pkl3p7ygFoo2JDEZbp619PD4EbgSdZtzxjb5Q4P1rH1T9nS/v42SHU7cAg4LqSB+AIq4rlZMndbHwxJbFLiQOcP1wO1NQnJBHXjmu5+KHglvA/iW5sZbmO4lXlpYxjOSe3PpXCyAKSCcj1NejF3VzlNC0UrjJyD0Ardt7d3QEgg5AxjkVh2IG0BCCR0yehr0rwD4YOt3NvHPcrCZWAyAT1NU1pdDTOi8HaVaafZF5LYySSqCEPAz1Jx3710DafFcSCRrdoyBgKvAFe46R8AtIjsLYT6zJK7KGYBMlQR09q1R8CfCAAJu7sAdlJGa8qUXKW50xlbofPFxYxBdsUUiA8sWbOTUSacVACrgN1K9q+jB8EvCEbhs3z46DzSAPwzUw+D/AIUGQba4kJGN0k55/Cl7LzNOZ9j5vktFiALuAQOMnrTBaC5hL4KAnjmvpqD4TeDI0Kf2Q0jjq5nbI/p+lTwfCvwnGCRpkhbsWmJz+YpeyXcnnfY+YhpvkRkkqQTz1OT9BTorVHcBmzjBAKnr+VfVNl4B8OWcgaLTAhHUM2QfzFax8M6BtH/EuiQk44jFNU4rdk88ux8qWnh+/vmAtLC5mLHIVYj8x9QT0rorL4e+KLg/PpXlLjAMkwH546V9JwaFp0XyRS/ZlHQBOlSrosPUXkTn/b4/nWihAlykz56T4Y+IYmXz7JUjyGO6Xco+mMmvRvDWhNCqpPACVHOBgGvQDoruDh4iPVGAzR/Y0qHKhs4xkNVKyJu2U9Ojt422w2zZH8LLgGursElkhUizt4gDyzKCSKxvsF3Gu54nZR/FnOKabq4gGQJFweCpJwPpVphY3ry6aAjyoYw3QkxjA96qi8vHyFmeM+sagY/StDQvDd3rKCaTU44UbopGWA+lU/Glh/wikcTLqZnJONqqAR74qeZLQViu9zduxBvbknoRk/4UwrcOpAFxIe5wTn8axW8WzZIEu8DqOKkt/iBeWIBSJpMH7pHWp9pHuVZmyun6qUJitpifRiKzr1LuzbFzC0Z65zkD61N/wt64lQpJphYEY4yD+dZM/iazvCxl05wjdQZSSfWodSLHysjk1B1yWjWQdsHGahk1IkAi2+c9i2MU5tU0eQAJpEzj2kIx+tWE8QaFAoz4cZ3Hczk5rLm8xOL6IqQXytlZY1RieACTmtWKSKOIPJAQnZ3j4P402Hx1FaDNnoNtFzkecd2Kj1bx/qWuWptp4rS0g6FY0OT9PSlzRLin2LEOp2gkIDDd6KMEfjxUV5rFtGQRG08gGQrcA/jXNiYgYGQAevrThIXBJPNZ3uaqyNlvE4UAPpsbKeg3Dj9KifXYpOFsFiB7KwrOYEAZGfekWNG6jJpDsXn1JycKNi+gNJHqUygAFUFVBHvYKCBnjJNHlhWK4wR6nOaA0L/26VgSzg/QVC94+8EEkdCc4/Sq+GbJJ4HpQIdxJLcD9KALZvZ9u1SrDPGRj9aSS8miIDhckZG1gf5VXe081dvDA+pxUQ0V3ACXYgOf7maVgJZbkOSWYjPYMRQLveSASSPU5pq+HXcnfqqgdcmL+tQP4dRHcm5aTI+8pwT+VFh3Ly3qNwELkdQOac14SCTAwUc7ieKoDQrMYzJdFsY4mIqT+zLSNABPMAv8Jc8/j3/GpasPUsNOQoZVBDDIOaja4aRQGOMdgetNW0gTAUyEHrmQmnC368cClYkVJSOQAD645p5uCCSTknqfWo0tixJyB6YNBhIzk5A7etFgJhcA/KTz6ZoNy2QAjMOx9Kkj0u4dQywswYZGB1qGaEW+NwIY8cUWKTsSLIMAlcHParEUvmcDJNZzRjbhmIIPrilZkIAyQAOoNTYq5piYKSDwfQ1Kl2OCDwKxTKVzg5HY5pVLqchs/Wgm5vfahtOQMZ696aboFgQfl71mpY310AQQFzkfMBn86sjRrhQS90m4DO1T/jVWC5ZN2AQARj0NNScMxO4k9wOKrRWoiyWlZmPQEVKFCg7eT/Oiw9Cys4HAODRJeFQSeCOnNVwTwTge1I+x85RR6980WAkOqqFwJFUjkkjmnQawQ5KlH9MjNZs8UbsSCAe4xVN7VM4DEn+6Gx+lFgOqXxHLECcRg+hWpf8AhKp5RgiJxjsorjVjRAQp6cdTThceXwrAfQZxVahdHVnxBKcARICP7ygiom1W5lYEeUuOo8sc1zyXrkklgR2OMVIt+wwQePWp1C5tPqFwzZMqgegQCoprySRQCST/ALIrIN2XJLOSailnEjBmZwenynGKLAaU1xJIQpZgAMbc4qliRCShUAnnJzmmJOiYG8kepOTSiSHJIY59etFxXZKk7rywQvjGR0xUi6gwAH3CO45xVUOpzhgaQkE/LzRcZYa7ZzknJPU01Z2OeMjtzUIDHqf0pVDZznn6UajuXI5yADgA96m+0oV6A5P5VnYcAjOTSLuySSMdsUaiNHz4AoIJ3HqMcUjX0QUkMCR056+1UC55wKTaTgAADvxTAsXGrKykCAMfRTgmq/2h5AAU2fWpVJ4AQEDjgUuTycfpQBAV3DB5PrSGIAkkc9KmYkMCFx71G7ISS4JA544oAZtbGQOaNp6Hg037WnzBA2cZxj+tN89yQSmR79qBMRoyxJJP0qNo2DZ6CnGUqCcHnnOKBIW5A4pXJEAII4PrU8MtyCQs0oT+6DwKhyOQCfcUhlEZUgEHGOO1FwLjO7jc/L9Cc5zUXnyxEkO5H91emajSUSDcHBAPIBo8w5JAxzwfWmBbkv7t4jG6yOpxgbelVkErEgwSD8OTUh1K8UbRcORjGG5pv9o3YUASMoJ4I7mlcC9a6dcSgMlsxHYsQuasHSbt8BoVHoDIKx3vb0gkuzEc7WOM+4pYdUulUFJTnPVhnFUrBqax0RtuHYRnp8rcj2qrLoNvCC8l2kYP8MmSPz9ahfWr1MfOJcjowxUcmvag5USW1qyDoWTJFVoCBVtkYpDJHIT/AM8zmkfehA2MoPQ4p4124bKmOEHtsQAVG16zElgc+tQGgmXAIBYDuadBewgsksVwwB+UqRk/WlV3l4wSB0GQKaMREgrtx2NO4aCtcQ7jugmIPAG8HinrHpzpueOUOOcBqZ5oOQFANRPdl3C5QHoecGmnYC+1zpUahjYSyuOOJCCfeoH1HT1yE0xmPYBjz7E1FE0pwSqkenWrAuJOwAA7YFVcCBtSRwBHpaQj1DZIp9rfmWQBoVjI4GBwfrUjsSOgz7CqxYBwAMEc59Kb0A2UvxF8z3NpbHHQpgj64FXIdR05kO++haU9o1zn9K5jz0VyWtvNcHqx4NWIdSMbFRZwuMZGVxilcDpAbGbJIVye5A5/MVKlpauAVgBB74rGg1/yhh4lVc9I4xWjBrcE2CLafP1AzQmgsy0+m2QILW6kehPU1EbXT1zvggAznBOBj/GpXvY2X5oJQPciqUk2mZ/exEeuQDg07xFqPOnaPK53QxKp9JDxSnQdDyMCAg9hnmq8k+gRgHBj9dy4z9Krvqmhr93zD/upmmmhWYuqeG7Bo82ghiK/7R5/CsuPT3gym5Sc4Dc4Faa6jpMhBCXAPQHb/Sobq+s4zkGQsBkAoRkVDSbGror/AGAOQXKkjkEDpT/7ItpBhklJIwdspGaiS+DKCinBHBIxSLeuQGQhfQ1AyOXw6qsDDK5XHIdifw5NVX0eeJw0cpA/ubQAfxrSGpS8byzD3HBpo1N/mAQBT2Iz/PpVKwFNw0agMih8Y4HBqBluyhYRRBR/tc/lV/7WgYO8XmY4AHarsWrWDcPYfNjqAePfrS3A5qSEgl5VVXOASDVyz0uad8Q2UzAcmQNjj6Guih1fTo8vHp+9v7xTGPzNTr4ukJCRadgdicf41ah5iuzDexngBV4nBA78mqxUAAyiQDuAprVPjmbcQIIY+erkEk/hTl8ZXU24+XCVBwRtpuKGrmWnllgFLIMYJKEcVLjzBgasyLnIUqeP0q3ceIlugBNaqwH9w4/lVJr20YjNozjOfvdKmyC7GGyhJLNfRyDqZJHwSfy5qIRWWSDe28Y/vFifwwKnZtLc5ezUnqSxqJl0piR5AhI6MgyTU2C5NHa2RK5vYJATyxJwP0q5HYWDE7b23c9cIeKypLOwlTMt2ERecMoJ+oGDTk0rRJIyPt6lyPlJiIH48Z/CiwHQrpejuqA3S+Zj5hnAz9e9I+j6FHzNcunqA5AFYSeH9OViIdRt1YDOGBH5ZqG80uOIFluUuH/3ic+3PaqFZm5JY+GFXIvJB7gZ/WotnhpFBS7lYZ6YIzXNLCQwABUdfl4FSPGzZAJz6mp+QWOntotFugQiKQD952IBoutIsBhg9vGM9DNj+tci9rPlSJ2QDqABgjuDVeaygdQpCsV4Ctk4oehVjpZtLtkYGKWEk/excbv0Jqu8NryfOidgc7QTxWAls0QCRLGqjkA9vWplVyRyqnv25qbFGwIrSRiGeJyf7xzj8uab5MMeAgUnuR3qiqvGBuKkDpkjmpYsseOP1qGBcCDGcYHrU9nNaQBjdwyTsT8piYAIPXnqazXWQMSSx46UvnvGB+7JHrU3GnZ3Ls15HJI/lIwj6ASrg1Etw20BsA9wBUCTK2AEbGOSRkA06Q7ULhWAHcg1VxEr3DnIGM1CZJTkAAnvimSSGIKzEDOCM960tF8P6nrxee0hieFQQdz4yfTFS2Bn+dKCAQR/WkNw685YHI7Gpr20udKuzFdp5U4yduc9KpyXzsCm4FM5AA71aAtJI5YDdn2xTy5HBPNU1nYgMFZR2J4qRXEhAyST+NAExIY4Iz6e9NdgpAYAHsParMEEpBAiZj0OB0odCGIYKHHOM5P5VViOZFdUDHBAB9+1OEcanggN6DvTvtUSEAxu5B5VYySfbpVgxPPhobKWAYyFkXOT+HSiwcxWCjbkgA0sDBlAAIHar9j4dv8AVlYSpJEw4xAuAR9SK6DRvAUkG2ae0e9bOQk8oAA+i/1rSMWyXJGJaabLLgoQpcbdx9PpWovh20BUPehnbjCxknNdnY6Xa2qBTYQwS88pk49smtARQgAFMYHbit1BWM02cDc6OtqSkVmLsKoO95AvbkY9RUVnDp8rgXFtIwPSOAHg+ma9BGn2jAg26OSchiBVy22WqERW8SE+ijNNRSC7OLg8N2l3IrRaJKFJ4M74Fbo0i5jASKztLZOASCDW405OSBkdSp5FBZChIiCMfQ8D8KokxpdDnuAFluVCDosZxUkWm2loAHlSVhzhhn9a00dBguMnOCP/AK9PBiLgpEuM4ORnIqyyibeN8GNbRFI4HUk0xpUACutsxB/hOCT9RWlNDAWyI1CjjCjpQscCZ3BAAcE7M4NRYWhmtcB1w0scQXou7r+NIjIWA8xWJGRtPWtJTEhJSGMluMso596Z5CgBmRCSeoNVyhoVfLIHDFcehpPLL4AII9etWChySBjPB9xTFXGDkDtipsNalc23zHHBPA96U2siAEuoycbcdKsNESMFsDqCBTdw2kAbsHHQ9aLARqCiHJAPrSFRt+YqO/NS+eMYaONe+JM05Zd4ISJWBHDE4A/ClYNSAxlskOAB7VNHCNhDAFj3znFKIjt3bQMcYAzUowMAAE07AV3iCgnGR7Co9p68/lV4EoQVOD6ilEr8ZOTmiwtSrHbSMoIBYdh6+9N2OjnII5wRzRqVhPqJBjvWtAuAVTjJ9adZWk9rEUlu5Lk9twHT69zQSCly+ACQKPPPBIIHPapgpQEA45zTg4XOI1b13HGKAJPDW698QRAuzLApc46A9q6yRi8jNnJyecVi+EYgBe3CkAEBcjuc9P0rZ3ZJ54rpirIhjWz26jnp2pd3zDAyOtGQOnXtTcjcOM1QrEnGCQc1A3KkgYB7VYPGRkDjrUEo7Ak596TKRQuywCuGxtIJwAcir1zGsqbwMAqGA9qpXYHlN1Axmr1sxn0+MjklcflWTsaLQ5u6RoJhMhIZTuHsO4rrbScXenQOAASBnHY45rAvoxkqBnFWvDEg8qe2LANG2cN34H+FYr3XY0auiaQFHIJyc9hinW7mO7Uk4BAGfSkueSCB0OM4qKVioRx1U9fSm97AaOtRmWxEiAl4zn6A96o2Q3SsxOAcYPXFayKLuAI6gh1I65yfrWTa5hQhhgqSCKszW1jSXC9DketLuBzzn0qoLlSQQwBPG2pPOU4wRk+3WquFmPkYL7U14fMQYAGeeTUbZJBzk+9SLOIx85IA6k0JisZ8scyTpFCSJJDhTiuotbcWUCxZBI+ZjnGSeprl/Efi2x8IWSXlyfMlkwIkA5A7n261p6XrSeItPt7u3ieISHrIMAgDk/SmnHYUk2rm2pXIA5/izntWDqutSX8j2tnjyhw0vr6gVBqmrG4LWVm2UHEso7+wptnAsCqAMAeves51Lu0SoQ6sW2tFjACjBPJJ71Y2gYIGP605pEQEk9OwpEYS4GcA8A1MbFMaqebgAEnsauQ2wRQM596fBbhFGBz3qwqYxwQK3SMW+w0LnGRzjvTW4AGMj2FWFXOCOlABBBzyemK0IKbEghUhY853Nxmo5I3Yks20Y+6oxV1jtXcWwByeetVZV80YOQvXp1oGikscayl9uUByc/qa+ev2jLlZPDF+YgfM1CUQw7Rj5Qefzr6HuIzJHIFG1ApBOevH8q+T/wBpDxDOt7oenW0hEsCtLICOgzwawquyOvDq81Y+ebewE+uzqit5FugRWPIcgjIA65zXZa3BFp+nQyPB9mndQGhU5IJ6ZPp61X+GOiz3V5qetmNriOyk8uOM8B5G5zk8YFM1a8+16qYbsGbBJYAHGew+tcfLpc+herSOVvYZr5W0aLEZLia6kU5wo6DPYV3XgPw7FNKk86g6TGTiIAnJx9/3qnY+GRYWaWgTfquosZrs5/1EI6L9a9m8F6BBZ6LAZIgYY0ZVB6Eken9apRZhOaijmdX06ZtKidIi0rSpIr56oOvTpxXAfGmzdbu0ubZgFWGMPlTkcckevBIr2y50wWVhEEOxlhLkqemc8Ae1eV/ESCX7GttLybcFllY8kEA4xV7kQd9RLa9hE95OihoodPgiEOcqQRx9Dzn8K8VW1N1qzWyJI7RIzkgZIOTyfb3r1Wxi+yeHba7lH2eO+gDtKFzsC5AyPU81wmj6e93DPfxRzi5vJhDEEQ4MY6kn364qkaOy1PpP9nDwDJNo+ntHOlw11ObiWIDA+Qcgn1r6d8O3slhqLW0q7WnJBRyMo2eBke2K8h+CcM/gazsLW5tyUjtwclQMs+SSPXrj8K9pvbFLl4tXtXLksGYY6Yx/hXVFWWh4VeXNIu+IIvJtbIk7pI5Rznt1P9K0bGxh+xxK8aMxUEnHXPNU9UP29LFAFxIQx9QeP8at6jdCCMQxDLnjA7CrucpQeKJbmQRHEQ4IY8E+1SBcDJPB6c1YsNO2oJJVBYjAUjoPX602e1+zzAIC0bA4zzhqQEYUnHOaCoOCRkdMVLjI46duKTaCSDxngmgBhTGcjH41E44yRg9PrVhwOwzUDgBgcc+560AVHBGQetR4Ixz+FWSgGSBk0xk7k8Va1Agx1wDmlOBjJwTwKftOMZ460hXqKAIz1yODTTySSPpUhBzzzSEEcYwBQBEQc460hUHJA5qUjJIzj+tIFySR+lA7kDL1GM0wgjGMGp8E5JGDTWXGABwaAuVip5z17VEGih3+dGxj6lwM8en1q0yjpjP1qIqIvMkYM7KCUCnBBxwaAuZ5mmuPOEB81GxtZ1yVHoR2qKRByoIIAwT71ozzStHbFH8uXafM2jGfSqBhKBgMDJznHWhaDTsVZBtUgdR+tZGsDNqQR99wox9a2njOTnk9qz7+3LogIGPMB/KgtO5g6jEWDEHO0YrgvE1mssBhJIJbcO2Pxr0+8tAWJHf17Vx2uWCzMFKnO7A7ZNJo0hI+YPi74bN3aSSpCRMmQ7EY3j0x7V8++JLLdakgB3XBVj0APavtLx1pZu7GcJGTIu5jJ2AAx+JzXybrmmlPMjUM8Ycx8jBPPesWtbno0580TyK7iaNXiJ3DJb8fSksiUt5LK44VmypxgrWnrdkbKUoB5h5IBOM89M/1rndRd1nMqKYnVV4Bzn1oTuZs1ra5OnxkXBIIbaG6gjsa6ayjS6tXERy5Aw/TFc5bn+1YkRiPO27gSeuK1NDvJbS7QSrmBhycdKlocdSxGssF2AQpZTtO3v8AjVDWNJN2JfKfDghio5wO9ddqFnbzq88BAIAXBPJrGu7KW3lKgEROAdxPOakpxOPitAkU6Kd8a5A4xg96Zo8KRfaw4DYXK89D2Nbt7aCCZwzMUI27gOmeuR3rMNqbXU0VCXgZc7gMAn0xWiZjys3/AApqQZ0WVyC2Nzdj6V0cdqlvcXURwQx3Lg5znvXDxSmwuSFwRJggH2rqNMvDPqEFyQVQYUrngmkbx2IlnZbpDMN6MGjYAdBjisCBDBduEcPEG3blOQRW/wCIiGvrl0HlIxDCID7pxzXMRFtOgLMQTcyeWB02ioLWpo66rX/kT4JAXaoB6CtbTtPEVikjgooXgMOM0zwhYrqNyiPwm4hmY8YroNbtDHFHCjAxKx4VsgAdKAtYx9KthNJKxbaWQgse2O9c7ckwXCRE/vZWLKAMnaD1xXQ2c4/tEW6DcgUu5Xngcn8qwvsY1bXxexOUCkqCM5AzwcUbAirqJn03Uo7kDD7g6ufbvWjYQXL+MZ70yoYpwLkM64jZyORgdM47Va8WQpHblSQDGmMgdSOpq34VhGoaNBDEoa6jYyB26FccA+3FS0UjctLqFJVlkYIrMUOD0J6frU2q6dJYTx3DMMRITkHqeoPtWYA9rYNcEfJG+G74Jre0u4g1a4Nuyh3u12gSdjjH5CsmjdM5O6eXV7u6cwkfaIw2M9CByfrxUliy3UMSA5Y/LwemPeq8iTaXGLZkJe3maE88gZOM98YrodBtYhIAAAclmAA5zSaKTudWl5I2jQQFzJLGRtXPJXuPoKtQCK3aUuolSRdyhG6cf41TYCKyMuBsiYfKCMn2+lDTROJyy7LgHK7eAF+lJGiFn0dbq0SRJC4zgxNGOCfcc4rn7rT73SGFxuCiJiDEqkY/Pg16Z4F09L+3BeQMACxlAGCAM8fjVa80hNS87z4o2DN86nGSexA/rim2kCNT4QpHL4stLi4maSMwNc28bAYMgGQMHqT0xXt2mxF49VvTMyQSgvCUAzFI3JXJ5IyDx2r5q8PXEvhrW7Bi5tZLOcFWlUyZUngc9jmvp7wpaXV3ol/bRpH9maVpS0n3XYKCAh7kZz+gpwfQyq6WZL4i0dbfwfDqcSm2voYw9zEoAEqjo/scc5qtq1yl7Z2dzaMrgWu+dl4LkgZJx3xwamuL688SaTaQQFRIkYhJ8s8g8MCejDHGMVl+WPDj/ZLBJYkLFZGdsqF7nB6delaNGVPU47TpBpHjC2uYLuO0W8haDcq4CjGQSPw7V0OqLJNpWnxIYp1nDIU2gFV7tj+HJ7kZrnfGdsmneJ9ARE3SJcZR3XAKnHUDoPavTH0C2e8sriW3SMKWLKe+ff09KzSN5PlVzov2foTpcl/bIsUbQgMCF69uSOpxXuF5bFbaCc3KOM/KqDAOevua8l+Ddq8mqa2bdCxkO1XxwPx+letalFHafYLRFGFXJOOhrshseDXf7xla9K28ttdxsAViYSYOM+nH41taRLHGyTW5ZiwBZCMKrY5Htmss2qm3EAUAS/KGx0PtmtjQ43ltRIDtEnyt7MDj+VWc8ix4hdmsEGQA7BVQHIPXJ96t2GYoI0BIIABJ7Vk6jN5+oQ2yEFbdiz8dCelacbnauDgse3arIOJ+NejxX2jW98ybzA20t6D/ADmvFLiz0vaAYRcKRkr059q+lPGdgNU8K38BG8iMsoA7jv8Azr5V/tGS0nkgkiyisRuIyfzrkrLS5tBjxpOlecXSzWE+hI4/EVbewtlUCIxMDjJU5I9iap3GpJKmYogBwcHqaigv4mXBjeBsncpAxXHc1LSaVYQsXRPKcEnKsSD68VIY7ZkIWNC3rj9ayjqK+Y6oMjOael40ZBADKTyPSkUXk05ZSSAAQMkZpZbGKCLIKhgOUwc/nVRrjehAABzkEkjApBMQCQc/U1DsGpYW2VgHQxSAdY5AcGnCEEAhEiP91eg9hTYblJlK7IomUZLZOT+dPjuYtw3k49AP60tAIHtyCSDk81Ve3KkYBwe9atzc2zqSC6kcgYGMfWqIuIGcEuZF74ODRcNSu6FcArkGo3UqQQjD1JIrSu4VIR0tpIQRwzHORTWjBi2MRjIIPQ/nRcChGp7nPPepNvbGQe9SPaurBVIJPTJxj05pTBIBgKpYDn5waYCwBFYAjJ+nWr7XkAZVFqhA77Rz9azN8sYGQuT79KljkY4yM46kU0wNSOfSHOZ7KGMZ/hBxUxGgODiBcdwoxiqAhgnQGOKUsODxkZqhc6bcrOApKg87SOgp8zGkmbbxaC+AN6D/AGT0qvKnhhM+ZcXiHqWAJx7YqtBo1yIiWAdznAx2qM6ZcqCTbq2OSFbqPrQpsVkTCHwvIC/9qXQHQeYhAFRS2uhNgx6owUdGKk59qh8lCCJbCSJxztaQNn0P/wBaoQEjOTDKik5banI/Cq5r9AUbFdxG0zLE+5CSoODyPpRJBNFkiFnUf3VzXS6bZWEiBxdgEjO1wR/Ste2gtFJ8vO4ckZpKIrM4ZrZ1Ct5TKW4AKkZ+nvQbZ+SI3A6gMpBx9DXo5uYd5JkHIz98f5zUc5jugAJ49oOR5gB/Sq5V3EuY88FsdoYtgjnAPIqCa5SJG3DzSOgJ6Gu7uraC353wSgkk7QOfb2rBvJLYLInkxu0oKruUEg46g1NrMbPQ/hPoh0fSRcvLJHLKxJQIGByc13eu6xay20EYlWAhwWYoQTjqOlYHwysr3SdBUXZUofmUZ5GfUVtXMvnOA0YwDnJUV0x0RgQxrbSgFLuIDtzggfSluLVEQkzoSegU9R64pvkQNIXMCE4xnaAKr3ljFNsIjClem3tTLKrogYgvj3xmom2HgAMBUptypyoOB2NRyQyjJTaCOzDrQBEyg54wPanKQuAGJJ5FRZv2DD7MhHqpqeLzHTbJHsI64OaqwDluZUOQiscfxjIrP13VpYtPn3W8RBUjIHBODWoFG0gkZHvis3WtPF3YSoWKkqSpU55rOa0Z6eAajiIN9zzHVHDw28gG0dOOlUdXXztPxjJH+IrQdEl0tkDEyRuQeOnPQ1BKu60YHglQDmvBqRTbP3TDySUWujOOhtGK8oGAOc16L8OfHvhzwezQ6ujQGXA84DIAye+eOa5C30ySANLJgR84Ncl4pt31FnjTgDuB9a5FXnhmpJanq4jCU82g8NOVovqj7Z0f4jeFfEFtFBb6zbyOcbNzYI/PFdXZXZlTak0Nyo6FHBJFfmzotlJp+t27RkxtuALKcZ5r6v8ABusQtaxtBeMAgAdQxBUgcivdwuYe20krH5NnnCLy33qU+ZPyLn7XWhnVvAEkyRhmhUnOeh7c1+duoOrlsHkk++fWvrP9pD4vyxaFJosd/wCa0+VKk5wK+RZSWdipBzlsnpXPj6sJ6I+14JwFbD0pSqLRkcUalxk4AH510Gk6WkrROjEjIIB579TWDGxTaWGea7jwVaLe39tACd0kiqABwcnmvKhdyVj9Mx3LDDzk+iPtL4bTxweB9JjJwTGO3TPNdUs6uoAPHvWXo+lJZ6PZW8SgKsagjPfFWjbmLIYEHrjNfU07qKP5OzGaniJtdyw8wAwAM561GZCcZ4HaqdzdJEADGzEnPydajk1mFMKbeRT+f9Ko8w0RIeQDQDJklSCOpJOKoxagj4by2A64J60rakjgkIy+zdqAL4cnqvGecc5pTOCfuBQPSs9bxZMHJH0NPdwQQWKcdSKALRuo1JyCTjtUR1KMZIyB6kVWZiuSWyPWoypckZyO1NaAWJdQ8/IaNWA7kCokMHJe1V8cjBxioxFtyT1x0o4XoSD3NINC0s8IXCweWOwzkUhZe3BqBWV8EcjNShQM4GTQBYjxLkKcH0qw+k3hA2xu2R97AI/Q1ThEDtiUuid2jOCKuxXGnW+THqV7ETxgn/CqViCs+iTAEkyrjqPLfH86gbTzHgs8wbOQyqwH61rxX0LE7dYuMf7QJqcTJJnGsZPTDLTsgehl22lX96WS2vZ37kByMVE/w71KZi7mYkZPLZzW0jT7gI9WgDdAVXBNaiaZ4hkjDw3wnQ8ZDDn8DVRSZLZ57N4WEReNnxIp5zziqcnh6aLB8wYJ4JHH5iu31Xw1qttuubhPMJ5ZlG788VivB5gODnn8jUSjboUmZ1h4YubhlzcW4A960X8I3UY5uY2VhxsBP41C0QwARnBx6U6MNGCEdwc/3j/KkmimrlVvDbI4V9UAHoVND+F4p1IOpRg+pBXFX0aYjJYOfUgGleeUjawQj2UVNxlZPAlxcKPKvYJSRwAeT+hqGXwBqcHIkjYYyOCSPy4oniujIGtpfszZ+9jginLe6/ChC6iuzOAuCcVS5eqAzpPDl7E4RwgbrjB5FNXw9ck/cUD13d/pVi4OpXMokuLhpCBgBRioJZrlMlQTg9GPWk1EETR+Hp2UgJtI/vDg0ybw/eglhGoPpjA/Kol1W/QkeWXHQKpxUw1i7ZTmKdHA6Nz/AProshalZ9OnjGGgJOOoFRfYmAJaIkk5O5a2bPVr/ILhnUcjMQP589K2k1GzmQC8siX7tb54/DNNRQanDNo1tK2XjBNNfw9bEbQuF6EKcZrqryx0y6YGEXEDc5LAEn29qo/2fbk4eZgfTGc1LSBXOfPh2EIEBfZ2G48fj1qRLGO34UkAerE1u/2TEcGOUk+g7fmab/YsTZDIJf8Ae7VPL2LuYqlCxDMEHqT1qx/ZsU7oFucHqCDj/wDXV7+wbZHI+zA+pJNWY7KJFAWIADjBFHKK5nnw3IwBaYOR0zgfypg0Z43ZQwbHoOK2hEqgDHA9+lTxpGQSRgdqrlQtTnhpsvJ2gj6Uh0d2OTu4OcHNdG0URGCPwFPWMOoA6YxS5UO7OZXS5ogSHYgHoeaeLRzgbjk9fat2SAg8EiomhKkEninYE7mI9syZyTj1qN7SVgCIXcHnK8fzrXltw+7AYAjHWqrwOMKkhUDjGaTiUZrW7RvgoxHXpmntACN2NueMVd8mZc4l3H0I6U3y7onACknnGKlkGbNZLsJV2Vu2BjBrDv8AQ47oEXCicHsw6iupNvcuSpiwT2qJ7KbaQ6AAdAKW3QrRnCSeAdElyzQGBjyfL4xVC48B20ak2NzOxGcAyE4xXeTWpLgMCR0wBTV0+OPlV254wFxWb1It2PJ5vDWqRTEpeuqf3ZFyKeP7V08gpBaXJHB8w4J9wTxXrSWEUylJCxXP3Qf1qhqfhKCVWMSkjHORUcr6A7nmz6+5gL3fhxpznGYGHzfTac/pVNvG2lQcNompWozgKUJ/MkcV1N/pwsX2FOB/D0zWaJoN4WZpEDdNvOPrScrbiUkUIPFVnfFhBbPEBwfNBGD9TwattrdlAAHaIA/xM2MUPFaS7iCQM8Fh1FV59MsLlAksSyoDnBHWlzFaFpvFujK5i86GU9iFwT+Iqb7fZXylkEYBHAwBn6VlRaBohkISACYDO0HBH/1qtNo1vtCqFI6hSQMfnVczAoajc2wBKSKjHoGOKz7OQvdgC9AQ/MWB3ACtqTQrWUq0tvFIRyNxzj8qDomnpgrbKrH7wAAB/rWLi2Uo3HJFfo4FtcxzRNgBmXBPtirlxp121sPNSNAeSQ2c+1U0soYyRGAmfTtSo1xASHkZkHICsSCPpWDcojaZm3eixSZ3AhvUHFVF0OBSCFkJHcnPPrXQR31vdFlkRkkPKkdAfepo4RJgIMgdcDpUKtZ6mfPZ2OZbSnjBKzyxlhgsO34Vat4mjUCUySgdcnJNdJ/ZF7PCzW0UbEdfNbGPzqq9hqFiT58KxDv3z9PWtYT5i1O4llYW9yCXUgYBJPYVrW+k2KIPKd8H15FY5ldcgMVzzx3pgvZkPyytEwIwy9f1rZtHRCUepvmxijBAiDg9ccZqrOiR422wB7bRyPxqCHXngy8shYjuRyK0rbXEvIVcZGDncwwaSTZupQfQghIKhihT6jpUhZDkqWJA6FcVZW/Fzw0gcjJ+YdKeJCASAMY9OlKzTNlFNaGY0s4kAFsHTqSSQR+VK0jsuTbLg99x4q9I9wVdI3KBhyQKhh064fcHkLgDGRjimUoeRlmYMSptmI6MWaljiiZgAgHsDWm+hOqk72cqOw4NU5dEuDhlGEzyScH9KlhyocumROcBOvPvTxp0AJDDgdqhTTHQkF+D2yRmrCwsgx0xQykogLWBOFAX685p6QRAjIVj15HWkyR15NJGTvG7AHpU2KtEsKtogBe3Vyf4gSMVXlgg52ZVuuCP61ZOMHC4HuKikjLDA6+1NIzbikVSm0jDswxzkdKaRnGcYoaCVGYgmUdcd6ozXhViGtpQWPAz936nvVvQ5ZMnkdVJIOR7mhZVk4B59qrK6NgGEEk88k4/Cr0RgQALabexOepqbkXJIokGOcmrCwRgAscjPrzVUyYU7UAI7A5zUIuZcgmIA9MZobHctSRoHJGSPeoZXRSCQADxwKQlGBJ4PrUbWcLqSZWB64zTTC40TwISWlkGO23IqcMjkEHI9SMcVAtkhwEfPHIPap1JjAxhiPWqV+oJ9xzomCVIz2IFVnZw5AOSByMVYGqRMwUBVIHQHrStOMEkADqTiqWpV0V1a4dQS7Lg/KcdKkLXMrgMTK2MAY5NP/tZI8IWQKOpIGakS8VhuRRTS8wuiCK51GFSwsQqE4LSDp/hT3u7iRQj27MPYDAzUzzTspdEDH+dQRX1y7EGJUHbOBTK0F8vdgPCQPQjFNWySM/uxIOckM2QKlmlu1BKMqE92GRVePT9SuJN4vbdozwMHBB9x2pWC6JUjAYknAFTqiE481VH+0cVD9hubQkzSxN2yrA5pnl7iQQCDxyOtOzKTiTSCMZAdSPUHrVSZElB3OQvTANJLOtugQW4cngDPSoS0r/MLJIm7Ak80rEuSZIunRxrkOwPXGe1SpAOFwzHt3qhIt8TkOIH6/LzxUsaXKj97OzZ55pfIm6Lb24QEtExA9BVdrmK3yWRkUDO7HAp8aIJBvlcnGcA1Y/cuMfM3sy8Gi3YLma+sjeqx2srqR94dzT2uJ5lINvhfUmrryxR5O0ADkkCli1O2VQSN6YzuBwM/lRy92F0VFluXyCSkeANqng/hT0toyCQGD989KsTarAFykDSDqVQgk/TNRpqNrcgo8EsYP8AeOCPypqCBu4+1tp7icxQRbyBubkAAVrxWF1HgSoQMcAjtUmj2lgwDIzB8feY5qeV+SqPvAOOtPYzk9dCvLGTgEAn2GKrPYs2chiD1x3rQUEkZ5NTJET0GKVzO7MldOJxlWA6A+lTJpqtkMVIAz8w61rpCCCTgjHemmJTwBk55pXYczM4aejdQCMce1PXTwQccD2NXXCpwBkUgmAIwMCpVwuVlsJACCwC9s9qY1m7MRne2Oo9KutOWBIAIqEqWIIGO/XpRqF2VDauoOWYn60bCoGck/nVkq3U80gDZyRwKYXZXVmBxjIzUwUsMgcelDAjkLk0CUqRkU0wuKIjkccU7HbGPwpy3KkjIBPQ89KlMwOCMH04qibsrPAWyQcDGearNE4OAeKvO5OSQKj3gEAgmlcCqYC2QRgU5YmQDBwe3FWSyjJI4/lTHkBHHOOlJ6E3K7ISCCAw+lVnTBI2EH3FWnBJJDYHpVdlOSc5/GlzFIrOhJyVOaj3MAcqUI9askEg4PFQyAgEkkn3pc1tgehE0xUZBJ/GlGpTR5McjRn1WoJHC5yDjsaqSXHVQMkip5xNtGidVlIAllLkn7z8mmf2igyCVLdhWWMEc5A9zmm4Gck81HtWhczNX7ehwCASfQ0LcKzAZyT0xWSrxqSCOD29aY88KzJGoKliBjt+dXGtfcOY7ONixAiRpyDywU81sae8oIA0ppj0IdSQfwrpNI8ZX+1QkFpbAkLkqOPetyXxtNa5LalE4AyRDCDXpx5V1JtIybDT9ReEGLw3G0ZGSDEOfxrQh8N3N4CJ/DUYXuqfKf0qhcfFF5cKst44B6qojH6Cq5+IwDEbLmQnoWnI/pVc6Js+qNx/Bdo+EOiJbkj7z3BAFVf+Fe6epJmntYh7XROP0rFuPFpvFJkiYHth8/rmqLXkd2dhhZwTwNwqOddh8pu3Xgnw5bKXOrJC3fZLv/Sse40rw1AzEarLIoGM7TjNOtfCdxfzborKUKenHA/Gr58D3aDDpHAg5PmMOaFcjbdnN3FlpwBNpf3EpHOGUqMfU1TFhdlgsch2k5+bqRXRz6OlqzKbm3yOyNmqhjjjJJcY+vWolJrc2jZozf7JvwSIygH+0etOOl34xl4z7LWjHIjsEj+c5561rJo17FCZ3igEGMgu5BA9cVi52NIwctkc0tjcrku6/QDH61zvxAvbvQfDdzdpcogEbbdvBBA9TXoNjqkJjciygkQHG+SXn8hXhP7RWr3F9YPECYrbbgxqMYz05qI11KSVzb6vJq9j4u8TavNrd/d3k8jSvIxBLHOMVyclw+/YE3AnIPrXW3lnFEs8D5LqWIBHJGetcuwhhZURQJclge+PpXvQfunmzhyysJbzGK4DgEHHI9K9k+D/AMRdK8OaxYS36SyLG2cQjOSMkZrxVw8xYqcEnBOK6bwhaC3nhEhQnPJHBwev8zWm6sTHR7H6ReFdctPHenC+sJpYoyQzBlAKnHT9a21twuAz78cZ6ZrgPgFqdnL4TeG2mjDkhimeQMYx+leiPdxhmIjQHpjk15E5csmdzilsRFIuQSc+o7U57ZSAwDE9qPtK7QCoA9QKt216U5KEgdiOtZe0ZNikluxcgNtA65HSpfs0kkwijDO3X5VJzVrf5sxkAwW9sYqTL54lKeyjH45o52FiMaTd7RiKQD1I6fhVaW1aFiHLkjrzV7y0cEPduT6k4BoW3ggXCkMoOcDkA0rsLI5rUNd02wbY8t1LcdBFGpPP1qfS3g1ZC0pntl7LKO3rW44tWBARSSe+P6U2XToplIQKExzg8GlcLFC80uxgIYXrOuM7o2PHt1rNWOKNiUu7hQemXJ/nWnPYW8OQpyccgnj8qoTWjOylBGFzyWOMflUuTHyoVZnChEurgDpkSE077fPCoCTyZHcnJNNnEEWBFKJG7gAjB/Gq7HdyRg+lHM+5NkTrqt/yRfSJ6beMVTuS9zIHnnknfOcyHNIcAjJp+1eOCSe9G47IiIGTgflTd74yASPpVk4wQBgU2WeJYydpL44we9RcNCuodyCcgn1pdpDEE4PsabYXiTMyXkEsajo0eGz+GRVs/ZCzfZzIUHeRcH8qEBAryRg7CQPpTTNK4xgn/ZxVg7O3Ao4fnJxjr3phoVSHAyBk+1QtKQxBBB6citDarHjmmGMHIxVINSpFJKQcvtJ4IUcEVIm5QT+Oal8sjOeR24pm5ySCfl9h1piuS+RKQXCl1PQjJGKaHII4pyTzQrtSVkQjG0dKjII78mh6CJ1yQSASB1OOlG8hsDn3pio2CQSB9aikdlICozE9NozU3HdlpXY5A4NOGcEHk96z2uJQ2wQSl+uNvWmCTUBkGylUnoSwApDNIOckE49KlWQ4wTk9vasrdqj4DJBGO5AJNW40dVJcsW9uKB3LZJ7knn1pUcAkkYFRLGT/ABGpvLBUDG4d6aKJ1WOUAqVfsdp6Uz7OhGXIHPQ9aVp/MIVY1iAHRRjNIMEjNFhXARIBwMjsaXyQ3TkiplIJBJCj2FShvmCggg9wMU7CuUPLYMQI2Y9iBx+dStaytghCPrWgDI2AsgAHHI6U9LdywDTLIMdcHAosO5kSRsgALEdztJFR8jBIZ623sgQSZowfRqr/AGeIMcvnHoetKwXMvcCMGLA77jmmNCGbIwjegHArW8mEkbnzz0FNa3iLHBGP50WJ1MoRnBG4OehIFKqPgAnNaTW6DH3QD0560wwKDkEZPbPSpsBD5jEgMuF6YzUqyrGCVOB7npUUjoVIDA/Q1VLfMRn8KYF43pOMtgdMAUq3tuGIaXHpwTms4kjgflSYlAAIUA+9A72Ndrm2IO24ViOwBqM3EHGfvdRg1llHXILoCe4OakjuJoQQkigHqQoJoGnYvm5g5IQsuOcnrUMt7bFSPIMfH3xyTVUuXJ3MSSc59aY4HI5HvQDdwa5gUgEAk8jB60G4hUEhAF6A+pqJ0GASGJ7NjioyuwggZPvzih3JJvPiPRDTw6OMEEL6YqBQMjJzTt4B54pagTqq8EAY+mKQIhJBIAqExGQ7gGP0PSkNqXJLOQD2Hb8aY7lkxIMFWz6iniGIDIOOOcCoILbYwwSfc96nMJOCQcfyoGtQ8pBg5wCOpFKAg780oiCggjP1prIi4wAPUetAx3yjJz9cUAJ/ebNNBO4ALkHqR2qeKZFU5TP1NArEZbkAAk+uKXyic8df1qwl3AuNxUNngU77ZFyAMj0BoGQLZyyAkDBHtmp4LAuE3yBAeQzL/SmTXyEBQhB65HNNSUyKQQQDxT0FqE6iGRgJAxHHAxVV5mRjgA59aka3JwEBJzwPWka0lAO5CPQ4oYyPzyeSMUx5SGDcE+4zmpPJOMEY96Q2pwBvBA4xg8UgInlBGQB74GKQScjIyD1NPNu+0jPPt6U3ydvGeaWpA1nGeTgfSiORXYAEZ9KUqB1yTQCFIJGM+lMCQxjIJxjPIB6ilVY2bBAQdieaauH5Az+FDAjBIIP0zQAx4EiLFSrFv7tRuHJIAI98VLtBIJyfTBxS7BngcfWgdhgBUEsrH6CqOqW2qPC50oeROQP3tyN4UewrUXJ5IOP509ZRFgiHf7MxGaEhHlt78NfF2rXXnXfjRYjnOy3tgce2T0/Ouu8N+HLnQbN4rnVptTlOB5jrjA/HpXSNenBIhjBPbGcVG927biIIzxz2ostwbZUZZdwBJIxnOelBDg+o/lVg3D9AgIPfvTN249MU0iSBmdQSDkZp8e9wQF3E9vWnCIk5B4pHgJBGTz6VSiAm+QNgjBHrQ0rd+vvSi3PGWYn0zS+QD1BJ9KfKGgsV3JGcDaR7itSHxBL5XlMwMePubAQfzrJaALyCc+9KsY9c01GwF6TVYnyHkeME8hEyDTRdWzAkSSY90x/M1UA5IAOKRoye/HTFKwF8vbsAUdgMclgAP0JpvkxHkTKSeSM1QEROQM4PXnrSiJgcA4x0FMaL4gQj74H1FSpZocEzw57fMKzSrgHnH0pI7WQnLS7gexIwKkZrrZIMu0sZGOAGyTT1mhiyAQCP1rORJVICBCw/vNgfnT5ZZUQM8FumeCyEnH0NSwLbTB8EMCKa+5h8qs3sBWeL8RAloCw7AEDNPTUiQCmYiexbkVNx3NC2W1TAuLMyuP7/AFFTtJaAECyZPckAfpWOb6QkkTkvnO4HOPamPfTSffkMhHQntTE9TXWW2DghCo9M8mrW6yK5JMjeg7VzocuckYqyk4RQAMqfTtQPc05Vtm4EIZepyetV5SrvuCAAADAGBge1Vzc4PBxSfaScu3QHGTVXBKw94w2cDA9MVAYDyQMfhUqXBZgAVPsD1qczhSASMjkACrBopC0d+SNozjiniycMcAEepq+kjYyBg9g3ehZhtBaNiemFHSiyIKDW7qpJGMehzTRC/AAIGOlaK2n2g5MjgAfd6YqdNMtyAGNwMDoW6n69aEBzrWIQgrACScZUAYoaFkUgR4HUsB1rp1sLePOI5H78nNTma0j4+xNnsMZH86drgcPJLGCeQD78U4NGAQXANdmbxDkJp2eOpAA/nUTXBPA0dmA5ABBzUtWA5EmMgAMCM88HkVLHZh0BTIUjrjrXT/2isZAfT2gJ6ZXOKbJ4itIMiaB0Y8fNHxS0Gro5v7Gy4OcH1IzT/shzkkgZ6AVur4m09Txbs7H/AGagm8U2SPtFuAx7sowKNBoxjZJK5DAM2PSn/YUTJRCMjkknn860F8S28j4a0K8/e2DBp/8AwkOntkNayEd2A4zUAUYtLDHJkYeygc082UHJZ5SBxgJwavLrdkcn7KPqCR+lIdWt5SSBgHsBkflQBRNlAQADKT3IXoKjfR4yo2NIWPXcOAKsnUQgYqRyehOM1G2sjlCTnH4UaMrYgOisRkAA4wCO/wCFH9gy8AopHcmrCas8eWQAAdWIzTk1q43kEjbjOcA0tAuxsehJkDaMDkn0q6ug2/AL5THJ24qFNYMZyIXmIyxCin/8JGp4ETqxHQDofen7oalp9KtguCgYgYyRnNNNjCAAsSAY5GKry66iYMhAfuDwAKW31RL5wIWEnOCFOcGkrPYnYnNvCqlBEoJOcjqPb0qGSIFSinCk5IHQ1fbTdQyClkzk9zIAMVINA1UoXFkDnoqyAk/jWipvsTzIxJbIIc8HI24Iz1qBNJurbcYppLKNhuBjkwfqBXQR/DzxDq6h4ruPSkHVZGBZvwwcVLb/AAUvmuC93rgmTqVDkZP4Y4pexbBVEjiruAW7B7m6MrE8vLJuY/jUItoDKqhJJQxHKoQD+PSvVrD4UQ2LEwvaFxyWePcfrljXR2ulz28QinkimC4CCNQMfhWio2JdRs8vtfA8UiJMgigDDGZpiSfbArVtfh24ILXqfMMqIF5H4mvRgIkORbRhhxgqDUsVw4UgRRoAeCq1qoxXQn3jgk+HYIIeWeUscsxcjJ9eOlWovhvErp5bhJD0kA3EV3KTFerBR1PHWpfNYguJVQ+mQM1olEl6nKReA5baLEUkgIOC+wDP4elLB4Ov7OQyx34U9wYciuq3u4Vxc7s9fm6e9HnGNiolBOPvE8fnVKMUGpgjTtRjyJp/MjABDCLaPp0pP7NuDgshYZ42oR+XrXQC5eUhWuUYexNRzu20N5vngcDHaiyQK6MRbWeNzmMADjJJ5/Sp1tZioY7cHtnGKtwzQzOUW5WWUZJUAgD2zUnnBQcSIR3BXJqLJjV0UBaXfmAxiLZ3DnGfTmmGC8zwiE57MTj9K0Jd7LhLmOE9iw3DH0oBDjJII9QMc0rDuyisd2o5gBXPLAnA/SlSW4ywSADB58w9fpWj5z8EOc9ieaaULZLOGJ4OBiqsSZ5vZg5jNsSR1IOB+dPe4kThkAUDIIb9KviGVkIV0wDjBpjWBZcuYcKclt2QPyosVczW1Fg3EC4xgnJJpv8AbMfOYip9hV5rKAgsGDHOcLkZqL7GCwKxqFPQk9akLkP9rWzYJikYqOeMZp0WpWk5ADbD2Ug8U5tPZCN/Gegx0p6adMTgRRgY6gAk0BoK1xFzhwR35pPMSQgqyk9AcjH50hsHXIjQFVHOMYGTTVtAVZCgOeooGrDkuRFLtLqSO684qb7awYguSOxxiqy2QVgoAjQ/xD1+lVJLICQlmZl5GCxH8qA0NkXAlLMGUDpyRz+dRyRncCqgDnOD0rMXTi4wpyG4+ck8fiaUaBOylkuZIFjGCsb4UfqaEK5dbZnOQoXqxOAKcHjI4mQ8dQ1ZzaNelQY5buRQerbSpoOh6pIxc3hiTPClFGPwJoC5fUpuJ84OM8bRwKczgA5NVFstQj5e7jcgd4x/IGo3ttQZwUMDBefmJGaClqaEZAIBGQepPXNOaYsSSQCDgFe3p+NVmS5dCyIhQAAlm2kH2/Wo4ludrbrcAg8HeCG96aZOhcY/Mcnj370yWJREST8vOeaaUv8AgmykIxkYwajnnlVRFLaTI8hCjaODn39apLUk6vQrdbTQ7dRkNITIfcHirXJAKkEdOae6eUkMQG0JGBj3xyKYMnJIAHtW2xIpzwAM4oHYg5FAyCD1I6+9MX75AOB6VQEwI5wODz9KhcAlieD9amzxkHAqN+QeeO1Q2NFK4UsjAEAkYyak0WYvavGAMxkgHPamzYCk9+9Q6bKYdQcA4DDHToak0Jb+MK5AGQec1V0UiDWWBwQ6E8j8MCtPUFG0tkk9Tx0rGEgi1G0kJ4DAHtkEiueWjuXFaWNm7UbDk7QOfpVdsSQsB3HFXLoEkhhg4PGOgqnD8h4BA96GwSLuk3H7soMkp0IPX2qLVEaJpAp2q4DA+hqvbOLa5ZQCFY5yfWtDU4zcadvTBkT5iScZFO942Fa0rnMi7dZCQcAcY96u29+TgE5HvxWUVIwxXk5IwaejEYY8f0rzPbThOzO3kUkdFHMGAyTnt70+JftNwVBXYhDOCOo9Kx4LoxISxwPbvW7FbMLZFAxJKAzBT19K9GnPnVzklHlOD8b6bc+NfFFhpQAS2jyzsMfd6nn6Cuuv9Ti0+zTStNUEooQlf4VHB59aZduLOSSK1hdrqUYklA+4PQGqtvClsASdp759a4amMpqTipK5tGm2rvYvadbiFFyADgE5/qauFgCSDkk+tUluVBADDDdPcVLGGLlSGBHQ46itaVSMtncmSd7skAM+QBnPQg9a0ba0EIAGSR1OetRQRRqoIAGe4HWtCABsDj+Vd8I9zlnLsOVBwQME9akWMDPU/U0q4yehPoKccfrXQYjeBgHp1ppwy4DqD6g5xT9pwAQCDwQaYLdFPyoqn2HWgCBgqsCSXb1xmo5QXIL5A7qO9Wim3gDAJ6VC4OMYoAqFBtcEZBBB57V8LfHfVZ4/HesAAMsUflruPYnoK+57lIxbTyHAKoTuHYAV8GfEm1m13xtfzlyyyMZGBXoFbA/A1zV/hPSwVvaalbSWvfD3heTSZnEFtOq3jSE4I3dBnvU+geHDqWrSyXsgisrVBNPI38RPIA9c07xfGVudDlupGRLiMBkkGQ2CNoAHbFdRpOhXOo6oYrkFWIVpLf7ilR0z+HauSN3ZHszdlci8OaMmueILgpDJGk5DNIc7nGeBnsMDtXsh8MwWtrHGIy8jFSSG4Cjj8OKf4e0QWdwREFZyoBJAAUAdB9K3F0iRrS6uxOWgRWYLjHA75rqiu55dSpzOxxPiS3RZ4kRC44jG3p+PvXinxYsjfeLI7BGxDDbEySZwCDjPHqMYr3KSWK/W3uFcwR2pMpP94gc5r588ZXSeXd6xPclDcyyLGQM7lB6e1Zvc6KKOX8d6+93Yx2kBEKNGkNtAOgjA5b3PXmtv4P6ff+INUsIRJMdLhlXJfoQOMCuL0/TLjUrx5fLaaXGUEhxsiHQ/Qmvrz9nr4c26aVHqeoxKIkUBecAEYPStILm0LrzVOJ6h4bVRC81xp/nNlVXnJjUDAHsfYV1dm6Wcb/Z1kiLkAQy/dI9c1XguoYllt9MgkLO27ceefYVrC3e3iV53Mt0/yqP7uf6116JHzzd3cjtHdTbxBQ00Yb5j0GTxVuJ4bXc5LTynq2OAfSni0USkjIlCjO09R3/GpURwuYiJFzkhhz+dIRWfUJnYiNAqg/eYZ/Cm5LOHk3sx5BbgCrX25E4ljKH6ZyaLiWG5tyQd2SABjkGgCLaSBjA59c8UAEsQASOxpyKdq5GOOR6H0pwAAIPHFAEWM5IGB71G6kjPGfcVPgDIOSB3qJwGxk4OaAK7LjJx1qMrxwMGp2A6E5FR7QAMcAU0BEV6cYOMdetIU9OD9KlKgkE8ntTSvXFUBFsByCc/hTWUYOAT6gCpSCSecjtik2gnOMjHXNAEJXB5OPSkYbSM/Sp9mSCRTSMkknJzQBAVAyMYFNK56E56/WrDLtySKYV7g0AV2TORiomQ8kEZq2V6k9elRmMnJwPegCm8fAOM+lV5Iupx2xxWhKmMgEEjrjtVd168cZoLM6SMkYA5xzg96p3cYKITxtcH+n9a1ZE69j61TuIQ6OHIGOQfcUAjIvxtiY55HtXKazbO3l7hsiJyI/4hkcmury10plYEA8FSMAGsrVosLlQSM7ckdKV9TSOh5zrWl7yysAImZQQOy18r/ETSo9O1fUEigefzCWKqcKATwa+w9XszIDIxxGvBUDBY9AM/Wvm74sWsen3lsxUgNBKsgHc7iBms5Oy0Oqm7s+bNd0wXCiSM5JBVgwwR7VxF7aiUFWGDESATxzXp2rwkWRjAAY5bcT29DXEXcUdxvRCAT1PrWaZs9VY5e3lm0698+OUhgM7QeFP0rsNMu7e/gSRcKxHzDPU9zjtXM3FgITIM5DEknHUms6KefQsyglkz8wPPHrV2EnY9QjgmYCJHzLn5AD972qYTfaYzHOQjKcFWPcVyfh/xYLgiTLFPujIxg/WtW91C3nRiJAjkHbz0PvWdjZWZLe4eRYJYyrk4UkYyPrWJNBJavLbSjJRt0b9cDuKsya9NdRxw3EgkMQ2qW/lSGRrtAm0CfHAz1FILIqufMeIOAQuSPar2nagI99u75RWDrtHQj3rNm3xDLAp/CarwExmWRvlB9T1q3qFjoUme61C4nlIJl4Cj6VJ4h0Z4rywgdSyRgNtA5wRn+tQaNiTVdMtsgmWUKCeoBODXqXijRgPEaSuiiK3iEZBOd+OhzUstIwNGsYNEtIQSQ7De5IxgdhVbxXeRWmmyFFXzpgACvVT6VsadGJ/La+fYsgZm3DJRRnC+56c1xHiO8kncJFDm5JZQM5CIeM49azGxPDqG3tHLgNIx4kJ6ZPIqTR9PZri9lVtm5lVeM855qO0ke3svIBG8ABiB3rpNBgkOGYBA7fxYAPHXPaqZKKPi+yguYoyziBFB3KRnee359Kz/AAncF787vkOzO3GMY+lQeL5HuLiZ0YiJQCF64I6/WrPgGKWR7uVxgrGCjY6HPP0qNSjeWF59D1WJQXUAuoAHBByTn25rnvCWqhL62LuwdX3blHof0rpEzbaHdwBiFk8xyQozg5zz6Vxnh8BLgAshcMSAOSRUtlo7i+sLPWproISsrt8x6sh65x2pyLFpcTOMq2AoBALHHXkdah0O9Mj3EqShIUXLlACRjsTUF1qUGsEWyqHJ3FJEJyD6EenuKhs2jY6GbebWLADpIof5vU9B7Cq9utz9vQGJjvwu0kAdeufSm3fnJYWpV/MjjiClgCckdue1W/D1hc3qpEHMl25BQscoqemex9qi5T2PYfC9nbILu5tkRLaSNYQVXAU45x6896sXGh2On+IbeKc+bDJbt86kEhjyOByD/nFa/hGIx6YqKvmxIpRYxwQwxnJPBHPGKvSaHJeaPdq6K12VMgKjBAHIA9DV2b1OdSszxfxjpclrJHcBWjiLeWzE5IBPB46V798KpH1TwTA5e4AhcqZIxuViqjkjpyMDIrjvFGlQ3/haS7gSORriAHHYMvB49etdp+zWph+F+oQOpRre6ZlOf4SqgDHpiqpxaepdV3hdHUaa8drolxDGqF+BEu47gS3IA/Emsq/sRPM8pDKVXbKGBAHYex+taywOVK2wMKG4GZducsM4Ueuc9aqeNdQKNb6TGCpkOZnjHC56An2NaHLC99DznxNINT8SaJ5bNPMLmOIBh1weSfUY7V67qOnwafaSNG5uJIzhmbOAT2x0/KvI9H0uXWPiZZWiB0s7WXcSB0AXkn05717vp9qfEmo22nJEEtlYjcDy5Hc+1KC5jWtNQR2vwb0l9M8OPK42vePkHHQV0t232nWHChsR4zntUmi2y6dpbWpKg2o/dle/HWq1kWk3yuxaWQ5b29q7UrHhSd5XLdqonvomIJjjOFB6EnrWrpe2yF5C42pDKJCc9ARn+lV9ItxLcAgEIpwfTmq2rXhgn1dE4eVVVR6gcH9M0WEGnyG5muLkkbppCMqewPFbMJxk5yBx0rIsIFgt4ghwMbjxzk1qw8qFIyBycGqWpLL0aCZJYTyGUg++RXyx4ssTpviHULdo9oWVmBx1BNfUsLhGBJAx1xzxXgfxt0kW3ixrgOQJY95AGMn0/SsZq6HHc87EaswAHJ9Kc9uhGSQT9KckQKBg68joCDilCLzlup6ZrhSRunYqm1XDnIAxnGOaj8gIoGSBjgk5qzKyoCASR61UluoowN7gA9MnqalrsO7FgaBoczGWN+cKFDD2yc0sbrhgUbHUHPFQNIr5AOCPSn+VIY38slhgZ5xj8az5R3J9ttJgsXDDuBSsyYOMn2NRCzuWjJeJgh43AHn8anisWYYVG46DGMCiwJ3KEyyyPlZSmDwMAg/nTWMigBhk5wcLWs2mvgApkHpk9KcmnuhBKZPWktCjJjvZQpSK6dMdQVyB+dLJLPGoee689cblOAMD8Otbc+lzTEvJGckYyQOPQVWk0toNh8oAe3anYq5iTML7JkfeMY4JHFT2FrBboTGrBz1JJOauGwlkYFYHIHUhen1qaCCTauImUk9CMEUhXIRLAeScP6YPWq76u1vlVhmGepKHH51rSXs0AKoQGBxyoNNXVb8AgKFJGCygdPxoEUI9YvYzlFCDrkEjNWIvEN1GuXG/bzhsE1Hdpcuo2wmVieSMDAqq1pdLgmJoyeBkdab0Fc2bTxu7LvGmKxQH5WfGaWbxvBcoC2ltE68Hy27fjWElpcF1VCgZjglzgKPU+30pl5aNbZJAncMVIiOQR6g+lSrl3sbK+L9IZwrxSwOT1ZSc/j0qWfV9LkUkySIp5yVyAPrWCulpLarKYATyQgJBA78jvUX9mPHIrhiYim4BZM49jnqfpVX8iLs0HvrV5C1vKkoHG5aZ/aBIAEjEZ65qnFCkuAsrKOh3LjB/rUradbAgTXTOBziIFTn607tiuWo7hZHIaATg/wALDOT6/WpvNXtasj/Ssn7P1BlBHIDKSCB/Q1PFYvIwAuJhjjIOcfnVIV2jSS+aOVHMW9xxz3/GtHSbVtf1e2jW3xEHG/yz0B4zUOlWhk1GC0uJ44kk4MspHH/169S8O+CrHSz9st9USRSNrYwAe/WtIx6kOTvY6C0soNPtFt4ZJiygKWcEj86fGZDhPM3jOcnnNU7fXV1PUJLWASMkfyll5Bqy+k26yhxPOjgk4BrUeiJ2355XI74qOZQzH5xEvvUwnYEl2GB0wOtZl6ZpZC6SqQvAVgcGgS1J2UpkgggdCOc1C6sxBAz+FUWmvcgAQIAeSoJJ9uajNxqascSRqvopOfz/APrU1oPU10t5CoO0A98nFBtyRkkEexzWQ11qG4AS7xjJDE8H2xinfa5yRkNgHPEhHPrTuGpoTaclwCkh2r34P/1qhmsI1UL5jOijAPTNVnvZmYbUkY92d+DVW41dbdis6MFxuO09B6/SiTVtTopNqSaOA17S47DWLyKIkRSrvUHuaw0LtCyFssBg/Wum8SahbXd3azwNvUyeWSemD/Wuc1KI2FywAxG5Jya8Gvo7o/bsrqurQhfe35FeeKaWHyFYhc5/DvUcnhZFiLEckcD04/WrWmanb+f5MhAc9M9Tk10N1A0UO8c5GK5eTm949WdepRkorS/4nln/AAj6wagZNpwmcntkdK8zu/irqvhHxhfTWTtPErBTbl8A8c5/GvbNVUxQ3B3ZZ+QMdD3r5N8RymbxBqcucAykEg1yybjJch9NhYRx0WqyutCz4j8T3XiXV5765DJJK27y2bIU+1UUleQjcCAO3rVaBNzEA5X0rVtLN5sYRmPYgUruT1Z79HDRpJQgrIrTgCMAHDjnB4zXs/wF0SDWtdtHOfMiYNjJ7DqfSvO7PRHmli86AFSQRjv/APXr6W/Z+8FQafbT6jArZc7eTzz147Yrqw8eeasfPcS4lYTAzberPWmCnALk44GCRgenFPjUqCUds+7E4/A1ZjsCGIAUn1B61O9uVwrJkkdhX0sdEfyvWlzzcu5QMtwpA87JxwStPV5G6sT+FWhCOm3GKkEZBAGdo7Y/rVGNyiYXcEggHsMVAY58kGM49c9a2BGGIBGPWkmtY2J2AqSOeepqrCMr7PKoI2kHp9KrSCaJ8CQuMZyT0rTfTiflJkx14Y/zqGbRpZFIEkhB6DOcVNgM1r65V+WBUdzmnDWZFwUKFx69KtDw9cuSGDuo+hz7YpW8KFwAYcAc8jH8qnlkBRGu3Jc7oYiM9QTUjau8mA0aKO5XP9TVpfCxQklyoHAGcgUP4fdcgnB9M80csg0K0WpRxkDJB7AipzfEAkNg/XrVaXQpomyDnHPJ61G+mTopypA6jJ60agrFwamQeRn2xUg1aJFJdN30GaxjbXIcAggemM1NDGd4LIpI9yDmkmx6GmNdj4ITA6dMVOuspwSoU+ppthbpNyNLWc45IkIJ/DtWo+mWvl5k8OSuB6SEmtIolsppqcU3DEOP9odKu2uu3toClpP5XOQoPBH0xVdrHTIvv+H7hAOuGbGKcE0W3YMNPu7ZvUE/1q0rE3uaf/CTa/cxuCHnjxglY8jH1ArI86aPJMDAMSxPp610OieMNN0klQ9wEA4RwDWsfiLpEqkG2JzkfdHNVZW3Iv2OHaYOwwCMe2KlingUESBgfUU3VtQtptQeSABIWySpHSqvnRSDGcA9xWTVnoaLU0BcWcgIFwYuOm3JqVbSKbBS9QAjGGGPxrJ3Rrgrz71GZAec89BzSHY3xpzEACWKQ+oYCl/si5YkpHE6DrtcZrn0L7iSd2DkY7Cp1dm4Mj49mI/lT9RanQw+Fb64QvFEgJ7GQZ/wqGbwhqYUk2iy9ec4x+vNZMOp3tic2948WDwC5P8AM1dXxrrUWB9pDAeqjmtE4kalGeye0lKS2jRNjBAB/PNNIbjcCuOmatzeKtRnlDO6AHsIxj86li1+5lUB0hYnjBWpdnsUrmeMEnEoz356VMDgAFgCenIq61+GBDWlux74B5qNri3bGdOiJ9dxGKWhZXNtNKQqDcT0HrVWbRZ/MIZJAeg+U4FacWoW1sxItpEIBwUbOD61sQePIYIght5nXplsE/8A1xTSi9yPeRx0emzwvh2ZuM5PH4VOpaPHIwK39R8V2GoReW0EiPkkSJGAD7etYKsMuQcgsSPYZ4odlsUm+pKJDyT0+lJuUkkjFH3hgcU9YgeAcD3qB6Ef7sjLMVHqBnFOUIeUkZv94YqYWe/ocH2qQWi5ALDcOcelAaFfYSemamXK4BGKebPJxvZT7UNblMEyM31oJZEVBJOSDUcpBBGeKfI+3OBmqrSFsgjH9aBojnmCoRnnHWs0znkg5Oc5FXpI2dTgEjp9age3YAAICR0B4oaGVTqCxkBzyegPepBrUYGAkbEcDa/X609YOSSmD3oeFOT5Ic+mMZqLMd0M/thWbJIwOwOcU86rCQRkdOhqJ7eIgHYFGcHHrUbW1spBYhT796eoaD2u45FGDgD070zdAwwXw2eRjNSJYxkZyAOoB70v2IZJyCvYY6VNg0KzKFYkPvXOc4xipRIoXkZxTvsYcEZZQfQUn2ErwGJHqRRYdzP1K0ttQQrLECSOMDFczfeGLSMkpKQTyEGDj6mu1/s8sBg4Oe57Uj+H1myQyqcfeNRKDkQ0jy66tHgYgAbB1yP61CsNvKSXdYh90iXgE16RdeFw4OXQjpk8iuX1rwPLOwELM205wgzn8K5pQktkZe8tjnBbxkkoAAO471HNbo2C4BxyM9q1DpEtkSjoyHPIYYqGSztpflnGD6ZOTUJ23LUjPWIRYJLYIzkUShGQt5gDAgBcdR9at/8ACN29yjiDULiInggc49snt9Kp3XhG9s4g0VzFKDyC2Tj6jrTvc2U49RZIgIg4njJI+6pyf0quySE8kbcdqzpbTX7Pc721rOmMgwMRn8DVa48SXVqo87TjCB1ZCT+lUo3Kc4vY13gmdCECsegzx+tUhFr22RIo41QdSJM59MA4qjb+LjcbSlpNKCcFlU8Vpp4hRE82SCYRjqGQgiodKPUxauVo7vWbaTNyxJI6F8kf59KvR6xLKoWe9Mw7IT0/Cqc/iGwfInEkR6gtGRx+VNgtdG1Ub7S4kEufm6AH8DzUWUdhKy2NI3EG4hmAPbPerunaZZak26W5jhHZmJxWIbAxsVyJh0y3PFWRpQniAchY1Hyrjj6e1Sqlt0Xz2Ohl0HSIEy2txb+wkyFH41RmXT4QTFfi4Yf88EJA/SsuDSPs024IAD1APyn0wOxrUjlKEhU2npkDFaxmpdC4yTKyamYcBSzD1K4OfxqQ+I7pQB5IlH0CitGNA+SUBBP8XNSf2fHJjC7T6dq0uzeM3HYjsvFAJRDauSRndnIH4V0VlK1zg7MBumAB+lc8+hBiSt1JF/shQQKp3WhXMbgxXs5fs4bHHpihq5oq8kd5NaFEJYYX1BFZ80MfOxJC/bbyDXN2a3NrgvLM/OCSAR/jWrBqNxEQyTiFh0Yg8UWsbRmpk7afcygFE2gf3gQaRdPdT+9ZQD0q3F4m1eBDsmjuT1+YdqqTa/q8hcnTraQMclyOR9PSnoWW4fDwuMkXMMQHaQ4qO60WOxXLajasP7qgk1hS3N7PKS0Kx55JznNL9kkkUtIiEdznrUkamqstsh2SsAT0xg1bjtbeYfIST25xWDZ2cAYAqBzgkHp+NbUdtpMCfPc3CMOSVIOPwoUrDtcSTRoQSTGzjuGcnNRNpqkgLEEA7ZzmrUeoaZGQIrqSQH/ZJP5VdtNX0ZcmeQt6ZBGKalEXK+iObkjZCwECgjuFxmoArsSDFtB9xXbLq+kTAeTF5g9cnFU9T1K1bAVI4CBgrtHNDcSOVs5NrSXB2kD+lK1jMQCACMdx1ra+22y8FlIx1I6VRl1YRuVDBsdicYqFYXJcx5reVGKvCzk9NvejyDJgtGcDquCcVuLqjlATEmO5Azmj7VJM4KjaenyjpRoHskYb2wbCNEd2M8gg4qP+zo5cFkyB0JGcVuvISTvJY9s9qfHbfasiMAEjvxmmifZ2MWCwhgJAUADngYzVnzI0UERqWH97mtA6FeqwHkoAegDZzSS+H7oDJjIP0zWi0J9kzJfyJWJMSZ9hRB9nywMm0A445ArVXSX+47IoHUMcGmTafDbkABHzzkGi6FyNGcbaKRCVkYrnjDEfyqrJpVsGJDSAnrmQnP61pPcwxKQbdgegKnPP0qu0tpIR50Tlh/EpPH4CquKzKX9nx4Iyzj+6zE/zqxaxCFv3YVSeMjjNKbqw2EhpEC9TtJxTUnRiGjLFexKkGkrMrlL7RPgZ2sMdjmoZC6ZITK98dqY0wxnzfKHqcU5QxHEgcdadwsUJL8hyGhYp7Dr+NSR3yzMVKuDj+IH+fSrjRT8lXjQnnLGoX8wZDkMPUGpHyjTcQKSpBBPbNQvdwKQCwBHIHem/adOhJW9WUc8GNc/rVi0TS7s74Ym2DozHmrDlZEurwcKYkGeAc5J/wpzX0YBMakDtVr+zLcHKREE+9QyWZGVWLGPwzUC9myq185+7CM+pqE6mRgi22gHnI61bks7wqRFArEf3mxioprHUCoRgFB6gHIH41YuVkjXCSsSkSID/AA9MVHcAKhYkAn3qpNb3KMGKn5euO9QXVwpUh1Iz2Bo23FqTWHiaOyvkt3bBIJ3E4A56V29lNDfRqY5FJIye2K+f/FUkcN4HgZ0I5+Y8/So9O8fXekoSzsQeCAc/pSeuxnKVj6OEEakFpFBPQA5zU0ckC8tKFHQnHSvHNI+JUV3sWU7Mjls4xXY6bqtneRpJHexsTnjcTiptYlNNHc7rdgCkokHqBimEIehGPUVgQ3ZCgh8g1bjnLk5I/GhK4Gg0KvghgBnsKjMIAz1PtTI5MYAOD6Gp1y5ODn19qVgIWjAIOcCgqByAGI7GpjbueoyadHaSscBRj6daqwJ3KZ35JKgey0BTnOfwrQ/sqblmdR6LTXsZQAFZWPrilyhoUiueoxUZhznjirzWrgZIB+lK1s4K/KOeme9AFERqvOOfpTSBuGASRV9oBjBQg+tBsyMZAOfSgNCkAHPIx/SpBFEASSST3Pari2w5yPah7RNpI59qBMz3hUgEMOO1Rm3Bwc4+tXHtwMheBUDxEYGDUtCKzxYzzgVXeE9BwfWtARHoQSaRrUkYBIHpU8tx3Mv7M54LZNRvanGAzZHp3rSKEOVKMAO56Gqs1rI+Qu4DrkdqlwFe5kT28qKxK7gD0HWq8cjR5Bi3L3DDk/jWm1jJktlmPt3qB7WQBgylSKnlJdzPnuU2kmMJ6gGsyS4VScE4Jzyc1tS2bEEFCT3YjANZtzpbHLY2gcfKc5rCcZBZ2uZclyVIweKha6M3lqz7UDA/jVq40a4CBlACYyWJrOl0+bcSCSOuMVhyyRm7o+hhqUA62sRHIwyA1KmpAgCKwgX324rIXVLHgtaXRXtlgB+lSjX7aEErYSTEdA8uAK9+xsaPm3NzKkYs0d3OBjGPzxxWuPA1/dQB2trYcZCluR+lcofFt6hCW1pHaj1Byaq3PiHVrokPeyoP7o4FPRbku7NDVNAOmSL9uhFu5OBhgQfyqmmyyYSW0qxODwxHAJ+tUWknlB82Z5Sehc5xVd7cu2SM5GDRfsUvM6aPxdrtgGC3isB0AAOaoXfiXUL6TfciCeTqC4P8qy4NKe5YLHLHFtPBlJwKvzeGbuOEzPeWkiAZ+RsYH51m3Lox+72GyeJZ/lIsNPcjkkR4/lTf+Evvg+BpmnhccMEORWQJImleONg7qcELU0du8hC4BJ6ZOBStJjsa8HjbUIeTbWCKfRSSK5rxV4k16e2kmguoApz8hyMCtQ6bEoYSsgI6rnOTT7bQdEuZM3004B6oinB/SsKlPrJnVRlKL91Hkdn461ZLuS1ihnvrg5BS2iJAOa21+G2r+L4DNr9yujWcnJMpw4H0PQ16y0sNntsfDenLAzDDTunP15rTtPh5DPtudUZr+c8kykkD2xXE5RTvBHqtymvePj/4sfA3wlo+mSy+H9QuNR1E5MjPKSAAOwHHJr5sv9FeCVw8bK8ZKnI6V+oXiH4XaJqEDKbBInIILRAqcfhivnnx/wDstte3ElzpkzqjZ3RyHIP9RXq4bEae+zgrUE9VufGf9mTSqCqZJ4A9a1vD2kraXKBgykHO0sTz9TXqup/AjXNPmZVEjuDtEca4GPrzW94V/Zo8a6wUcpa28OQQ0pJbH4CvQWKp9zhWEqXukej/ALNc0PkvG8ogZWIbIzuwBwPfmvejPZby7syE924rgvAHwXPw/iSafUfPnKnckYOAfYnvXTtosQYOs8xJOTubI/KuKa9o+ZFTUqekjftNU0qNDvZ3PYouQBViPU9KVSEmkJznLL0rmZNNc4CTBAOOBnNRJYXcRJE6yAHjcoH4cVPI0Yc6OlfWbWRzsEhyeCyHmop9UZHAWFZT1IBwBWEbXVZFDGGMJ0zvxmoZodTgO1LdSeuVl5Pt0qFFhzo3/tcrEEIqEnpgnFK0lyRjClSM/KMVzRu9QQgvBIw6ExsCAfTnFPe/nhAcySxH/ZUn+VHINSubiLcspOxvqBTY2mCkkOAD1Y9/pWGmq3LuHW6lyexBH6VO2pXMhw0zEe4qeUrmNQtuyCee+TQCoUkpkDjdnpWZ9qOcvkrjJOatwwpcwCUXMUQbosjkZH0pWBaj5JUbAC8juKQoWAJUk+vpVV2EUwEc8chzzs5zVn7HqBUvhGQ5OVYDA+maQETrtYYGRTfMC9DxViKwu7ggRQlx/ESwGKe+hTswJvYIAOqMQTTsFygZj0AppYYORgVppoUPPmzyP/1zIFTLpFpGdyGRyOgdyR+VJRYXMdVIGQpI9qeQQu8qVAHf0rQltog4dTjHGAePyqtcPKEISVVGM4IyDRygikbqIMBh2J4G0Zq5BbXVyR5UII/2ztpqXt6igxPGr4/55jFSm7vHZTM6OcdAMU0gJjp1xGMuiKe+HB/lTWspedgUk9dxApBdOOQcA003BJyeTSAQWEikl5AR/dB6fjSf2YjsCbt4h3CjJ+lPDtngEjvQXJySMGgBf7Ns9oBe4kIOclsZqxbx2kDApG0hHOJOcGsq5v4rUgSyeWD/ABEE/wAqS21W1mYqk5kb1WMgD8TTuBvtco5BFtAAP7qAfypvn9QUUZ7BRxVFJiAQST6cUouCeQDj0xSAtNIQc5OenWoHmUZDEkmgXJB+6PyqRboLnKrg9cjNAERcZwFYcZ5FNyDgEbeanW7j3DCZPaka9tCxLoXPoo6GgCIMq5KgMR29acb91BH2LJ9QaljvbQZDoEB6Mx6fgKie4RwSh3KD1xjNAD11MkAG3BA7EUhug+QIsZ9R0/WovMDcY5FOEgAJA5p3AdvIwB1pBM6MCUyfUEU7aWOSeaibCEAHJI9KLgSG6l2kgAj0FNa9mVQRx/So/LL4BOB/OkMTEkAZpAL9tlOSCOexGc0jXDyEEtj1xTfsshIwBn61CbG/Yny4kKA9WfH9KCrkrFsHLkE96aI5eqyMT/tGiK3uVB84oSDngk4/OrCxSN3GPWgZUa3lY5MrA+1MayJYsZXJ9M8GtAxMcgnnFIYRkZfaf50AUGidRlT096QSNk8c+4q8bUkk78e2OtM+zHIBBJ6ZxRexBWMjbevNRb2bIDjI7Yq+bUZAOQP51FLboqkkEHPQc5H0oTAqbjwP5UBjwDwKna1MZxnI9RTTHjJAJoAajsM9Dn2p28nkjH40FcKSRg+3akQZOCckdfehagKXJGCMj0pj+uAT7U91IBIGT6UCM8cZH8qdgGIjOw5Cj3qUwBBycg85NL5IJBBII4p5hZsAkt7UWAbGXTIRyARg470hSZhguqrnjHJqYQEYPT2pfJckjPFOwEaKyZAbINSGVhxkY+vWjyCOKPIPc0NWAZJORgA5qBpHdy3Q9KsPbyHGUyD05pBCFAABz3BqQK/mNwCfypTkAkk468mrAhfJBBA+lDQE8EYI7elBVymJF3EnknrxxTvtSAgF0UnoCetWWgAAJAJ9CKt2+mSywlyIEk/ulgDip23KSb0RSExUA5z6UqXJOcgkg84GM1cbSbkDLrEFHfzQAKY9kUiMontmQcDZLk59MU009mU4SW4xbpgNoTJzkNnGKDfsWOUI7etMyDg5APqO9BIJOBTMXqSC8dl2BMqTnIFKXCqQ3BqFJ2g+4VQj1IppmEjkM2W6nBqrASsykAnk1EzAZI64zijgd6QMuTjk0NAMLbiCCQQe4qRCc8nJqUIjKCcEeoPWlWEMQAACe5NSAitzkHn+dO3s2QTkUGML1ABHFHCnGc+9BSECAkjIHtT/ACoguROCepQDp+NNYoMjIz3wajJQHgd+woGOMgUYByaZJcE5ATj1q3HpdzcqXSHKdclgMiqskYikZCSSpwR2FAaEJkHPP/1qZuA75FT4UYJQEehHWnmRCAGjQjpgjigVio0yADLDFKFQoHQsCeu4dPwq/DPsz5cUUQHZVBz+dLPctKhQRoCf4gME0E2KCpKQSgBHY+tWo7G5ZgHCIh/ipfMKZAG098joaf8AaS2ASxPbPSrTCw99LIAKzxsxHOM8VE9q8e0nkHuBUiSLkAkk+lTq0YJwxI7VXMybIoi0ZsgnH9aRrVY8BmIJ6bRnNbMcCOQTLkH+H0qc6cgQuGUD/aPNCbKObMLYIUsffFM+zzkjKHHfNdGYlYgAKAB1AAqN7KVsGI+av94kAmpDQxFt33AbSB1Jp/2YjJIINa/9m3rAlIj9CcfrT49Fu3B3IARwfTPse9LVlaGL5XAyDn19ajARSQFYeuB1rohoF0TnyWIPcdKadBkUndtB9FPSiwrowxHvUcEDsDUBgJPKgkHIJ7V0q6LISQBkdiTTJdElBBLhRnAG3OaOUOZHNPAcnABJ7E0h0wzAAvGhIzljgfnXSf2JLkqWCsO5WmPoQUEmXJHJCqMH86XKK5zZ00x42SRuCcAKcAfnT4bGXBI2njPWt86AoAJIIIzgDpTP7EgJO87VHBJJHFHKVdGPFaSSMSSCoGB9KsLbOoIGCOx9a1Tb28QAE8SKOBz0oSMFsKd6digJzVW7kt22Mk277gChYdwKnitWIBKMB15rSMExOFiYgD0xTjFLj512+xNSkFyCFFUABAR6kc1ajSMYyiE+pUfzqB45MEgHmhY3IJKke1UtA1L0fkRseEAPJyueasobV8ZmQEDHQ1jtbO+QVDL2HXNC6dNI5CoSQMkZxTuKxstHbA8TKO+RTGlQNwwI6j6etZiaTNJlQrHHUA5x9acuiSJw4ZAOgIwBTv5BZF9p1bPzqAe+agaWAHJlBHsM4qL7EEBGelN/s2KRCSSQeozRdhZEhuIiBhwR7DOKa16xUjzXKY4Uk4H4U02sceBGSB396idcgg9KVx2IJ7+UAgOSvYelR/2g7KVYhh0IIz+tTqoXIKgofUc/nUckETH7pHpzSeoIilaCUENEHHcqME/jVSQW6YAgBHo3NWvLAyM4Hao3jAGSMjpTsBnOqYb93gE5HPSo2YAYAwOtXZ5rREAeaKFv9tuTVSOa2ulcwxz3QXqbeMsB+NQ4gRKUfGOSO/pSvEmCCOM/nVpLW5kQhNNkiA6GVguR24qe30Wa5AL3CWj9DuG7FLlDUxzDEpOAAR2x0/GmZRiqIcyE5C56j1rpj4LsgAZ9WeUdxgAE/hU8HhTw1bfNKpmYc7hJj9etNQC7MpdEunUAREEjPzkL/M1WkhtrVz9pvRGV42RDe2fp3rpnh8LRg4s2mZTkgzkkU6PxLolgAIdAQqB95gCT68kZquVLqJOT6HJh5ZZQLN715G6COMjI96vWngfX7ubfJaXYBAYZYDIPTmuttPiRptoAItGeJhzmMBcfiK0Lb4nafPkvFfQ4xwFzmriqfUluRgWnwqu9RYJe2rKncs/aul074e6doqq82n7dvQq2c/gO9KnxE01mCgXQOc4aM5qc+PNIdcGWYEnkeWQcVolTWqIs3ublulmIA8UW5fujIyR7YqaKZIlYLGwU8FdvP4Vi23i/S3iLIZY0BxuKHBPpV2LxbpsuSt7IG7KFJBrTmQWNEyBgDtAx3xyKTkDcACSOo71XGr2LEk30Y7nnrSjVtMILHUYQTxg5o5kVYk+0SbSCmAO+aPMAAJO045JOMVUn17SopNh1CE8ep4qMa3YSFfLnjZc43bgM/gaV0LlZbLDOQc57+tKsmejHjjGelRi5jkwFlgfP92QdPen+U0oJDD/eUgfrSuAp+cnJLj0Y9KUbjwAAucYPOaj8idsiMpIemDIP6U5ZGwEKBXUEehOOvXrQrg9AMUpyEKISMDimNZlVAeRQQc4XnmneZKuCYyQRjAIzSeYMEkqgzyGIpi1Im06M5LTMQeoHGKrHSlhwLe4lQE5O4kgn6Vo7S2DgkHqafKhiUEIQMUFalOCGU5M21HXhTGuNw96nTaeRwOn0pQZD821nUnjI6CmSBsZMbKScemaXoFh+1VDgDOfxp0chG0BCCODjnH1pBmPGQzID3BGalDxswIVix6ZHaqWoWF8xuCUBOeccYoaRgwCxlyTwAM5ofhgzqwA45GKVnMZBDjHfbSERG7POY2TBwNwIGaijjc5LQqrk8c449auCS6GMtG8R7E0FlAOUILHA5oAYwOANwB745pDDEcgtgHGQSeoq0FRYiSGCAcsAMA0pEQUgNuOAc5xj8KqxBUSGNCcAkkc5Oc0eWUXCDAPXmpTGm/cbpSccRhDz+NKdjIMM2evPBFFgK7IGQqeAeoz1qNrVCQC5I9A2M1PgAAB+R1oCoASR8/tUgRiAu+VByOMZ4FNmhEIBfcCTjI5x+FTEjqenalFyAQUjKY6Z5zQO5W5CjaC56jcMcU7zAQAAUBGcdak88PkkEkHkAdabuDZZACCcNkdKB2ASEYAJAHOAehp7zvIAJXLrngYzimMpKnHOeM0sW05Bcj0A5zQFhfPKZYEg+mKBcuy7kyhzg5HNPMQySXUDPAPajbHIMKxL9T2H51VwsIs7lyMEnGS1AKMQSwwTk8Zz7gUbYoWUyyqPp2qITWqF2N2CXOQCOgqQSuWBMSJEWWUpxtJOD9MelS6Rm61e3gDMyod5BbqBVMT24YkSs44wVHFa/hQRzyXt1ESUChVyMHI61pHVikrGzMx8yQklyT0NMGTuBzj3oJPAJ96FIwQQCScGtyBScITnHODUbH5wM4HX61IQQpOOlVZ5FijLk5C5Y0m7AXQQOSeMUjgYPpUVlmSASuwbcuQvYVMQeeOahlFOUHnNZ1yfJmilBIKsOncVpzkAgEYJ44rPul3IQevPTtUM0Rs3f722LYJyoz61zmoEogYD5lYEH3zW5pcou9OBJywBXH06Vk6nEMSgcFucemKykXHQ3ZZROI3CsRIgI4x2qjj5sg9DnFT2DGTTLRyctsAPtgVHKpWVyT8pxg+tZtjWjIZVJkBORkVq2colUISCCNp3DPHes2YgAFjgDkk06zukDsFYHcMkA5rN1IxerKavqZt3ai2uZ4ipUBiVABwR6j2qDYRnIrc1iKS4jglgR5JFypUcZBrObR/3W+5uXRjwYoTyPbPevFx2Nw9D3pSOindoisEW4v40IJRPmY49K1rq9eRnZX8pDkBlPQVXjjjsYNkIZVPOSck1UdfPIZyQgOfLzxXxeP4hny+zouyZ0xopu7FjRQSEYsvUMT1p9xEJYGUNtJUgkdjikDDkYwOoA7UjKzcgjHtXxc8Y5682p1KNrIpWUrLborgeYuVJHfnitOLUZkGA5A44IBz7Vl7tkzAnAPPPrTmmKIADkg+lZ4fNMRh5c0ajVjWVJTVmjqbDUY7htjfI6j7x6E1fiIyATgjLbm44FcPHdOXAIIIOQR2961odbmuPMtTCG3IVEhbsRzxX6XlXFdOtDkru0l+J5VfBNO8TRvNekdzHZkKi8NKRyT7e1EGp3LAfvnJzycCuet3MLmMkEAsMgcHHete2XcFB6Hng1zVM9rV6z5JWQ/q0IR2LNxrlzp0bTuFngTBYMMN+HvV7RvEltrJKojwS43BZBgkVz2uoZbJYCoIdwAM8kd6oT7oJUe3YxvHjac9xXrYbO6lOajVd4/iZ/VYzjdbnok0ImTaSR6Y7VUlEsYOFD4GOTjNVdA14aupjeJkljUbiema13TjIOR15r72lUjWgpw2Z5UouLszCuYXuIpPNUoGBUBW4II718OeI5pbP4l3cAfEMsv2Z0IzlS36V94Xa9TgBcg896+JvjLpL6D8RpJYgxIuRISByV74FZYhXR34OX7yxTl0SXUNTjGJJILK6HlLcEbduc/KOoGa9Q8EaTIupveXykXM1wFCkggLjjFcN4Yli12O4keKYqys8DCT0PII9favWfDsJl8MWwMRSeIll3EbmwfX0rCnG2p6VdtKx1cVkrancxxRF02jgHAJ7jNQ66HtdIvbdJFMZULtQ5KE9s1M9/bSabb3fmgEEK6AkZPeqWt6hbQ6MN4EKzSBY0Q54B5J9Sa6uZdTzbO55x4/a40nw7HZxlRe3ChBt7Z7H8K+e/GwaabT9KkkD21m7SXDL0AyDtx68V71421Synu9Tv7xN9pYxALyRl/Qe9eO+G9AHi2eWWcNFNPKbpiRhfLzwPc9K5n72x6VJuKuzX+G/g6/8Ta7GzweRBdsrEkciJTwvsD1r7EtNEhgitrCytTEgwpBbCk464+lcr8LPBsem6c93LDhpABHng7f6dK9It7MISOSCdy88g/Wu2EeVHkYiq6kjV0nSk0uEcBpSMswH6CobMNd6i0jMWRCSMjp6VIHuGhMZcYIxkjnFS6egjaUkBTkKMnqAKs4x8r+VfoegZdp/OpJUaEmSMZHdfWob6NW8sAndkDAPQev6VPFcDyg0h2kcHNADlaO5XkA46g9qqpEsMsiIDtAB5OeaVcSStIoKHHBA605Y1TcTkknJJPU0ABIwB3pOShAIJJ547U7G1WJGAOwpWwpCgZOMmgCIgnBByP51EwGT1/Gpj0ODjB5xTHJ5OcH1oAgKgk4GaYc4PGT6VKSMDnJph55zTQEZHUY4pD6Z/OnkEZOev6UBRgAHIqgIypBIHTNIAMgAYHc+lPI6g9DSEDB4GCKAGHHIGSPpTSD0zgU8fnQQMEZwaAIiOuOme9IwJ6AE+9SEdRjNMIzkEYHWgCN8jOACfem4PAPSpCo6nqaTqMYwBQBC64BIH4etQSJkcDA9qsnGTzn8aideMg4FAFN0GSM5rKnY3N00cRIjjyGbqCa1bku2BGdrH+LtVVbdYYBGNxA5J7k0FrQzZENssshUsjAFxjOMdMCsjVYzchI0O1EkDFiMbuOldBNhQSRkAdKxpbF47ZWErNL94qwyCDSsUjm9YtlO1HwUALsB3A7V8wfHG0WS40lY2AF7O5JB/g3ZI+lfT/iKQtaTkPiSRfKXaOCPrXy18XrxL7xMVsVE8GjwC1BT+ORjk/l61Deh2UoNs8C+IgS1sTDC+2XzSGIHRewxXn5tJYbGOQn5lHLMeDXqOu6edWuTIHVYosliwxhh796861Yt5wijAePJLKD8pNZpG7RmmVLqNA7gNnCjHBNVrizDKykhwRggjII96QQBHkhKssQOFYHoTTlWa3A80bgAeR0I9aohaGY9q8EQSAqpBLYIxxT5o3ihQvjYx5wenvWk8cM5BXJOOD6Zoi0ie6dUdGdOpIHA+tJlmdYwTT3iu+RAOjg5zV9riSS8ZAdipjB9a6DSdHIWRGQCKIbh7jvVW/s45XaWKMoB0TPUetTcauite6lBe6ckTKyzRMSCoySPpVfT7SfU70vsY28YyWxx+VJp2lm6uHZYJEYkqXBzn2xXYaTo6afCbd5GjQMA0i87884z3obsUrs0fCfh+IalFdOu4Abl5wSexFdfr1/CtwBLJuGNpVu7EcDPesXT7uO23vkRGM5jyM4Hv6VYsL2K9vDc3LqY4+YlYZDMegHuTWWp0JKKK17cW+kwXd/fzkFIgscB7n3HpXAWd2LrUJdRnbKN8xwcAg9BVj4iX13rWpGC5Uq5XaeRuQjoM+uKyNVSWw0qKwjcCSTDFyASQPetEjCb10Ok0xDe2st0IjGJGIVfQDrW5bXkdpZWTSDeJYjIVIxjOQKz9LQtpNqyFlkkGyNScBlzydv9TWV4v1IJctBbsSyAKA7dPx9KdhJ6WM3UL8lprdWEhYkBmOCST0PoPeur8BwC00q6BJ2PiMZJJAB6ZPXp1rzzVFLMTbyBAwB8zHcdeK7vRH8rToIi21sbhk96TRSNDUHe1tZQJHMUx8oAHqPQ98VydsPsbNIQQFYqAe+K19bkEsSqAxdDvBB9Oox3rOht5L7Rri7RWk2ZcqOSRnHHrj0rJmxf8L6ykWo3aSOUtZEKlcDlj05qpGo0zWkdJdyO24kdh3FYkRa01NY3HlllDbi3BJ7Y7Vo3F3Dpt4hmVpI5UxhTjB9c1mUtDqU8Rh4pEi3SKWOBkZA716D8FzN4jv57BJRFIo3woxBJOecjvxXhWizldTK78JnPJ6Z969E0G/1DwfqNnqVs+whw8MucqxB5GRUpWY73Pqj4dREalexsWup43JLMSAig4xjoOa7yXSGDXbMNzyAOBjrnqBXA/DLWrXxNBc6lp0TLcl1mmgZ/mJP3wOzA9R1r1c3iR7bmAlz5JKjGMA+voQe1bxtbQ5aitK55Ne2om8P+JdORAxsrd57fgDaTjIx3/wDr1sfs/QTWvgC+mSVo4ZbkwkAD7uFAJz0HUVU8X6VJpU+pPDKEF1GWlcnJPAJA7dq2vhVo8yeB9PjnzBZXsplUK3LYJyCPTikr8xrJ+4dpcyPd7NMsUWZomyZi3yqB3/XtXP8AjXytI0osXCXIZVLH72TyTz2xXXuot7mWC2hRbS1A3seCPUZ7ivMvitfT3r2l1LExglnWOCNRncBjJA7596t7GNJtyLfwht0vfE2o6mTviEZiLH+Nj3/KvevhvoMVhqN8zAM4TcGY/dz0/CvOfAnhtdE0y2laPM8jiScKORnoCPpXs2hRxWyag6gF2ZVw55CkZrWCsjkxM+Z2RDdajLBJDbJGpmmU75AOmDx+GKsRKltGCOOOe+TVB5Bd6pORhowAqkdwK2NNha6u40ABRAWJb1xwK3OJ6G1pkH2OxUykqADIx/X+Vcs8pu9eUE4AhLNjsSxI4/EVvatdvHp8wZfJAXk56nngVzeiB7i5lumGAQUJA5J/woJR0MC7QpAyepyaux8/jVOEH049PSra8AAcHOPpQItpwuehzg143+0vpl7Jpdhf6cFSaMlSzDgnsD+texplgxA5xgD1rk/ixp39o+C7gjloGDAYznt/Ws2rlx0Z8lwP4otS8U8Wl3DvhsglOPTK5z+lX4Lq+wDc2qK4/wCeEhIHvk4rXX7aiIhlgeLPCmIFgPr1qREHIZOTnHtXmNWZ0Mz43BdUJ2kgnk1a8mCbBMavxjnv71MURQSRk9iOgphUEHAAPsOKpMlKxDJZW3aJc5zk5yPaq8kKqSy5BXgCrRA5AYkjrkYxUbADOCD6UNlJXEtrq4ttwWaVFPYkkfl2qymqSq4DuxBP5VUIY5wcn+VNR3BIYAjsazuNI24dTiZWLuCB1PpUn2qFyHF2j8ZBOAB+NYanrno3XjrTfKRWDBQCOOlJMZ1EV+nQlJBnJAPWpCYwwleMIp6AHd9K5aMrFuIABIwSPSnpJtGASAeuD1p8wG7PeiMPsBBI5wOtZ0s87xkoGwOhA6fjVRyXXG4k9smoi86YCzOo9AeDQ3cVi2ZDdyktEImI6dORVqK1tpBly6uB/CeDWO9xeDCq8bpnkFOfzqdLidMlG2H0wGH60JjNDIgJBkyo6Einx+VKSS4BIzg55qpHKZSS5ye9XIbKUoHByD0ynUeuaq4akJtIwDngHnmq0tuCCVGCD271qGH5CSygg9D1NV3jLPjAAxnIOaQFGOIouFJQ9iOop6adIMEKCCOMjOaklhYglQSR+tTDSPkDLPIR/dyRihPyCxlX9qkajAw+eee1VLqWHylUQzeaBy6kFT+FbU2jyFyzxsUPIAOefpUDaa4ypwDgnmgkxHGQNowep9qeI5GIMcrRA9QD1FXjYKwJEiAj0IBP4VVnhktoXaJi+BnJ7UAVL53wbcvuKkMGX7xr3DwM0Or+H4YYHAhVf3nmL8x9OK8c0G0TWdXithHvmIDFScZGelfSWkaLbafaoltaCEquGKnGT+PWtoIzlucfdu+na2lrp0oiBIUuw65rqoWYMA7ZwcE+p71gWWno+r3InIllUnaCQQcnjp6V0qwIgDOyoP72cDNaLQlakE+1ScgnjjuKzbrepJUEj9K2JI02kF1cYzkHPFZkzojHD4GcEg5o2NEUlmcZ3KCfc0jzEDOQCferH+jFiWYgYz0H6VVmW2YlAGZO3OCDQFhyzuQyE5B6exqRQSoycnFQRmJAQhwB/ep32l1IJQYx0B6+9AiRowQQeR1qtPDHICHyCRgHGeKJLiUAlQ6H1XtTP7QlVQC2498gc0mXF2ZzfizTUGnSOkOwqQcoMZIII/lWKrw6tYCJ22y4wCwxg4ruNU1VJNPmiNhvLAfMW4JrzKFpI9zjKDcTz/KvMxHuu9j9UyCftsO431i9CpN4egE6i53R88Spwc1vmIWdoirL5qgde9ZT+IUgUpPGHHTHf88VSk8Q2RQ+WXQn+Ekn9a8zmWtj7F069a3MnZfcYniC6mOoAR7hGMlsAHAHr7V8t6jE91rVyQiglifl6DnpivrPw1YTatqeoMELxhNoz0BIFcLZfCqzjklnkUtI0jZX8ayhTaXMz6PA4ylQq+zn0R5Ho/hWe+lTbEQ54Mm3gV6To/he20u23TbPUknH861NWhGhW+ywtfOm5wAo4NcPc+GfEmvz+ZeXQtYjz5aZ4FYSfRH0zrOtG8Xyx/FnQal4w0qxxbW6R3dw3yqigYz68V9CfBuwuYvBcb3ULRSyMXIPGR2/nXkHwo+DtnFqa3E6tcFCGZmGQT3r6bthElskUUQijVdoUele1gKDXvs/GOM8ypqKw1KV+5E9uCQCpYD3pjWr8lJHBxwM8VfRC2AMEdqmCBDgrg+4r2T8WZnJZTIu8ysCB1LdKkjhm7SsR6ZxWkHAAIAJHTPOfwpfIThmRVJGc55FVYRTjjlUkli4/wBo0slwUGSCPwzUryhAQOT2NQPcuQQiBjjjd0phqPXVJY1GxgB3BTrVd9Yu0JAMYGe60fvM/MmAe470/wAtDgMAaVwIzrmqtkJ5Z4HOcVIdT1ZgBmMH2JNN+xROSVJUn0NIbOeBgVlz6BjipHcka5v3IWVIxjuDQ8txglIFc+m7mm7ZV4kAH0J5prADnGT60CI31K4hJT7AzjuxPemHVXlyDaMuO3TH51KtwQBgEgHjHanSSh0JdiXxwCOlVcNCudSAAzAxGOhXdUTX8DDJiKHqR5ZyKlM1vyHdkPoFJ/WmlrTGRISTUgJHq1tE4CmVXI4yDg1oWupM6nyp5Uyck7j/AFrPMiDhHAz2I61NEH3AgZB71SYGv/alyQAtw4IGMnnP50DVrtWIM6SZ7SIDiobeymuAfKjMpU4IXtU40e9LAi0kB6E4B/rVK7J0QPqsrZJjtyfUxiren6vYRy41G2geDjBjXBz+FVJNKu1yGsZGHqFBz+tQDTpWOFsplPPBjIH501e4tDrPtfhCRDIURRnBBVs/pXOazZ6NNdb9LlZe5iwQP1qvBoz3FxHFLFNECwBZQTgfjXXRfDcbVMF6UGOQVqvefQlWRwj2agkE5OeCaDZhhwygnociuj1/4eXdqjziY3SrzhSQR71yc1lcvIQsmAp57kmsuWS3NOaL2JXs3iySCTj72KjUl2ZUBkcdQvUUW8t7ZEEDzTn+JSRj0q8mt3PmKDaRxMerxjmiwyn5DsQCjIfQr0pwtXTkgHntWgdUuSfnnVU9TGDj8aeZRMQH1G2LdcMuMUWRBmiM8qQc/Sp44MAYHPuOtXYIBDNvN7ayoTkhmzx6VpolhNgE2TLntKRimkN6GH5brnI2j1owwUkncRyTjFb4ttKRiPNjjB6lJeaGtNIUErqgQY+6xBx+Jp8vmLmRzZyeRyO1RvEX6qc5rfdNKyANRiJPAPHNKNJtJCMXIdP7yHmlyhzMwUsyMgHA7cVItqFwCSc9wK2Tp1pGw/0uUKOuYzzUR+wFiq34UjqHQjH40coczKkVtGM7iQMdRStbW75BmaP3qwdPSc7oNVtip6LuANDeHb0qdpjuQf4kYYP40cocxSMEaMds5f3FBYggh8nHLY61PLo9zajDQOh9lyB+VU5EaNgHUqScfNxmlZoadyUXBGASAenFTB94IzwPU1RaNxyRgHvmgZGCBg44qblWLLgEDuahKEn7vH8qZmVcYAA96VZnH3iD9KLjsSeT0IFJ5BIJABFLHORyQCc1ZS5J+bywvPoOfwosIqGHsV/TrSCAMSAuSPWrTzqSCRimiZMkgc+1FgKbWrluEGP9mo2tih+4AfpWgZAx4GB70jMrAZ4xRYDLa1GfmGTnIpr2q9ywPfNXjjcSASPemMuTnt9KLD0KH2OUMCJQFH8OKkCHGO/TNWNrbiQRjuCM5pjB1JAAAosIZhgpAXJHHHegCXPQAHjBp3nEDGcnPanCfOAVBoHYi5BKkZPfioZICSSpwauKyckqR9D1pGaAZLOQO/FAjmdX0YXkOJSeTklOCa4DU9Ri0rVHs5WUsDheCQfY+hr2dBA4AU5bHAA5qlqPhy0mQtNbRSlsksVAI/GsJ0VJ3M2jzAXUs0eQ+VA4UDp+NZ19rE1mpaVG2Dg7eSa76fwPp65MUssR64DcD9KjHhiKMgibccYzIAf6VyOjJBZnE2OsWV2uwsIyR/y04IqaTS7W8Tel1Cw+7jHf6kYrX1Xwwz5AETkEEfIMZ9ayjp0sSbJ0RwOwHGPpSTlTFfl3KL+GZ0BMUWSehBAB/GqENxPp90RdWggCnhiM7vwPGKv3CpbqREjxBeSBnBqpLI0+BIWJxgbueK0jWuUmmbNr4h085RypAHIBA5pZta8OSkiWBSy8ZVBnP1xXPx6VbswcxBiDwSK0YbdQoAUAem2rU+Y1TL8lto12oMEMofGcsMY+grD1LRLlXL2srbRyA5wD/hWsJVRgpIB7dqtw3EJIDMpbg4J61M6cZbicOY5F7y7sdgmQuG6kjgD69zTm1/Ti20XsRIOCN2CD9DXY3VtZX0bJJaRkkfeyeD9Olc7d+C4JZhJHECwJI2gcmuR0Jp+6zKVOcdmVYNbiRgpuUlGccKVx+dbVrrEBOBHJKQP4WB3fSuH1fwJK6sEeaJ8khmbOKNKsJ9EtwzXEtxKp5QKcgD0rSMakdxxlJbnoov4JVBXKH0PJFSF1ZQQBk+tcVD4xtLUotyrW5J53RnIrobDWYL9Q0DiQHkEAj9DXVF9zdNmqCQAAMnvTGgD5JANRreqSVI5+oqaORGGAcD61qkNMjFvKAAp2f7p609FkxhiSPrU+4Ngk9KGkUYBAFJpMpTkihIzRsSVBH+0elVWcSMVE0cR9WJ59uK0bmBp1IQgHHFc9f6XdW4MjICOvyHJ/Ks3A6I1O5ojTRPGWa5jQE4HzHn3xU9ppkFoxY3cTHoDnkVy4a7BAG4D0Kn+dKftTZB+6eo6frWDi1saqtE7hI4FA2PCB1yGAyaqXEFqzM8gDDPJz1rj1tnIyfNU9AFkI/kacbO6DArJK4J6sxOKmz7DVfyOzhnsokCxlnXptjIJB+lRzzQnc7oS44wxzx61zdvb3LsRHN5ZHBOMmtCKxuACZbkOcdDxinFeQ/aNl1dUtVIRreMj+9gjP1p5vrZyMwIq56DkH86ypNOnl4MqYPQZHFFt4WnlkVlmllYfw7siqRN22az3cEhAhiZAOpJyDUMlw69HK89jim/Ybu1YIQAB1BBqeGURkmSJHI7Y6/nRpuWkUptTliYKZCCRxkZzUsGruwAXj68GtBtRVhgab5oAwNp5FQNeoxC/2WVftu5I/HFO6RfLcgn1e5gjLbySOQqAk1Wg17VrhASssQY8BmIJHYn0q59suAxxprbf7zY4pw1NyCTCsJIwVUdaCLdhpjvZ1ySZSRyDz+GajFnPFkEEDHRic/rT/ALaRkCUoT0HTNNF47ZZ5/Nxx649qAauQPFKpDAjH900jxO5BLKBjGMYFJJd78EHjpjBzSZkYcIWOexq9DLlZJDZR7izsBx0U8VaU2i4EhdR0GxQc1RjhuZCSls7leODVg2EsiqSrA9SAOfpQKxOPsTSEFCyDkMcEk/SpFNizghWHbIGMD6ZqsujSbsxgInUqxwajl0m45IlUDqRnOaVykrluS3sTwr4B6bjnP+FRvp+n7d4uMMP4VYjBH9Kqtp10i4VFAz1XJyKh+wSbiQmDjkgU/QaVi95FtDhwVJxw3WmfaLbBCgKfVe9Zz6amfnDg9wrED9KilsLdR+5lkicc9c59qm7LVjWF08ZLI/401tYuVGEcE9cECqsMsCgBn2HHOTnmmTPbbiPMVx1O09KpMHYa2szyMXniBIznac5H0AFRSawhUkEgc5zmlkksQql3nxggbQCAPzrNubmyXBilZh38wAYpu62MXYuRamH4jvWAPDIFwM1VvLiIiQtJuYDjIzn8azbi8AUmLa4z+dUJrwHcWj2DHGOmazcu5hKSjqcp4oHnTEhgyg5OT1rkb+WTzFIYMBycjHHpW/r8ry3RBUFxyABgVh3WJkdyjB1GCAK1i7nM3zFT7RLgFTtBOcE1esteu9MlMsbENjIBbANYrXTlghA2KOCeoNW4ZmkjyQpGMA9warRiPRNB+Lt1aqjXsYKAAEZ5WvQtG+LOj37qJgtuSABtz/U180XLvBIybiUY5PvU1vfMsgHmbh3xkYp3srFp2PtLSNd0K+CAXalzz1GcfSupt7TT5UDxP5g9jz+VfD2m6w8EZCu0QDEht2Sfz5/Wun0v4iazosn7i9ZxwVEig8fXrWbUrmqlHqj6+e3gicAKSOpqeFLeTBWLA6A+tfNuk/HrxBA6JciKWA852gMPxHWu20n9o6ywsd7Bhs43BQcf/WqOZp6opcsnuexi0tOrQByewPJpzadaFSRA0YPYnpXJaT8dfCl4qgXMAYcE7wMV0ln8RtB1BcwzoxJ68GrVRFOGgsmn2fH3gR1ww/limf2XZyZKFtp9Sc//AFq0o/EOmS5O2Nx13KAf607+19OfJEakepX/AOvVppkcpmpodtggMwB/vEmj/hHIDgpMQc8ZHFaDarp45KcfSnrqmnyDAUqR/ED0/OncnlRmt4ZjAyXVj6r3/CmnwwGwRJg9hkc1q/2hZZBM4x6Z5pG1OzHAlYe+M0rhyx7mQ3hd+ckEexGRUbeFJTyHXH0/+vW0NUsdwU3DAnplTzVlLyykGBcgHvuUik9AUYnLN4fIBAJDeoFRHQyvBGT6muwJsn/5e059AarTQWJUg3WB/ukD86FbsHKjk30XCkYyQOAe9Qy6E6kGN3Bxn5eMGujfTLRiWF8QewB4/Wo/7EGS0dyHJGMljVE2OWk0ScYJIIHYjrVZ9Hl5Ij3H8a6p9Ev14Fygwc9RUR0fU/MLpPE74wckZxSduwWORudLlIAKEjv7Vm3OhO4BAKHvxmu8bR9Q5JSN8d1YYzQNOu85kt1J65Ujj9ahpDtc80fw/IMklie7MOtQT+HZBggZBr1VbSVeTAhHqTmhbMNId1sG98cD8Kjli+glBHInUSVIJ2g9gaZ9pBOS2AKq+WOd2M00pjODmuu5Je+0jjBzR9p5yOKo4JJGTimlnGApBPvRcdjR+0nAOMmkNzjGRVBXcZLkfhQHOSSf1ouFjQ84MwOMjvzUYhXcxIABqksu35t+Qey84qb7YqnABY+hFINi3FDEjEoioT3A61btYrZ2xcvgZ4AIHH41lfbS2SFCn0FZeq2d1qyiOK/Nm2fvgCh6qyHGVmmesaTqlhbxqhihAA+8VBzj3qe+8f2VkCqW5mUAjZFHjNeBR+CdatJS8Xi+5MvUBgSD+Aq3FoHjNSWj8UlB0w0XNcE8PVbumepHFU0tjv7n4naZpWrG9ubaW1QkY3KQCPT3rpbf44aDcRKY4ZHU88L1/GvHLnw34rvEEd94jtbtM8CeAHH5YxUf9geIbRSkWu2SL0wltnH51gsNUi9zb65Tas4ns83xe0h0JFlMAeM7axNQ+IdjOh8jT2nJ6Kw24ryZ/CviGWQmTxMJQRwnlBcH2yRVWb4f6k6kv4mn3/3VJH8uP1rT2VR6XI+s0+x20vjyC/vDbJpUiSbuRKAB9AfSumh1q8hjC2lklsccs8oAP4V49/wgt+MBtbnYdMhwG/PrVj/hBSxAk1jUZ0AyR55HP501hpX3L+uxS0R6obp5iZbu/iSVj/qg2SaezRqvyzKx7c15lp3hGz06dZ43uHlU9ZZ2bH5mt8OwUAk49ScV30lyKx5lep7V3OqMi7STKo/Gg3Cqu4sCPUMK5YyIRy5b1G7NMWSB5CExu9Aela8zOTlR1X9qxDA3AkUja9FE2AjBuxAz+tc38/JRdx+tPWcAkHAPQjOcUcwcqNh9fmDgxRggnnfx+lNOuX5bMUiW7f3goOR9KzPNHGcg9frSm9ijBJJAHXNZtvqCSRamvruUky3BlYnJbaATVZpDk53En9aaNUtWIBJz6HvUouwVIQKQfUdKm5dxUkIABXjvVvz0ON8UZAGMFc5qmJA3OFB9qkjBOckH0qXqM0I5rXaMW6oR/EgwTUguI3yFyh9z1qkmCcdGAqf7KJhgjcPSmkSSOyPx50iH/ZPFQrZwQSCRWYOerMxOamh09IFIA5znJFWIolJAOCf5VSjcVyvmTcNjMB1zUrXF+q4hkjOeoePJP45q0sRU5BAFSrtHXk1agJyMt4NVlUgT2iA/w+USR+OcVC2nasGJiW3nY/NhiV/nW6uA2cYFSKxJxnI9KfIhKRzwi11ADLpkDDPPlygmpgbocSafMD32EH9K3uMEk0ryEjAAHuBj9aORBzM5qacqCRaXqHod0eQKjkvBAgd4pgmcEtGf5V1KzPtIDED0BNOVgvJUN/vc5o5EHMzml1K3cYScgkdGjIxUkM0coGyZJDjkA8/lXSM8b8vBGSep20hjhKEi3iU44IXGaORDUmzAjuY1VsCNweMsQcfSnAmUAYBTOcADArTfTrKYh5rdC3oFGBSfZbWJSkUOEJyV6A/lU8iHzFDAUcA59QKbvbcTjPrxV9okHAAUY6CmhNpBVsH2o5A5ioyhgASV78VA6gPwxK+uKvTRMwIDAHrkiqzQTgBjOACOPlzWbQ07kSwGTIzgeuakFg+3cJFA92GT+FNaK6YjyvKfHQMcE0LDKch02v3AOamxWpIbVWADEEikNqBgA8exqFlu9xIgBXoG39R9KPPuUYF7CYj/AGCDRYCykJUnPOaVIzkdqr3OsGyhLPZzkkZG1N2PrTIfFVvOAWhuEOP4rcj+WaErhc1I4lOQWwfQDNWksI5MZUhjxUFp4htimCgTA5MkZBx+NWY/FFlvKLKASMEAYzSsBKNITBBIH60f2QgzjOe3NOTUoJgAkgIyOhxirUd2pO3Cu3sw4qlZsdjPbT0U4Lkt7cU5dMRuQGI6ck1tR3exAy2e89Mkhgf0qJ708l4Ng6kgdKfKhXZQGnjcCVJIGBnmh7SEKd4wM9c4q+L5MDKg9wc9fwpFljk4IBB/vUuULsy3toVGEQDHQ5zVdz5eMIGz6jNbb2yYJ4AqE24fgAED2pcormM88cOGeFnB4wnUUn9pQLlRbO465JwBWs2mKzDK4HfnrUUmn26AkyAH0AzSs0Mz01W0KgiyLEcEt1NNMsLfOsWwnjBPIqeTylGAAffFVZIw+QCQT6UgGuLZRgRSA9yGFRSGBEBZGI6A7sEmnGyBJDvJGQM/L1P51I2nwjAm+YEA4zkf/roAomSNzgEHtineWFGVRSeuTwa0Y4rcEbEBI6YodbY5EiB26gk9KdgMsgcggU7aeOQR6Vcla2IUG3EjL1bGSfeoWZG+7CAexPUUnoBCCQxJGRTsMASRwKQlxklcY60155gAECj607gOCscEEgdjR51xCSIioHcsu7NIGmOCHAHoBU6zykkkkgenei4ERnuSSSUI78YIpi30inATDA5ywqx5q8FkLL6d6Y8iHIUFR1HGaLgR+e7ElhkntSNLIQSowe1C4JJAwfp1oJUYJBH0qWyxcS5wRgml8ufJIcH0U9qVZRkjBGO9SeYc9CTTDUiFtdsDkMfToB+dUpPD7XkhMsSErkkq5BH9KvyvI+ADkdMNUbSSDAZiMdgDzUuzGm0Um8LwshUmRh7ucflU1poNtYcxRKp74JNWQZWAIyR7ik3zZAIYgewp2SE23uONtIx4aMe5OMf/AF6d9li2ASXYQjrtXNRtv4I+XHqOtQtM24gRyE55Kxkj86ZAsum2EpIkuJJyeisuBRFaQxZWEBEHYf41KEdhxEx4z0qdIAwDbCcjpQBB5cEfLiVif+eeD/OnJFZBQQbgc8YAP9ak+zSchIjj0A60vkSJjMTAd89qdwFWDSlOQ9yhPLHHU0r2tmSSlxcEYyAyjk/WpI0BJLIAemBziphbQbMsxDHjb7Uh2MwQlS2DnJ4yetDQnHJz61fNrCQA0ig54ycVFJFFnGQeeoORQIo7FQnGBn9aXaCxy3y1O0MPYsxPUY6U1owMHIPrQO5GUOcl3I6AbjgUqkBsHk0pA5GcGmhCMjORQO5NtVsgdenNI8CZO2TJGMjHekjsSW3CVm2jO0HAqUWxySD+dBJEIjyQcCkMTnOCQfUGpHVgGA5I7Um+QgEpg47UDuRiGUAAgkdM5zml8mcgEqxQdD2FSpNOpIAZR0wOc04TP0IIHcGloFyqUdCSCQT6d6YZGyQdwx3FWGyc5HFIIi2BjAouIq7C4wHYHOchqejmEYErsT3JyRVgQhc8DNLtUggKoB6n1pFblYTT8jzT+VOjkuGwFlYCrdvBEzBWO0Z5wc1eWO1UBUGD6nvT1GZ0aXByPNII53HmtWznniQAzO57ZI4/KnLHGuDuUj0BBp8ISRyBgAU1psTe5Y/tKeDBwWz3B70v9qykgGGMjuSxz+VTR2sTjmYA9MGmLYHcTtXH97d/StNSdCP7a5wcAA+hpjXT7iQxIHY1ej0xXDFEBI4JB60sWnW7k5kCY4YMSOfanZhoY9zqE4OQjE89O9UmvbtzgptX0PeumntrO3wWxKRyNrZqtdXWneVl4mQA4JUE5NS0xqzMBtTuEIG3IHoetPGusUIksvMJ5HPWppbq1Y/uoGAHHznrVCeZZCxSPai8nB5P0qb26lWRah12ZDltOhQ9N27PH09asDxRNGCsUQRCckdMGsfzCykgZHbFQHccgEgZzSuydDoW8TyMQGJIzyfSq760XJIjLDuQax1h3kBn2L64zViKHYQRIHHbjGKLsNDRTUpH3KqlT2LDINKLi4fBMuDjGBxVTYCMEnn0q3DAAASCQeATRqUgZ5DnLkH1BpdzZBJY47VYEcS4LEA/7RokkgiBLyRgepYU7CYJfSw4KDJ6dcU9tUkIBYEEdzyKyrvxHpVocS3kAPTaGzn8qpjx5pSuFgLXD9gkRYD8TTTZN11NmS7dgSHCknIyOtRfapeCRk98DH6Uln4gub44s9KVWPJa6ICn8FqPUxrki7ftcFtGT8wtoAcfQnk0wTuS/wCkSAEQuR64NV5rqW3IMrxQKeP3jgZ/Cqlr4ee+lJnu9S1FAOGWUxqfYLjipx4f02ylEg0xpJF5IlkLdKga1KF/4ohtoiIy93KekcCEj2GajsNW8QXpza6HJIhxzMAB/jXRDWpogBBYQWyAcFUHT607+1p2UkuwB5yDiqUkCTKNt4b1/UG3TvDpqA8hRuJHfBNPvfC9pFuQX19c3I6kOFTP0/wq2mqzjJLsw7AmozqVy5yIZCP723Iq+dDt5mdBo8toQscSzsDnEgDE+2TVy00/XbiVjb2RRScERNsGfpxTLiaZySUZAT1xioR4k1jRwTa3pjBOMOu8gfjUXLSXUNSi1OynMF6ssbHna5yD71XilkhyhYEk5Pekn1S/v5BPdXbSy4wGPGB6e1U2jd9xDsSx9alsT8i3NdyocuUAz90DOailUS4LuApz+VV0tGQEu7Nz3pSiqdmcH0zyKWoEkKRpkDBBPBHepJ4laMYckAj7pqs0QjXeQQCcZPFCAyYCH8zgUXFYthBkARCQgcjP61agiDMA0scK/wC0cj9Kyp4oy+wHIAwSD1NNCpGgUKMdxmpuKyOijnW1yUlT03qf8mm74ZWJLhm65B61hkqyYD8/7JqHjeQo5J9OtUnYLI6yO8hMSRGZto6qThTSPf21uf3ZCj1DZzXNR2srHBgE5B+6zbQfqafOGt1MbW0Vsc/8s2B/lxT5hG9FrmllyJbmMS/88xkEH3q0uq2U2XDo4H8QGcVyMlikbGW5hDBvuMB1Hv7Vc0yFZCFiAA67Vp82lgOgnltZcFIA2f4mHX3qsmxJA4G4joPSnrBLIqhUJJOAO/0qa10mdpgrHyyeOe3vT1YXI3u4XJY2wz0PJH41KLmERgkSkgcLvP41Zk0WWNSXGV+6JOBk/SpYdJDqBtDuBy3rVJMVzNm1p5dqJK8SKMADg49z3NQx6jKTgyyOBzkuTg/XNbiaCWQkx5UAkhRkg1Bd6IYAxKoAMbskZA+nc+1aWYroghvrIRb570JIDgQbyGJ/OnfboZmBW7KgcjEhGKy7y0jtpQpRZFPIXHX8qx9SsopGAktvKLfMISpGPQ4PNZybQ42Z2Ud+kW4PqMhQ9AJDz7Ur67LbykjUSqkdd+7n2NcZbxQJyzoJMY2s2D+AqSSOKMgFQg68jFTdsqyOsHjC8GVS7ZCDndIM5ps/jTUxGClyWPfgc1yZgABIO5TyCDmm8EMrZxj7pJqeZoeh0/8Awn2stcpELuJY248yVRgDvVRvHOtxzShLyBwp+8EyCK54BXJBGcdjzxTlZVBCgADqMcUc0u4aI6JPiDrxwTexsOhXZnFSL8TdVQFJ4o5D2baB+YrmUwSAABk9h1pJyEkYEZK8E+tCkxLQ7FfiZfjGLWOU44CHBH51ci8f3jAGe0jJ7ktzXAhkjAeRiik8Y6k1DdSXdy5WCWONc8+acKPqfanzsaPWLbxyjnCwRTnHTcQQfryK1I/E6MoM9iyFsDIkBAPqK8TtrvUVm8qKKCV87dyT8E+xxzVkeIE0y5CaheyWw7qq7jn0xVxq9xcsT3KPV4JMERbB0JHNSR3CPkpl+x3DFeXweNPC8NurtPcrOV2s7RkjP0q1Y/EXSJkwt3FMVPHlRucenbg1rzrqzNR1sekGZF4ePcf7wOMUZUEEkEE9M1w0fxA059oAl65zjAP5irMPjewnkIacqB93eDx7UKa7lcp2e1A2c49s0HGMqQT6ZzWFaeIbSdgWuYwMZyxxx9TV6C5hkVninjc9grA5q+dMizLZYgnOCB1x3pYnQKQYcAg8huh+lRRlJATuO8dB2NPWFwAD1PPWmtRbEZy+1RhADkA9qbK0xkAIjCEcFOCanaNkA3DB+nWmoPM3BVIAGQcdaAI41ZMkkgt2zmnNhoySRj0BpJVk2gLGxPfBxRBA4Ik2YPbnJoDQTheCCAewGaTauAFGAeuRVgKBgEEA+ooWIMRkEHpSsO6K7yCKN2xgLXT+GoBBoKFNpaRtzHuD9K5e5ti67AGBJGQewz6V20WIrGBBuChRge2K1p6ESGN2J5xQMc8YHTFBbJIByf50AZ7YNbXIFLAqT0GcVnariTyrdRtkZ+e2VwSa0wAcgnjvWQ2bi7ubkYKxHy42OeR3qRo1LdsooyCcAfKMdKmIznPXFUrGQMME4OM/WrwAIzkg9BUjK0oyCBwapTrjPf3NX5RgkgZ7YHes+5EwY7UXYMlucnFcdbE0qPxuxtCLlsGhTGG4niIwCc4p+rwhA5PPGcjvWekpt7hJ1BAJAJ9s+laevTwLah5JREWPBbgn3xWc8TThT9pJ6GijJu1iDQ7orpEocAPCcZJ/IVI95E8avLKIFOPmP8qzbKF71HFqGjtidxeTrIfp6Us9u8SkyRrsU7iDznFfmmacR1Iyth9u56NOhHaW5eXZdMqRSGeJTyR0z6YrQtopEYbYgg6EhAKzNClRrzzETbA6HaOwPHWuie9i24DjPTg8V59HGSrp1atTUzqJwfKkNVScByGA7EYzVW5tLPzFYoFdeQFJH6dKjF8JiREpYAHnFU2kmkwGB3nqAOhrz8Xj4OPKo3fcIUnfV2FuSm4kHPt0xVN3UjCkEexq5Iq4y447iqklvEFVg20Z4z3NfH1/aSd7HdCy3IzIFI9BS7zzgfSnLaOsm51OwDjjjNRTPjBB47Y9a8988FeRurN6DZVjLB2RWcDAYis69uvspMxG5ScED+dXmuFVD5nCAEnOen1rPeW31BCio6REfxd/ce1KCnV0ubw03Q6S4CywMpBSRCM9ic1o2d0fOkDZBWMsCOccH9aoLBCyJEqAIhyATkg+uav2driQHBUEY5HUV6NChOE+ZSIqOLVhulXBktguAQSQc9cjrWhaXEpdwqgovOAep7VmTOltdzeWpREHQY5Prj0pukyXPkG4Mwk3uRsK7c4z36Yr28NOcZdzllFNXLWo3LX32cSK8bxtuK9A1Ryb9wlcBAScDNRWtx5+pt50fluoOwhsgc1aubPczuxDg87SeBXvwfOuYhWjojb8EMGmvAABnac+vWurKhhyMiuL8ITGPVpkBOxosgfSu1z1xX65lM+fCxPBxKtUZRuIwEYkYAGSOv0rwL47eBJdZkTUYkAu0AIAX7w78+or6GmHAIGTnODXN+INNW/tLiCVS+4ZUr0GegzXrTXNGxlTm4STR8feDZf+Ea1CW3v2WSdQxEecKyt1I9xXsXhXxnpEdobK6tGDxjKg/eIPTB9BWH43+HFwk5v7KFRcWnLIy53g9iO9VfCdrp80tq873DX5cqIGXKofTHcVwxlKD5We25QrQu9zsX12z07U7UCDNpIGZI5SMFj3zXN+INTuVuHur1LazhRWaNZSeRjggDqa7WXQG1KxlgaGymRR95RtK4/lXMax4Xk8VXBt7O0jW3gQRSSljggdgTXRJJo5YtJnm7QT+O9NQvatFo0DhvLJw1zJnqSeorvfCXgSWTW7Rri2SKNowqQr1UDtXUf8IxbR20NqCYmtoxs8tflyO1djo9iCtrPbWeJ4yGaYnGeORg0qdNRdyatbSyOitrFYkSNSCsYCjjGBitCOEDrnGOMd6dHGCikHJYAkeh9KnCjAyePaus8sYq9ABQYFckspIPGQcVKFOcE5HrQV+YEHBIxmgCGCNYyynJcHgk9RUpjTIYgEj1pJEJ2kEbgcgj+VORg4DKOD7dDQAcYAAwevPelyOCBge9HoSMnOM0EFRgDI64zQAm0dMU0tuycEDpkin8knggDnPrTcHg5x7UARknAzwO9NbIyMZP8AOpCDn0phycAjkc0ARkA4IOKjbGScZNSn1BzTSD0Ixz+YoAZyMccep70wAMTg4I4PtUhUcg9B0JPekIPAHAHOPencBhA6DqOp9abtwRjtUhwMjHNMIJA5OPSqAafmznikJGcdu1PKj8aTscDjpQBH1zzxSHH1FSbevGPSmkckdsUARFevPGaYw6+g9alYcYxxTSCOBzQBARgEA45z9ajcA5UcE8mp3749KiZMoSBkk0AVipAzjHpntUDrnI6HNXSg5I5FQSx5yQOPegdzK1BWFrJtTexIwAcZ5qlPHLhQR5bN8ozzj1rTvomkt5EUAHAIJPXB6Vna1qNvo+nXN9O5SC3j3Ek4BJ7UmaRu3Y8o+MHi1fB+hXEFuBLeyMLe2UDBYkZY/hXyV4s1U2+mLYW7mTUZHaS7K87i3bPt612vxL8eTeJ/FV1LE2GjUxwFz8iA9Tn1x0ryG+upI7qV4iJCPlaRRgmueU7s9uFLkirlLUbp1tI4LeIqUXHXkn1JNcvqWnRWdrIXiP2kjcFBGOepzXVtFK0XmbSUJPJHU01/D7m3a9vnSIMCVVjjIHQCjmIlFtnld3EluFdyBITnB7CtSxginiBlGeN249h9KR9FuNX8QExK7JyqqFyD+NegaP4VhsLIyXJDOg3Fc8470nKwlByZ59pvhS61PUHdIT9lJ3ZUcEfXtXf2Xh2C3iEakFWUAkjo3p74rZjv4njaKKIQRkABY+APQ470y4lRcpE4lbYVG4YAPrip5jeNJLc52/tre2WSCAh2X70h7nvxXH39sLkGMsATkhlPzGuw1BLOwiS4mle5lUDKxnCj8e9cx/ayXOqB44ILeAEliRkkfWpE0SeHYrfQXSeVy5ALeWxIJz3z7Vn3uum5vHjRww3YjVTgKP6n3rndd1t9RvHCykWikqFzgYqTw9BHKyvMoCg5JY9vrVKNzPmSO+gdV0t4JXJubkj5yQCAOuT2HoTWVq/iQ6fbzWdi7RyyEeW+ATjv/wDWNYl3qgvtSdo3CWcYC+WD95R7981jnNzfyXZmKJEWILckL0Ax3NWlYTlc1EhMuopJM5IReSxzk1curZJpAZJwoVTt3DgZ7Y9TWVPI/wDZsDxFRKzcs3IZQeavWkzysDgEOOPbFVcyOs8LRSX/AIhsIBkpEpYIPUKT17DGTXA+ILoXV7dCIFnV9pJPUZ612/hW+A8RylUIWPCqx43Ajn8K4C/mi0zx5qcZGI2nBeAt1YjH4AdeKlu5aWpPb2j+fHEzeYQ25mHIHHArpGv96mMACXj5gcdPas6yhi0a0IncM3zMDkEHJyOaj0GR7/UvPeTIIKkKMjPbA7cVJpHQ0dXaWOGBUR5C6lyAuST069gKb4a1N7aJtPYAQS/Kpz0Y89fT61Y8XXcUSosWWdFHB47c/U/SsLw5bXEyz5JmnidWMZUjKk9PwH41BaegT3X2bWgoKm4Em1iQCAT+lUdZc3MFwCzF7eQksDk0t4Bb69fIgAaNw6jsAe1dDeWEeoM8kDbDIo3B1xg45HHWlYOYw/CccviJHUHFyPujbgsR04r1fwvOyPHoepbYI5gBiYcK3Y+31rzPwwH8OeIUEsTkK43gfeAPevZ77w+0twl08waNwskGRkSr3APqO4rNqw1qzY0HX7j4TazbXUqu2mlvKlkjO7yieh9xzX054K8Twa5bSzRTfbLQRBpGLZBLHggDkHrmvnTwjcWXjFbnw5doCJwVjdmA2YHPXrjFR6JrurfCPXUNjcGa0TKtG6nDoD1x+tJPl1Npw54nvPxXZbm2ubKEs7QQb2KDhMHoT+X512/hawjtvh54cs0LJItsJi+ckkjIH45NeU61rMOueHYtWtZBMNfG1zE27Owgkkfw88fhXrfhWeL+w7e2Zg4hhVFUnkADitIy5jkqJxVhiX9zYQ3DFI3gkDK8UrYIYjqT6YrjfDuhT+LPEEEkjsbC2YiHJO3cDyR7V2+t6TBe2aSsm1UIdsnIYDsR6VY8P2LMLQW6C0WMMxiUYHJ449K2smQqnLHTc67S7aW1uyZECW8gCMwOQMdDXawsYIbglQXdc5POQF4Oa57TY54grYSVW+VmkGQM+3pWhNcCCyeB4i4XKh1bgA9h7VtFWR5k/eZBpchiCSOST5ZOQOpJNdrolqLWyDyA73wxyefauS8OQPqN4iCLbBCoLFj1yeldTqd3Pb2p2yxw4zkBc/TmqsZPexg+Kr6W5u0gWQABcYHIzk8+/UVdsIFjKLj7q7T3yfWsezhV7qWYoSWIXJPTHU/jW9bgDGeB0GKoC7EQFGDx/Kp0ByDkZ9arJxgYAHpVmLBIB6YzxQQXrcDoRkelQa3aG90a+tgAxaJlUZ6kjirUCsVUk4wM4pXwZBnJ68gY5PFQB8qXqLCzIEVSrMr4HJweOfpVGaZOCoAHsc5ra8a2q6T4n1G3BJAlYAEfr+lc+sbzhgAofGTzj8ga8uteMjsjqhhuAgyeAelNa9DJgAZHcDFVpEckjgn9KgJfAHfuKw5ma8pZNyW4Jzj1pNx5JAx9apgyvgLGwHTJ6UOGWQqRg9aOZk2L8UwAckZJxt+nemOxOTjgVSR5VJATch6NmpkuZUyFAIPXNLmCxNvJUEjAPQ0uWyAATVdhLkMBg55xUiFzk5wT2HancGTqATgcEdabIcHBHHtUa+bkZ59z3qTDsQSAO1VckbvOQAMjHWm7myBnPfFWBEOTkfQ8VLFamVlCDBY8jPSi4FUM2QBgntmngShiWIxnoBwK0/7IZcEoxB4HqTUzaPN5OTE6jPDY4FFyrGZboXIAdVz3Y1aIeIqBPgjOCGyB/wDWpsmmPHkEEgdSeP0qJbXy87BgdwBTCxOkxB3SIs/oDxj8qGvW3EiNUB7DkCozkqADgj2qrISrHLAc8AmgkvjUVRMNExYj+HkCi31MhmJLqOPlxWeZgSQCM9wDUTXIUAE4PrnrQB0sXiCJgys6oRxgpyfxqtealZzAAuA3YEYz71hPcFgCq5Pr6UxbiQ4LIEPt3FF2O5ZuLW2kbcACexB6VVvrRiiiNjKpBygGCv40v2p1yQu4+5xTYb94WLsiPjorEgH64ppiY3wdbXMWvwvamKNlwh86Q/LnPJx+NfSGn+Grm7tPMub5pZSMN5bfKB7e1eL/AAymW78R3Diyji+UEnOVLA8gE88A969ntNWuIw8duuABhip4APtXZT21MX7xTs9KgsmeOBQSG5cMSSfrUrWwLAh2QrkHB6/UU5EkQko+0EltoHHNSEO33gpJ7gVVg2MjUraW3AInd93OSeg9KzNxIO5zn0roL+MG3kYnIAxz2rmnZQWBIC8Ecc5oZoMOEJOSM+h61EZ2AYZOexqSRY3UAuAfTNQSoAp2nJHJPpUgRy3xJxuJOOSD0qM6jKhGCSPTNV9hLlQMA55zQ8IfAzyB1NK40iz/AGtPyMlPxzioX1OdgcjIPfAOaqvCykgDOOKiMpiGShPqKm7KUUi3LqjyKUlLBDjjAGfTpXlnxIvta0eRpdHiVwFJZJF3A+31r0R9SjGcxMPfI61zXi3VHt7FZ0ijZEcCRGX7wPYmsqsFUjZnu5ZmFTBVlKO3boeNWHxK1+eVIdU8PTbmOA9vjB+orsNKuv7QkG+1mtXJ+7Kv9cVq2Pim3mgMqWVuqg5BAB6d810Nh4sfUrMxGCJEwV3BQW/OvKeFV9Gfoq4piofCr+RraRdQ+HNPiVWVXlyznHU8YFeX/GOwvriN77QL8210FLyDcdpHcY9a9A+zFwgJ3IBwCc4rL1TwnFqKlXBCdR2ruhQSjyy1Pi6uc13iXXpysz5z0zxZ430y1acfZtRToVk++M+nrTh4l8UancQR3KvbtOwTap+UZPHNe3L8JtOWfzUaaNyMNsPyj8DWvF8N7MEF5ZHIwQWUHGOneo+pU27tHrR4vxsIuLs/OyudN8OTFoXhy0t7mYyXYH70Zz8x/lXbwatCVJwcngYxivPbXQZbU4jYsoHJYgcVdSOaNiUlKE9Sckce3QV3RjyaRR8Xiq8sXUdWo7tndf2qoAIIX3Jpf7UQZy2M9cHrXIQrOx3B9x789an3zp1II9qu7RwcqOkOpl8hJSo9qWK8bJDzM+T06Y/xrn4p2LAYwPb1q3Gz4OCRU8zJtY3FuQ2CHOPpT0kwQRxWTEsnGST+FXUR+m4H3qrkmgLgN24707zkPBPPtWf5cxBIdQCMcDOaI7eYYKyqnsymi4aF5jE2CCyn271G7BsFSxA6ZFIpcrhsMe5Axn8KVEyDk4pgIGIyCcj3ox5jBMH0GBUwSIZJPIFS7kAwCAaBMi8tvlUnIAxzSNGDkEZ96m8xeMkf4VInlNnJIHtVWJKYtlQEkZHvTGhU4JQD1wOtamyBgAsoJ9CKa8EQyQAfaiwGXHGgySgJHqOlWYpmVQFijx6kHNTmSBCQ4IbrwOtVmuYASSWBHUBf61IaFuN3PKkoQckoSOfqKtxrd3TpFDdTRuxwC0px+prDe+ikIKOwx26UgvDkAMSB0BPSrUrCtc6qLQNccErqYIB/57GpDomvpgi8DAD/AJ6ZrlUuiMASMG9NxFONxOuSLiUA9P3hqudGbTOr+x6/GvEhYg9cg5oa78Rrhf3uB/dHFcoupXa8faJcAdd/erEes3oxi6lBHGS5P6U+ZBZnRS6r4hjB81HZOh+XtWb5RLs8iYYkkgKeTnr060/RfFt7ZXQNzP5sJOD5gBx+IrvYfEenXkKFLiBiezNjH51ScWJXPOJ5oskIArD+8CM+vNV3IbBAAGP4a9Avry2vS8Y+yyr9QcntXnWoubTUJYgPkBJGBgc5NRJLoUrjZARyqbj6Cq88KT4DoCR0DDpT/tzg8ZBA7Cq0t/OQGRAGHTcOtRYuxHJYQqSRGAfYVVktRyQhYDqAcYp7avcqu6S3DA9SgqE+IonURlBH/vKQRUsErEUjQxAEqQw4xmoZJQVOxck+pPNTNqULklhGw9s5P4U03dk2AEcH1Ixj8Km9gsUXurqIkiCMgdiOv41EPEl3AdotmQD0kwD+ArSZomGRkjtmqNwqNkHGB3NLXoUrFmHx1OkYTy50Ydw2f5mrUfjy6BAELS+0ijn8a5yWJTkqQT6ZpsO+JiefT61N5BZHWN4yzgyadA5xnIXmkHiuI7SIPIIOcJIRmufyHxlgD6mkMaKPmKn8KpTkK0TsV+Jl7EixBcoOASckisnUvF91qYKyuuAcgAYIrCJhDcMAPXoac9pFJg72IPPBxmk5SY1ZE/8AbtwjZE569G5qVPE1yTtSVS2cdQOaz30aOcEb2APuRn6mqr6A8ZIDgr22nrWb5i00dZHdauwDKIiemdwIqpJ4nuYrgxT+WJB1xj+VcyNLeAlgZQ3c7jg/hQ0Hk4Zoy5HJ68msr1OrNbw2OuXX3KBg6k91AxzSL4mnAGYhjpnNcylyAowCD3HpUsV7EzFTnI68dq0Tl3IsjqY/EUhwWiUD1ODU6a2WUkRoc9QeDj1rmRcR4wAQD3zTluE6KSfTitEyLHUrqe8ghMcYzng05dQOCCvHua56GVxgKcgjpmrSPNk8g59R0p8xNjY+2pknkCo31JASCTn1NZ5JAAJyaQZbO4ADPFO5Rd/teLoQwHbg1INUgIBJwPcdKopjGCCB296kVEIBCg/UdKLsVy4Lu3ck7lAPRumaeJID0lUDOMmqgiTJyoP4VJ5QOCRkD26VSuSTExkkiVSP51DsRsHcM9Bk9KU2qS5DNsz0IGcVTmsgrE55BxweopjWpae3DZAbOeoHGKiSwMeQshAJyy+tVC0kJAA49j0qQXLjGXIHtS0CzLT2p4LHcM5GagktSgBIIB5z1pUvCVAJJYHqT1pfPPJDEGlZBYqNaE5yc+1VL3RYZ4WZSUlx65BrTaQtyWJPv3qGR0IOUDfWs3FNA43PN9d0O68l1Z5iMkjyMA/rXPpHNbsEYTzY4DOOfxr2B7olshWBxjJHUVl3+mwXIJMQL9QxPSsHRXQzcbbHBLI4AAUEjseKivfEY0wAuGGBnCrkYro77wib1yoYEjkEEgD2zWe3h17LKyxh0HGCc5rJKSegk2YkXxP0gZFwiD0JUjFS2/xB8OX7mNHiMnUIcgn6Grkun6ezMGso1b1YUQ6HY5BESgjn5QMCtbs2i31LkOsadIEZ3IJ5BDdB9Ke9/YFiUvFT0Mhx/LNRtp8BBzErA9SVHNVJ9F0+Uhbi2Dp7DtRZmtyeW4UsRFceYDyGBxVaTfuJ3gueck5z+NRt4a0VQdkc8Z7Ybj+dNTw3phYqLm7UnspAz+Zqk3sQ7EF20dzEY7m0E6DjJHNcZqnh6WKQzWE09sSchQSRn0xXff2JaRHEd3cBQOA+CSaYYFXKiQsvqe9Je6Jq6PMLbxD4p0WYDULIy2xYKrbSWOe/Hb3r0G28Rq1sgeMxykAnByBWgunwyAhucjlScA1QufC1jOQZMnHbcRg+oIolJtaCjG25Zh8QlsjBG3uT1q/BqDXJABUHHQkAfnXPtoNrbxOY7qQS9lOSPzqit3NZEB2Rx3BPOPpWEptGqO7R0JA89Qx6/NVuGGAhiWDAclia4rTvEFmXVZY97HjdnAFdTYXtjchUUbyxwArYOfSj2qS1NU0ty3NY2zEKoQFhnKtnNZ9xpwiGQQc9MHNa39kWylg8TKM8jcQc/WpodI09nDJa5l9dxJpqonszX3Wc+lxbWoxLayOxHVRkD8qfDqVnLIFQMpAxtKEYrpP7MtogSIAp+lVLu0ikAKxBCB/CoGapu5pGC6FPzoJgCNrEf3cDNQTnoFjIHqTTLi1uYVLwxbyB34Bqg+s3kPEthGoHXYTzQ0Voi4VIGSpwPSmxSOOQskff5uM0lprUMmTLbMRj7oYD9eaujWLeVQi2c5UDgmQHFSNOLIvNc4DOce56VIklsrAyyxFe/wAwpPMilAJtlcH+9nNQTWMDnIs4lB7A9PegrQ0/tkUADQMAB/EO9MbxTcW+QZVA9fKzWYbBo8mMAE9OeKdGHRiHRSwHPfFGorosTeKVn4bEh7qAQD74qqNSt52U+UA/IyAQQPTmrCmXkRpECe+BmiSK5dQJgCOxC4yPrTuIWKS3ZQDAGHfccVJLaw7C0SEHqFHNVFtmGQSQAc8VPHcm3YESbSO+M0XDQiYOmCsMjn2WpLa8YB43tXTPUupGatJcG5Ug6j5YPB4HH4U9bS3cHddmUjoegP1pajshsMrIRjCHtzmrf9pui4ZwB9BVRrfSEyJR82OofGPemrp2iuSYrw7gORu6/hRdhZD5NRwxBKkn061WlumbIxxTzY6fE+8Fmc8hgcg07bCxGDgepBpXY1FdDJur5YiS8pQfXFZc+sxPlVmcYPVQT+tdULWAZPyk56FB/OobjESkCMEDjCqKpSQmjkxfEMSrTTHrtPapo9TMuI3tWXnO4qcj8c4rZdlUECDzCOcDgn8aSK4BU77IoccK7YIp3RNmVv7NsbuAl9yE9sYP51kz6THApEJ3A56/MQPrW28jMCfJIHYZHNZd3dvGQAQqkE4HWmmRLbU568S7tQSkHyA8HPX8KzpLucMd9uqZ6D1rdM8sozJllPQ+tZ13PE+dzPkH7pHSqOWRlTam6IxRQDg/TPpVSO+uZomJADDkLnINWrsxOwYhkBHGRgVXwBgIRkn86xm7nFNu5jX1vLdB3IIl7LjII+tULvSZltHlCsjdNwP6V2mn6fLcvuCHav3m25A/GovEKwrEVix8q/N/jRCa2IjI8pmtJVYkxsV656UzcUQgD369K3GXewADOOSDnNMk04MC6wISOozy/wBa6UzpOauAZJCSCAepqNV8piQWJ+nWt19NEkYcAKMkbeuKovZOsgfAwpwMVa1J0HwOSoIGe+PWrizOEBIyB1yeRVOOJkJYnJHAHrVhWYIQ3OeKdguSyzPNCyIcAjkZxkexqhNeTL5cSHJPyk5xx9anuGXylAOCvp3rMupdzgAKCBw2ORRZFGidRnXbEGXyhxg8AVasPFCWxYo0sbg4XYxAJrl7i5ePAAyuOSTVX7QXJYMQD/CexqXFMD1zSPi1rVmoVLkKyn7shzkfXtXaaX+0Lf2+1b05UDHyc4/CvnOK9ZD9/OOMGtuwEroHVwcDJOeD+NRKC6FKTvY+lrD9oLT7mQi4ikSPIBkRMD/H9K6vTfi14Y1Fyr36g46FhgfU4r5Ee5MJJzgng4NRid1VQjhRnJ2gAn61l73Qep9u2viDR9Qx9kv4ps9FDAfrWlBbrOpCyqP9kvyR7V8MweIJ7WQESsyr0CsVwfqK6XTfi9qtgESKcyuDgCRyQoqlKS6D0Z9kLYAAYuQx9CelKLM7gS+/8etfMWkftG67YkrNBBcAfwhQSRXZaR+0nb3BVZrQRueWR/lA/HvWi2u0T1sme3LZrGS2CD9aJIZHQje+3OcGvPdO+OegX0ipLcmB+yspx+ddFZfEHQ9SYCLU4FB/hZiCfwNUnFlWfc2GQKvIyPzpBOYzhARx0BxT7a/s7tR5NxFIOuQ2P51Y+yBiHXBXHXPWnp0CzRUNxK/QsD7ntTkup48hXYAdsnmpTb4JIZQOn0ppjyCCynHoetKxJF/alxwMsAT3PSopNUuVIKsAO5Y4qwUU9VBFQmKNmIIwT2osA9NXnIAWQHHYj+uKlGoS44cj8aYLdWABIz0FI1oVzzkd8EHFFh3OQ8pyTgED6U77NKykBWJ/2RV2zh1GdVN5LGRjokeP1rWi02zlyZIpphjkCTABpXEkc6LR2AIAOOoJ5FH2Rjggj64rs7O1sLVleKyiDDjLHJ/Or63iEkCCEH/rmP8ACmGpwJ02Xy94RpM9FUcmgaRccEWz4POCBXbSYdycABuTgAVCbaHJIWQE9Sz5pPQErnO2XgfU9W2iCNIhkZJIBroW+EMkVsJbnU/LmxnES8frT0u3tCBFK8RXBBUEkVbHiK7uEMcl5JMpPRl6fjXLL2nNeJXKjmx4JsACLq/fAOCAKa3hfQhgFmuwvQSE10a7Q28IjE9SQDVqO/WNQDFE2O5Ufyroi31Jsjn00y1gANpYxxsBwwHSibTZbkktHkn0refVYySCqKPYAYqN9RgGQXwPQcVp8wscZeaOFwjy7GJ4IXJH4U9PBFxKqvJdwwK3QsSSfwFdUlzYgk+Uxc8kkZB/GnjU7ccCNCc56UJ3DY5YeCEQEi6W4YdQM/1ph8FxNztdAOysQPyrsk1WJjhYUPrgUDWIkJBiAz3x0ouhanGHwPI+GVwI8cACmt8PzLwZiAfViMflXbyXYCk4OcZAHeqwug4BKMCeo4ouhq5y6/Duc4LXcapx0Xn+dX08FaPbgC6uzIw7MdoP4D/Gr9x5G/LPI/OQC2MflUI1ERAhUUgn7zDJo50g5SP/AIR/SoFAhshMCeM96sHwxbXaBHtEiQdlHI/GoV1ieIkIiHHcimvrV44OXEZ7NGORT9qkHIWE8BaRkF7RnJOBvY4zUj+BNGXINnAmOvODWNNfX0wIN5PjuN3WqciXMnAklPuzH/Gk63YPZm3N4Y8P2uBKhdQc7ROQBUBuPDlkxEWlK7HjBctn86wxp0rMS7sw9CaT7IVJBXA6dKzdRvoLkRf1HUdPuY3SHR7eIngOW5H04rnngwcKADWitmWyDkj3pwtACMDFF7jUbGULeTkA5A64qVI3QAkMQfQdKvmBkYgoVPTJ71MkS8EjJpXHYpRhs57j9amM7RDABJ9V7VY8oZzgEUjwAEAsFJHQnnH0q07CsRJeuQFIOBzk96mS7OcAADrmojAiucOzDtxTgFOcHA6E0KbFZFkXZ6E5Bp6XcZbBbcRxhecGqhiQEHeB3xmkWIZJzn36Uc7Fyo045QxIyM1J0GcgD61lbDjAdh9DR5KdfmJ9cmnzhymsJMEA4J+tJ5hJOeBWauBwCwA/WpldHwCSPUimphyot+eU5IwM44pTOQCAePSo0WFvl8wx+hpGt48lluixHRQo/nV87DlH/aDnHOfWphOAME8VVCtyBkn2prKwJGSCPWo5w5S0Jx1J5pkkwGcHFQ4cgBRknr7UohUth249qOcdkJ54boCT9KaZiMc4qX7MnIDkehxTobO2l3CadoWHTAzkUnJhZFR7gN0Qg9yT1pSWZeACPzrbttB0c4d9Rnc9wgAxWh/Zfh8xbBPOnvwDmlqxHJCNycDOfYVYUSdMEkcHPat06FpgYGLUJIznqQM4qWPQ7JECJdu4Jzllzk/UU7MDAE5gw7EADjnFTx64sJyACB1HXNa0nhKxkbexcsepJzmo28F6afmaJWbsR1qeWRd0Uf8AhKYipPkREHjLjrUkfiuDIItIjjoVXpVkeG7OLlUIA6ljn9KtDw+h2MIskdOKOWQtCi/iJLhg72xIxgEr0p631hPgz2LOR0YAc/nWkdGbIwjDPbHAqRdGkySSoHGBgk/lVWYaGfH/AGPcKS+m4GehOCfypxs9DwSliYj/AHgxOKvNp/k7i65HTpiqs4ijyCox1OO9PYCGLT9MLBkubhSOdpk4/KlmtoHz+/CAfdBaq87yXBASAlccYHSq7afdTEkW+OxZhzU3Aju7MIARd7B2I5JqmLi5jYmFwT23jIP4VfGh3LMCXCgdMrn+tXbfR5YcMw3H1GB+lZ6lmUmo6i5A3Q57hYgMUya+mBObiNZCccLnH4Ctz7CmT8uDnmmPaJHgCJSeu7HNVZkHKyReIJ3IQRSxZ5KOQSPoRUkdnqysBNCQh4DGQHH1z0roijAEBWA6cCmHT0mYs6ZPQk9x6VJZiXNtLaOqi484nqVGQD6Z71Ey3EbEPIqAdj1rpfsUG3aU4AxtBximjQtNBDmF2f3kJA/A5p2JuczGT180sRxknOKlRHcFY9pY8jJ610o02wGB9mLD0LYH5YqSWKBowkVlHCR/EpyQKVkI5htPuVUiRGAbng4/UVXa2MSkuCB/vE/rXTPZs/BkAHoadHYSQAlUilB6B1zTsF2csm9iChwvp1qV8sACwAA6dzWzL4eubhiRLHE55wByP6CpYfDqx8XEazkDrn/ClZhcwCSM5OBSMrsoKHI9SOK6CbRVWVfLh2IRgKoJqtdWIi+SNJSBw25ep9hRygjGBPlAYwc5zTwxI4BJ9KutZsFBKMqj1GM0+CBJWbc0cAUYy3eoAz2V+RypIxTCpQbcE++K2IYIDIweYIg/iIOKna3tFUg3cO3qAW/pVWKuYQGeACD9KcISSCQSB6GtEG2JI2iQeqv0/SmbY1JOCB2BNJ6DKaQHcCBkZ5qYxsgBIA9l7VbUKoBxkH0pJGjQjKZzSAo7gMAgjPTirMMrpjCBxnoRxVgMm3ABA9KYLiJm2hCCO9VcBk10WwpVEz02iogxDAkgkDAyOgq8saFcgAA+tSBIkXJ2knkYpisZ6oXbCxlsc8DIFWkWQAAAED0FTrdmIYHAHocU4XSKpIcdexzQMqSl4gWEW9v7p4qvHcag+CtgI/ckkEVpG6DAnchJ/vCmAShcpOVA7KaaFYgEl9FghTET32jn6U2aSWVMSSEHPcVJLM7YBYt9ai3HkEZ47dqQ7FYkpkMT+FNMxxkgMPSpSRyCMmmGItyBgdKAGM+9CCoWoWwuCDk96ti3PXIH1NNa2JYggEeooAptKFyScD1NQvOgUOW2qTgHoD+NX2tlGCQDipA5TICDBGOQDQQZySDAPUHoaQzDdg/e9KtGNMnIGSelNaIc4AB70AMjDSMAgyx7A9akmSaEKZAU7Adc1TmgwTksD/snFMUMpIDsQeuST/OlcqxZe4dehBHfNO+2ysgBdQmenHNUC5DEHIP0oMbbskYGKLhY0FubhsiNyCB64wKTzXUDe+4+uc1Q+Y8ENj0IqZI5GzhST9OtSMvqAxyTg+lNIUNgE4z61XUShQDn6Y6VKiHtyfTNAEm8L1ORSLPESACSfapBCzjkZ9qli06KTiTO3vtoAh3xqQwTB7e1K14FIyhK9wvf86uDTLfABLsoGNpOM1G2nxYIIyAeB6UXYFY3cIBOxwevGBmoJb9HYYikAxg5br+VW205G4RQpJyDTDppTO4ZPtQBXW+AOFV1I7ZNB1lkwpVyc+/86ke3CDkZNVnQgkEcCq1GtC4mvSglAWBHYHpT/wC0pJwSxIHfnFZyxjeCeB3p/mHkAAn3ouI0lumGAp4PUk1G0zSEkknHXmqLSBDyTnGcZpw1CGIYeaMNj7oPNFx3LDzkDATJPfPSkSVUcAkYz3PX2qtfapBpkaTTglG9DzWf/wAJVfMpNnoyAsPle6PBHrjHFMlm1PKgBCxBRngKKiVDISAhJ6kelY0N/wCI7lJHlm0+2IGRHaw7s+2W6frVWY3dwxNy0hcdGhPQ+pGKCbs6jyVUkPNFHjrvYCs99Uts4iM1yR18mIsPzrLt59PsgCmlu97/AM/E5Y5P0IwKuReI7mdjFHLJbKDyEhxj8MUAPTVr4NmLTJUBOA07BM1c3apOq/bbm1sIieTGWlIH0z/SoGhkvGDSXckp7F+P0p76cVUs0yue2DmgCxO2l+cqC71TUBjDPH+7UfTOKpT2cE7kQWzRoeAt1Nkn60uwKCGJUd8dqFmtFwRJJjvuHWncdiO28OwW8gY21opznC8g/U1sWujo4JX7Jb5POBiswX0WMIcg9B04+lKdRRcBwQMckDim2LlOztxDbouJInbIGAO3rWmk1spBCKw9eorgrbUI2IcSMoI4JGCf/rVYW/IJLTsMDgHkGqTsHKjrblVmJeNY4mz0HGfwFYd9BKrsXcgjt61mHUjzunyPcU1L9WJLTIQOvNQ2mNKxZ/eYAByPcdKMOFJAwfTGc1H/AGnCCAMEdee9SDUbZ2UmSKJTwfmJx9RyaVkO5Eoup2wkBfA6qO1WPtF9JCkSTyQgcBVwCfaoZdYEMQSBlLE/eXIP60gu0UAyTh5uqr3B9aBkVxb6pFIA1vJJKxG0yOBn3xUU+h3UULXVyFVvvbBJkj6irLai7EEnJB/iNRSanG+QSR68daegrsqPHKiAhQUxnIOetRCcgAKQAOx7GrQeGWTYZRET1YjgVXMECsSsokyeQpzSC7LaFHIB2A8cA9/xou5o4wiThVZRlQgDE/UjrUMNnYuMPKkbZ53tgDNSyWVrbtgyRSAcl4zkH35p3JuQzXokVQEEqKQcSAjB+lUp7gyygxwsoHUMRg1pzwWreWYZX2EnewUHH+fWqrpAhCRv569WLDH4e9S0xoqhCxJDAe3pTkiLYAO4/wA6sMqMRHDbM0h6MD0+voKhnZLRQZ2KgnB2cmpsO7LVpYpNAZWJBBKgDuRT4ZktzjyVkznknGKqPJbTnzUd4gQMBm2/p3qNZIdoHmlmY4yeask2Hv0MQjESqPVRyfxqhMltMoIgUkcZx1pikeWpLcE7alkSK2UicsobkEKWH6UtQKUuqQ2zBGjkmC/eRckEehxzj6VZsNXtp7tWsokspgCcbWCp9d3U1NbWSEyyhpZolG7IQALTZpzKQSQRjICjAPvijUqyNSHXpwriUpK7YzKowRj0FXYdUjl2l5GOOT71zfygksccY5qVjEsQIfJboFU8fjVqTQrI6ebX7FIAv2j96OiEH86rv4kMcQ8s4zxkHGa5doBHgxiNTJ1BOMn3pSjr/rZo4lXnaDnJpczFoa954xezjIeWSPn+FuT+VV38XS3cCAFnjJyCRz9cnvWbHFFLIcAZHOT3qWW3RwASpI6YOD+VF33DQualrSPeRPb2xKhArLI+CT6jFZD6heXd9IZbYBTyHeTPFOW2iil+UYYHJJOSasvaK4WWWVbS3zxIQDk+mKl3YWsRNHHvEgiVZO5Hc093eWMM21gTjk81Tn1C2hlMcc/2kj+JVOD70+31KCSQqIpiCuBlSMH1zRYCwJmiACoWOOApHGKsNeiSNRLbMCOhAG4/jS2dlJPIkSMxlbooAGR9TUl/YnT5lS42xscY2tkA+5Hc00g0KxuIsgmBoRnBJIOR+FT3MUUMKyxMJNx4VQajliJAMcignkFgDn8KRUm8ss8ikDpk4z9BT2B6l5LEwQvIZ4mBwwUHJHtjtVSa0UzZLlUfgEjOPwqu0xIKg8ng4HWmtKxxLvIKjbwegpXQWZP/AMIkjbpYZJLsZyWVSCPbFVRpMcAklhJdJOCWOQT9KlS/vFtvJW7kEbnJIOGx9achECDypCcDq3OfWk7dBq5EHjihitLm0mVVOUmtyBj8apar9gKloDdPMoJJlAIfHYnqD9Ku/a5UspLQONrEsWIyxPb6Cs60tibgfao98XJZVQkn3+lZOSRdrjIo7KTTEub+9lsJmBH2VIfMZgDwcj8Kt6fGjosplKggN5eza46+nFRXVjBKwkjQwMMFQvO8ehz061oQx31vFGLkAW+cqrLgkeoPpRzCI4dPbVhMIruGyij5JmBDOfRR3NQok0HBkZgOmcAkf0NSncSSH+QngDtQ0gcAEYK/mad0KzESZ48OjuDjnfg/pWlp/im4sWLqwkboQBgH2rKkkWIKEDyhs7xt5U9vw96q26ySuzsku8nARhgAUajPRdO+KBjkQSaYCBgEhjg11Fn4+07UWRS628pOCjE4H4968e2XCsQIghxwTnI/Cn/YnkePz52mYjkRqAo9vWtI1ZITSPeItRtmBzcxT8/e3Dj2qSS/RyWWYSbfl4IOPbivBJNKeEgi7nQ9AM8VdiuZrPmCaSKVeNyt1PfrVrEeRPKme37zIwAGCeRk4zTlnu1UmMBwTggkDAHv3rxO117VYGJOoyOc52SHINatv451FSASJSBnGen/ANarVZMTgu56qbqUMRIuUB/hOSKRZi5zsYDsSelcBbfE65iKpJbAIvJK9v8A61Wo/ivbpIS9k2AeGUnn3rRVIvqJQudzaymW5jh2ECRgC54xXVgbY0AB2hQBntXCeEfF0Xi7U5BGkkZtomba4x6V3j5WNEJIKqFP1rqi7q5lJWZDnGOeKVM5JPBppYcknIp8almAOAcg/hVEDNQn+z2mVILy5UDHT3qvNCba1RAMOB82TnJ7mnxsL/U5ASwhhyQpHGafdgkMSeCORjpUSaSuy0ivA4jcEkKAOCxxzWmJB5LvnIXqRXOw2xv70ThwyxMFCnlR78da3bkNKMI21BxgDBJr4zH8QU8O5U4K7R1qhs2yJZhc4YHIHfHSore+YTSxMmFTocctTov9GhkYnOSBgdeOtPikjnLIgLcckrjBr4OtmVbFSTcrM61GMVaxk3Nncec0cELTbyGDjopq5F4RjmlWfUJGuZuyZ+Va1kjUrFtk8tlI+Y9/UVbluY4OS45x3r1nVnWpJVZaIxc3F+7oUjZRtwm6NV+X5f5VjeIgtoYwFPlsp6dcj/61b+5gxYbGVu4Peqt+scq5mUOO24dK+exlCHsnyLU1pyakmzB0VJghP+riGAN3UitN0jZSmAAKreVtckk7eoBNSiUdMZ7Cvmo1/ZrkO6S5nccsZ3D5ikYGQFOM1I1wqDr7CoSwZyFyT1xSeUPvNyf5VLrS+yieXuPS6TzIy645Iz1qXUBHLbsNo9iB0NVzIBkDGOv0pdxZAVBKn/OaqGJaTi9bicNbj1c7BuOQABmozGrnJGD1IHQ1JH8oAJLepNF3OLW3kmIzsHAzjNJJVEO9noYl3ZxSsSXlEYJOwHHP+FV/LVJCY1+THHOatzamtysDJb3EkjggKANoPqSaZJGUODjPtXPUp8nvJHXBtqzK7K6gBCEY916ikF3d2cbtH8zlcCWUZAxyBT5ZMtFEuBNKwVBnkmqXiq3Ok6tbRQyuscyZkTPB65OPwq6MJzi6kdkU3FyUH1I1eQxztJIZZHBLH1OOgA7V2vhe/tLjTktwofylG5TgkMckjHqK4SMjODzn0rKsb+80ae9W0mCxxXBbymyQc+tephsyWXSVSUbp7lVcJ7eNlueySWWnyujS2yq3Y7eP0/rVKa3jWaRXiFtHklJU5BHrjtXHWPjtZo2S/gaBuu5fmB/IGrN741sYdOmCTCQupAXB4z74r6R55g8RD3UkeV9SrU5WOosrSB3ke0uwHxglAOfy/pVmO11G3JZLrzCeTvY/yxXnmn6nFpN2ssEpMEkQJwcjJ9zV1vHSxsUF2GdumWB/IAVvQzyjSja9vRjng6rff5HeTatewRbpbMSY6lT/AIZpsNxPq9uZIrURjOMyP3HtXFW/xOgtG2TyF4+gYckfXitPQ/HdrfanL/pcSWipnOQASfc9/avqst4ioVqihOpv3OKpgasYt8pNeaXctM0qsiXPTzACR9Melc3feDVvLk3KwmK8XpcW2Apb3U8/jXWW3iLTdd1B7Ozd5SmS0qglOPerMlixkDuhCZ5wetfcJwqrmi7o4/fp6PQ4m30bV9MgxGst3KxLeWUDADuSRzWiukXOphpYpLeyjwBIikrhu5xjrXSW0UttK7QykM3BJAJA9Oas2drFJkzZERzyy9W7nNaxikKVSRmWVnAlmLSzMcksnEsnJYn1rQs7Se3Ae5TZFEduVHL+nHarum2YinMkW2OMAgsijBq0xa4kLA/us8AdzWljBtsZaRrG7iEh4m+bGeVNWwBwBmoRaxud2wo/95Dg4qQQnPEsgA7HB/WmIdjAJwcnrzSbgxwGyQPr+tBgUg7iX/3jTwgUAAAAdsUAN9AMEewprIQS6DLY5X1/+vUpU8ZHFJt6g9KAGxsHQEDAPb0NLnpjntTTGC5IADYx14NIHG0hl2Mfl+poAdztBI5Pb0objORQ4w6gnAA7d6Tk5J5PYUAMbnPHJpjcEkEAdu9SHPXHFMbCgAHGenvQAxjjGTg03A4LcjP50/aRwQTgcU18tknnn8qAI2zyAcgnIGKMHBGc048gjH4etJg8ZGTmgCPBGcnIoPJOOlOYEYIGR0ppySAMjB6Y61YDSDycZPpSEdCDz70498nikxgYHFADTnnHJppHA7H0p5A45yaQgkHnigBm0Y9DTCOcnp/OpOSBxj603tgcUAQspXOTnnj2prKD1GalZQSCTxUbgcknAoAhOMHAwM4FRSL97AyamJYsNqgDuTULxHaS7knPAUYBoGio7oN4OWYL90D1r5g/aR+KT2sSeGrM7mYEysp4GDySa99+JXimLwV4QvbwkJcOpWJepavz78TatL4g11725laV7gsS2eAM8AD196wqStoepg6V3zSKGtzkWpMLkAj5pG65NZFpYyJZG4ZAVdwocn7xHbFXpbQX161k7MLdQDJtb8gTVm2083F/LI4xGgEcFupIAAHX3rnvc9SWozTNLFzcNcOjBQoKgHKgDrkVS8X20eohAoEkQfGTn5TW7frLpQWHcyS7QxPA2r6471z2rXJ8lUBXJO47T9704qG7MlRKmmWqaNmQhSy9PQj602TWluLsmLhV4AA+UHvmsy7uBI6+ax2xkjaP5YrPiuJJXIAKIDjAGM+9NalWNbUNcFrFO4dJLuUFV3fwL6gCsyH7bfYkJkaGPgyEjg02G3S71F0mjyAwUkDPB7V1sHh97kmJStpaADljhj9Aaa1M27HD6kheMJGAsQJJUdBXI+IL2KwgJeUKzDCIB1PrnsK9T1PSEtknbAECnCsSMsfp3ryPXE8y4ufOG4FsFSOCP6VcdDGWpzMnmXSLETuYnPAxxW1cyG10zyI8qeFyOozVWzs1E7uWJCjGD29Oagu5fNniJchCwBA7itTMuSzfZtMcxpmTBJYjqR61maPI9zNKXLOjBWBzwCe1X9fIi0kAFs7h0GSQe2KztGl3XcaMAIchSg4OR2IoIehrW15FdIsKlkkteduRh8nGfpWrZOkbSockAbvlOMHt+FcjHeHTvEEqSqWi38+XjI4yOf6VtX83lX89zbO1vJKithSCBxnP19qBp2Om8OX4kvSMkAckjtg5PIp+q6Pb+KPEt/fWkGxlHmzRsQfMAHVf6gVzuiyPPBO9qii4lIVLcNtGR1YntnqSeKW/1iW2uY0t3aN1G4sp43D3qWWmXrwG/sjChKAHcAAOcDpnsDU3haB7SKG5eIxQruBBPJPoRVS2v5daW1v4kVZPMKyrF0Hvit27cNZRJHGsbsSCAepHfFQ2WjL1qd9Sb7aiEm1YOQo549vxpml3psb53kchWXzi2c8npTbm4bRr+2R32pdfJIvHKn1qxfWZ0u6midNrOgTBGCVNItLSxBqulC4voL9HZmuPlMiH5T74rd0fFvdSx3LiVioUEjke9R2W7+yYbcod8EgcDHb0pl9BPalryIiWQOG2E9VPXn2qRrV2Ha9px0rU7e6cGaKQBty8kjPSvV/A+pW81mlhevItjJIGjZeTASOCP6iub03SX1jw7FqcyYgLFFPURn0PoD61taPYhY1KjYy5Vg3t2rJs2pxvqdHrvgo6NNBcrOZJS+4SqNpYE8Hj1HetDVdTh8S2MFm5Rb+3ICyMRlk7j3rIm11DBa2l1IZZICfKk3EkA9VPtUWq6OstkL+1cuFYHCD50PpnvWLlfY6VGxe8M6vc+BL8gp5+lS/K0ZyRESRllHYj9a+tvCenWGpafBdWsm9riIMt4jcOMDOR2Ir4903UDr7PbTiNSihWRTgtjvz3x1r2P4AeOH0y+uPDl2zSwOwa33HhexGPQ+1bUnrqc+Jptx5ke36nHcRWMqPF9pj27VeI44Hcir+nkGC0nhJeSFRGFB6irN1A4SOIOogdSU8tsk8enYVpeGNLtbiET3IEEjLlZM4wRxj0rtSPElK6NmCSRbWMKioWXc249/pROxFhaOWLPJkhW6A54rOW5bT4rlJg0ybiiyIM7c9CRXR6NpxuLq3aVt9tZRBmJPBY8itFroc0nY3NCsTp2nuXx5sjbmK9sDpWTr96JHEUZwAw3At0HPNaV7qJgtwWBAbOSenPPH4Vz9vmW4eQgjODtPPTPNaLQy3L1pEMAAZHXnvWnEOQepHtVS3UADA96vRgg5xgmgGToDkEcnNWoQcgkc5qrEccY5q1DkEYPBoEX4CMAk5BPPHSldwHUtkEHccc8CoxKsEbOchFIBH1qFboPcTJI+CrAKq9weagDw/4zaaLfxcJ0iyLiPOQcYOBk/XOa8zumjj2kg5yR83Y17n8c7cBNOuyVQklCSOgz/8AXryCVEMxIdHA7ryDXn4iOtzqp7GPuV8AHBPI560jxBgRtwO9aJjiDB/KB7ZzggVNJbw8tEdwxwCehrjsbGIH2HAGQBjaO1OVw8ZUoAc5JI5//VWmUVVAKAH+9jk1DOsRLFQCwAGMcmi1gM8KRnPPYcdKTJ5yCCKuvGoKgDg9cdqZ5G5gEBJ9B3pAVGY8gcH3pAxQAZ4q6saMSGHTkmrA0uKbZscsWHK7eh/rRuBlG5bPTGTU4uCRghuOwOR9eK0U8OxMctKrrnJQjIBH+e9Stocb5CBgoxwrY/lTSYrGWlz82CuQf4s1ailC4ABI9auR6BgkEsFzxkZIq2dHYDCBR6bu9PlZOhRjuQOWDAemetWlulKggupHGATU66W2CduMcH3qWKwOfnjIT0BwTTUWVcpvfWisDI0mOp4zk+1SfbtLGCSyn/aFW7iBW2pBAGGCG3AEj8aqi2XAIgDBedpHWqs0w3JIpNOuHA89QemCOafLYaVIxZpA5xjAGTmpYZoEUBtKUkdyMZq7b6rZqSr6UiNjggZGataE2uZ0Wh6SW/eMIhjhmGc/lViPwvpVwD5cqegrS/tTT8EGw8snuD/TOaUXelPl0R0I6jGMfhnmmhWMibwJbcFJfm7YPH55qnP4HljjLLOpUepGfyzXR/2vpqNt89gx4xgD+tNk8QaeoUNAXIONzjk/kcVegrHB6nod3ZIHe3McXQMxHPvwSazZLN/Jd+SijcSK7LWNc0+ZGHlyuQCAoGAPxPWuZM0V+0cEZKGQ7cYIxWVvesgtZanf/CfwyItOnuipM0khMbbsZB9vwr0aDT3tY2BUB3OWJYEk/X0rO8M2CaRp1pZkFTjJB7g9cVtXIjUIipyp4bPSuyOisYrQasBfgLg46GmSQPH0GT2Bp0qSSg4bB7Z9KeuYwFJLDuSaoDI1mRorQh+Wf5QB796w2ZAzByASa6DV1EtyIyu6MfMDnvVI2cRwTEmfXFQ0aLYzRaxbcAKQTjOOtNbTFf5YwiE9wOTWoIYw2CAcHPParaiPgkA4GASBmgo5c6TEHJZxvBxzjirUGmEAgQxuG6EgHP8AhW9JMNoAAKjoCAcVEkm1jgcZyQBihIDFOkKXClQoPouarXHhlJGK+bIDnIOzge1dVHKGBBjGB0PrQZSBtIBHXkUBexxFx4GlmDAXCgHoABxXL+IPhzq15bzRWrxXAbjEhx+PvXrjyx+WSRl/b0qqzjIIGT6Giye6KTfc+UNc+H/jbT2khttFeaEEgGI5yPpW/wCAtF8Sy7LfUdGuLJFOC7Ac19GSzzcEkBRwMGqzyyEklyankgaKpPucdZ+EJ2CEl1OPuswwK17Twe7fIzsQOh4bH5GtuF8kgc464q7CCiMQADjj3qkrEuV9znl8EPJnZOuwcHeu3n681BP4UkgzmUEDj5cGuuWGSSEh+G65ByKimtHKkA9eOlArnJDQypIMykdhjBFM/s3ycHaGweh7+9b8tgQThgPr1NU5bSfeQpDegpvQm7KaWQGWAAJ7AYxTm09hghcA8Zx1NWTDKuGcYOeR60jzyxkEIXBHTGaQrkItEjwDEc9S2f6UoaBMqYmkJ5G0cfnVy3mlkyXgCA8YJGasRwhnJKc57ilYLmYXAwI7Z1I9/wDGkeeSMAmJgc4wOa3EiA6DP15oeEdwAfYYosBixXtyDgWzKPcA/pUwuZW4cYPfgcVom0BGQMe471EbMYBAJOecmmBAsrHAK5Hp60Fjg8ED0q2IFAGBg+tPFtnoOaAM5g/IUckYyTQIScAkg9wDWmLYIclQfrSkA4IAXHcCqQb7GYbBmViHdGI6E8YpqWdxExMdwXOONwJA/WtYLvUkdP5VNbxorAsgYeh9aNCHoUVjnjUebgsRk8Yp6mQYBGMdhWk8cbkkjBPbPSmG3QgjAI9KLDuVQCQCwBP0qKSFWySAK0Gtk2kEY9OaiNuuQcE9s56UWEZpto24+XPsMUn2KMkkFgcY4NaRtEwSBk9eKi+zAEsCQfSiwEMVhblPnkww4yep/GnGzQABWU+wPNSeUcEkYPoaVIG4JOT2AFSBB/Y29gyLuA4xuIqOSxMWVAKsOo5I/OtHzbu1J8qbyyRxlc5FSRanqZ5cwP67o8Va5WQZXlDpuBHX5qa1opUkHaT0KnGa3Bq14MLLZQOf720dPpUL6yMhJtMic9sNj+VVyoV2Mh8HalOglgGVx/C+TUF/4b1eCHzHt5XVepK5J/Gtmw8YGxVlisFQN1HnEVcPxEQo6T2jKCP4WzmqSiLU4IxswBdGQ5wVPBFDROMgHI9Sa0b++s7q+aaJHijPVG557mmhrY4IJZQewOahrsWncLK5tIY0W4sBMQMExyHJ/DirNwugXykGCa3YnneCQP1qB7yLACAHHYDBpySK4BKMAezChOw7EX/CL6ZMS0V1HycgAEVXk8LIwJimQ4JGAcn8quFkQZETEH+6uaVUjkYsEIJ6kjBpbhYxptAuYVJCCQ46RjrVRtFuycmxkYHoMZrq4gFOVBA9acxfOQ7AdsE0rInVHLweF7mdwotNjn+8pGP0rRl8AXEUIlmMEaf7THJ/StNpbxXBSZ1PQNnpVeXVNQUsHuXlA4IZcgVS5UGpkf8ACOWZyDcRg9CQTwfy60f8IxaRjIuVY+5z/Or765Ptx5cErDqXTBNM/tfeQXsISw4GD1Hen7vYWpSHhi2AJNzGgPQZFMPhuIHKTxE5x96rrXNi5JazViTnIJ4pS+nAsRbHcBnCsRn6VGgyqfC065KBHHswqKXQrmPAaJgOwHP8q1Ei0u4UhUuIm9d/H881PZ2UcEgkjubhCOhViSfwJNPliCOckspYwWfKDtuOM1UkyTtIBB74r0C410G3ML2ZuBjhpTkn3rj7mAy3DlYTGGJI47elQ4q10UmzKexjkJJTHuKBp8QyeSfcVpCJhwFIP0pTAjYDggHjIqbIq7MyS0i2EAA57DtTUtjnAGBWwmmw4JRiD9KPIETEKpB96nlBSsQW0KjGVyMdR2q4IoeofBHYjrVZskEFSp6cHrTFjzgFSCBjOaNg3LU2ACcggelVWmKnAw1PEYAIJ4NM8kDAAwPakFhqzSNnYMgHBq3CsjMVHBHpUKIUzgEVMjPyMkA+nemiiyqPtyBg9DkdKGZwCMkGohNIoADsB0AzSl2bBJJPuadyByzNwScj1p0jg4G0DHt1poz6A01wWJAGRVXARcckAYznB70yaRCOY0JPfJGKiZBuDEEEd6Gh3kZOQKi5YgEW7Bbb70jOoyAcn1qOazAwfNCluxzVbyWQgCTI9eTmkBbaRejDI9jTGKtnaAB6E9arPGxGASCO4pphcEYII9KB2LSBkIDAE/nUhtw+TgAdee9UAknVSeD3NW4pXRSCc0rg1YiaJkYkLx9ar3EaXA2vEpxxnHWrTzksVIy2M8ComIOeMVI7GLf6DFOMIwGRycdK4K/jvdOv50EweJThVI7d+a9PkU4OTk+lY+p6ZBdIS6AvnIJHSpcG3cztqcZa68GUCYFR2y2ATT18Q21xIywStK44Me3IBq5e+FQIZVhi2hwcHHI9x71haPoWoeH9RW5srfz1U5Yyc5PvWWsXqVJqJsCea44W0nJPQeWRmrcWi6jdRFm0+4QEZB29RXWaX8TFSLy7y2iilUAHaM4/Krf/AAn0l0xS2ljHovBz+FUpQM736nn8+nXtupb7JOVHB3KcmqDyvEQHikRj2KmvQL7WtauGyojYdASP6Y4rGvr7UWO2dlzzkhADz2yB0+tTzJvQ02OUlvQmSXCcdTxVRtYtOQLyJ2xkhXziuuSCO5tl82OMvknaVBrHvtB0iSctc2ERz/dAH8qGg5n2MNtVtXBAlU8dQwxWdIumPL5st1GHHAJbAx9K6H/hH/CyAhNIck5+ZJMAH3FVZ/Bvhydml/s6QvjhfM4NZ8oKVjKguNMhJaO5gc54AYDNWX1BN4FtexxtkHGeQO9I3w80LcJFsJI5c5AEucflxXbaHF4WsLZIrnQRNKoyZZJCcmpcVbUmTurGPH4jlt4QUujPGBkqg3YNWrTxS94CsTyxv3YoRx9TW/eXuh31m0VroixEDhl/+tXG3015oisI7ScWZOSSpOK4nCUHdHP78NTei1G8L5+1yEH+9yanWW9nAxdcH+IpnFcjb+Kkd1KiRnP+weK1IPFoRwmWLjnay1rCp3OilWe0joLexver3LFTzxHirD2MpQh52IA5G3g1RtfFE20F2wO2BnFW08S7sdW3DkjH8q3U7nepp7My76wIJ2qzH/ZWsuVL23IKpIgHcdT+Fdg2pNJnaIwQOCO9NSRpVJdQCf7oHNbb7iabOQg1p422SyF2B5BOMVfj1eBhhvNDHjGM/rWrPpEEwLlCD7Csy60dEXckrRtnoRmgScojHuFugQGZhnnAxSLFtJOWAPXOajjilt2IwXA5yOMmrceq+UAhiIHU5WqsUpPqLHKuQBIAfQnmrKO5PBDDoBmmLqcchBFpbOAeSVO7881ZEEV6pDWEKqehV2Gf1qGaqQD58gjDDqM9KabJpDhcE9cE4/WpG0NVUeVM0eONgJI/M1XezvIchLliv93FFiuYjk0uVGJMW4Dqcg/ypViaIkkFfUGkeW6gXBkdwP7qk/oKsQStIBvJJ7kila4k7CKqtgkBgezDNTC3aUgIoJHQAc1OqK/JwfwpXs45AVfIB6lSQfzpWKTsRnTp4zl0IHUADPFJ5Y5BHNMfRkjYGI3IHU7pCc1KqtGQDFK4HsTn8aViuYesaBQCAB/e7iopoN33X2+hzU8UcEkv763lB7H0qw9rAVAjQqe+TnNFik7mJNZvESDMxB9DUDoiAEBmHsc1sTaZO7EoF6cFuf0qpc6RfuuyFIQT3JxiqSE7GRKnnAja2OwIqu1nEuCYgTjBJrUGi6wmQ75A7A8Uf2fPGCJHIc9sVSuZyVzCkIjUlNOEoHVmJANME0UpBOnQAnoMn+ea3/7NaTO6baMYwQefyqKfQEkXAYN7g4rZJHLKLOWvILViwNtGCee/FY0kVigcOhjK8ggZyfSu5k8PRKcvEXA4zkjNZ13osQyBHhewPUVnKmpGMqd9zgdQ102aNFExCH5io7/hXO3eqm4LqcjIwQT1rvtQ8O2ZZnFoQ5IDNH1PvWDe+FLbznKISQMggZJ/GslR5dTk5OU4yC1MbgopKAcKD19q00tsqMoYyRjaeo9q0JdIa0XAjbr0AoitznAJJHr1q7yRdzLXw9KQSW4zkADpWReWkltvUoS44IHPFdvJMY4iCCDjACjrWAZBPcvGQoC+nc/WqjJkxdzmSkwZWKgAHGCMZpWGQ4Ylj1OO1bN9bHzAB19qYdOeTLlWQKMHI4NbqRqlc52VxtKEc5yDVCRgWJIzW1eWZjcgL82M4xjism4QhySpUdMVV7jtYyr9TtJzwO3pWfvwfmOB6mte9iJhYKCT6AZzWfNYuUQMhAOCVYdqAHWdmZZlZhlD6jqK6qxswkGxBsjHG0DAFZmkQKZEjAwgOQCc4/GurMEPkqXySpz8pxmsmy0c/LbFWIByo6Ed6p3BETAA4J7etbEiB2cgkjPQjGKzrpAVKkDBzg45qUxsyLiTdwpKgdBmqbzNEQdxyeBirM8RUsCQAveoEQbjnDg9DitLkksN6VJLA7j/ABjqK2bS+VlVySxIwCO1YRAVSQME8dKs2DmIjIwM9qGwsbv2tHIEqqwB4yK07PUokKlRtPbAOK5x5Qzkk4UcgHnPtUlrfPFI+G2wkYCCs2r7gjs4vGd3YFTFczREnA2SEgfhXX6F8YNUgKJJeGRQMgyMcD8K8omvg0aIoUHOeBUa3RV8gZB4INS4K90Vc+ibH413O7MuJATw2MA/rmt2z+N0TgiezkiUfxABgfw618uJqMsbiMbmAPGD0rZttVnkJEgIA54Y09UHMfWOk/FHRr5VDzpCTwTLkV0ltr+kXmDFfwkHowPBr41GrSxyr5hdoT05wAfStS08TQWhzHhHzkMDzS5pIlO7sz7BM1kyki7iI9mzSCKBkAiuohnsCTXyO/jycgmKU7x3DEGtbSfiRqMMTbrvORlSTgr/AI0/aPqi0on07Jo2onasSqU6delC6XfQZBVVJPOe9bgZxxwqkdu1PjDtkGXGO7CtVFEXMkW8iEhztPoKniiXGASSPUVo+QGAy24+oHWmmEsAEQk+4xmmojuVxbq33mK+u2pEtbXBBlYnuCBSGKTcQ8TKB3OOaPspkypGBSsIeIrRMATqD/tkCoZH06MkPcRbuowwNRt4atLkkTOzL1+bJxTf+EO0cAlDIGPBMZK07MSsh32qzRSwZnU9PLGeaikX7SMQW8icZDNwCfwqwuh29mqpA0mD3Y5zVHU9dm0MkJBLchRjKrxQkx37APDktxky3bRnuI0zn8TVy30CO3ySzSk93qtoHic60SrW7Wz85DGtwSBRjcDjrg1fKF2VhYIQAQAB0GKlFrGoIwoI6cVOCpwc80SRuQSCAPQ96aSQaFUwKSDgZpjwBgcLu+gqwYm4GcnqcVIsLcDcAO/vSsGhly20pQrGQD2yM4qpPZzxYMhbAGflPWuh+yudpDKB6E8mmTWrM2M4IqHESZxslwFdwXyRyeOlUW1CNyQhdyOwUmu4m00TZDkEdwKrNojbiYowxHQAYqHHsO5yX2tygCIxbup7U03U2MeQxHcZxXV/2Hcs2BHEB9OlPXw3IcM7RhQcHAzn8KXLIrmRyY1S5jAAtSx/DipI7u6nYF4Qp/3uldX/AGAqsxDAqeg24xUUmjJkjIYjuvalyyQcxgKWwSTj8KeN54aTg9OOtbA05EwQDnsCKa2nDdkDAosF0ZpthIuAcHPHFMOnFiCr7D6YzWi1oY+gwO9VZm2HAJB9gaQXK50aeUYLs+OBuIOBTDoEkbZMrA91JBFNuXucAINqn+IE5/Ko0EygFrh2J/vGgZKvhy4mJMT7zngMQKVvB+pEl5EjYgdnBOKfBbic4kuTjvhsYq8ukWpA/wBIDDuCTmna5Dujn59OazlMbllcdcHIFNW2OSckjpxXVRaRbEjaVcDpkdatR6NASdkWTnkKcUcg1Kxxn2IFsgLj6c09rSbAKIGXvziu3XRT1SykYj0ANPFg0DEGAoe4YU1EOZnCLbXJGRGR7c8UJY3rEkJge6mvQlhLkKluJXJ4CgCp/wCzXHL2oAHXJ6VpyoVzzv8As29GGKAoegB5Jpy6detj90wA7V6GIogQPJAPoef51KvlDGY0AH+yOKOVBdnnkekXcpO+IIM8MGzVpdGuEAzkgdq7zbC2MqB7gU9Y0/hAx9KOVBzM4EaBPJyGkGeuCOKePDs5BBEmD1JrvhA/JVCvbPtVaUueCwYDkZOcUcqC7OLXQGQYLMR6E0JopVskEnHHNdNPdJACCVY+mOKoSasm9iFUkdMDpUuMUF2Z66TM2CqMR0wBSPpTqwVxtZugyCT+FXm1ksMbWI9mxVeSYSMDsKN6ls5p2QakJtEsWBd0jJOPmYCrcRiblXWRfVTkfnVX7HbTMDNCkpPJ3c1YjtljUiMAKBgAcYqED1LUVqnzFsEHtVkIuAAQAOg6VnxQqmQCB361cSMADLg+9WBPvkGCXQD0z0pv2hBku4we5pBAh5Zsg96c0EDfIVLsBkD0qtQuJ567cqdwpy6lIMARMPeo/LIBwmB2AqM78AlGQg87j1qQLb3dw6EIApx6dKpO17ICXuTGSf4MAmmMSSRnGPU4prszEYAB6daTYWARW68zzzF+u4ucVMsul8AO7v0PPX9KrtbMcBmUDrncKh+zFckOoH5VN2CSRsRZCh0IROgywFJLdnBEkgIHbIrFaBSeSSfrUbQpgggMO4PelzlWNVr6AkgS5I6j0qBtTiwQjkketZjRRgEKgQdeO9QeXHkkvtPrRzMLGlJqxyScsRTTrcpXAOR6dD+dZbBcna+8etBU7CQOewqLsLGmNalckEjnvnNJ/aLBSMgDPpnNZIRzkgEGlEVwc7CFHqaaZXKaTX5fGFAA6nGM0fbmABKcdRz1qgsV0/LDI6Bs9akTT7hiCSAD7jmmLQvC9J5CYB9+lDXBZSA5BqidPeNiGlxk55Ofw4qRYMDPmgj0ApaisWRPjBJyR39aeNQCgZfHpzVGQHAG7Jz09KjKgAAEU72Bq5fbVVDABsmlOr8YD7D/AHj298VmeWGJIGT60kkMpyFjXB4LEcilzMLI0JNdlHEUrE45wMZquNXu1UqjsATnljn61SSOWJQrYcj+I1KrHgMM+tO7Cwy61C7kyBKc+rZI/KokadstK4cn0GKvQ2jXHRQpHJJNSvaeXgFlz7HNQMqpnbgjI9DTDbxNKAyKRnJzVlsRggHPGKiYjAxgD2oAPsse4lCVHoOlTR2kbDJc8djTEDNwBgVYS0aQMSSuBnJPWgNgjgQEFQoPfFWVsFmGSce+KSLT5SAxZQD71J9lZSNzkn0zVWAE0kyKQsygepOMUx/D6O2WuSpPXacAVOsIyQeTTipxgj8M01G5N2Vx4REijOoMiZ4OcUs3gaRlBTVSAOhDVIwkHCliMdM1BKt1tyitnsVPP5VSUV0DUb/wg1+jKP7TilU9N2BzSjwLqKg4vrZj6H/61V5UvcA5lU9AzDv9aan28sUR3JA5O7pT93sVbzJJvBusRkFJbWRe43EH9arzaDrEIBWCKQrwAtwM1YSS+TO6dmOcYBPFTxS3LSkAmRyOx5IqdGBzl5d3+nOFl06aXPOYvmA+tNi1S5nbmxuFT+8UP8q6p9VuIFKuhcr0AwBUT+JrsKSII+OxHP6UidTFi2y5LiWE9MOp5qzHEhYDeQcfxAirDeKblmCi2BPYqo/maY2sXNwSJIcKTg9DihWBtkL+TFgs4X0LHOahOoWkZIa5jiJ/vt1q2JBIclF+mKdsgJG+JMn/AGRQ/IadzPF3aT5C3MbgdlOc/lV+Gytp8iKYAdcE4J/OpPsWmgktEGJByAcfyxVR9L0luBEy4ORtcjn69qWpJZOmJAPmYAMeC3eo2sYMktIUOOCOahaytFV1j8xQwwQ0hbIz6np07VX/ALItd6uWmJHYSnH5UmwJ5obVEYht5HJyMYqkWgPJUMPcVPNYl0CiQgA5HtUK6VdR4aKcSE9PM5wKFcrQQzW5AAIB7KTj9KX91kjGR7U5tEv58bzEechljHFWYvDczAhZwrerCizFdESeQy4VgR7inGBFBdZwAOkeOv41YHhG5BBM4IwSCTgH8qSTRpbdSWBmC8kKQCfbJp2FciAjZcMMnrjtUirCOSVUd88ZrIOqiG4CPY3hxw2yMHH0Oea0LOOS9ZsW88Q7CRQCaLCuixhNxKOCOgCmn7woIHT+VZ11qdtpspjnlWIryTkHH5Useu6W+0Jdm5Y9EhQkn8aLDTL4mK8k5prXGSQACfSo7nVniIFloVzek9DKQAD7iqtqnivWZZRHbWOkxj+NowSPxORmmo3DmNKMSygbEJ7cCo7iRIAWnuI4ADgiRwMVA/hR5EzqnieVXHJEBKj8hWJffD/w00pkN5calIPmAkLH9eKrlsCk2XZNc0gkp/acZcdlBNNfUbZwFtkuL1iM7lj2gfiaW1sLLT8m2tbeM4wCI8kfnUsl5cheZiUAztUAfyqQHR6LfXCoxe0ti3IWSbJH1x0q+/hFEtTLL4mtbV8cpEgkz+fNYn2qOQsqhg568UixuCCHLj0CjitE4roTZlS78J3jXTPb+IZLpDyQ0AQf40i6FdwuRNeR7z/y18oHH5HmteOcwq4RVBbu4ziokV7i6QAiQdwxwKzdm7lKTSsUV0+zsyZZLl72c9BIoCj8KdBqSpuEsBmcHIO4AEfStK5hsLOQb7ISykkBVYkD15JwBSQNp5YtMiwMf4UUPj8aGrBe5XTUUfJREiOOVXHFRG/nWQsEyT04zkVqJe22n7hbW1vKXPLSLyPwpTrZyVkhinGcgKgUCgDKkmu5GLvCAD3YYz+Ap0cU0pBdjgjHI6VfbWoHO14AUH909antPENvbo6mBgD/ABKAc+3PSgClBaZxGgDP2BOSae2l3hIG77OScBCoJb0p9trcVncyyxRNJLIcqFIBHrg1X1G4E9yTdpOZ8AlVYkge20frRZCuy4PDt3tJdlB/u4ycUp8Pg5LBeByWHSodK8+S5Z7a0uILZc5kBZmY9gS3T1q9ZWc9wZ3ZnO75QxOOf61SSFdmZb6bYG4MRRPM5w3cn0q5LpkULBZIgShwFzkA/wBapajCIZgFBYqcggZOalTXb4RrG1mzxA588xkE/wCFK6RSuySTQZ7ufzCgi/6aMOAPTFJJ4acAgvKxHPAxTn1e8nUBSSRwASeKY1xqrMEigulLdWXpj8aWjDUoxeHQ8ha5kZ1X+BWwG9B7mmW+iQSSO08RslB+WPJY4qd7TU3w8iTw4+6GHT3FKsd38wcSEA4MkgB/DioLIJI4PKKxCQHJzvGMfT2qgsKQyFyABjkmtZrQMCHY5J5wcVbtoLNPmli80jgBjVIlOxmyabL5KTh4zGwDLydwBGQcUyC3mRQ0kgcE9RgV0wNm8YDwsCR/DwAPSq2zTLdwBaSPKDkEngfWqaQK7Myzgtbzf52qJZ7Twnl5LD1z0FSPBp1rgtfxXgJGUUYIH1xVq7tLC6Jd1VD2QcAn2qiNIiYlxb8AcYwSR9aGIsLNorZEnmxEnCiMbwfrVVvsTToYy/lgEny4sE+3NMFsVY7YiM9eOakt/ISRhOssqY4WJTnP17VNwLztoiW5BhjnuCM4cnK/hWZFPFb3YMRDEDpt7HtirP2VNrmKExKf75yT+NR2mlrIQS5MpJOWGMfjTbfQErCS3cEO+V4XuCedpOAo9sVDbxx3CtIGRl6lAeR7Yq5NoAjRWuXjJJwFRs8Z5NOTRrC0n3xyoYiPnYgjP/16EmO6GLbbFAJY55AXnA/CoJbX7d8gRlA6hhyP8K3LU/ZQZLOf5SCNyjt6UQlYTK+XEj9WA6/WtbIWpjx6PboqBgzlRzlR/OpZDCuEWLy1x0A/rWoyOFywwD0OMCoT5YlUyE7MckHpStYCjbQQQ5YweYeoGcVbiuwUkCQshB5HUAfWi41BGwscaBegIXk/jUVreJbLKZIxKzEEE54HpUOyKsVtxkLxB2QE8gHGaguI33rEQEdQOPQdqlvr1LmZ2itzaxgAAMwOT/SqcbQoQGZ2bnPOcmluCRI9oEUBJQ/PIOTilS1BRpSzLGDtLKcgH6VBeCYDMLqAOzd6om5u3JQQEKPmPzYBpN2KSuX5dMnbLRq06ZyrsuOPfFR+TKD+9ClgeijpSW14sXyuWD9cMSana+R1wI3cnuABRcLFb94WIBAHtSFJI8nOD2I61ZF5aRkpLBOXI4kTG0H370W17p8oJlvooSDyC2CtFybFO3JuVkRjJGcEBsck1Wbw/dSzJPLcRyonAV3JbHoB0rpR9hfAiuVlLcAg4H60r6TciYqltIUz8rccj1pkmbpVlHP5h837A8bYWWZAVAPt3FXmggt4wkWoyTEZ3AxgBz7HsKjntpISRKGUD170ls9kWAd5cjkccE1TdirElvKLeTzATnA6mtH+1LCKQGaVVBGGVyCD6jHpVYNZbChG8EcdsGohAm0Eqr55yQCaE7BYvNeaXqe8C3tYzGMK8SYJ9uvSsu6gtGQBZ3Fyc5jyAuO2B2+tPe1Q4YRg+hA6GohaDfnaM98jrScmwSsU/srRFlLgjGMr2H1qNYSibEJIznFbFv8AZYSRc2Zuk7ASFQD68dfpVdkV97qoQbsBR/LnrU2GZpt5FcPuJbP3W6GmXUzQxF3cRIDyScA1osqjIyS3Q+1QtbxSKyugdSc/MM81DAzNN1OYXSSw7QUB2l1zk/T0rch8Y61Z2kkQ+yTM5OZGi5XP9Kge/iiiZDDFGrDlgmDgelQWk+6QuGCBegIzUOCb1KUmloUo5rthILl45JWbJljTGPb6VLDd6gYDjyyd2FLgnA+hq407yuRjAPPA6085YhQdox3FNRE3crYu5CCLSVwe6IcH+lPSOXBYxMi+rAc/jWh9pu443RJZEgJ2gjoarySeUhB3OCOlXZCK0X2mV9pQmMHhiQB9BUlwtxb2hRYJLiUkgTs2FjH+73FSRxylEeQAADgKMYHpioL3XNRt9PeDStI26i52/a7qUMoHPIHalogFlspzEjiCUDgs54BPf8KkQTLHsCKEY5Lk4IA9KjsodQ+zxNezm7uWGWdTwfw7VbG/bkgZ9hipSuBF5ZxuY5K8AE84prhQpIOFXnBPP09zVk+QGQCKRph95y2EA9MdzSvGW5AAA6cUNDsiMWjKVeQRkEZULySD6mpknaLdGqL6k45Ap8UZK4xg/wAqa0scRcmRC3cA8j2oWgWGCbzACEDA9am8wHCMAFPAHpRHGJ0Z1GEHUg9KUxQ+aiO7YPPyjP0our6jSPTPhEm5NSlfa5ykQYDk59/TgV6ZIRvI6+9cD8K7MQeHnKgJNPPkDHQDGDXf+WGAUkFzySTwDXXUxlChFc0rGHI5N2K7gE4pRKIY55mONqk/Q0wkuGAOHBx9MGoUiXU5PJR2kTo6gYHHvUVcfSpRUt7gqd9ybRUWKxDkM0lwd+Bz61el0sTwbZZpkLjJWPAwPTNSoi2KrEkiRKBgKByBQ8iPxln+uSDXzeNzxcrjFWKjT1uVI7G2t1WC3XKDBJU859Se9R3d1HGxSP55TwQTwPepLu5McEioBHxwRx/k1mqylgEBZicFiOv41+a4vEU5zbjuzuhBvcRVczqZGMjZOByQKLe5uLW/lgdVkjZd4OcHFNdSkzOsjBl+UYPB/CqtzctPgyBd0fAIBGRXke0UJaM6VFy0N+0uFuIwSuCDwOtStsYlMI0hGcEZP4jtXISahdwMGiuTGnQKEBApfOuBIJormQSn7xbnNejHMFy8trieGk3dHYoqxBgFwevHc1HbyCaR0IwRyR1rk5dS1QDK3MTL6Mhz+lWbXUrxM7pUy2OQnP0qY4znmlbREvDTSvc37mJOR17VUkgXyzwVHcj+VQxalI2fNiDgdx1J9/SrEeo2c2Yj8j9NjVlVoxrSbjZAuaBEHG392Ao9OtU5pyrbSCrehq35bITtUIvPDHJp7TOFXdHGxHG4jmvPeDnPRysaqai9FcpRpJKpIBGemRVpbWZbOFl5IPzZ44p1xrK6dAZJ0VR0UAck1nHXItQO1mKD+5yBWscNh6XuzndsL1KmqWhceZYQWjHmHtk4ANZV5E14GSaQsCMkDjB/wqyZQQcDAqNCocEnKj07108lKC5YHRGLWrCMiKNEBIVRjk1BcPjI6H3FRANGWBbcSxPPYHoKzhft9t+z481pH2Kvv6/SvLxVR8vIjqpw6m1oNpHdaibhxlbYcE9Ae3Ncl4s1cX/iKQq2Vh3IMH7pHH+NdPqs8uhaVHZWrB7qUnJx1JHWvLUlYaperI2XeQqT1yQT/wDXraT9lh401v1HhqXtqrqP5HY6dIHEb5zuIOfUZrH1UG21y9DqQkm109MgYJFWrCdo4YgDynAYd/eqPiOYyT2jnqdy9c+9cWIp89Cx6lNctQYJScAHB5OB+tRSXoMTIG3A9SMciqpkzx0NQuSAeOfavnlScUd7SZaN95KBFGRnnnNQ3sy3KoCARuB6YqkxDPgHOc8etSx273F3bKCQgYFgBzip5ZsfJFK5fvYka3jUIpAcZ47VueH9Cs9TtTDLD5rKxfykbaDz3PrVGeIWQEkikISQNwxkVZtPEZjuYNOsIFfUpzt2qeEBPU+9enlmFrYjFRhDc4cS7U20z1Hw/qVromlurwx2kKEqFQEFiPfv9aoXOuG+ujPbPPBn5UAj3A/nXQ+H/DcOmaakV2q3dw4DSNIoIz6DNbUcXkIqRRoiD7qqMYr+mcHgcRGjCE52suh+e1asHOTijE0y7+32JMmUuo/ldAuM++K1re2kKlXYrCRyCOv59KU6f/xMI7lTtO3Dlf4jVmcsXCAHYRyRX0UIuMbN3ONu7K7P5pCQgCEdcDGT6VLGoyQBggdKckQGQAM9emKk28Acg9OKsQ0AkcEZ9aeM4BxxS45IPIoCgZGMD3oACODj8qMd8ZPpSntk0m0c46H3oAQKTgZ468DFJuA2g9TxTiDkAjI/lR+Qzz9aAGbRt64Hc0m05BzkAZJI61ISNuQMj2FNbjaMHBPYUAVjC4JZJSpPJDDIoxcLkExMT0bpVjBJBIFNxycjGffpQBXK3BYAvGB3AGc0CPAAPLA5yfSpiASCOvrikZSAOQTQBFycg5JpCDjB5NSEHsP/AK9NYc4IPSgBhUE4zTeORkY96kK8jPJppGc5GPY9qAI8HIJBzzikIznJ6HjFSY5J6D0phU5yBgY5oAYVwSe+OKTnk4z9KfyCCRil4yRincCIrxwfzpCAeCcCnkY5zgnpQR2IyaoCIgAkg5Jprcc4zUnsTk+tNOe45zxQBEV7EfhUJUSnJwU7DPU1LcttjJHB6Ck2bECgHsAB6mgCJ8LEjk4LkgDHp71AQGOWO1ACxJ9O9W74BXiiB4iBBPqT2rlfiBrY0LwtdSqxSWVTGpzjGRyaV7FxV3Y+cv2hfiGbp9VlSMvb2wFnaqXwpZuCfrj+dfNkls1rPFbTbVZULHy8Eg49e9el/E6/h1DU9CtZ7iMW4tpLyUqpJeTcQAc9+Bya8ts1luddkllUFAxZWzk47fhXDN3Z9HShywSL2nacYLcBpGLynzJdwxk9hj2rcs7Iu6OWVY1BzkdT6VDKDMjOCS3Qk85NTXWY7SO0QBmYGV1JwcD1z0qL2Ltcw9Ykku72UmWMLtJIyMADtmucs9MudRulEcZIZwq57+grSltnvL6G3WDYJ5AuQvCr7epr1G28L6b4MsU1i8hnW5dDDbJO2Nx/vlR0FK12Dlyqx5X4g8KW+kTsksytOIy0uBlEPpnuawGslbS0vCMBwXEYGCUHVvYV0d9bS+JNQeyTzTb+YWuJowcOxOdoNbeqaLFb6JcBVIknK2sEBXqOnXrimgexh/DbwsNasV1UgpDNIQMjqB2z6+9d1qvhm2bYiR4iXrI3zMD6c9a6Tw9pFrofh6ysIUCGFACo7sep+lSXlhLchEjOHJLEY5AA5NbRjY5nLXU8b8UaeZI3iQLEkWSGZMF19h6+9eJ+Mlja9eFBgBcEjjP49zX0l46tHnjZXhIAiLgqduCOhz3FfOd5aSalcPIZAWVivPQnOKdrClqcfcM8dotsjkqTliRlj6c03VLZ7WSONY1ywU/KcgZ759a19Z0d7Au5TMqjIXsQe4qKezeWxtniGCD5chxkA9Rz2zQZ2F1bTp30tFjBK7NzjOQMdwa5PTbj7DqAdwzKQTlRkjH8zXqumWjXUEcGNwlQqV7HHY155rGmy+H9b8qaN4ogBJuK8hSeq+uOmKpMloq6koS9hvFAAfG8AdMnofc0mtTAXjxRs6BiM5OSuBx/+qtA2aXc81vIxMZjMqsDj5hyOevNY0sRGp2yO2dzAhmPemQlc15rk6NqM9kHDvGirJJjAIK5Ix+NVLy6DWICkFQSF2dcfWqmsTg+ILuR0yGYAkc44x071p3NkILeBpkYwkfTNBRp+HMxRrEQsUUjqzBjyB+Her7aoY/EtyHO23jUNalv4G7HNYuljyJnRyFNwQynPAwOntmrt8jxPBK6DGcSAnIJB7elYM2hodP4p01NXh01w+LmQBmkC4AYUvidZbryC5AlESoxHBBA/rT/AA8RqDeVIkypGu6NzyAK1be1jvkuBewIbpciG4UdR6MP61DdjUw/Dk7MJ7dgznyz8zHkH1zXZ+HfDL6nBHfiJpREcSQE847kj0qnoPhdre4SaQeXEDkkrkEGvYdL0s6PLbTxGMo643KR86kdCO9Q5FRXMznNM8O3egQ3F1piiW3nBM+lynIljPUr6EVJc2ht7Jb+y3nT1IBdwcQsf4G/HjNd42mSJdqyOGsgAyMB8wfqcn0puueGl1XRdRl0+43xsRHcWJOA54IIA75FQ9TpjaJwjrb3ELkY3kEkKORnqc0/T9SttJjt7fUHNtC7BTKeCR61ZsJYraae0a2e2dgMQyA7kGMEe4B70/xHoytqUGmXdqNRsJYj5kkR+4MdQfUZ/Ss7G5P4s8F3egxLrVr5d7p8g3x3EHbOMZHrVLw54hdbi3uQ/l31sctg7S3PIqjoXxC1n4eE+G54ItZ0SOcqkkpIlMbD7pB4IHrVvU9Glgm/tOC2ltrBmDRCReSCeQD/ABYzWijqmjBttNM+3PA99a3ukQXCRMgngVg7PvKMRyCevWuj0qZ7SJoJI5ZVZtwcLxn8a8b/AGe7y5ufDkpmdHtGdhGGPzqw6D6V7VDGxtkKFmdR95mP4jnrXoR2Pn6q5ZMmSSC4eOFGEzSvt2KeQfpXSWGkppUe2JysuN0ke47XX6djVbR7WJIobkxq7kcPjBJ9KtXN0UywwJDnJU5wPStTkbuULy/OoeWxBRQdu0jAB6ce1S2kZGTg4B9aqIhacDAeMZbg9ST0rUt0IUEDAzjHpVXAtQqMYAxirSZOOlQpnAAxmp0w2ADn36UyCVASQRkHpn0q7EuUIxuPXFVI1zkZyT2IrQt1DuIyCAwzleDkUPQCZ0W4twjOFcLkZ6is94RPexM5wI/mZ1OOgwOa0ZlibJMe9UBOScEH0rIv4FvAlslysCkksMYJPYYqUBzPxisF1TwxFITtEco+bGeD/wDqrxG+0S4twhieMx5GSeCQa+gfHdib/wAHXMYYp5WDlhjOP/114jc6fJBZ+cWV4hyWBzXPWjdHRTZkS6VLESFbfkHORwKzR9ptgAYyXGcbhgH8a13lK4wckjIOeoqGa+O0rKofAwDjoK8+UUjVXZHD5l0gacxRSHpGAeR65qIq4cqyIQOhBPNTQ3qIwD4YEYG70p3mQOxDkbexUVNkWZUs8kTnFs5XPDEjBqtLfvHIQ0TKpGQw6D+tbr28NwXKykgDJ3rjA9qiNnBIoBnUL2YDLE+mPSocX0EjIS8D4YHI9xV631ARsGQkOAVBB5APWmSaejOzIAgGA3PBx3q7HoTXECPE8OTzyeaEhvQiGqxKxUHLd+Mc/wBamj1MMcBsA/hUcvhS5jwSAfUgg/yqe28LOxCzIMk9c5rVRkxXLcOrPGMgKw6ZJ61MusSsNxhDDpwcClXwq0OWM4RAMncKjk0y1SEqEdSw+8jnkjvinyyW5CaLseogqGKEeoHNK12ZQdpYE8AE9Kx2tlChEllUZ6salGlXwDFL+Ag/d3HGPqaE2NO5f3kHIDbfU9c0jXLRAkEA+pGaZp2jXcQcTajC4PILEce3XmmXen3pkOya3dCQAQc8/hTAnh1ERzoZSXTOSM9fateLWdNVwTZSIe5Djp9KwobG/QFZLaGQHgNG1Q3NtqVuCTZQOSQFcOdwz2+lJSfYdjoppdKdt8ZlQHnDAZP60qWOlXAJaLf1wWOD+hrlvtF1AGWe0KSLxhZAc/jiojrFxAGLWzhT0YHIFPmXYq3mdY+i6GygSyzoD1Cnj8+tVp/CumjItr90QjksQTXMz668oI2MgGM+tVhfMzkg5BGdx7UuZPoL5mjqeiWwXbHfC5AODg8rj61F4f8ADj3/AIgtYoJS7xksWkGMDHf2qi5nkRhHLboxBIMrhcmt/wCHlxfafrEbPAt+ZBtZrdt+0f5xVw32MZaI9o0zQZosSSOJVJyMHJB9M02dJRM4CYKnlWPNaGkaoy2Ls0DrtyFLLjk98VmNqlmshM10olJO75Sc11qxkiYoyKSVJxzwOtIEMwJAIHfjBH4UqatYJgC7UN67ScfpUv8AbMAYiO5jkfqOMfjk9BV2Q7sy76AGXeDtCjaR71AEO4gggdie9Nn1GN5pAblS+4tkkEH6YqJL8SE5fcR1Bxx+VYmiuOeIAkEAgd6YsTvkiMkZ4NPe5BwAAAen1p3mEKADgemaLhdiBCc4GT3pAnfOCM5FDF1/EZ4NItwUyWIBoC7Jo/MDfKm4Eck9qY0rxkAQM4JPC80ovST0UH1JxU8crAqA2GJ4GcZFNahcqfaRICDEUPbdjmq5cA4AzWtLG/zFlDnOTg9RVaSKBwCIsDHO4kZp2GjMecDICMx9eKas8D53xEY5ILdfyq8Y4lwRGpA75zmk8uJycopGOlTYq4kEkDKAIuCMjaasxhDwARkd6jWG2YApEFcdSpI/Sp1iHIGA6/3j0NBLdiSOIKCEAjPcjmopZZI0J7juBnIqxFCWQljh887T1oZQGIIOcdx1qybmBcSSFhkNx1OOtR+UzYLfMDz6Yrcn2MoUDBHPSqMylHwEJB7iotcaZSeI4wMgUixO2NrBT7itBYFKgk8nnB7UFFQZ6ClYopNG4PAyakjDrkkYHoasAgkkdOxp4XdjIwKdgI1ZFByQAKAyNkA5qUog5KbjUqrAVAf92T344qrEFcHoQOKCpPYAetTlY0OFbKDuwxRxkjvRYCuYwMgDJHtT0Dc5AyPSpghzkgfhSupwAACM/lRYCAgkcioiCpO5AR0B9KuhC2CADTZIjuByAvfnvUjuism0EckdsVKGA5JwKSSHaQAAR9c4pjHHBBOT1oETeZG5UHg4xnNOfCkAMB+Oc1C9uWAOCB1yB1pVjKISoyAasCbzTgZIJpp+bPOBUXJyDxTRE5YlX5PrSuBMyg4zk/Q1HKpwFViOaVEm5CrvPTApDbFSSTtPcGmOw3ZKeoA+pobcuBnB9akVSoxnJApjsDweDU2sIjLycEvuA6DFS2uoXdlI7xMBuGSGGcVCzgEAEE9qQ3LDIKA/7QJzSTsG5rJ4m1BepidvUoRj9aH8V3qgB7S1lU8dCc1lefkgHJNSLKF6DI/nVc7FZGgNb+0AGTTLZifbnFPt7/TpbkRXOmKqEjLIOlZTXaZAK4Prmmm8U56HPH1pqTFY7lPDOh3MayLBlG5BXPFQ6l4OsltHksi6vgkLjOa42C/uIHDW1w8A6EAk/wA6uL4j1eJdov8AH1QGtedEcrKwRI5jHIuZQTuUrgikdYi20OwJ6YHT8aQPNcsZJphLIx+/0pHkKbgGyAOcd6ylboUg8thnDsT6k0xxIuASzk9MLmo2kY4IYgZ7CtHT9V8lwJYFlVuCcgYHfmklcLlPL8D5h6jpUqSheoPFat/aWl0Fe0nCHHIDDgemKzvLgZij3sAfqQxxiqasNSuNa6AJPQe9PF9A2C7Rqeh4xmkbTUmBC39qTjjBH86i/sRt+S8EqA/ejmwfy6UhXJZBaTIQIwCPRev41Sn0u2YkksCegx1P4Vrpp+nKuyW3nDKOXSTIJ/Og6VaMSEu7hT2EgGBTUbiuc1PpanJC5J4I7H8KpR2ZRiqkgDouMAV2q6KJM+XcpKw6jOMUv/CPzMmWVCR/cYHNPkHc5CKMxsOxznNX1ZtoAbHfmtebw+xUlEkDehQ1VbSZU4I565ZSB+dTytBoUmyc5pBvOQzZU9jg4qd4CoyXVx/snpUTA9AcGpasAxrVGGQATUbWgVSQCR6kdKsbTwc80qrvyCwA9SaRVjO+xkE7WIyc0pV4wQBmtEwhQCCCPQGkCr3UH60DWpkSRDBIXBqA4GQBn3rfazWToME1Vk0olztbB7ZoauBj8FiCpB96mURcFunfFXH0OfJJkJHYZHFRHSnI5IwDjNKwFfKZwCQKUhQCRyfpVuLSyr5ZiVx0zmlm04FcF2A9B1NFgK20HBByKTaenU04x7PlBJAGNxqVIIiAS7Ag5FFiblcqTkE4HtSiFzgocnpzV+K2ToSWJ6E1MtoAQQOKfKO5nm1kGCDk44BHWoXjmXgIpPsa2vs7nnBA9aheydgQFLZ4NTyhcyHVnQhhgegqu1ueAAQO3FbTWgjUnaxwOSBnFVxEHOQGH1p8tx3MkwyjJKE+nvSx71IynPvWmVBB7VXeBiSegqeVjUrlcKGyeBTlhGeac1s/XpTNrg4A/OpHe48xJksRg1E8SluB1p/mMckgA+1J9qKgDYrE/wAR7UD1IHtAzZLhR0wR1/Gq0tgrMSDlecL6VpecpGShI9aP3bAkjA96bJsc3c6XLgmF9jjoSM1zmr2+r5JEEcj5ALIvQfQV6T5ETYGCM9cVBPZpkYJAzg5rKVNS6kuFzzeysZLkMZHSBwcHcuMms7XdN1ezZbixaF1PTHUEd69JuNIiZgxRGI6FugrNutFErFFLIR2A4NYexfQy5GtjzW01nxE8yR3d8ShblduOPqK6qGJpIAXm3ue5B4q1c+H5I0YlQ6g5wB3rOmjaHc28ow5x1p8jRsrpWK97byKjEysCeMqcYFZZtNmPmZumMsTn3q6mrziTGGB7M68Glm1iUZCWkch7bh1rJvzArJGxBIOBnmnp5qMQUOOoJHB9s1PZ6tqLOUfTLZEUZO4kZH5Vt2niKS3A/wCJVaFTjOHJ/mMUlrrcdjDDumR9nkAJ6hSQakVGKnMTAY7jFdZ/wnVtEgK6GCw/ukHn6Go28fySHC6PAV7BwAR+lO+gJHNQGaEI8KkEEcYJxXRWur6kqhGWJ1Y4LABv0xT08ZsWGdOiQ+oUHFWI/GU0WWS0hBPUqoyalstE50wX8eJYYgSOqxAfyFYGsfDaG4AliZlcdChOR9fathvF13KoDQxIT/d7VE2tXkjhvNCr6YwR+NK8WDSZwd/a6r4bOPsolAHBYZwPXmuYn+JEdjKyS26SSD5mUEAivXZr0T4FzGLhcdHY8/lWTe+BvD2uxkS6bDFKed5Xd/P/ABpWje5HLJbM5TQfHemaugCzNFL3BIAH4muwhu0MYZHDDGcg5riNR+Etpa3JltFbA52gkKR9K07G0ubSMQkiKNBk7R0AolU5C1VlDSR1cd0HyocAH1OKeYDLkh1I7lSDXAy6wI5GBmEyE8EcZFa2n6xESgAZAePXNXCpznVTqKR04sVHOQfxpk+nSlTsMagjrjmpbTU9PSIGWFyQcbvMwT+laQ1TRZYwCkh4wR5gP9K05zpcEcu6z2soIjTeOQe31qe0umnYByFJOTg9TW0y6ZdSFQxGegJ5xSSaXp+DslXOOgPNVzXMeV30ZT2BsnzCPQZpDayjJDFh2HpRc2RhGI3wM/xHrWTNd3sQOAuScBd2CaEgbsaiXE1oMkAj1IBqGS8MkhLoBn+JRismO9vGJM0agf3SeasxLPMeYCBnqG3fyqdQTuXVclh5chVjxtIp32rUYPkjnjJ7DANUp7SRThzg9h0zTUsblFJK7EPRgc5ouUasGr36EeaquAcYYYFaUWrSuuSFQHoBXMJp8ysCblyTzhjmr1uphByST1+tCTKVkbpuxJy5zj1FRG4iUkkMwHJAHP4Cs1rhwQAMj1pVuHLYAbHYU1G4cyNuPU1jAKRFRjv1/Kq9xcPMS20nJ9MYqCAO+CAT7+lWlRgoJBIHHTNVyhzIzpXuUYFXwO6kZBFQPcMeZCq5/DNbJTfkbGB+hqJ7ZCPnjAPT5hmiz6CcjILocksAPU0OAxADZxzwetaLabbOMNFuOfXA/Kmvo9swABZR2G48VdmTzooGJ3GC2QeymoH092JOHI9+1ajaQij93OQBzg5JH41Pb2QjXLT+Ye2RjFRZod7nPnRyckpn0pj6OEXAjULnOFXFdcltuTAIx9KbLp4ZcAqBTV0TyxZwNzoSkuTApU9WB5HtWPcaDAMgR7STjIHX8a9Ml0+LB3AZ+nWqraREwIVgpPLK2AKu6ZjKnfY8rvPD0dxnJIwMEL1NYVx4MtbZ2KREO4ydzda9jm0OJsqGAYnAwP61kXnh8FirYdh3GDxTjyp6mPsWjw3VdGu4Gby0IUHA5zWaJb20ciUM8GMngkg17hdaJCFyVAGcZrKvPDduAdyBSemR1qnZ7Cs+h5Q91DdRB1UoV/5aOME/hWNeG0nlJQtkHq3evTr/AMIW07MmMD0BxXPXPw5GXZdzAHhT2/GpSHqtziUsg04wPlOMEHOKtT6EiQvI5YDPJPTFaV14a1GzmAjQmMHjaORWXqFlq7FgEk24xgjr+NDdhXRHpenD7U4iKlQOMnBNdKumxthmY7tuCpPAPr9a5zQ7G6jkLXMBUg5yTiuyhdZQuNqkDB561zydthqSMDUdNeKFyCZHx37VnNYSmEZGUI7DLE+1dnNbq6ElweOhFQ2iRQziR1DnPQ9BURmwcjzu80lxOzhXUkYIcYqmdKcEgkAY42nvXpN5FYyNIN++Z+MHkYqovhlWIMKRoDy2OM1rGoupJwBsJI48sMH07inQW4KkAgnvx0rtbjw/LHkOhjAPGec+9Vo9PFsCDFGpBzuXqavmTK5Wcwtqi5MoZgBgFTjBpPJCMMfMO+K6KbSUkdRKwKsclY+D+dS2+lwPKhmOUB2gLwQPQ+9VdD5WYUa4TDLuBPBA6UySMBl2gj6nOa6qfSIQh8osF6cdhWa+mmJShO8E8NjkUrj5TIjZkckgFR0JrUsZVkIA78jIqvNYsgIx0ySKqIWi53EKeh9PxqkrkvQ1byY+WyucL1C54B9axZX+YEHOOlEt4ZQQSSBxnPWq+S2Sc4p2FoWY7mVGJV2AIxxWlps4WUK3PGMnvWVGE3pvYDPetTTZExsUbnJBDMOB+NTJaAj9Ao1G4lg4PuTj8qsLtyQRkU4soYAjJ9acWHXGcVqMmhlSIAooBHqOtSSXbSDB2g+q8VU8xBkkZPY5ppYEjPIzyPWncC0TnBzn60jSN0GB9QDUBkQAHGAOnPSmm7QA8/jRcCUM5wSAPYCnEPzt4PuKhF4mQQcmnG6IBIOPqKm4m7jgXIIKkn2Gab5ZUkkZGeQRnNOSdWAIZiPRaGmGSACT70xEE5jQcQgE8cDFYj/2pBds1swjgYjcG7iugOG6DJpQgGCRn2NOzYLQoLqDooLxMzd8DFV5dcZMkW8xx/s1ryrH3jyexpBLZR4WdJCQPvL3P0xTswMe112OfOZHjb0ZSKvJqUKgFp1PGSM9KtpdaZIQiRlz7gj+lKBAGBVEUe4FKw7kUeqW7NtWUO2M4U5xUy3iNjDYPoTSiBN2UVQCOQB1qKdIYR+9ZUI7t2paoRZW4QnAPNSLIP7jOP8AZFYE93Zgki7VT6qaoPqkUUmI7+ck9lxU8yGlc7ISkAERN+NIHYtgIc+w6Vx519+B5xLdiWpF127fIFxvHotHMgsdk24dY2I+nSonmCggRg88ZrkR4hvkbImAwcbStObxJeDOAjMeMBeT+PajmQWOiaKRySF4/Ko/KOSCQCD0Jrmzq1/cHaEwT71CdQuHyC5yDg4HSs3JDsdQ8YjwS64PuKia4hU4aWPHfGDXKzXJU4kcknoCetRrd2zYDScj+6elHMOx08v2aY8zxknnIPH6UxtNsbgAGbJHYDisdLq2RARBkf3icVML+LIKAEY6HPFVdMPQvtpNhFnDkHGc5wKYsGmxjJdyfZjzVNrtyBsRSc9Se1WEu3BA+zb/AHI4pXQalqG8s4ZQUSUKO5JOa17fxHBarmC0JI7kknP41im9uXXDoIk/uhcZ/GmCcICd2KdxWOnHiy5cYKbAew9KhOqxS5Z9xP8AtHgVzzXBccOR/u80RxtKTuLAD+E9D70KQJWN9dVtcAeZg+mOlMbUoMkhmcHryax3tCVHOBj8qiaz2AkyFh9ad2BryaxFGCFikPfcCDSpqwkAIR1z/Cy4x+NZ0BeLBQ49DjpSzC6dSUuNo7j1ouwL762YeFiDnPUn+lB1uaMb0lMRPJwBxWWunjdve4cnuBgCplCLwInk92YYoux3RM2s3d7kC7eQ9yG6fhVSZL2XJNwwA9OMfWri3ZVAFtoom6ZUc1DJPPICJJTsPYDFJgjO+y3ByTOHHqx60ggdSAXGe5HOKuG0VyCSxPbBo+xZIAlZCeMcHFRYdyrsKgfMCaQswIycVcfSkHJkMh7kACmfYQWI37RjqwosCdyDeTgZxUkbhGALkHvk04WQJA3Aj1pJNIS4BRpyoPoaQ9CzFqEcHLiNwR3INWF1oMo2RRnHQMOtYMmgWlo4cSu5H95yQPwocBhhH4H900XYtGb39tHIDRJGeoLAUh8SImQ0sec9ABXPz6a67TIGKtzwc/pTBbonJGQPWnzsLI6ZdYWYDAB9+lRyahJIDiZl9DgHFY0UqKuQcD0zUglVhgMAfrRz3CyNMrbTjMtzIrd8rnP5UxkhTgTsw7DBqojR8ksAc4zUcrpkgShwD1U8Gk2MneJC2Q7D6GkCgnBdiPY1TMqjBLbqa14FGNxH0paAaICqeRgdeaGjVgSHJ9s9KymuiQRl2J6EnpTDdyqDsODjj60rodjUNsXOS4APAApDpyF8O5U+hIArLW+uVw7sGC9Vqr9rnDEGdiuckE5/WldBZm/FYRnIDKAOOT0qVNPDKSZAw9SQMCue+3tjG8kA5HOeaf8Abpdo3jcPQGmpILM2/syLkBufSnmBFUDepJ965o6pK+QiMvYkmp4ZS2MyFyTwADx+NPmVwszd+zFs4dR65IFRNbI4IdyB6AdarQEO4DkkDqM9K14Y7KVVDPIWA42kYNVa5LuiitmigkEgjpz1pfIQdTk1pfYIHBAkOzPc8/nT4PD1tPuJuHBHO0njH1quXsRzWMporYAlgpH91j1qOT7GgypRn7gdR7Vuf8IrbOMiVNrcguSM1XufCthEqljG7k9m7/WpcGg5jMN3p0UZG5xIegAGB+dRf2vYrgEkjv8AMOf1qxLoFrLgEkkk/IXzVCbQLFjj96COMBuKLDvcWXWrA/6tXlJ7Ljj8aryavZREFwVYjIBPIpy6BYRfeMhA/hUkfrmmPYQDIXBPuKLFiHW9OIAIkc+nY0o1OyJAWAI3bLcmo10+AEgjJ7Yp32GDcCUzjoc9KQEgnjcliGCn8atW4jIII57HPT8KhitkTA24HWrsUKjAAySetAr2HRoCSQc9ulWUjIBJ4HvT4o1AJJyKsxqmwB3Un0qooTZXVwOclh9akE6MSSCpFSZtYiflDH0U0G9tWBH2Zh2yxIq1oJ6kLXkSAgxPL/ukDFV2vxk4hZB7kGrBKSZCRAH6momtWkIxEDz0J60ncCv/AGyQxAiyB3I4P41G+tSxkgBlPotX1sQDtdCh7BTwKetgmSAoPvU8sgujMOuzy4xFvPo3FNOo3cpUmJAO2CBj8hzW39gibH7vB9Sc0o0dGwURQD6tT5WF0ZInlkxkAn2GKmjEo5UlcdxWqmmKoIAAFL9gaPkEEU+RiuZptmc5J5pq6Wpbc5yM521q/ZpSAQq4PQk45pVt5AfmwB04OeafKK5nNp0AwwTnHIPeoHs0AykSg9jyMVsyQNg4GSfWq8kDkAqcH6UcoXMt7NSQwjwQOozzTGtWHJHParz2V6zER8g9hUb214hIaNgT1wOtTa5SZRS0RWLEfMRjOaa0IU4AGMVaa2uXyEiYnPPHSoJ1S1OLu6t7X08yUA/lmlaw72BIUOAQCeoJoa3iD4JyTycHmqDa3p6EAX8UjjgBCDn8qa+t2YywS4d/VU6/jUiuW5YBkBMkfzpkVm+cIGYk5IGTisubxDNKdlrahGPAMpyfrxVSW41m4kCterEhH3VUAmklcTZ1cOn3MZB87AP+yQP1pHvLe0d/tN7FCQcBWcAn3rjpfDM+pOxuNXuSuB8ry7V/ICr9p4V0q32MCJ5V4Mm8tg/U1VhJtmjdfEbS7GUQiWS5ccBY4yQT6ZqvL8SLtiRbaIAO0k7YB/CtG1srBFDmATuOcsQR+FWZLe1uQAtp5ZxwQeDSshpM5m58W6/fbUiktLUN1KqSV+lZt1p896QdR1y6kJ6RoxAP4Cu9TTLPAP2Z8jrhePzp/wDZ9k2QbQfUnrVcvmFjhLTw9psLBzKHJI58suCPck8V0FrbQCPCJFGQeGAx+IroItNhKFkg2KDjIOKkNhEMEQRgDoQOR+PrSUbDV0ZcT+REUW9dCeCnXOaq72UkLPKSQQQxyB9K3BawxE740YNz16flUSy2gYqqI7g/dBzinyhqYTSTwhiWaRj0LDJFV5JdRvGMcbHcwAJVQT9MYrp7u2ZogzoEGMgY6VkyROhBikeI5zlPX61NrFlBNDvShL+eT7xDj8e1MbSnikVmupCQPuADA9+lb9tBqVzDk3NwEPBZziqklokE2xWM7dDIOmadrakGDc6ZO0pa2vGifPOYwQRVmHw7qEjALqEBYjOWUjFa4sjnJJyeyDk+1PEE0yAR7gOjAZI+maEDMifwrfxRPI+pWrkdFAPP41TXRtVTOxoAv98kgCt2W2kjJR8bj0BGKu208cVs2bQ3LkfeZsLnuKoVmcTPpmtyuQH02THTfKQDUJ03XkQs1vZb/wCHy5CVx9OtdsUVkBFtEO5G3p7UqOijJiU9gAMVAWZxBjurKzM13l5AcGGBSSfoSappqk82QdI1PBHysYgB+PNekw3UCcfYFLHqznI+oFDTIpJETISc5xjNOwtUeZi5u95J0q7BHA3ADNTbpXyJreWFhyVc9Pyr0aS689w0rlxjbzzQsFpJnMMbH/a71NitTzeLUoNLmMqTMsq5UuVLLg+hqxa+MZrdi8F3GmerSR5P6jOK9FbRIb4K6pGqD+EgAA+gHehfDFo5VTaxlj1+QHNNIhs4yLxNf6rG0cep2sbqM7i2wEfTvVZJp3LvLqYu5VO0RtINmPY16AfCFnuDG3hQLzgKBmpH8G6TdHdLagn0AAAHtV2uJPsjze+1a9CghILYKOCkh5+pNMg1e9niUNPuBGcrJkEV6LJ4H0NAQIUQ4xtc5zWFqvhXRLG3lC2kYcA7fLJGD9FrNo0jI5hZ5TKAbhlBIG5R933q22rXSgpHf3EqAgFlzyfTFP8ADVlZXt60N9YX8So2BLAjhXHHJ3DIxzXbaroelx6W0GjWkk1y4Iycgg468is3KztY3Ubq9zj0vrkxgSanMrHoBnIqSHVHYFJGklxxnPJ96gi8H6+JCjWEhB5yzg1bi8IeJ7Fw8Nkkh5B3ehrWMWYyaRaEKSpl0Axz8+ARR9ltnyTMyHqCAOKa3gvxJOVke0iDZzgk8frVmTwrrVpGGdICo6qh+b8qpRYuZDYIBsJE28Dk57/jTZIJCSQARjrnpVi30jW5hmSyjiUcDzZNuR+WKi1S01TR4lnubKQwE43W7Bzj6UcoXJbWzZ4w8qgnsAKlaIKCBgCotKE+oQmVAYxjIS5YAgfh0rQXSdQKElbYDBIJkzVJBdGfHbSHJY7vfHapGtIiqgIWmJwSTxj6UPaTqwEtzGuOuw5FVo9TlindirARHhzGSCB1NCXkBbmi85kgtbNhJ3LEZNMNlLG+JQqspwQDnB+veodQ8T6e9wsySl3x3YAfTFOHiKzMQeS3UDsyyDA/OlogV2OmtEwC+WBPAx3q3BoZ8o3Jj3oDk7gMYFZd54qhkYCA7E77VDEH2NRRa2HBEjMw9QcY/Kn7otTRunRnGxQqjH3RgGrskUVraxzxXMZJAJjLfN78VhjV7RQQ+9h6KP61Xeexl2tBGyHOGZycn256UcyHqdFJf2xi8xpUlOOIieRWfGXnkBSNdrZwXAAA/His55LRmRbeCUOv3mxlT9DTnsZZkRi8kiDOFY/KB6CkpXGtBL+3msWeR1V42OBtIO38RWSb+2klWI3kFs7cjzZAMj157cVtFXRQHORjgE0wafBcq5OnWUzucmWeMMw9hngD2FJoRWjWxhYxy3tvcyEAhYnEi49SR0NLew6fCAUvFeRiPlUdB61aurGJgiCK2tVHOIlCgj3x1p6WVrFGFWCMH+8BjNKwfMynhEgzEweIcknjJ+lMFq8oyvBbgE960t8CuECLu9AOBVwX9tbWzCQQoFPMzZ+XP0qbFXZhppbli7xKoJwAOf1qyNM6nocYOO9WWvbckSPeCWPGFKDg1bS5t7mEGFWznGSMY96dkGpQGjh0EbZVc5ww71XfwjaTyl5Sjlj/AAxgAVqfPBIS7ZX+8pz+tWJLmCRVEKnPU5YHFFkGpiy+BLIokqpHK+fljC9Md/T9KJPDUyIAm+NR1w5HNb8UybFKMzHByQOB7UjXs0jGL5DGOGyASPxp6E6nLtoMibmNwwPQmQlvwotrIBWR/nJ4BxjHv9a6drmFIjEMIGPzMxzmqr28MeTFKJOP4RgfrUspGFFp6W0pJLbCOAM5B+vpVmENgkggE8fSrn2R5c7nB7AEdBSPZXIXaoUjHBU5wKEPQkLh2ILIo9egolAkyxlRh0G054qv9lXcRlugyoORnvTotCjdg8YCEnIAyKLgRttwQHAA75xTtRvpXIdp0mKgKD/EFpk2mIZgXf5gSCPSmNpihiYiSMcsx60wKRRNhOSTznBwKhEsYG0SorDplh1q01uyEhIhKDwRnrVoQWsH702UbsBxG6cZ/DpSsO5l3l1LJblGlRmI2gkAY9OacL0rGqJDEhAxkDJrQ860FkXQRw3LEqYI04A9c/41mRSxPMvmh4o1zny1BNZtBcYrysC0iNGvYn0pyXsccZQxFySPmByatwWkmoDd5kstqOI2ZOFHuRWnZeBLvUV8y2ubWeM9CsmMfXPelqgSctiB9YtHASC0nkdQFxIcLj1qvJcHk+WI2BztPJFbkngbVbWNg09qi4yR5g4x3zWH/YrTXhhN2pcZy4OQB9aau9gcbbkYupp2KIikjsBgn6miCUSzCC5dLYdWZz8oH1FTz+GbiIEx6hbtk8qM5P5VENBfjz7mLGOijOfwp2fURNdrZw/vYdRguQBjamQcj0HeqhnLqxDJEoGcuTz+FXZdDsplUJdGEgDqgOW9abLojzhQ96oijAB2gAuPTFNiRkm8RHIedHc8gA4J/CrK6jEVCtIFkyCI88kd+K25dGivLdAYLWMKPlKqN3/fXXNZF3pwtmKBQh6jIzUWa2KRY/tUiEO8KIV/hUk5HqT61VW4S8vkiSyjBkHJAJIPrx3qo2nyvE5eeRFzgqFBz+FewfCT4WiG1XVdSLiRzugXOCozkH/9debisS6TUUrs0SVrs8uuzFbzi1khaOQD5YwCCc/1r0n4d/D6OyEOoalCXd2xFb4JCg9z716ZqHgzSptQS+nQG56KXAK5+mKetqumsZHYSyDOzsqj/GvksdjcTzJaRj111NYShy6bjY9Jt9IkdbeN0jkBIVV4U9+adHMrMQqklTkgDp71Jba5IyHeNzdgBwfxq3pJ3S3cjbQ5I+g4/lXnLkzKpBRqMlynTXvIgu4kWMySff252jjj1qW2u4bO1CwQFRjPPBJrQgsYpCJZGEzHuegqy6qAMKp/CvsFhKipKPtLL7zkdRN6o5vzTPeLPIQCBjAB4ptxf4YR20bTyD+6OB+NdJ8u0kqAaoTSNtfCiPvuXqa+RxuWRp3nKrv5am0Kl9kYctlc3EZa6k8pOuxOWNSJGsEYVRgdfrVmSTJLscbsD1z6VBLgsV6kc818pU9nTfufeztjfqU8FZpWwME5yar3SM8MhGAQMkEdauuqtuODu+tVXQhGBOSRivIqzd7o7IGPJMUBUjCEc56g0+GVcEBl4HTPWq9wQWkUn5gcHNZ8jFDuzgjvWDquOp6MYcyNoSKVJDgj60qSc5BAHase1umuIJHZAgRsZHf3qeO4PGDkdjmr+sXtYHSZqm628ZwehqBpgSWf5m/hOMY/xqn5x5JORR5uQQTxUyxEn1JVLyNO015oHWG6BdMALKq8/Q1pzXkVvA9wx3IBlSD949hiuXeUEEEcVFHctGAoJeMchCeAfxprHTjHlZlLCpu6FvLufUrlppt20H5VPAA+lMWXY+ATkDgVdJSaNZAQARyM9KqzxHGVAJArj5pSfM3qdkIxS5bFuC8YgA8H37VYE4PRsVjpKSB1BB78VNHKWYKCASR1rtpVZWtcUqXU0HZmnhUDJkOOOcYosNLGiGe7ujuuJXPlqOdgP/66jt9R03TJ33XINycjMnRTVW+117yRorXFxK3GeoH+FelThTk1KerRxtTl7q2BVMl+9xISSAe+ecHNeRWmuR3vjfUrSByYrNXllHcsWIAx7V61ezDTNHupH4ZImbd6kDn9a8C8APIfE/ii/dg7PJGmAOxya0xNOVlY9fBpK56pZSkhDk8849Kr+JJDHFYsSApkIBx3xwKj06UKpJJJ6/SqPiyUyW9gMkbZjkZ6gjisZ29i7lr4xY5A3OcmpeG5yMGs+JSSp3EY6jNWDIUGO2K8Zx5Vc629bEhkSJljCqCxxnHQ1N4f1lz4iGnTurIfniO0ZyM8e9ZKylrlZCeVBYA9yBXG+Ib9kvxqPmSQNBgAxttOcnBH6VphqM8RNKCHPljH3nY9t8V6haWUYS4iDYTzMk4AJPA46nPatP4MeH1kv59VngHmgEmRxzk9APTArwLwPqmt/EDxFONUujcwWQAjjUBcsTgZ9SOtfX/hjRf7G0e2sY1IIUNLIeBk9ea/X+GcmdKs69RbbHx+YYmKp+zi7m8jtMxVfmOeTngCrWEgUDkZPbJ5qBZEiVUhAI6Ek9ff3pVUhCQcseSfWv1g+UJGUTHcXyo6AcYP1qRI9vQsT6k5pFyWB2lQOuakzzigBNoHJ5+tGPU5FG0HBI5HrSkccjNACc44OaUd+KM9O9HOfagBBnnuc0oyByc0dM+lIMevJoARgBg5xzSbT7A04+mcHtQOMDOaAE4HAGAOwpMk4I4yehpc4OMHk0hOMnORQAY6547U3AyRnP1pTkEcc+lGMnJGD6UAMI68nPtTTnI44xmpD6Ec4/OmnJUEnBzQAxgeCDg0hBwe/OaefQdKTjoTg5oAYRgADk03aMk8gn9akIJGCfpSEAY5xQBEyjBGOO/PSkKg54GKeRjgjk03B3Ek/lQBHgjgDIzjjtS4wOefUmngcZA4pG+UEkZGeRjrQBGRwMc0m0dRmpNvOQMUmAQPWgCIrknPJ/lSFR65NPIwxB4JppU5yBz9aq4Fa4TPljgAtk1NAqeY0zjKQ8kep7cUk6M+1VHzkjaBS3Kqka2sZyo+aQ+p9M03qBQcNIxYgmQnJ5615h8crpv7NsIkXeWlKhScZ6D+tepuPnAAAJ4GfXtXjvxd33Oq6SQ+QFKo5GRuB9D71MtjoofGj45+JVwh8XyxHNy1vGIQzHGe+CvTIOaxvCcQu7zV3lBZbWzLxqP72ew7+9XvipC+n+N9VGzY8kocsRnfleT7VN8M7Zri/wBSZwAJLCRUYj+Lk/jx2ri6n0ra5boi0dn/ALLkDkSEsGJJ6EjoKuy2kv8AYt3fPzLcstrEANxUDknnoaq+D71Y9Av/AC4GuS8ZZo1wGBBxkZ5FdBplu6WegveAGzFxJK8YBJJ28AkenFQ9SbjvCfhCSe8s7yZCIYSclzjgdyPwq/4xvZfF2v21hYIXaQeXbpuJCIOrsOw9PWl8U6pNofgW0ihdre+luWfKNklCecZHSpfB1rDofhO+8TShmv70/Z4A5ywHQgehPvVEpX95ktp4dtNNmntLQq6xx+SOoDsfvSEDoAfTmp9L8NwT6ityFM1tbL5UTPxubu2O3tnmruj6bcW7Q2ccRj1K+YKscZz5KEcknr+Nd3a+Hhptzb2kQEiRkqGJ5JA5PpThG5z1Z2MOLT1jUEqCDyrDHA7A1Ruotly05JLsvlj2Fd1dadtRiYVGByABg/lXPXmnmFYjsDPJKQGbB2jHOBWtuhyc19jxb4v2w07wvcXLtse5lVSSeqjtjr1xXi2naGiaPFcldklxM0YkBBUHPf0r6B+Ptq8/ha7uIYgYrNUcggHPzYJx+NeO6BYPNofh+8d2Ntd3UhKgZClWODjvnFRN2OuF3HU5TxvpCQzCMqo8hQhdBgOfXJrkhAyx3UILESMrBj1BHf6V634zQ6veXUpj2qQPlUcZ7Y9K831C1NiSJUZIiSFJPJPepTKUTQsoHl0uC8tUEJXJAjJIDDgnn1rG8W6RbanbF2eQzsodFIxknqAewz6V0fgy+WztpYJBmIkqABnCnJzjvgmpdRsUj8OmC4BEkcrMDj5kB6Ee3qKfNYfJdHnFvo7wlJ8bothUtjOMcEEVnXlkLkWtwkOWjl8mTOMFRkgjvyPWvRNE01JI54HkWSPazJJGeCxrkLm2+zazfWjgxSooZQej56YP51XMZunY5gxadd3tyzSSJOX5bOMEegPaumWyh1DQzaF8yo4MbryxB68Vy2qW6eXJOysqBtrOowVYf0q5pEUnkGUSEtGNwZT94egp30MUtTZt/DjeQUecxOhDLtXJJroZ9JtruCCZ48iIBXVT1b1rJ8+WO4guVkIQKNyk5zWrpGpFdRe6AJtpBtkjYdB9Kwk2jeKNm1je2mt4rYeUjLkgDJYV0Wl6QZJBdPEZRnc2ztjviq72qMljdwx7bYgrHIDgg+jD+Vd94MswZnt5tkazLgbjgg9ifTNZqV9DVRtqdDp2g20mlxzIFe2kXdkjlW7gj+taWiW9robm31WFjZXWBHchc+Ux6EHsB6V01por2mmKnloJtnHHH1NbWj29vdaStpexRzxlcMMcAkckCqa7CulsZ1tpkUsItkQidDnOCFdfUfWpF8NW0EjSyq1jMSDHeW7ZYDuCDwcdqp3d7qHgdkS6ibUdDZswXAyHgzwBn0rsbAprWiROiteWkzblukHzxMDyjL3HofcVNhOUlqcLe+DH1Zp72SeCW9jPyS7dpnjxyQO/0rlbqzezt0jl0+aezdz58ZVlcKOpB64r265sItQsLrTIraFr2IqDcNKBEpAyCp6gkHBBqlZ2cjxG1keVbu1jceaxJB4yVI6EcVagpBGs1ozwzxv4DFjY2WpaeE1jQpgQsiA/aLbPUEH7xA6Zq9BdW9/pCWckomsY0AQSk5JHQ4P3T61Z8S+Jbme3NtIiW4bLsQAu0+mO1Y3hay/tC9ijB3xkEt3zUPeyN9ldnuf7MzIseswvJvtrcqYw44Vj3GetfQtmBfyRRAO8MfzMVHBPb6V5X8FPBr6bocs0y7jcPvAK4AA4HHtXstuq26IkRIGACa76cWkeBXmpSdiyWKYdQA7cso6Ae3vVKWRnJJBIHIz/ACqeRyD0yBz1qrIxa4VFYbR8xPr7VocxJaIWHUEZzwc4NakS4GCKq26DaAQOucCryA8EHjHSrJuSoO3Q+tTovqMk9aiXsCf/AK1Top4A60CJ4AM4B6fzq/ChLAD5ORg+uaqwpgjAq4mGQqQSD17UmA+/xDEZHcjy1LEjoT2rmrmCXUbxVdzE7EPGccFh1Ge3St3UonuLFbdAWLsB+A96zbeMvfStKjAxSEoe3TkUkBZ1eEXuk3ts4GGjJOfYf/Wr5/Jt0MkLYBBIKk9vpX0PEvmF1IyGBBH1r5x8StPpuv6lGqqFSQn5gM4ycfWs6q901huRS2sDKAI2LZ6huv4VQuNNlhLOIZArHhWOBn6mlRrqXEksjRI5OHIH8vSqs19fMSj3BeNCSATkA+o9K8+Wp0bEU9pNGN3lSKoOMkVXMU6AEhSAMnJxj8KkkvLuTGblmXHKkDmonZ24JAHr61kNPuM3ytjHHuabK7hdykJJ2ZhkD609ZCoIOAen1FMl2kAEkcjp609ChzQ3etTQpb3cGmmE7nWQEib8/wCVaws3Vw5vbUHsIicf/rrKWNGwGUE+h7VZghiDABVU5BpNalJq1jdtL91YxsQVAxk960ljhuyoE/kuegx1rItEidACxD5wAO9XyHgO1gUOOMjqK6IrQwcrMlvLCQxODfs5HCoDkfnWPNp9w2CbhlGeq1pBwuDgEE8+9RvgkKT1PFDVyVIyPscoclpC4A4YnHNPjeVVKlCB6kdR65rYGnA2zyvNGgXOUY/O30HeoTbwLb+bLMyLx8u3JGfao5LD5jImRsghyGXkZJP6VbGovFCUBAB+8WHI+hqPU77SNPtzKdVhkbPMZGGH4Vk2/iiyu5xFGskuejeXtB/E1NktB3Nk6oAqkOQD0JB61Dc3rzsQZy5A4y2SB7Uke1gVKAoTuC54NOMEQGQoQegp2C5A1620hpCR65qq07chHJX0zwannt4JMDYEA44PWo/s9tCxIRkUgcqc81DKKpnIbJPPqKInjmyoLMWOPlq5AtkzHcZCnc4BNX4Z9JUFoRKzDg7iAAf6UrWBamNJ4Qjv4SbkBkU7tsrYJHfFepfDnwdp1haLNYXdxAkgwIs5wQexH0Nea6obbxFq1nbtL5Ee4qzSZAHHrXvXhLQYdP02CGylhCABmO7OT657VtT1MZ6uxc1e5eaOCNJgIzw3OGOPeqUTv5oRkRwM4BUHI9c9auapeLPdLbqgUxHJOM5P9agXbuDggkHAA7mtxJET3OHKGLJx12AgD60nnCSNgVAGDwFAJqZ2JyMhT6E1FcZjiKh1BPUqc8UDsYcqQNgNBzn+EdR71KojJUhAhAx+FTy4jAw4IxzioCBxkkA8ikykrkknkBQ5UbgRg5oO18gNjP4VGIUbLFwc9icAUwogJKtk4654pBYj/s6PcSJZAT1+YkUpsVAwHYj2JqZVZVBcqRjsQc0m4biQcDHSncrUbHbokZTcxJ5BJqzFE7OgJYhejdar7/n9RUqXJjOUOD7GhOwGp9su41xG6oRxuI/pUTfbpgZSbdxjJZlxn8Kof2hLn5zuHYZ60qapJyhtxkju3Wr5ibMsSW1zcoHNrbSAjO5ZMZ/ClCXQyBYQkAH7snIqBZY5GAaIxkdRnrUzNFwShJxwQcVJRF9oucgvYbVBwSG61oW909oCJNNknJHbnH5Vm7BuJUtg+5oWB9xIuVAPGCCMf4007Cauaa30Dk+bYXdsBzlBwPzpRd2oXbuvFJyRIY84+tUipUfPfEAd8DH6VNFLPgFL0FBzlsHNO5LRZEtoSClzh8YLbSMepxVSVonZgk0bjsQec1dF7AoJaWJ274TFEqWM2+RAw4zhQDk+1UibGSzMpAIyOxHamNImCd657AmrItwcs0pCEAhcDg/Wo5NJgZidgy3BJNTYadio08YQkuBzgD1oS4BAGcjORzUraPFHwVYD2Y81E+khipQsSBwC2M/jRqO5L5wJIPAI/WneYAAc5H1qudNdgS5Kt0O1s/rTH0w9pZAP941Irl2G5TfgkcDnI4qbfE6llJPPcdayP7MmJBS6IH+01SLYakzBYrmOX0AA4qrjNLzI8ZDDPpSbz65qkNM1JeWWNj144JppgnjJLKFbvyaLgi8ZgMEHJ70okEgwTx6VjvHdksUCAdssT/SkM97EBiEMR1IPWpHZGs8i9Mgn0Hao3I2gAkH1rMXU7orlrGTPqORR/asnBNtKCOxXrRdhYuGRw2ckAe9MDEchmHOetU01B2JJtplODjKZBNMbVCmQ9vOp7jyycUCehpGRixPWmEzBgVYY9CKz01uJQVMcpC9yhFKviWwZygEq4H3mHGfpTvYFqaazSYIc5OexqcSM2SAcVkHXbIZDTqRjIwelSxaxFKgeOQMvqO1K47GgZXABEbYJxkjtSkEk5QkY6ioLfVhnBlAHTrVgX0TkjzVJ9Ac0C1IZQBz0H0qMSKzhArE46gcVZa7jJwGUHHUkc09ZgRklDjuCBQBJZ6Nd6hGXgiR16csAT+FNm0HUrcgCyZ8c5Ug1GJgkuROyZBGVYjH5VMt7cLgrqM4A6AyH+VWuXqTqU59NvAWJsZ1I9EJqH7DMMmS3mRR13RkVr/2pqSjK3pK5wAVyaa/iTUkBUzxOBwf3Wadok6maIFAyUcD/AHTTkCFxnIjyASOMCtFfEV/Hgubdl7hlApf+EinY5aztZPQcDNUopBqbFl4ItdQgSeK7JVuQGHSppfCHkISkqyn0C/1rPtvGlxZIAbFEUdArAD8qur8QBwTYZJHRZMfpV6E2Zz9xGltK6SoUIOORUf7rJJUY9K2tS8TWmrQsk2nPGxHD5Gc+ueKwcoVAVSR04OT+dZtJbFoeIbBhueDLHuGx+lTlIDGDHFbuM8qwOcfyqoUXgkZOO9M2nAIyCOwqLlWRYnhi+8LGEoOCA+CPw9Kru6Lny9OjPHXcaiktpGcuWwSc5pvkSJglgx64BOKLhYHvCMgafk9PlkNM+1uQA1rMh77WzUiK6tkgEH0NTJd3MAJifaPQgHNFwsLazWxBDNIT3JfBqz9vtLcBVeYAcgnD4/MZqm15cMSXWMn1Kjmg3THIMcZPsKpTEkakWqB1Ux6qy5/haMDFTJe3rMAl/BKT0DKBWKLrqBCgPqBzSee55eCIj3J6fhT5gsa9xHezKwNtDKG6NGQayZrK7jJMlrJGnqVqSLVjbtmK1jLZzguRj8BV2TxNf3KeWfLVCMEgHI/E0NpoXKY6gkEElT05FSpbMUJLKT9RTyokZmeXezHJyOaie3C4IYj6GsgI3hCE5DE+opcjtkD3pSxQnIyOlRtOMkAc0FjyN2OSB6A1JHIQRk5FVxKWBJXB9KDMUyQMn1zQBYkYZJByaZgsAR064qm975ZBYDHvTl1OJc+YhIx/Cc0BoXUBUgEgmnEg5HU1XS6hYDBwSMgGlMoHqc+lADpLeKUkugJPXiov7PgVshSD6A0olJYDBFSIC2SRxmgNCNYCCSCasplQDnP40nC0xmHc8dcUASmWTkBiB6Z60qzN/EMn2qv5wHtSG6TkEnP0NBNiw9ydwAyBTXIlALAEg5zUG9WJOeetKGAzgZFVcdmSPbxSgAKAD6U06fHjgk+xFJ5xAODil8+QEYIx3GOtSFmV57MqDgYFUpYivGePcVtJMOQQD9RSSIsgAKrj0qtAsc1JCxJGOewqOOJ2yCmCDjBroWtEOSACe1Ma1G3gZPrUWBSsYnksmQAST2BpArhiAhH1rVeBlyEAJx3qJvNjOJF256Y5zU2KuVYGk4BgZxntzVsKO8YBPepFymD0pHl2sMkE9s1SVguRvArAjZ+nWom02KXkllY8bQeKsCV2GBgnPp2qdSTggY+lOwXMW501UAIGB05rB1XQYrtCAFRumQDn6128tuJMA8n3qq+nrzkgE0mrlbnlV/4Pvhkw3YnUDIhZCP1qtHpF3HHie3MbjqRk16vLp4UZUE9+BVdbgwApInnLn+JORXLKmrjSueYG3MOOx756GrEQUghiFHXOK9CvvC+n60oAH2VyMkgEgn19q4/Wfhtremh5bS6+2xHOCvRR9PWsnTa2GUFWLJBcKSOCTjJ9KjkWMZAIBHXBHFYd34X8QXTGNb9LeQZGGjwAfxJrOl8N+MLJWA1dJVAz+7UEcVnyWJOldgOCcDqKkictgA5P1rkEXX0jAN8HfvuSlSHVyA0tyqnnkJxU3KVjt0JGM4A6ipkmiKkMxIxk4rhlOsQAfv1Ynkb0IwPUetC3GqtKGM0bg9iuOfrUblnbrJak5EoU++anjuoo8fvAfpXBPNqbA5aMH2HBqMtrJGUuYo/XA5oQ7HpCalZYIkBceobGPwxVa+ksLlCFTI7KD1+tecOdcck/a0IzkkpyaswnUllBklR19QCMGi1wsX9b0qzugCkASUHiQHnHpVTSNJuFlKECKNTn5m/UU+V7rABIYDlhnGKUTShgwJBzkHvVJJDi+Vm3ax2keVfVkcscBAuQPxqebTEVgFlVwRksoIzWVY6lHbOxkhUBuWIUZp9z4otBLvJmIztGRnAHaoStqayqJqyRpppRnTyxO6Ix5weR75rUjsI9LUA37TgAEB1A/DNc6fFxAzAsRTHBPGaYNfW6YidlRT1wc4/Ct4tHOm7nTjxQLfKPFHIc8fJnNIPGNnIxR7a33dx5fNcqt7ZPMqG6VAf4n4/Ste10+2cgC+jdCOGJ6H6VSbZ1QbZdnvtOvQTHCIT1JAPJqg6OMG3lltx1wB1rSTT4osAzRykHrnk1O1uMEhkPsDRc35LmBJPdKoDyu477wDxSW+pQo+JJfLHcsDxW09vE4IKbyfcDFQ3Gn2yITLYSE9BtlHPv3FCE6b6DJdTsFRc3oJPAOO/YVGl6rDKsGB6H1rJutNKEtHbNApzgsRz+VUIbie2lZZTIgPcgcfShmb93dHT/AGmUDcqI2DwCetWE1FhgeQgBHUE8VhQ6tD8qs53H9asPqkAKqDISf7qk/wAqnmfQpKLNg3r8AOVAOcA1Yg1q4t/mTII7r3Fc3JqRHQZHuMUQ6m0hAUMR7Glzsq0Tr18SPLhWVge+R1o/thQ20qCTyc9aw7Zr6dSEicp1Ck5P1qymmajIylotvHTHWqU5FKCZotdrJyF2ilSSJ1JEmD05qquh37ZIeMDsHOCKbLol7GCGkjBx0DClzsnkXYmIEpJEqKAf4iRmpfsFzgFZQV64Ug1z93a3URJbaCBwQ2c/Wq0El0rAKHJ6/Ic//Xq73Fa2h0Mgvoi3IKDpx0qOC/mRyJCGU8dahtLm48smVpMjjgkEVMkcTHLxs4PuRilcpQuTT3YlUhEKnvk9aybkTjLKZFJPVec1rfZ4s8JgfWmurKflBAHQ5zSUriVM5957kZKmQjPIHOaGknRSSWGeOnWt1PtAZiFRmHQkYzVmH7Ty6xI5PUFQQf0p8w+U5WCOW4JJQjB4GOavR6QZAxkO5mHRx0remmvsYFpG646gAEfpVbfOSA0RQ+46fjRzE8hlnwlFKwbEZcDOWOMVFJ4cEZyrRAjqCM5rbZFm+VwCBzycc0wWsHUKCemQ1PmYvZx7HKT+Fi7EKUQ85JGc1g6h4PnfPl7hg5AxxXpbQNbEE8DqOc5p32hWyXUjPXAApqV9yPYRZ4dqHg+5XLNEzsTyUXJFZkng29AJVGPoGGAK+gRPZxg4ROOoZRVSWWylZiYEPsDj+VGjOeWH8zwC60a/tVIa1lk44MYyD+JrCu7S+RiWEkRA3BGToPqODX0fcw6eRkxgKRyoasu50XTL1GUvsQ8jcuRn0yKFCPQwlSktj5wt1nNwZAhBBySynk1qW2uhZfLA5HUDnFeuaj4PtJQqIikj+L7uayG+HVuCS0aoWOSc4J/KodNhFNbnHJqMN+pUkBjwQOop39kLNGWHzKvUtXVSfDlI8tFIpGcja+aoXHhW5tnbY7YH8Oc5qeRo2uc6dHGARgMD19KnstA3k5dC/UkjGaS+i1G3YoYiq4IBJ6H6Vnx6heqCZmwVOMZwMUrNApG6dMSK2IBwxPT1rFfQZVZ2TILHjOTj8KuW+qA4MhyOowDxVh9dGVKEkHjNK5adznrvRXdWOxzgYJU8g/Sud1GxktXCAb1xznivTYNXLQPGYFJPJcjNYOrwpc5LwgH0AxmtIVGmZSjqcElp5rEBSo67sVY/swPGcOyEdSO9aotkt7gJIQcn5QOT+NTTxJJIUThsfdAxgV0ppkWZyz2LI5KkuvYHrWro9rJleGyTwpGMVqWumCWRURlV88EjNdLa+CZpSZ0kBZcZGeT9KiUlYpRbPtaONn5AyMU82pySSRnrSyTmNSQpJHYUyGd5MnynTPPzc1toLQUWIOcHilNoVwASeM9KlMsoBwSo+lRy3NyigpMUHriiwDTa54IyO/vTksIQMiML64qAXE7SEyTs4/u4qYXKDALY+vejQCT7JFgY3A/UYpRDEMgg4x6dTUX2lBwG596UXAOMHNNNImw8QoFAAxS+SD700zA5yKb9pRTgnAp6FEoTbwMbaVSjEgEEjimfaUIJzx61G19bxHBfBH+yadybFoRDkkdaTyR12/nUKanA5IUkkexFTDUImBwcY7GmFitcWh+8i/OfTtVVJL9coBEADwSg5rWWdJAGByPUUj4fGASKLdgM9ZbtsAyhT3CqBill0wXnFyDKCckt3q5s25AHP0pYphyG4x3PepSHYzU8K2TZzCpHbJ6VOnhu0QgFABjotagZSB6e1PAQEADj1padhWKEehWEakG2jcnoW5xVgWNsAA8CEDgYGP5VZLIAQASfU0m4cHGaA5SpJpdqWJKbR2AAqu+iQsTyCDyPlx+taRwTkkk+/amlCykE0WuOyMh9AB5jKg+jECqkujFZSuwEdcqOCa3mskkOSMn3PSnLa4AAHA9aVkFjAj0WBQdwJ7gACnrpNqFB8mQ+uAOK3xaITljj3xT1to+WLsAOBgcU9BnOxaZbK+42wdCOhHIqwdMtpVIFmMdMg4x+FXr1/JJMbkv03Dt+FY88upqSEniQdeR1oug0Jv8AhHokOYomjPuSaoz21xA7os7LjoOmKguNV1aFwouVUHPIwahea7uyDPcnOOcgVGjAr3Rn4E0zSMucDPAqBb+zjKi4dU925xWidKSRSW1BVB65xxWNq/hkM6vFfLKg5wcDOOvNKxSa6nQ2UumOhkS5DoOpRa1YYraVAymQgjjKgZ/WuQ0fULTTlInCsvYJ2PritpdfspAuWmQHp5YJx+FCaE0a7WwwQhA92qhPpsq8idJD9MCnx6rYyKNjyFscZUg/jU8MkcoAJLZHJA6VegrNGcIbhiEwGJ7r0q3DbncqTRnaOu04/WrAwM4DAZ4JB5qRVB5DEgfw+tJINRAbC2ywtnlYngFs0kl1HcRmOOzeFj3OKsIqjBI471OssS4BBP0FUTYwri1ucAxjaR1zVQpdv94SgDsRnNdhHLE4yEOR0yKlVbZ8F0LHuAcVPKh6o5AmRAcxynHoBVKbUZAzAQyKBwCw6129xDAwISPaD1yc5qg1ockKgx696OXsNSscb/aUpfBZlbGTkEZpw1AjBcsR7giurk0WSYg+R1HUjrUX/CPk5VowCvJXOcVm4MrmXY5aTV1TBAOPQCo21Z5VICEE8AkV00uhxtwEB+oqu3h2RskRAD2NHJIfMjno7+ZXAECuoHVjgH8KuQ3t7ICsUVsoPGAvIrQPhyQlgVC9s7h/Wqz6DNHIVQAkHjac0ckkLmRSeOXc5LSs7dRGCcH2qNm2AhywIPQjmtUWGox4Eash7letVLjRrmVyX8zd3wAaXIxcxQcq+O/1pgk8tsl+AOBV2PQbhGLMXYdACMYp0mjiMguMn0PSps0O6ZBDdFPmTaT7jNNkkLsSdoPoowKlazMY5AAz0XmgWjtggED6VIyqpZQckE9eKcrgkcECpmtdoySSfpUkNs5UEjHtmgCIgAEkgDuT2pVMYICujE9gc1f+yxMqh1z6jrmpUsrVXJEKAN0x2+lNK4XRn7UwcgUv2VXGSoKDrxWylrbKMKgB96mSCPGAQg9cVSjcnmZh/YYOCAEJ6DGM0v8AZ4c8OFOPStsQRFjvYccZ9ad9jgOWBBA75p8g7swxosTMBJKW7/IMU5tDiAJjZ0I6YNbq2tuME8j/AGe1O8qMZKnAx370+QXMYtrpXl/O7s7twcjOKlXSyCWW5I56belaysEAwMj0qO4leTjaoGMcCnZIXMyjHbuuQ05YH2xipNjQkkTMTjPWkdSOAcn+dNye2c1ADCXJzktnvmgxkZOWB9M8flS9OSCD70FyRwcfhQFiBwXGCSR9aia3ZgQGIB9+lWgC3cZ+lIeMjODnrQPYz5LWXCrg4B9etMexmYHYhJHX2rSwTgjrTSjZGDtHf3oHdmfFYXQALlB6ADNTC0kGCCAe/HWriko2ASc8YxnFObPB7etNBdkMdjNt3koVxn7wB/LrVmG0cDeZUBA4BIGagJYkYkKtngijYSBuYyHuTzikK5cRDnBnUADkAZH51LtgAyXLkDkZwaorbyMBsHOe/FSCylOSRgnuDWifkLQtGWADCpz2PpTQ6k5AwPeohaSL0BJ9ackDg5IINMNCxHJk5A4qwHKkYTHocVXjQkgAEiriKMjceB71SJEExBAEQYHue1SkvIDxgdOlOLoAMAA07z4+QVLduKYWItpAx0oCKeCSD2wM0st9BHkyL5SD+JuKoT+JtKgBD3kYYDOF5JH0pXAvnIJAJNG+QdCAKwZPGMUoJtLK4mA/iOAD+dVbrxDrsyk2VrY24Ix++kyc0NpAdSskxIJwSfQUs1yluQJWROM7mYAV53cDxFctm91FLZGBIjsjkn8arRaRb5Auor2+fqS8/B+oPSp5yjubzxhpFmSlxqEUeM9CW/lWZJ8RdCRCYmnvXU/dhj/KsgQ2DQBINIjtyOCzDcacLGJV2+Wq+u1QM1POwSZJcfEe+l3C10YxqfutNJgn3wKzm8R+LNQYkTwWiE4Uhc4Hpk1bjtJZGIjgIBGAwPJH0pjwTRuVWFwe4Papd2NRsUZor+8DR3up3E5I6Idqj8qdb+Gra5IVoFlYd5PmJ/OrQZwSGBz9KaLt4eYpWUk84HT8aQ7F+38PRxqEiAQ9PlAAFWF0eyCkTlnk6Dy2IH86x3v51wRLlepA4NQSancnBiVgB1LHGaaaFy3N+Kz0xcGSBi6nAO7GKcsWmBgFiYn0zn9aw7R2u3IluTan+9jdk0251S5sXCQTrOgbBaWLb068UcyFynRrFpzYQ2rsT/FjAFSfZrRM+VbkuOgx1rn11me6VnFwEK4BGMEfhUq6xKgBmuobdOT5jMAfy701IfKb0Qt13qbZQ2OnpUkd0ikIEK4HXHGKzfD+px6nKyQzx3LDI8xTwfxNW9UF1blYTPH83JQYAHvkVSHYuSakYlMaB2J5AB4x9Kr+e7MQTkkdBWPJcfY5QxvwsmMMIhkAfWmPq4iQOyyun/PT198ClzBZnQNLCbcYM4nBwc5C4+lNF6JIWjzgg456iuYudXlmIaC7YJ1+defyNTN4hSS2VJY4oiB99AST9TRzhY3+JAQGXOM/McZqMIUORtwDywH9a5Zb6ebBidnXPVUJ/CraSTlCzEnA6HjP4UcxVjpdyyo265cnGCFA5HpmokIEi7RkepFZdhezXEZDQqiKQpycsSO4rQ85jC0iSmKNTtKkAkn6U90ZmrJeymAoznySORjA/OsqO7tGnEUT5JPJHC/nTJpy8eWBCkjCg/0pj+WkYeVyik8BugPrTAmguEbUDEvJXksDx+dW7y6hWKM2zHzCcMgzgD/GqNpfXJnNvBKgAPJ2gj86mmuxDJIWIlnBwVxgE/SgGNe4dUDvAUC85lAO76e1UrrXokb57oRDGTGQAo/CrV9cwPhLwsTgMEBzVVpIuBBYQuMfxLk5qX5AjPl8VRuQsRExzgfKQD+Qp765OhH7kBD3cYyfxrTiaQkKsAZzyFQ4C024eW3ABihSQ9MqHJzUWfcq6Kv9pzzgKkIUnuDk/hVu0ttQuB5QikadzgHHA/OrOmTTabKZnCvLIwOfLAAXHGB2qa/1qR7kG3uN5HDOSflJ9qpJW1JuVLjQNRtji5fkDkAcD8qSCxtFKs87SEHkE8D86lOr3/lFRctKeTl8ACqkV7euSkksRPQMAMAfWk0ugNs2re9gtoyxUSsCQFORgetSDxJKsRdJYIIEPJA4B+pPJrA8qVZA88oujg4weFFZdxavK0sXmssIIZCFHJP16fWlZi33OxfxnasrNMvml+BIoAx+tObU8W5mUFoMAhieTXNWvh3TZ0WW7uJUI5OyMkHHvmtd7yzfbE6XQtlGARGFBH061XKwduhINeJcLGoIPQsM1O+oSWxUywxSk8jKj86zj/YzSAIbiJf7zjpRPNo6jB1Qpjkk8ke2KSixXQX159ql3INhPDBeB+AotrqS1JEc8iL3IOM1VjvdIZwkV7PcZH8KgEmqmoalZ2sxjhEkjgA5YjGPw71DjIpO5uL4huYSSHlY+pbrSSeKdRYq+ZCh4DAgD8q5RrwOC6Fgc85PFPF1LcoAzlkUYHOeKEphodOfF13GoZ7tgvsM4qm/jW8ZGe3lRjnhmGSRXPqZYyQiggHgCnO92oO+ywrfMJScceuKv3g0NaTxVq1z80s4fHRRwKlg1+Zrd2e9hRv+ebAkn261jRWsl4gVEyDwSTgYpl1ZSWs489QJAAoKAnjtzStINDS/tmS5yJYI0IJwVyMj1qSG+tMeXLASo53eYetZCxFssC2ehNDIIgFAIHoTQ+ZBodRDrNjbiJYohGWGVJHUdzz1rRk162CCMXQCEfMGAOfauIE6AjPXGM46VOs9uId6GMjODtHOfpS55A4o6OQaJc4BETE9B5Q5qvc+GtFkQkJDJnnZjGKxY72OUODKIgASCw7UsV0rjIcFB/EO9LmbBJI0T4R8OPtIh2ORgqshXH4Cmf8ACAaIGLJdTQEHtMQT7dagW7tkZQ0sZZhkDdyRVo/Z2UYiBPc5zmqT7ifkOj8J2UEySJIXkU5BkkJAPqRjFMvfDltE+TKzu2WLpJlR7c9KbNPGVISPPPQVj3kMhcuIGA7F+AR7VLY0aUXh6CXar6pcoTnKoRgfiKlWxubNRFbaozw44WSMHFYUCzz4EcRCr18tsVp2lpcyRs6Euq4zk5C/U1KZTQyXw5rF47OmrwRg8gBMZ+tMXSvEFoSr3ttOx/hCjpUnmvM4CTlwDtPljOKuHRblIVuILmOcdNobnOfSqepNzCupNZtmAFpBcXfPDSALj1A/xqol5rOkzF9Q0tiZB8gjmGAfXFad05il2So3njkRqDn601mlhg8+aOUID8vnDqfQZp3J1MiXWnjZ3FpOXPOAu4E+meBUI8RGME3OlThsdBICh+uB/Kunuz/Z1lbXl2yGCUAqRyBkZxj1qtHqcV0oa3S2libkkj5gPoOn41LHcrQ+OPD1vCI3gmSXGFG3C575B6D3qxaeLrGclXQxYP3lU4AqW2ktr0ypE8TmIEuqt8wFX7bUbmOBBEJEt2O1FZQVb8cc1SFqQJ4i0hyVMxJ6AMMZPtV1dd0tIvllgDrxtyMH8apm8sknZblQspOCyQ5K+2BwB61U1PRdKaVopYUSQAMQY8Zz3zVJjbOhh1yzmtVCYSbOASRtP9aivbuyUrLfy25BxhYZAOexIrD0iw0ywmaXyoJFTkKzEgc1euYfC2osLh1jS7HHlKhKE9s1S1QIsPNYXMzCPDEDIYDJIqJ9u4CINIOcgDOPyrEi8GWyTl5tReKJjuaEcZB7D0FaF7omjJCRZRTW0pwBIs7EgeuM4NTyod2jTWJhEGWDzXzwEkGce4pbh/sqo0yBSRnYrgkexx3rn28NWl5EVsr/AFCLUuoZDnPsQO1H9h3URMc13HYzIOTHCWLH1OSOaSsPU24tTFwAEt5JBnACx/Mc/qarTaiiMVKvCMkAOMEfhWdZWviNJdltfSGDJO82pI59xzVuL+3GQi4WynlBIDuMce4xnNDQ7jpLiCTG0M+ByPWq02qAkRiF9mOARjH41PbT685lDx2SKAQFjjyzn0A61A+pXsVtOG0y5e7U4EaKCpOPU+ncUtQuNtLm4DsYVkI67QM06fXpFDI6IG7llGRWe2vaneW4t10y4gliBLOAF3k9v/rVkJrM9jemfUbO6htlBUyRw+YQx6cU1qFzWS686RgACeuTxxU7K3OYUdT1zwfzFYNp4q0We/EUlreuDwJWiKKPcg1rJ4y0KOVIzPIQDkHyycY96OUE7mvZyvChjjimhi6bFY4PtjvV250cwWwuUC5IyI0OHH1ANZx8eaMkw8t1kiHBZiQxPtgYqdfFulTzkRXcQUjcGeTGPYkgZp8ulmCl2IU02S+iDukqlTyC3IHbr2qdrExRgEBAP4R0ArVt/ENpPHvjFm8XTdJOBk+uCae+sxXMRRBZFeBtjYMR+RpcpTk7mXCpt2QBMkgnDUybT3ch1cgHqAOh+tbMNtLczKY0jMYwSS33R7etT3cEMYKPKUUncNo61AcxgW9lKQAignJBZ+mO341dj04nBkKt9BUiXVluAE5c8j5R3qa3uUlwiHJ6ZbjPrS0JdyJNLt0wCgA+lTPp2lry8uWHfy/8afcuYGCMyoSCQSeBW34F8LSeIb9rmR1NrDg9MhjXHisUsNT5ty4xvuR+FfBg1u9hneBvskLByzDAbHQe9etQvcwsGJVIh0HoP8adBZrZxlIUeQt2Awo+npUE1vctE0QUrk5G45wPSvzPMcViZ1PaSTXaxveLXKtiG6aS7uPNkYFVPyq3GBWgbBZUDsXQkZKg5X8qotayQqigMwyBk9/atK/n8qzYL95htFebhpOqpzr/AIlT0soGEsrM4IBRVbIGMhh/Sr7O0qHyH8pmwHVQDUUMOEUEZHf2p8m2ygaVEzjAxnrzXnUqsoyfJojWWqVzTsiLSEhvkUknGelV7zVdxZInwAMmQfyFVWcTJubDhh0FV51URkIMADHTGK7a+aVoUfZ03t95nCinK7GabdSy6k0U8xZZAdo3GtUxTJL5bnK8sD2xXL3LMjI8Z3SRkMAB19q3bjxFG1usSI3nyJjOMbTioy3FwxNKccRK0l1NKtKUZJwWg6bLIJE/eKp/h55qASrI5cHnv7VQ8L3Tww3G89JTkHnI9q1b4xoWlWIOu3JIPU/SuOvQU480WVrGXK0V2wwOO/eqkjHnBzjqTxU08qSRRzQskY6EMQMVia5ez2tg9xCDmJgzDI+Ze9eBiG6XW510lzMoX0jLf3BIAQkYIPU4qlcOJY3BGW7e1SXFzFeiC5hP7qVM9eh+nrUAlBUnIIxxWMGpI9ulBpGfrU8lvpUiR8FiFJB7d60rJ1Szt1QnAQdetYXiCcx2CDOWeRVGa1Y5AiqABuCgemeKhW5rHU4e6XTKTjH0o8w8AHAqsHBBA5pxkwMDpSnaOpiokjS5JByRShzjJwR2GKgDDBJOB1q1p+m3moyRrbpiM4PnScLg/qawjGdWSUEE3Gmry0H28uw4wNp4IqVscnPFSXWi3GnThJ5oZAQWwmckfjUbbJFwisjg4wxzmur2NSn7s1ZnOqtOVnFlSZhFksSB6mmpdiIq2OM53ZxReSEIRKASRggc5rHnY7gCcKo+UehrNTcaiidsYqUbk1yILxt0sQYsS3J71pabPFbhViRYs8EgdawfObGBye4NXLPezgZxkjJ9K92jUjzqyMZ07Kxz/jnxYdLk12C5kKW8USSj2UnkV5B8GvE6a/qHiVVJUyTiaMEYOwEgDH0NH7TOvSWnicWUUpQTwJHIc4zjJx+leV/DbUZodQnW1uDaGSdYZJEHIB6c19RHAyxFLnRjDExg/Z9z6us7hZLW5YEYERIPoc1n+Ir0NDpyKQT1IB6kA80ttNBawyRO2YkiZVYn7+B6+prjJvE0Or+Ip4YHJFoqxuP7rHP9BXh1aDiuU7oRu7nZQyZAAJIIH51JJIApJPPpWZZ3QYYyM/WkupwFILNzxwa8irTUdEbRWo67vRDaynIUkEZP09e1eVeJfEhv5j5RC2FsG2qOS7+ue/Nb/wARNbFrDbaVFzLMB5hU8gYJzn06CuJj06S/u9O062UN9omCGNepBz/UCvtuH8C3Hna1Z8/muL5WqcT6F/Ze8HO1gdTujgmQyu7Dj25NfSpuQ4EcYKR55GeW+prh/BWjp4Y8M2OmoACiBpMDqT1rqoJPlBJwOlftWEpKjSSR8hVk5M1YCRgAgDPTHarkTHJJwB2GKzYpDjg5FXYm5AOSB19q9BHMy8rcA9Aad2/xqJTkDHI+lSAnkHnH60xCkjpmk5PXpQex70YB6j3oAAfYijvzz3+lKM96Bgd+aAEHufel5z7UHnqMik6ckc0AKeopvDcg57EilyDnPIpoxyDgnrgdqAHAHr0NI3ck4FOJApvPGOnfNACHGeuDSdSf50pIBx0H86Q9T1zQAhwTgjOfamkkkgHIBxinckjjj1po5OQcjPNABzxk5z7U1lPGCRThjJAOSKCTySMGgBnIBPJBpCB1IzTzlgCBgdaCDkHHFADCOw4HembTggkgep71Ky5OTgAmkAGTgH6UARqvQkfQ0uCc4PFO5wDjPOCKCoPQZGe4oAZtBJIOO1MIxkEfkKlbJJyST1FIR6jBoAh28kgcn9aRvlK5BLHgADmpSDkkAuemBQCsOWUB3JwSTkL7UAMKfZQCDm4YYz/dFVygUEAZx3x1qxg7mJ5YnJJ70xgD2xTQFJ03OoAySc9OmK8Z+LEEr6bpl2mQYrhskHOAG5+nevapkJwxPfJB9PXNec+PtLN34dEUSkMWMkZIPI6EDHfmhq5tSdpHx78f9MSLWrC/G3bdQ7SxONxHT2zzXIfCq8lsdWaAypKm1kZMZYAjGa9X+KWlHxT4QkicEajp+QyHq6g5B+vFeD+DtTOleII7hHaBJGCvITjy88dP51yyPoYK8TYuNNj0DxHqVpuIDKfKbJXIJyBjvXXaQ0f/AAiWhKZy8sGqsJY8c4I6Z7VT+J8YsdT0zXJ4ReWoiFtdleVB6h8f1qh4Z1CVoNZ08ssltclbqEEcgAdQfX3rF6GiTaNvWbe78T+L7XTLYr5TSbGctzCucnjscV39lHZX9zKVVV0LRU2oCATNKOrZPPXuK4T4eTPew65ftKYpwEWB+dykEqSTXp+jaa8+lW+nW5EloFDyqq4y5Pc9TRBXZlUly6G54O0pbezn1q5IF/cj92CM7EPQCt/7C0KWCMAJCxyxGOTzWnp9oLiy07Twm0xHMgx/COlampWGLZJcZMUisOO2a7IxsjypzbZj3GmjyXIBcY6gVzlxphjUzt90EAZ7E+3vXodzpsWSShJPOVJB5+lYN5YCJDlMgH7znOR2NDViYytozxT4m6RLqml6xZPGwNxBtBCjkjkCvnTwpqzf8IG9rgQ3el6jIquR90ls4I/A19afEGGCGwLqWS7adRuR8qUI5OPrXyp4gs7bwJ8UDOyJd6PqSowLZVDISVO70IPeueZ6VJ3Rt3UJgntp3ChpArFlH3yfbsK5DxzpRkRENoDEHJDqOh7gj1rv9eglhuRblxPeDaI7VF/h6gqe4x/Krd3oYl0qdA++VxuDYwQccj8Ky6HRHli9TxTT7HZYzQC3VLuPLNMDgvH2GO+D6V0Ok+XqAieWMM7AJIJOQARg07X/AA3cQ2wlidkliUNHKBhicZII71U0S5F1G7+VsutgDxDgFgckj0BqHodEbPYxoNJbSdVntcgx7yF2joCazPid4bWP7NqcBKOihm2nrjrXXPqcUsyAxABjklhyrDqM+9LqkKatod9aRMFdR5seeoYH19DQp6inC6PGWtodReW2mdknlj3IoON/GcH3pujWElrHArgqmSDE4wVrbvPDck7wXNsV+0DMcsIOCM9x7VHYXtu9qNPvd51G2crvPAIzxk9ziug4uQvv4ea7zCj+VKykoCMDcB61Q8MsDcPb3BMUwJBz3I9K7DTLhLr/AEaaVfN27lL8EAds1zWqQomqMEAQkbgSMYPes2rspROt0u8+yPBFKd0CsCrPySc9x0r1bRok1Uz30c4eWUAPARgsPUf4CvE7XWIzpcEd2VUmQxoW5JP9K7jwhqcUMkUTSvAUJUHd1z05rJxs7msVc920TUtTntYkD+YiR7MTLlwo9R3A9a6OxdzEGCl5goUEDCsvbmvOPDetXUJc2U7XNwCMoV3tgdTj0Ar0zSNdtdVKlpIrQoAoU/u1LDnIB7k9q0hZinFx1sbGnpp+r28qXU8EilSJLcsPNTA7A9fw4rE07R7vwpcRar4fvTd6ddsEa1c4KOf4T2B5Iz05HtXURLpmsF2kshNOh3Rz24COgA5JBHQeverGkW8CzPbWyW8RuCGNzjEQI74zjnsBxWtkcjnY5LVtYF1MjiL+yxESkkYOJQT1Dg8EDqGFVdW1W9l0tPKvYzosbgCVT+9lf0z1xk9e9WvHumS3Gu28M8geUKUDxgMspPIYHsAPXNVdG8GXeszLbugjtlAAdD8rj3IqHe9kPnhFXPP9XtDNqbym1GZSAXkyij3A7/hXpHwz+GrXF4l7PF5FvnGTyHX2rr9E+HWj2GsCS4V9RuYlBVpXJVD7DPOPevStKtUkKttwikAeh+lawp21ZzVsS56RNnSrRLC0iSNdkYXagHYVoJwMA5J/SqqsOFByO/1q0mMA8iupHmSFZsKcnJHU1FaL5pD44J446Ul4/wAiiM/OxwPertvEEUKBgYqiCxEvTjmrK8YwM1Cq4x+ntU684OM0ASqRnpxU6ZyQBg+tQxKCCTkexq1CoJzjH1oAsxAdSM4q10wCcZ5zVeA7Q2QRxgH1p7NtQ7ySOv4UAPMhwcHHbOelVXyGAOS2Op9Kc5kyhBURAfMxPJ/Cqsbgs5HIzgc0AXIDhlIOeeteEfF60e08W3BIAEyBgFHtXuqNtZSBnBryz446IZ9TsLlGIJUqQOOnT+dRNXRUdzySS5MeASckZA9RSAgqSCRnsRzV99EnDAGLc4O0FiAR9KjjsXZmUKWdcgg9RjrXlPc6lczmU7FYMN2eQOwpsjI0hKlgCOQx6VclsZHYELg+4pP7KkEZdgCo4LAd6m4ysqL1JyT0FSCNTg4ANSrYPtBHI7HFSrZOrgswC/3Rz+tICqQvXtUiBFYEjBx1qZrRwCXAIzxinopTAC4PfIoeoFm2eJSGkRmQdVj6mp/PkdzgOUx8oY5x7VAzImSoJHTkVo2twIIiJLfc56ZHBH1q09LEtFJmm2sSpBHTB61A11OigvE7IOgHOK1Xuo2lVUQRMc9AR+pqu05lBBkc88hicU2/MLFYapIOXDgDnJGcCpE8Q4YERqSp4bbg1C8RLYPQ9xzxQLNHQAA7xnPPWp5n3HZGTqOgaNrdwZL99gY7jtABBq5ZaPolnEI7a6M4Q5AYcj8aWW0XIyoJHqM1F9mAxggDPOBjNTzdRcqLvDNhQD6VDdQTxAM4Cg9DnrVO4Ux9Dx1wD1qnJM45JJPXBJx+VPnGlcv/AGeXIYgbT1YHIFaFto4usK7qpI4yQM/SsHcXAZgFPYKc00xxyKQQTxjGTx/hSuh2Z0M2kwW/yh1JHQA5IrA1q9isQIxEXMgOGJG0H1PtV/RrYG+gRiAjHlyeR9a0PFGgHUQUiiUKThSBwwzzU3uD0Oo8NfDfSbjSbS9uGku7h1Dbg2VJPoO1dtZaLKoEVsCiKAdgI5+prmvB+lX+h2CwRaiFg6iORScDvgmtHUNaMDbEmEsR43KSGzXWmkrGK7mtdTPHKyzoI3UbSF71WOo264YysMHqRWO9+ZiGJJ7DJyTSNIHGWxn1NF+xexfmvIZn3Bt59ckYqlfar5COVYHaMgD1qr5BZjtcn2BxmqF5atJlUkwTxk1OoXQJr0ZkIaVwzc7SMAVI2s+Zt2SlXU/eBz+lZcmktkgrvBHUEYpq6UUBCEgfWj3guaUupXO4oZ8sBj5l6UyPWdQVchIZR0JY4P5Zqi+j3NwhCBnwecMQR+NRPp00CAbyCO5OcfjRqPmNWPxJMkmGCjA6IMY/+tVuHxJHMCZEYNnBPH51yzWUjOCQzH+8DinxwGMAAFSDzmldjudlb6hFcviM59iMGrYZS2NwUnjmuKhMsbEpIUPqB0q3584XBfccdcYzWiEdZ5DEgDB7ZFDW8ygllx7muO+1OGEYnKHGeBgVLFqFzDwLqUgcg5B/pTuh2OtEE45xxj0NO3vkBhz7Gubh8RXKbdzvIW6H/GrDeIpCBmIsc4AAwT+NLmJszoEYkDnJFRSu+8knI6DPYVk2mtlnBlhZRjjnp9avHVbR8HzAHx93qaaYakgnljBChSPQjINJ5jg5AAJ5OKns7iyuGALgOeqk4/nVo6fA2cSMQeQu4HH4iqSbE3YpQyStkkhh6belSJISSWOADj5SRVj7AkeSJOPQMKGtiCCGA9uuaqxNwQjOQOTzU6sApA4OKrFCpByMYxzUpxgDOD2FJMZKrknBORjAIPWkZCdoHQVVWUKxBO0A81YFwmOCcU0wHYIyDgVEc8g8GpAyYJ35J7Um5CcHGMcZouBEUQ8Hp6U6KNVztIA7HpmklQMDsYA45JHSmxxTIoLH5T0PrRcdibkcdCeme9BOcAgH8OtRkuGPYfWkDNzzk9akLD5F3DBC469KjWOIg7xkduehpGMhUkAH+tNRycgjB96LiJQqqpAYgH361E5KcAkj0zSgt3AH0pGJOAeaGwBS/YkjvzR5zhiWYk+9MZTgkEgntUYRl6En60ASyTliCefQ+tQyeRJkmGNiR/dAzQwkwQVwD096j8t8jcN30pajQG0snUk2kZb2FOg0+2AHRB2AA6/ShgFwoBB7cE0wxk4JBJ9cdKSQ27k66XbSAljGp9x1pX0W35y0R45wpH9KiXdggAjHqKaVl/hcr7gVQtRJNBtyoJEbqRwdvNNh0WJU2bQUBzgjip037Rlyx9SKdtcFSDyOQfSgRUbQIlYBJCgHPyng0g0Z1zJHcsMdif6VcZpAAMc57UxpHyQUJHsetAEUd/fRZVZQe2SoNWI/EOoRYAETn/ajxn8RTQQecY/ChUUklunarux2JD4hv5SA1rZuc/xITirH9uylQJNNsjgcnb1qqI1BJAxmhkB5JwKSlInlRONbtkwG0eJz3K4P86mj1jTmmAfTWiB5LI2MVQYKDwOPWlC9CQDjtjrVczJcTtLfw1puq2ySwB3Dc43nj8Kpah4QFrGzxkyFeRuOAPb3rGsNWvdLYm0lAQ8mNxkGrcni/UZVIeGEqerKoyfxrTni1Zk8rMa4uzbyMjwMoHGV5FVm1SKMsXSRVAzuC54/CrV5Ib6VXdShXOc+9RLaIcEufXpWLt0NV5kS6vbFQUkY55GVIqVb2CRQRKAaY9lGc4AA+lN+wIFABAHYY6VIE/2iJsguoHuaBeQjIEkZ/EcUWmgy38gSMRAnOTNxkD2H1pb7wsLA7Z7aI56bTkEetVZsV0hFuEkyFKMR6kUitG5JIXBPOWxVX+xLVc7YmUH+6SKP7Ft1fOxgR0DE9KkLotF0UqABz0wwP60EgjOcH3NU/wCzIBwDIFznCk8UjWgXiN2AB9c5oC5a3g5AwTTlmC8e1JbaTdSRs8UMs69yoyR+AqOayuIhmSKeAessR5qrNhdFlXRuQBmgsrHng1kurrysoI9dppVlnO0qVIzyQegoasF0arIpBzgVXe2OSQah33P8KBh1zSLfXKH54GQdASRzSC4TWk7Y2SBB3GM5pVtZFIBJIoXUpWJxbyYBwSF4FSi4cnlWBHPCmkFxhtS2MqGHoaryWShsrGEB64FTPqYgIDIxz2ZTxTU1mIkAoAfQg0BcqkEZC7iRxyCKUTTgEFCCOMA5q9/alpMMNIoHcelSJPaZLBw4A5I44pWGUFlk4LIQB1JFWreZymQSVPTiphqNk5wbmJFH8JIP61LHdWC4Ju4lXudwpDSuV/3hY7gNuOuelKU6kjFT/a7STOy5Rz7cAj60SNFgBXVj7HpTsFipID1BGKqhSSxI4zxWgY8k5wRTTAOxwaYikEfJJORUqg5znPtUrwngAZzUJikQkmNl+vQ0ASBCcnIPenhME5JzUauVIJ49amEyKQWHHUilYBoQsRg8VPHGVAB549arGYZ4GBnipI5zyB34oQDmVt5IODS8nAPJp6Pzk9KcSD2zTAhIBIBH41G0Z3cA4/nVnKg4pGbHQkHtxnFAFTy8HJQ5HqKVoUZSSgx9KsZJIBOT64oZQQaAKot0BBC4NTrGVGAARQUIwB0oZTwQcf1oAXnAGAT3o4zggEVC0rIeVOPYZoF0CdpDA+pU4oHqWPLjIGRimNbwkZKLn1A6U3zRwSOKcJVI6dfSiwXI/scCZKKUOc59alglMJIViV7jNROd/AJA/lTUiKZIPXk0rBco+Ira31KAg2ymTH3l4J/GvN9U02WCQAMUJ4A9a9QmgdiDnI9KrFFxhokYd8qKynBSFK9rHlB0u5lYqUJJ5yo4qrLp00AIcgH2716nc6XFIDsHl56leK4rV9Gt40cGabzCSVDkAH+tebVpyhsZNyjqc2ybcZHTgZ7VWfYWKkAHPAHetSOAxsFlUknOcHpV22sNJkYi5BgJHBUZ59a5+ZotVDnliA5HX2p8cbMoGdoHUYBz+NbN9pVnaAG1uftKHnJGCPasqWQx5DDaf7vXFXGdy1MiaEAkkBgO3rTTGSeFwO1Qz34iBLA7R1bsKibVoIlJDDOM9a2WponcsiI5IKEgeo60mwAAEYPXB7VVOuBwpYlwRgEnO2oX1eJGG+RQevXtSHexaeEE8kNz+VQtag5IwQTwKr/25bDeWmVj2HrUi6pBsBBRQBnhh/Kqt5BzEb2xDYVsEcn0NKIWbGcAHjjtVeXV4M7/ADQT0KjtUf8AbEKjcpwD/ePWhIObzLF14XtbhTKbkLcDkAmstZbjSXBe7JUc/N0I9KvSXMV2jFwsinBAz0qC5jiuUChMt0Bzwo+lUlYfM+h0OmeJQ6ICkZx1JJ3CtuDW4X5kt4EB6ck5rjdO8OTmN5EhlmIGAUUnH5U5rWW0XMsbAjp5gwRWl0bQrTSsztBrNpMoCMqryMjPNKmp2oIR5CoI6hScflXEw37xyDacsOcHn9K1bXx5c2QMSGAAHJBiAP48ZNRddDeNVt6nQvPFIxCzCVQeCcjP4HmlaCKY5aNXHuKXTfFct0QWjtMkZ3+UOPatIauHwzQQk9cquM/hTLepg3OnWzqxVFiGDkqcE1mPFcW5BhmaMnglcHI9K7katBJjzLW3Y9yR2p/n6dICDZ2rk9gSAfwFGhi6bZ5xLezocTsSBx8wqxb6kjDAUAjptrtprDTJAcWkQB/hViAT+JrHudHhJJjAU9NoOcUrLowUGjIGryhd6yyoAdpKk5FXLfXLkjYlzNvAySST/wDWqtJBdWbF0IA5GcdRTP8AhIL9U8oGPHoVHP41m3Y0jJp6mxHrdyqkSahI5HIVhxViPxLKqnEUc6HqWOM1jRam8igS2cIGeGDnmtIXent/rLCBXx/CTnPvU3OhSUi1HrtncczWsYzxgSHk08XNhnMcDRN2KydPwrFuY4Z8OkSp7KOKSC3JYBTgdeuKq7J5jfhuoFYsbp4ieoYBs1MNRg5Meo24YdA6Dn8CKx4Ta2oInBkPUcjj8asrq2ixoGls4yR3K5J/KruTzrqWWvizkb45G/2OAaoya8Y877Y8dBnr+NTHxPoi5CWWT/eAIFVbjXtPnBC2RYEcBQSDR8xSqdh6a/DOoKQyhuhVSMk0p1O9BYwW8wHTax4z6gjNVUaOYZhg8kHoMk4/OrUMOrId8EkiDoT6j8aQlNktrqur7zvtGkGOBgkfnV5dS1fgpbBM8bScgfhS29zqK8POyA92GAfyq5CDMMNehfUMKLpbnQldGRe32oplJLRQc53BaovetsDTqY8nBKqePfFdP/ZBk4XUlK9ccGpJfD8nBCrKCOqnNCaFynPWhtyuZNQCE9PMJII9atRwafjc2plz2x0q9P4bgYkGB1OOQozVRvDcUb5QHJGPmXBFHMkHKVbtNOmUp54m45KPgA/lWYNHtGYgM4XPRZDzWufDYkJRSgLegA/WmSaBNakYIO7gYOaOcTiRQ6fZRYBt1BHcDmrtutrCwJjypHQrnJqgwkgYnJDLxmk/tORSA7s5J70uYhwTNWcxTRlEsUct1KgZFYV9oc1zki2MQPQYzxWiNRdVykQJ9c4p6a3dQ/8ALAkEdQc04zaFyRe5yi+BA5LAPGxPJDEc/TPFWE8D3EQAFwCn+2K6xPEsjj54cHoQyjmkfWw2W+zgsOq7eKpzbFyU0cq/gskEuY3BGOBmse6+HdqBlISSeSwHH5V2tx4jiRgpsmyeOCcCov7S81tyqYx6E01Jkyp07Hm938P7ZSQUkIYYBUYCmqC/D1I2DG5YBR9wx5JP1z/SvV/38yOR5RB65cAn8KYulXDKdqRlW6neCRV2T6GLpRR5nJ4bEMQEQJOMHjGazLjw25yPkPf5j0r1O60V3YBiVx1UHINZz+GLJmd5ZmiY9QuSDRyRewuSx47e6fGu5RBhwcbwOv41RGmyySA7Mgd+9euXXhuzIYRAMOuWPJqpB4cSEgkKw6ninymajc8xFh9mYSkEEHIIrWtNda3jCh2RjwMHFdnqOhrJCxIjBHQKOlcXqmiTQSMVTI7FRis2mynaKPsL7UWOQwJpkksrAgPgnofSs+3WaCILNBiXqdrZBFXYp8kAwMfaulamFkQs9+WAQqAOcsetTKk5Q7yHbvipvtdt56QMSkrdFYda1YdPBjLIoCdj0q0riMgREAEkg49af5YIGRk9eRWqLUbdxAweMk0nlKp5AANFgM3yAxBxzUywAKCeDVk7Fz6etI8kW0guM9h60WAg2EEgnj6UwkdMZJ74qYzwhQGYggcYqBrmJQSASPWm2Abuo2YHqKVYmYcIGB7moTeFhhEYj2U1KtyxULgqOuCKVwEZJQQqJGHPADHAP404W92rgypEq+inJqKS2E2C5ZhnIBPANXLZGAIOSOgzTCw+NCCBjPripScEgDHt6VJHGScDipxEijJIyaaYFXLZAA4o2q5ORg1YeWJDgsFPYE9aiM0Zzggmi5KVxAo2kdSO1QTSzKTsQkd6n3jOQQDTs9RnAP60iloZb392uQoQL23LzSJqE7KC0iKe+1c4/GtUxIQQQMd+KcsUarsCKV9MdaA0KsE2/nzNx64q0kqkDBBHtQkFsgAMAI7AHGKlCW3X7OoHoKABHDMRnNSAjgDn3pq+UCFWLBPU5qzFbxFTvBCex5oAytRuLpQFtrfzH9c4FYF02tAktIIhzkKc4/Su5W1sVJAllUHuAP8AGgxaaQQZJXweykfrQK5wljY3N5kvdksDkgnB/KtWPw5CcGV5Jc9skD863ZINK83dbgxS5wMjJNRupGQrEj16U7JA7syh4XsDgCAJ75JJp8XhjTkyDEAD/eJOf1qw5lUknBB6YNRpNIQTIMHPGDnikIY/hzSyPmiLc9ASP60z/hHdKGNttyOmSTVvzTjOcUqyA8Hg0AVP+Ee04gAQBG7kCmHwjpT5JEgJ67Wx+tXTMuSMjNG7Jzk49AaVgWhnjwppaAKBOAOMCU8UxPDs1oxNlcmMZyNxDfhzWuFB6nA+tJiM4GDkUw1Mu4sNdQBje2rnsFBJ/lUMUWsA/v4llU904Nb4ZBgBcHufWmsytgjg9s0rFGPJdXESktpTOoHJ3E5qkdYvVYGLRDg9CxPH610IyGJB60u526MSfrVWAxYtX1Hy2J0oEj1kxmpotWusAvp0iEj7qkGtJtwJBPIoVmzkPg/yosD1KyajcnG3TpT67sUG9umU7bMK2f4m6VZKA5ORnrTQADjNFiSm19qGcm3g29zuJxUcmryRECW0mJzw6DK/41eKjBAOBSgE9SMdqGgKZ1mHhSSHY4AKn/Cpt5kUEMfWpiiFgSoP1FPwpBIVQO/FVewFE46s2T6k0iMACVkGPUHp+NXykbgArkDqAophity2SgKDoBwCfelcCiblUOVnyx4ODTfMJyQSR35PNaWYRkLHGgx1AqtJJbFsFwB64pXApGYOSpB/GmtEGJIAJ9xVl7i1UkbwfwpBc2/JDgj0qHqUZ0ts7HAXPo2cEVGLS4BwIC4/vE8VrfbrReWkRfxpRqNhgZlRwOcBhU8se4K5kCzlbG6MAn0GakGlMei9K1G1WwXGeD/vCk/tmxBJEqx56gnOafLEOZlBNPcZLIQehyKUaazEEqQPyxVs6/aEELMjY9D1qNvEFkCC0wIHGKFyi1IH04BQNgBXoc8n61BLYyHIDAgehIq0/iPTucSHcfX/APVTf+EhsAMtKqjoSQRmjRhqZphulYYCMmcH5ufwHehLSYyEujxsOdpPWrsninTU6TAt22qTUR8U2Qyd285/55kmiyHdirFOcADBPQVYWFgo3HB74NUH8XWRY4EhJ/2cfpUEviuFyoitbiUk8bI8j8TmkkhamxvVCck/j3prTBskDArOj1oNnzLK4GTxiPIxT5NStgMiCcADoFJpisSyOSSQOP51HGxZsjAI/Sqja7aE4BZCOodTxUcevWryEKcgHBwMVm7FK6NMZYEHk+1N8rPGeRTYr+3cgq4GenPSrcd3bLgGeME8ZJppICBbc54HNPFmWOSOT0q39pt1AO9cHvnrR9sgXILgH2OaaimFyotiQcc5zU6acW5JA/GpFuEkJIdSB0ycU8SquCXUD/eFUkg1EXS1BOGIz1460q6ag5KhlH94VYhukIJMsSgesgyaeb+3HBniA/3hVWQFM2KZI2BQewFKLCIYI/lS3euaXbKfO1CCI46Fh/KqEnjfQoiFW4e5OOTEM5NOyJsaQhVeegFP4UAjB9K5W/8AiYkW1LHQ57sE8ySMF4rMufFev3rMIre3skbn5Muw/oaXMkOzO/3o2QCSw6rVa4u7W3Uie5hgB4JkkAxXmFxYazqLkXerXKQE52xqFyPrxVm38OWiKqNEbt8/emYtn8DWbqX6D5TrrrxtoNj8rX/nyZxtgQsT+PSqTeOobsH7LpV2+DjzJBtX86ykjhiBRIYokHUIoGKDc2LuoIkkA4I3EZP0FJTY+UtXnifU/l8qCCIsODndg++KzJr3Xrslri+VFXosC7M/lWzBdaUsRAikVhzhVLEfrVhLyzCgJaySNjJ3oRRdsVrHMf2Mso3XDSXLk5PmSEj8s1JHpMcADRxLGx4IUc4+tdFJeROpVLdYyeC23BFQYLEFVyR0Dd6YGcLeXobiQrjG09KYdN3AgSlX7MOo/wDr1uvvurQjZEhBAJVQD+dMg01N6HJBPUk5FKwXKVvAkYAMzMFAGWPJqdmg5UzNn0x1p9/bqrsxYO46GNAAaz2SZAfKhieVh96Q4xU9QWpYkxglWyO2aatxjJJLEVmiyv5m/fXiRJnPlxLk/nVuO2YLkiWdAMMwHH6UASLrD25JVGdh02kDFMl1OeZi0isrMP7wOB+FV2tyHJCle2D2pWsZI1DtwSc5UdR70XZWg2QhgWD5PcE1RfU7eKUxuXL+iITVxbSWR8BQATgEnr+FPaynR1EgVWHI2gdKizGZtv4i0qRzA9w8U7HAJQ4HseK3U0mxaMEX7bmAJ+UnHsKzntImYlioY+gGTSGxjjAJnZtw5AJyBVICxNpkcA82O+jlKH/VgfMakN6biMRyW6oAM7iclv8ACqUgijwUicHjDOMZpxcAZJwO4xnIouBE8TsSsI3k9ATj9au6TYBJ1kuVtQqgnZJH5mD+PBqmjqwBVWC5wGwQKmjZuxx6UKwFq6t0eYukUUY64iXYD74FSWy2yEmaJpD2wSP51EbpwAAinGMljgZoW4eZiGCgY6+tFwNZL6MRlEtIljA6MMn86VNRgTH7iJh2UjgfhVbRry3WdjcR+aF+7zjn6dxWh/aMWoXDQotvFkf6yYbVHtk960WpBAmoIJw4s4XbP3mUYA+lP+3pc3Bc20ZwMHAwB7VNNpunxRkyX8Uk2MhYDuH51ntfx2hKoocnGQe9D0HzXLKXSxzHyoo0J5xjOPpmmMokbBK7mOcCq0mswqoLW4jI6sDT4tZtlBc2n2nPQbsBcd80rj1Lwc2CsoZUVgCcAE//AFqltyb5z9jijnkGAecAZ9c1g3eqyRKXW0BVuQgkGRUOmXRv5HRkitWGCS0hyw9CR/SrGdHJOY7k28wjRlOTg8A/WrdtsYsBGsrgZAYZGe1cbeSm6nli2KIEOBIrk5HrntUkOpvYK0VjJOiY5Zj1/E1PMTa5v/are7vHM1y1u+cGOJcKcdM1oNFFMBKjh1QcFgAT+FcxbAyQm4mmjRyfu5yTjvirlpBd3UJmeVLa3H8ZPJ/CmncTRqNsjuvPdEY44DDPP+FNfVYTG+TsY/wxgYH9axZbqAMywXrzN90kKRj2rLkZYHJcMH54AJzQ20CVzojeWKAJFcsHHB8zAx+VVFlS4ncCUFkI4PXnoaxHu7S1BkuHMakcouAx/PvS3bxWlvDLBIIElJYIZQ7gerY6Z9KzuyrG5PK7pgPJuAwCTVEx3bkhLqKMnoJOhNVYJbmUAF97kZHpipQj4DSgFT2oJJ5bDVY4S7XtlMx/5ZRKdx9gOlE0N3awCRwyn0ZcZ/OmC4bedjGJM44HJ9qqtPIsjAwmRuQRISKA1LLtOIRILlBuHESnDH1OPSqbTyNwHyvfJ60PE7EKyYA6gNnH40jRhc4xx39aAHf2ldiMxeaTF2VjnFH2+WMKXlLAdc96YsSt984HsarIQ7soQgjqcZH50AXZNSFw4YAoMDAHc+tMkuYpJD5hKJj7wAOKrzxuqERkZ7EiktYN+7zpQCBwAOpoB6k42bg8TsR2Y8EVLb2e9i7Bnz6nrVZpktmYlvMUdPLBJPt9adaapLkO1tIoJyscgAJH59K1jbqTa2xoizQOSAfpnircduFAyABjoKiS+RohIyBC3VM9KIr9QSCVYEYwT0rdOKM/eJSiD5EwGP6U1owjhCGYk4OO1IbpISHIGc/lUT3DGcOH2r3wetK6CzJpxJbZJAUDke1NtNRRwA1zGXbKgbhkn0qea/huYEikEbkc5J/Ws821oZzOUinbpnbgD8qlvsUl3NJiYwHXDKPT1qvcwG+KsEjRh0bpSPNEAChVUPRQeBWZLqgQsEODnjihtdQsXHtIrckSSYx6c1SuDbzz7QSkYPVRlwP5ZqOQy3KlhGXHXPSqeXBYKBuPHWueSXQ0WpoTw2Ac/ZXlliK4LyEF89+RxUY06W1CylpNhGQDxmqsiC0IjuJQkhUNhOoU9/aqU160GfILXIUdJpCM/Ss7WGkbqXzrGdgiidjna6Zc/j04q1E1x5ZlfITuxGBXM6drdxd3KRSwLYQH70kg3kfjWvc3yMDEL0XcCnCkOB+lLcdmXG1MQFThpCDyFFJc6xFINrsUUjgMf5Vmm4DYRWDNkAqG5H4USXEqsiqkKk8cqSfwNCVhk08Wjz7HuL1SQMLEFJB9scCmTPpMVzETZSiJlKMLZ8Hnvg8VYub+W4hSOaKF5UBWNVQAKO/NRRRl8mQKG/2egot2D1KN3PPYgroE1xpSEEb5QJWY+47D8ajt7zULeNXlnmkvH4kngAXgd8HofpWnGzB3Ma4AGCT0FNdASAHWT3XIB/OlZhoNh1DDrK97dPLwN0wAI/Glv7oXBQ3F610Y2BQM2QPbApbnU9OtoEhvZjG45CrGWyp9x059apQ6hA8oNsEljByMYOD9aLMC9fak72wR1CqDnbIMLnoDg0+ytre3tmw0MZkGWKnAPpUt1pd/qVxHeXNjLOgACqUO0r6Ejgim6xo9zcASixGnRDBKgfL+ZquV7sV10IbfRJTKDYPGEZss6LndnqCe31q9Jpl5pt1BqALOYsEEDKKfUDpmsltRktMiOYKgGFiBIUn1Pqa1YoLv7LHNdnbDOQVVWOM+w9KUQZLJpb38zalHezRyyHmVSBg9PujqMU2909UkZJb9r2VlzukIJGfX057Vo395pliqLEqSMQNwtwRn168CiyuYtXc20Gj/AGQEZaeeQEH0JHoatiSI9E0e2aMW8VpBPJnc79ST+eKivNFFpdpGZUiJOXzw2O+B+VQXktno9wVljcEHDCBjjjvle1SSeI/DKFJZRfwMwyGkAGR9T2q1bYNnckn0rSf7WgV7y4nTBZ9xwD6CtXRrCGPUZZLCJZUU7ozO3yqO55qhe+LtK1KW2MDwJGp4G0b3+p9KfZeJ9IE9xDI4unf/AJaxnaiD0otF6MWpp2+s6vb6sYo7+wLEbmKxDCDPTPrVW6hB8QCeS+S9eRSWGzCqR2x3qqNAfUGkm0+8V0U7i6gDB7DJ60zTZDpFxMb+1a7lcHaxIUoPWhQjF3RTk2rGvGbxmSXUJfstvk+XCrYLjtwOBWe3mfaZ2hKkM+5VkyQB9etTx6ZPqMQuppykAHyxhgTj2zU0UJsbOaVjGCpIAkOcr/jTvcksizLyRykWsU4AIELElie5BxUEmlXALPLOoOSSSxBH0FEd7FaWazy20ciS5G45yB6jFVJNbSUBUZmQDAAQ8f8AAu9JuIrMtHSY8DMwc9cKcmprXS7AhTLBM6ZyxU8E/T1rOl1GGNCAQXX5iF9fT61KuqIIkMs7wGQjCqMgZ/rQnEfKbkS6BvDDTGZMbfnAJJptxZeGZHSN9P8AKhbIwFABPfNZR1B7NHKEiMnKyspINQ3MMt9DbySySOkh4+TapHcZ/Cq530ISV9TYTTfBlsxUWiurcMNmQBTJdK8EPbm2jtlZXOTlOF/Pp+Fc3PLBPN5MhWJwMLHGfyzUU1rKgASdXdjtEQ+8D6YrP2kmaezidHp/hzwBp5YCHdJn7zgkD+lXJ9D8GPulWC3EhG0HcUAHrgGuO8ppLsRxJI6BQJCezdwfaoW0y5kvbiJZI40QggtzkHoB7+uanmfYaijqLfw3pM29LbUHhA4GZ+Bn05qyngiymRg+uyysB8oWQE/hXK6hpU9r5K3EjwoQOImJ3fiOlPh022BBt3cHuGJyPxqUnfVDUfM0JPCIs/OQNdXbHhBuAKH1yO9ZqeCdZiZjbTkKxJAkQkjPvVpbaaLJE0pAHZjwKsww3qBJBdXCjhgiyHBHrzSm0o8zKSfcp6X4K12+1iCxS7jugxBfCkFfXJ9K+iPC3h638L6THaR/MwGXb+8aoeAfDaaJpCXMmJLu4Xe79cA8gVvXUpHQYHXPvXyuMr8i9q/khXcvdQy6un5UcD2qK1YOd7EnsAe1QOu7A6nOfx9ahkv4rJVE0oEnJ2r1NfBVswcqvNUei7nQoaWRoXJURk44BzxxzWbPN5zqTgIBwDTJtTa4QqkeyNgRueqjTZ4UnHTNeDj8xjJ/u2b0qT6mgHTIGQPr2pIbuOSaWJcOq/KwI6E/0rPVmYhQN3c5rCu5G0vUp7mKfekn34M8A+vtXmQxzhZ2OhUOd2udU4xIAoAAJGB2qJ1jYFHkaNjz0xj35qodRhvLdH3MXYAgrng+mR1rQS9Ty9ssQmXj5yAPpkGvXoezxLu3oZyUoLYpx20cCsVJfPRj/jUNyhDFzyR+lakNo0oZhiOInK8Hj6CntYW8WSwLEcEkjivSp5fLl9xWD2yT1Obiu184BjjB+lasd6ANrEOhGOe4pJtPtixZYyxPJLHOapyW6IhCMV56Y6VxypVqLtLU6U41CC606ynt5d429QCG5Ga82uPF8/hHXH0bVszabcki2um5HP8ACT6da7+5jU8ON6g8kdRXGeMdDttftJre5BEDbtrAco2eGB9vSvAxUVOWkbNHq4WnFO09UJpt+gS400FUkt33Jk43Rk5B/WrgkG1lJwR0x3rwi78c3Xg7xfpmi6qpM+TbLck8TRH7pz7e9et2GrvdWMLbx8rFJAeM+hrmdGUIqT2Pa9kvskmugSxWwBzslDH35q+bnfISAWIAwAKo3MiyAEnjOapyWx1u6S3jleOXBKspxj8ayj8QcqS1N+K4Lc8g56HtVtctgjk+lcRa6hqHhPWYdO10iazmOIbv37AmulvPEEFs5hjjVV+6Xzz9ampCTlroYzt9nU2Ybizj+WZ/37ZCoOn4msi61u/Ey2z3bljIFikQBApPHbqeTjNZlzcFJd4IZyBjnPFTAG4kWSThkIZQvGSOn0pc7jZJnK6V3eR0Ll1uZA08ryMeWduT7E+lR3Oqx2yYBd5ScKqLnPuT2HvVC9um+zkliQxCtg9RVCaYRWGoskrOxwqMwxgdxirdVrqZqimdFaot+UjecxAjcGXBOfp6VPd6DPHbjyVS6UZJdTgk/Q1zXh2ZZYEndgjgbQNx5A9q63TLqVmkLsdicLyfzruw0YVVeS1IqOdL4Wc1LH5DqJInjcnADKQRTr/VbfQdIuNRncCGBWY8jkgcCtzV9Zez2sxV1c7QJBzjvz1rwz48eN4tTYaVbIYoYlHmIvR3PQV6mGw8pVlGGpE8Q1DmkfOnxL8ZT+JNdn1G5kZ5ZZGZI8ZCjkD6VB8PL7yn89yELSrypyMg8H61x3im+aTxDd22xjLEwRlQ8EAZ69utbHhFpbd7aIBUBkDnJ4UZ61+vYPCKnSVO3Q+aniLz5j6R8YeKp7TSDBEQkVnbme58rlmIB2pnsSccda8e+E/iWceJ9VGouwnvkE4U8FZM9Ofas7xB8Ubcas+maZvuVRwZZ2Od8h7Y6ED3q14n+z2t/oPiG2IDki3ugo+8x6E+9YVcrg6ctNzvp5k1Uilse3adrqBgjsoGMAjnNTaprqWYinc7kBzjPUDrXmOnazd3FyxR1SEkALjk496h1/xA0pSMSgkDBHpXyVLJ3OpZ7HuVsbGEOcs6hqx1PXLm+mGTINqKOBGAeB+tenfs8eEn1XxLP4guYyYLUbYw3QsM9B7V43odvc+JdShsoBjzMsWAyAAea+vfh1a22i6HbWFuiokRAZs5Lk53E+tfo2XYOFJJJaI+Mq1JVZub6nptvMDI7bsg8jBzmtW2kBA5wPU9q5+ybdgAZA6Eela9s5ODxz/Kvqo+RxSRtwOeCTuNaED9cgA1k27jI5wP5VfglBJA6dOldCMWaUbHjjr1z2qVWGCAcmqgkGMg5p+8MMZwPrTJLO7GARk98ClBwMd6hDZAGMgc08Z7HmgCTn6UgXqcnmgZweeabGGx85BPYj0oAeSfTikyD/PFKc9qQ5yORigBG5xwDj1ox34JPf2o53ccjGKXbjOO/rQAvpxTWwO/I6DNOznjoaacnoBx1oAacZDHk+vpQPc5PWnMMjINJ6E9fcUAJgZOOCeaOe9KRk89KQqcgg8elADeMgYwO3uaXqSCKdjOCR06UZ5xg49aAGYPc/UUm0gEA4z7U/A3DAx70DnJzn6UAR7cdORnIFLgkdM07bjpk/WjjGSMY7UANAxjkEfWkyBkk8HkUkAWQuTgt0x6CliUxylWwePlY9celACZDKSATg8im7TuILbRyST1PtTzFvnf5mUEA8Uxk8uUKWyhGcMehoAQbgGEZwPU9aaRhc9TnuO9S7Scg8HGeKbghQTz9aAImBxk8GmMBjHIHr6VPgkEE801gckAgDFAFWVBzkZB9Txiua1K2F1aQIpOcEqQcY56YrqpAQAcZ5HBrFFuY9RKsRsUll5zkGgadj51+K/hAWUz6gisIZBslCjBHua+UfGnh6Tw9qcoZdltdlmhkx1brgiv0b8UeH11e0midQ/mqVZT0YdvxFfLvxW+GRnRIJwW8os0LY5WsZw1uj1sLX+zI8w8M6jB4y8PRWU6AXMCmG7jY53L0DAHr9a4jVIr3wpNcWss/kRW7bYpQOXQ9B65+lRXIvfDOrGSCdo5oHAD7cbh3B9q7LVdd0j4ieH1WVEXWrUgpIgwW9iO9YPXc9ZO2qM3wtq1xB4evLQsWtLliw3DBDZzjPX8K+lPhLeQazo0ABQzxMFdc4JAHXHevkuwuLjSL4x3sDNbIwba4I59q+h/hj4q0+e0tHeJjcoxxcR4UnPQN9KVP3WY1480dD3eHTxp+ozXECEwSEAEHhMelag2XyyRkbEIIIPO4+o9qztMe7ubKGJwshJ3BduMjtzV57i4i3o9grt0BiOWWu5O54rWpKUL26s/VRtJz6Vi6sENtOCPlMZGPU4q/K146vGssMaHDeRIQGPqM9q57VtYiW9Nkrk3IIJAGVA9yKGwUTjtS0i21i4El1EsEQQQkjkRsRwa8U8b+BYfH2k6poptdlzbSMtvdAcOy8de2cZr6J1OKC208swV7eeTa6p03ZyD61zt54ek0e1aeKFXI3G6iIPzKeg9jjOKxkrnVTk4ux8heDvEc/grx3o8fiEPLLZzBRcyHOYwpABz2FewXwW21mO52BNO1AssRX7gJJPX1Oa5b4z+AG1spcWiKJpJPLhQ8OAex9+K5bwL401HRbO78MeIbeWawjOzceXgbPDc8jkVzSdnY7N9Tt9Z0YKTbOPmjkLcjnngCvM/EPhufTppby1LQhcrNCRyTngj29a9otrqPVYLe7cpeRPH5PmDqzDhT9RVW/0ESIWmTDtncW5wPXNS43LjJxdzwu1aG+tZTt8q7iIZ4yOo9RVyG2SVg5ByQQQvetXxD4Pnsbs32ntvEeSzEZyvcZrnotSEFwpkfyYxICFbjr/SsHFxZ6EakZIz57E2F3GJUZHJZo2A4I9zXMa3pltdSGcJicsWZx1OD0r0G9naKQ3Jt7aWAg4UklRnpgDkVzrILuFzJAkUwbKyIcgr6EevvWkWYVF2MhjLJcxSQoGfyw2R97jqCKdqtul/b/alJE6ZDxOPve9O1FGsmV49pMfzbu59RVW41IXTBYQQ+AxGM8dzWhja5iXlw0GnKblWKB/lCkAZ+taPhzVGu4ZAQQY1DqynOQD0Jq/qWmW19aW4eBp5WG0GMYAJPfsK2NA+Gh+0lTE1hexR/wCouJMeap/iXtj2zmi1yb2JYPGer6bsuLB2VwBtYMVI9a3LX4neKZTGxdRaseWaIuxPcg54/Kt3wj4Is9Suraw1+xItCCGmikKO+OQMr0HGBXrujfBnQGdYLN9WtkVQYRIFmBXuCMfMR2bikoOWxnLE8m5xnhfxBrt8XmW4vrZmUgNDKYwe4VhnJzj6V61pY1e90mGO/wBSunikCiOyEYTLE4wWAHHHNdV4S+FGk2CRS2hvbmaLgy3JAUHr0/xruNM8OpAzNcMJJQPlJGQB2FdEaNtzinieZ3sc7bfD210Tw+k5kE19KVYlmBCt1wD2FXbiVEhBSMRSYA+XGB+VdJrltbrpkYZFL5zkDr7Y9K5qCMbyWAAGAABVuNjku5asnS0YXECRPuRkDNgkEH1z6+1dXZlrSNEU71AycnGDWdaxpbRK2BvI/Spo5yXOBgD9apKwHQ2cxfJwy8YyR1rQAOOBWfpxHlg4bB4IParsshC8Hk+lbIwaGRgyz7xwFJAH4c1pRKAAMZPtVK1QDJx1GcD171oRg8ZPFMzJlB4yalQHdgEgVGvHU1MhOCDwBQBOuBg/hVmMAc96rJjBOcirMeeCRweRQBOM9CeM5AFLJukYgKCG4xnGBSKQecYOcZPao7qcRxMQm8g4IHUZ6GgCpf3MbxTRqceWRgKepHaiww8SyEYDc4PY1j3FwV1XyEJLFQQ/XJ75NbsKhVAAB28A0AWBnqeADk1xnxltzJ4diuEyZY24IPQEZ/pXZjPHY+9ZHjuzF/4VvUAyQoPToM4P8zSeqsNPU8Guybq0heOYLKpzIOecDtVJJmaRQJArscZz3PetmTwwkahneTacFTGORntWfJ4WnBZ4DLhecsuTXmTg7nXGSIr28a3cQl0ZsAkryD7g0W92/lun8B6571C2nyRqUcEt6nrSw2siAgEYA6+lYF3JZbqZ0EKtiLIIXHeqXlXErlVD4B5IU/zrTitLlnAEBc5ySBggfStvTllt0IBAVicbSQy/h3qkruzJbtscm7TwExvFIT2BjOfz6D8aa0siOCYJCDwGA4P416CjSsASSzL3xnNEttPdoUaMOpOcYAGK05BKTW5wCXtwoaNgsqEY+bOQPb0q7FqTgKHRnUdl6iunk8Ou2SkSAYzhRnNUbnSBAQPIYN0Ze596jlkg5kR29+kkQTyEYZyTIvOPqKeLi33ENaEjPBU5/Q1Lb2jrGyGAJE2MDHIpj2LsQiFkfPYU9R6Cm1iuwVgjEDEcBjjB9akOjvAqs8YQsdo2kHcTRPpjxKgeTO4dR2/GqbWlxHgxzyowOdxOQPwoatugTuW7jw8yZSWFkOM9RyKy5vDqDDJIyg8BV54/GnXF1cs+Li6MrHjng0wSzZIB3A9STyKzlboUk2Z8+hSox2KSecA9DWbLpchJJBIHXHb610htp5Ys/aY0B5wzY/Sq0mnXLZBZMngBTkmpaGrHPPZSRYJXAPShIN7KpOAxwT6D1rWudMvUIJyUBGQSD9OKoTwvCWMmExx60WbHexoJpejghJb2V5T0MYwD7VzOsatFpmsHT45ZRKF3K28nYT3/ACqyb5MEIAxHIY9K1vAHw4ufEF01zNCJ4JDuUqck5PqacaV2TUqJrRF3wl4i1+GaG2iuTqBY48udckfQ13s1pcs6rqUUFu/DbIT8xFdTpPw7svDcSzW1qpuE53FskH2FVLmzF9dmWZCZDkHI5Arr5OVWRyxbvqZUenwoMoMDPDZzioJLIqGJXK98fzrcbSYoBndtHb58Y/A06NI+SJcEdzjmlys0ucpOgRgVJ2nknnn2qpdk+SfLLByeCwxXbGyS6UgHeMfwnrWbf6EZFJQ7CPUUcoJ3OUhu7mMBZSSgH3c8EfSpvt0TMdysuepAq5LpM8bkO6so5zjGailtNgGRgDrxRqNq5AZPOKhZdigYAU4z9adKrkAMAGB6ipRpxOCAcYznFRyWdyCAgBXqME0hWIDETgAEfSohEqtgnkngHuasNDeRspKEg/3WBxVtYJdqkIrZ7HBoKMiSRQSArA5xlfWnKZWxtSUc/wAK5rYgimhYkRBQeoIBz+BqdYxNklNp9cYqrgYEls5BDKQe+QRTEjKdVz25FdhHbOEyYhIOmSKqy2SMxKoA3060mGpzbRAkHHHYUsjupGMZHTd2rTntGL7RFnPIIOMVXfTJXOSGwTxx0P1pPyApfa5QcOpBPfHWleQ9SMZ7461pjS50wCQQeT0OfyqYaWrKNzFG9McfnSsBgzNKSCpIAI6cVr6fq0tsvzMzAnkegqVNNUAhnXAPXGSR7VaTSbJlBZyTjJOT/KhJrUVrmhY6naXC/NI0b56OQcn2rQjMUpIDlWPTjNYf9jWWQ6SNG45BIzUraWIVEkV2sr4OUbIra7JaNeSErwxDKeMg1H5cSAlWIbPRqyLZZFJJkCqP4c9T681JHhyxM5J7bj/LFTzBYusSDkcVF5ozgnA71AUnCnF58vcY61HHAWcsboFem0rigtaFl5ipJByMZB9adHcFlG4biOme1RMm0Abw4H8VMWTa5UjB69etUBoRTJIuBwe6+lPVWI64Oe561UUjA7Uod9+QQRjuelK5Ni6I92QxyPekykQLPwq9SO1QpL2I56nBqZGViATg96fxId7FmL7BdYSK/QORjEi7efqagubYWbCJ5UlYjIZD1GadLZRsAWQOcZGaiFmqkgLjHP0qOVrqNyTWwxkCjIOfxphz3GT9am8kkgAY9+1NMTrjhT9DVogQKQCSn40Feo28n0NRvuiIyCQe4PFCyFmBzhe5PegBDDKpBB3KOuTkinAkkA9R7dKGYhmP3hjgHtSxuAwJHGM5ouAhQrkg8e1OAC4OOaeZQwJAAHaoyRwM4NADXdFySOPYUmUcAYwKdsDZIGKb5IPJwR7ilcB+F5IHNR7eozke1EzrFyWDEjHB4piSlsADJPpRcdiQRtg5OR2pChzgjBxSknnBx/SmGfHDE4zRcLDirHnqR2pFU4JKMD9KZLdrbKGckgnAA5JNWrTVLJsi6eTAP8Ck4/GmkmJ6FZ42PIYqR6UwhwAGbIPYjGK3Yk0C5IYai6SDkcdP0qyNH064JMWqqXPOWA5/OtFBPqRzeRzPTIJB9OaUqTkFSBXTf8IrG6B1v7cn0AA/WmHwfcSAhbmB16nBo9mHMc4UIGQcD3NALggZx9K3z4Su0PyiJz7N/jUU/hjUiuEtUcjoVkAwaORhzIxnMmCEjdz6gZxUBS5jBZipUHkDgivQ/Clnc20bRXcIRye4BBGPXmt6SxtiwHkQ47ggc1appk8zPHxIRnkEe3agTlSTjI6mvQde8J/a1MtvAqS9yTnj0rhry1a2neKQBGXqDUOD6FRlcbb6w9rIHjQEjswNaLeLri7AQWKSAccgnmsnygQCTkemKu6LeR2U7sSpIOSG7UouzsDROmuXa4DQBSectHwBUn9tzSqWEcbDpwBjNX7zV9NugXYs8oGMZwD7c1lG907cQ1gUJ5wJCP5VUvIleZN/asrIM2sGT1wMVBNcQyIfMsIvrExBH403ztGYEmGVD7SHimLDpFyxLTzow4ySTUlLQlg1URt+5SeIAdBJgGrMfiJ1UhpJZST0dQcD61VFpp4YBL8gY4VlpTYWzglNRiLf7fA/nTTYNFj+17NstJADnqNg5NM+1aVMQrxBGJ6IpBpba1mt5Q8M9ncADBDHj+dXlYTZE+mWrk9TEwBP41a1JehVkh0qQAR3L2pHUbcUwaPBKAIruJzzjc3Jq4ulW0yuStxbgcgE5A9waZL4SmmBkgn3MTkhhtyPrV2FcpnRpD9yWNyD9Kb5U0BYE7G6HHOanl8OanEp/dCYj+43NUz9rs1IltZ1UfeZ0PT61k15DTuK7HBDkHtyOtUZba2ZizRBhjBC8frU7To43B1APYmo32nkn8qhmiViq1tYk4MKgjpkZxUUllasAwKE9MADIqxIiHIAqv5aIScYPrUMLEX9nWjZDRgn+8AOKrS6NaSEqylwDw3AyKutgkAHIo2KOScGiwzLGjWkZyjSKB0APFW4reMkKLmdR7gYqUxrzk4HsKBbxKwKu4B6ZOadrBuH2S5Q7or7AHOGXOPxp5nvQQDdbsdcjrUhjGAcnPrSeUcZyCPegBqz3OTkIwHcE80yS7ucFWjJHpmpAGXIOD9KGJwcD60AQfaJDgNEFHbnOTTWvSCQ1u5I7g4H6ipfLJIySB1OKl8rgEEnHT3oAqC5+UnYwH0pPtRUglHx3Uck/SruwcHvTGU5yMgjuOo96AIvtybwACMjI3U83TjPJApQik5IyO+e5qVVTgFBQBUj1FMkB84PI9KlTUEckhx9M1K8cTZzGCO46Zqstku8kBQDz9Kkdyf7aByWBPpmk+3DjBIpqadFL8xbcD3U9KDpsC84Zj2yxP6U9QsH2wEjByTUyXihQGBJpv2C3IAIZR32nFRHTYWJKSSgjgFjmjULFl50YAg/p0qMSJgEk4J71XNjOpASYEd9wp6Wsq53OGHsMYpjsycMGzjgenpSrgDBNMa2lABRgT6HiopEuY8lBGwIwFJ6/jQKxbK+hpMhTypJ7Y7VR+23MeB5AAA5O7OKautyAkPak+4GaVwsaDANkE5PtQbUOBjkGoIdQE4DCJkPoRipxeohG5WB9gT/ACo0ENbTTtKBgQeDx/Ks298Kpf4Lx5I4DYrZi1GBh1YEdcqRUjXcHDeZsz2PUUnZqzBq5wGoeBZbcMY5eM5Hmg8flXJ6rYS2EhUgBsHJAJFe0/2hDIwQSK59PWsi9sLe7VzIkQJ44AFc08PGexDh2PCb2aRI3bBKgZLIelVoL2CZdp81QeMtk4Nep6j4WtTOAFUEjJA6D8qw9U8KiCMy29xECOWQHJNcEqPJuVCGl2cHceH7a+diZpyjDBMbYx+FZx+G0DFWN9KVzkZzkV2qyQW8mJgCOhxVw33hwQfvLmeNxyWK4Aqk7I6Y0+bqcJ/wgFsqBFvLoN1LE4H/AOqoZPhvA7u5vZlZhjI5A9xmuuute0GLasWrxkHkiTPX0xT4LuC5BaCVZk/vL0qkwdPlZwT/AArVcBNUuXB4beoHH4d6z5/hA6yFv7UumizwGkLY/OvVg6kADgVKIlfOMZ96pTZHJE8g/wCFVS8iPU5kX0JPNK3w3uIgGGpznsCp/oRXrrWYYYIXGcgmqb2QBJwAO4pc9w5Ejz2z8Kajasg+1EIepkXOQOwxitCbQbpHDRXLZHQEDFdW1sQQc5PpnIpGt92M5BHpRzJlJJEWi6drKKXOqwQKRg+Y2D9BUd/ZyPcqbm5VkzgybgQateSOpUE/7XNNuITOgViSoGAKxa6pnSqkbaobLY2NvEJY3SUjqwX+tYWq6C+ogyWiMXILbo05A+tXxoNu8/mNGWbPUnpXSWGqvpNsYo7UTj/eAqby6GkeR7ux5vZX1zoTBHDSkHIVjjH4V0Vt4zuZsJFYecVHJYYAH1qlr/n6ldO8lsIsElSOcZ96wpZL2zAEblV7j1FXGRm5cr91ndW+uSSAu8HlknBUcgVpx6opQExQkDqSQK8vi1S5Y/P85PQkkYrQtNcmh+8QcdAw4zWqkmONXueitf2UygSMoHYZPX2xT0MAJMZAB6k9T+Ncta6i11FG6NAGPVSP61ph7iIAukYBGV2NnIoNlUTOkiht5oxmSEk8/M3Q+lUbjRoApYyxMW5wGBwKzRcO2CYIyDyVweaswyKQM2yKOpVe9F0LmuV5dCMoxDKIsckHv+dVP+EdAfzXcPJnh8kEe2M81rSzwlcCyfPUbTn9Kh8gTgE2koJ6MD29MDmkkFkJa6QZQFScIT2xnNXV8KXE4KlmdScjIx/Ksm502cAmCGVAPm3bsY/PmoYtQ1OwwBLMQTyQ2T+WMVDQrxT1NebwjLbbh9mlmJH8OTiqf9hCIEGNkJ4IPUVcsPGN6MI5JQd2HIPuO9aUXiwykrLbRqueSQDmhK5V4PqYElrHGgUggkcAjrRH5SqAiKAOwGK66O9tLlCxsxns24AfrVG5tILl3aFI0J6l2AIrRKxD5ehjCULgjg1LFqFyGAE7YXoD0FWP7KieQI12kWf4lIOPwptxossakJdCUdQwXBxS1IUkmPbXLsYGyBgOpYEcVDJr8ZyCqrjqUBqktsJZAJJSoBwTnqa3YPDEBhVy7HIzyetK1y/a22KUWtW0gDEhRjqDgmp01mLkRXLggZwcn9aWXSdNglKPETIOo3DP5U5I4IF2xQqg9etNRsP2jY869fJgpO5T6nihPEF2xIJ3nqSR1qJnIONvHtUQYFjiNyBwSBmjlQ1UZZm1aZgA0asCOSpPFZs99IDhXMXPUZwKmR5vMI+zMVB6k9fwrbhkgmhAksAhI+8TVKFwlVdjlJvtMuf9IkYevHP5iqi293E24zeaD2ZQD+YrtDawPwMooHGFzzTU0S2uckz7W6AEYp+zJU7nPQ6tc26BTZqSOhIBBqaHxFubY9sAe/ANbo8N2qsM3AkI52kHn8anTRrYcCHeB1AzxVJdx3bOXnvJcl4k6/wkYp6asNu1gwIHQKf510TaZbBgY4PKA6jOc1ZitTHz5eRjglavQLM5IxCdgQrEMM4Ixip102SRCAg54yx6V1Bt0ViSgA6kYFQskT5GAB0x0qQWpg23hp0YEbTjrtyf1q8nhmUAODIuO+au+R5YDISgPGc8VJvdVJD5QdST/KlqVyoy5vDBfk3cwPfpVJ/CiByDK8w77z/Stp78RkB3UZ6Z71B/ajOSqQPJj0FXcOVGYvhLT9+JItxPXnn86mHhXSQCAsqAegzmrZv5WY7bSTeRg5GABUck15sJQSIPr0qVNlKCXQrP4Zg2nyRlR0JXNQyeGYyhzFDMD1BUjH5Go5tSv42YuwI98ip7bU5W/j47gHNHMyuWFtj0uPT5JB817CGHUMME1ImnCZSG3BQcEqcZqAW85YFwnsVySKkEdyAQJcD/AGe9dCPJFHhe2kmDRl45AMghyCPfNNbwxPkkanIpB43NnFPEdy2D5jkDtuOKlWxnfBLnB7ZJxVgVzYajag7tVjJAwMICapteX6AjzA4AxyMZrSmtZoCoS3eYHkkYGPxNRolwSM2DKO5ZhipepVzIm12a1HNpLcEjJKZwKgPigSgBoGiPdShOPxrpfs6kEzQIB1wBzVO7msIkINpO59VA4p2C6My2v/tZ+QMc9yMVr28DoAzjBJ4rISDT7yYlFnhPQnfVpdNiERCX8sQHTccmlZdA0Nc3KByBwR1IA5oW7gOCULA/hXKXE9zaORHdGQqOD6mq0XiDUA5V4kJz161PNYOU7Y3UWQURgfQ96cLtACQmD256Vy0OtmQgsUiPQkngVM+poQdtwuexHP6UKQuU6U3RYdDQZyRhiQK5oaozciUn0I4pFupJWADsQffmr5hpNG9IcbmcgA9M9qcn2cEBZAQf4s1kxWDkgneTjgtzVj+zJWxhWI9zjNGr6El/zoQMbxn3o+1xg4Dhvoap/wBmOARjJ/2u1JJp8kbBIwFcjOSf60agaUcokICkk1MgPODn2Fc+thexSFjdMwJ+6DjFaEMsqsAQ4I754pkmmue4xTsDp0qmZ3XouTUgndsApjjqDQUWwwHQ4pPNPbmock8k4FBcDPHNArsnWY9zg02ScnAByPY9aqli2RjAoBJxxQMZOblsCKURjvkZqMJdqwMl4ZE7oFxn8c1ZGD1GDQQSTgcUANDHpnimlyQSAc0rcZ55pm5QcscGgBGaQcjkUze7YySD6elS+YjZADUhcHGDj60AR8AAEkmmy3pt1LFCQB06Ukl3DG2HlQHvk9KfHJFLgqwcdc9aAMs+JnJITTrokfxBcge9PPiC5kiDKCmenmAgZrYJHBJwPaon8oKcoGbueuaqwXMq28ULyJ3kEoPIVcqPxNW49ctZMgTqB1+ZgD+VU9TiEqgQQBWPVmJ4/KsVfDME8pe7DFyekSEgfjU6j0OuOoxHASVW9icUj6lEmAXCjPY1jL4XtvKCo8qgDA+YjFRN4TJUCO6aNvV2J/SlqSnc3RqsAHEgI+tRy69ZQAmWcRn/AGjXMnwncws2L3cD2VAAT/OmSeGpzy80UgHPKZJqG5DudIfE1nglJC4HfBpn/CSWzMNpYnsADzXOJpMy4JPHbjGKGsblQdkW5s8cjmk5SQJXOlTXY9xBgaQHnDHGPypRroILLZOB6nIrmYxd28m5lCAcgZzVpNUu2J8yVivZR0FUpsOU2J/FaRYCWDeavQtkg1TfxbczEkWgU45wCBVJdZO/aVPB5+XGfxq4muqyCMWy7D1Ld/xpczfUNhr+IL2UBSojA6AHrUT6zOBggKw9TwaimczuzqAM8Db2FVJrB7hwQwGB3NZu5Whb/teeQczKh9CKgmvLiZdv250U9Qqj+dRRaCzsC8pIJ6DIH51MmjQqxYuwbpkciizHoVghAJM0kp9WOP5ULDEp3MJHbt+8OB+FWTYFNxUEn371DJZXI4AQkjjBzRdjuPjuYcjemB3wc5qYT2xPMXNFtpEZTM0jI+edoyKe1mkTlQd4HQkdaLMWgwyWxIBiAJ7VOsFu6giFce/ekS2DdAR3qzDbuASFz/QUJCuRC2TkpEij2FH2RCOEA/Crmx+gUYAycmkRQMA8evtVWC6KYsRkEDB7H0pfsoySw3HocitVBbdPN3k9ABSTJbEnMbOvucc/hRyi5jOWzjJBJJHcCplgtMf8e4J/vZ5qwohGNkW09znr+FI2zrjBquULkUdvZhiQhB6dBUm6FcKqMCe54zUZ2gkl1BHvUUrqCd0qjHTrTFYvi+BysSiMdwveo3t5WAIAA68is9541AKTgnuMEYpsuupbqAXDk84Hb8aV+4W7FyS2L43FFBPPAyaauiW0mSyAn6Vnp4tgZjmJQwPTdup8njEIMmEsM9EXFJOLCzLw0CDJxEAD6CopvDcRUny9q45GetUh4zuZMmC28gYwTKc8VSvNV1S6kyLhYAR0VTyPzovELMvnwpa4BGFHUAt0pp0G0iBaW68lF/6aHI/Cs9Jp/JdJJS5YFSx4/EelUoNFjWQuHklc8ZdicUXQJPqaFxb6MGwL+aduv7tjVOeOzjJa2inkOMAvLjB9cVbh0gIowEUeg4JqddPWPJwFH1oGjBbSNQuyXF5FCOgVlySKlt9FDQlLiSWVBwQJCAfwBrcW12qSQW79Kf5AX73BPOKm2o7mRB4c0iNFkkDO5yBFsyB7kn+lXYUt7Js29tFCMdAo5qyIFYkjkdqa9mQCScD86NQ0B78y4MqKwB6KoFVvOVS5RcE87u4qVrZuMDINOgsVlciRti9QcZ/SkFikXBycEk9cmpEtnuAULiJSMHJPP5VYS0Xk7eh796cVEYB6DtxTYyMaCeFe5iWIHAKqSSPp/wDXoGkWUO4EGZsYDHjB9cU43ciAoPnBGTVbfJjLnnrU2QrMt2OnIuJRcrASfugcmtAOkcRWK9ld87iCMCsB1mYjaCx7bRVf/SckCVhz90kU72Hy3NS5uVEgJJYseT1p63ckMqsXilCn5FIPP19awxb6i+4xW6nJzuL9fwqLfq1sSCLeNjxiRScUrisjpZdcu5EZFit0Rv7sdUGupxuO9nfGFAOBVOS5n8skuA4GQFUDJrLubW5v1AmYohIO1JCCPqRScmCRefXzp0rSzgkjI2ockfhTz4wjWFZY9GuXh/vmEsCap2sVrokytBB50rnAkKtJg+hzkD6mtC517VTGEdnt0xgDYAPyqU2FhY/EL6gjM1g1oeAGePGR6Yz1p6a/LbRmL7QUj7RqAMmsN45btmMs8jsxzkHGas20aWsiGa2kuUH8K9T+NNSCxcfVHdiWgDqwyGzz9TV6DUYI4QBLm5PRCOh+tV7O1F/cOqGOwQH7s5xgfX8asX1hZ2oUC9gnk/ugk5+hq1cNCo1ybiB0MqqzHk4+bHse1Qx2VkkewiZieMmcnB+lBeIH5FDnr8ozSpFJOxJ2xDtgZqBkLQGPPkqCQMgM3X8aIotR8vzGEToR0jPQ+nPNbNhZwIUnYl5EOcORtyPatnUdRnvdNkCyIqDC7Agwc+4q0k1qS79DjpGe4jAEUoZTks3CgemabHbT3DhI4t7Y4y2BV8WIVBulMgHQtxUsNspYAuyjPDL0H41BRnq728ZheI+cDxtOVpqQTsSc5BPfjFaU2nvHPlZBIoOPl71PHbEKDgj2PWmkBlJaOz/OFBHAPJzVr7K7AAEA+/FXkhcuQImIHfHSpfs0zsSIGOeiqM5p2Az7KxkhldzJknoOwFWXskuBsZgC3oM1JJBJHnzIJEGOGZCAPxpi3KoAQwz65p2sA+Lw1CgIIVB0+UgZq1baSkDExXkSOBgBzk/QVn/anmYK8IYE4Ll8Ae9S+dBChRBEz9pQ2SKLoC3/AGQb0SNPG0iYxuHUmsW68JTXEhKAFBxhpMcVbkvHG0C4ZcdQGyDUpv5L+JY4FxMo4SLqw9ST3pp3AyF8H3IUlbcEDv5mQKns9INrNsM0SsB/eyBV+40/U3gZ5IJUjAwxJAIHrjNZSKsABU4Hr1zS2BG0ilo1ha6ZIh0MSDDfietKNJRFDTA+WRlRnqKoLqh2hWAVR0A7Uk2rxSApEkpfuzHgD0FXdAaCT6XasC7tgcGNFPP44qOa4tmyReqgbpAMDP4Gstr0qA52jHHTNKWcsWMZBI+8VxxU8wrFuF0jXCTKgB52pnJ+tSFVudry6kC6DAVY+g9M1nFWY5BJHoB0pdpUEAkZGKEx8pLJGEkaQFXJPRgOajuNl08QNtErBgcxrgj/ABqKKxQ5LyumSThDQ1mDkCVyPc80hpWN2bw/bLGskF7Cg4ZlZg7D1AAxWa8EsALrPERnoxAIH41RFqI3BUk8YOTnJpk1q0sxlYqDgDmjm8hWNBJEZy8sqq4+Yc5JNVri4a5mMhYFzwWPeqxhUE4cE+/OPxpyrgAkhvTApXFZFqGWCNmM+QMYG01VaYPIFRgQTwR2FNkUNkEZJqLbGmATjHYHmi4WJ59kUjIsqyY6lDkZ9KhScLlR0PXB6/hTFjRQCBgGpCXYFFQegOOlFwsErZA4wT29KjDAcgjPc+lSvaCC2Egdp52IBjUcfnUJRzkumzngGi49CaW9RDGiBUbIAwOSaLq0vYoGnnQwluVec4yO1PWZlACkAg5zgcH6024JugDM7zMpyC5zii4mgEabAzyo7Y6jNDWkhUOgVMjO7GSB/ShyFThQD6DvUMd3IrFAGKnv2+lHMFkW4YXcgTuZEzztGDinSWaK4aJSEB6Fsk0xJlZSMkMOxH9asJJaRWhCGVpzyWLAj8BVpmbQ7ascZ2oAT+dUp0liJQHGTu2mn+fLLEA6kYPB9aRYSVBDAnvlsk0rjsxY0iNs6ypdNjkCIgBj7ntWe0FldRPEEu4ipyCTkj8e5rTMDxgK24EjIzxmlsrlocqIlDbtwfPIP17UnqMx7bQ5ZHBN3OVHRZGABH5Val050yGnA5wSDj8M1rxXK3UrLKQ52kgsep7Co4jBIpEtqpUHlSfvEd6AMcaPAZC8qNMTgZducDtUn2O2UkF4ogTn5iOPxrVT+zQkpaGeKYn5FXJQfU1ClpaKA0qxu/Uoq7s/WnYpaFVLa0YmFb6KdmGQiHPHpVPyLWKYiCJWKnBLLgg/1rdW2tml+0RCOCYAqIUixkeufWopEkGSI8l+SxGPwzU2C5kQwgTmUBY3B4wvX8alZmMo3AkjoVHSrQiAY5AUfng0siFOowD6UWC42KCCWZBMCCxznJ4PvV5vslq7AgzjGB5RHNVok8yVAQGQcspJGQPcVZvksPPD2LrKCMmKEHaD7k85q1HS5LZn+VcTqfsyAnOT5hxhc0pOlWyFEuJpL3lmUcIp78nrT5rO6Yny4xtbq27G2ojo1ykiLdqkAYbgxYHA9eKVguV3ubaWJS9tmQcbi+cjPpUy6v4f2iOSK3tATgtFGDN9fb8ar3WmhJkR7kznHBC7QBR/ZrIxEVgt+46oGwfzoSYXuWNX1s6aoh0rU9WIk2gLMFkQg/7XRRj2psGky6kPtF1e3vlBcsZmB3HvgA8CiKVLVUT+wTBdAncJZSYQPcZ5PuKu3V1LbRwR3OkSzJgYeKUBSp5zgZOPrinqxJIyy0EMweIrMicguOuO+PWtPStQOt3i2xUuzAnJO1UA7gmk0yygv9WiMVstpA3ys2CWBPqD/OrN7A2n3c9sLRbtkIAuGJGR9BSUXuXcZe6NLbK6xDaQSNwfcT7AVTW4tILcEtJBMgYuJSSzn2q952o7/KhZQjYIwuSD3HNTRaekk6RaqhG4ALLIemexA9aVr7BsRroL26pK9xHOJQGMQJJH1rRCDUI7e2byGdM5luj8pX0I6Gse504229raSdUBJEa55A6HnoK2GtdOnsIri7uWe+VcLAhwSexNWkS2M/sjQ4twuRHcysfm+yQEKv0H+FVpNKiSWV7UxG22gKs67WyfT3+tXZr22tJrR3FwyOuJIwdrN9COgH1pJZNPkY3NvbXCxREv5ZlBIbscnOadhJlc2M1vZvZXNxLGh+dVX92FPuByelQaTpzzRuL+ZoI85BYFyR9e1K2r29y4nug1zMSSDIpGB6cUXWqHVpI45ZpNOgQBGlHBAPOSD1qNxq6H3SvHePBYqHCoCsrE4A7Vs6XqUWjWhim1eKeeQfMrRbgpqjpMFvp7zQ2ctzqoI3GVQAAKs3U4VBBFZQTvIpZRkF145zirUdLhe5hyanqN/eusRjkjXIUyRgKVz2HY1MHmEbQPJtBH+qAABz/SmC52xgCB9w+YkkAE1MlndXpNzJAIo8jDEEZFZqNy1ZEi6VFpkAuFtoPtBQ5aNi2wY5OPWqslvdXMdpFIFeIsJI443GWPbntWvLcolkljBEEEuVkcDOc9s9qS10CHSyZFClupO7LH8KfKK5Dqmu363cEd3Yyu0SHbbggg8dQB1IrHufEk+qWgsG1WVdoJ+xLAUYe2a3hHdpePcFHlYqQCFHyg+hFV4NQbSiyW1nHJM7bfOYZlyT60Mm13cztFsNMIMtystrdx4ZZCDgkdiD3q1JGklyJYFEE78NKjcvn37ZqcwXEN1BFqVrAEVjIWaT5mz1LEcH2FQ3UcV7qCrLKsFkxIKQqBn0qLWLKtxbmxd/LnJkUhpAGzu9s1LHqxiUkgAHkjB49s96ilsoba9S2jfMYYAsRyR6Zq3dQPcvOttEDbR4UnOST24pXZVjVt7yGeFBIQZWUspVsgdeKpW8gjwzqCgPzAEZI+lUItsUYY5SRhypGAD/Wq11Ksa5cb3bgHPSolUsrsaRu6lrrThbe0EsaEhdjYO4+nFd14a8HmW2tzqFvPPeSsGwBlYlGMA84zVL4beEFEUWp38RdmIEEWOT717BP/AKHAGhj3NgDBJ6V8ji8bLEuUacrRjv5mztT0tqyybqCBAruiYA+QkZH4Vm32pWxLAyHj0Fc1qms3NpdM8RErk5KFQx9sHt1qGTxDcTKAYVR/4l7jNfEZlxDGovYRjsaUsLJe8O8ReMbfw9c20c24W1x8vnH+E1Yt44ZNsquJCwyJM5zVfXfBH/CWaV9muboKjAMG25ZTUfhzw3f+EYVsp547u0xiOV/4D2HNfJvBYuvU9pP4H+B1c9OMbRfvG3HaNLteSTyIF7t3PtUV2NPtY2d75go5PIqTVbLUtRsxGEiIDbsKcZGOO9czqPhW+m8uOScKW/5d0OTj616eKw31emlSoc/mzKk1UfvSsXRew31q0lszmIMV3HjNZF5IigKeM/KOOpNbMFlHYQfZI1KkHPPY1jalY3SEyIisAdwwc5IPFfLYmlNpc6s+x61Fx2RDotxdWF2be7jeKNuY9/TGfWu1jmhhjy6+YygHGMgHt9a5ZdY/tOECbbHInyumKsx3zbAgbCgYH09K9nLvZYfVSuZ1oSqfErHR/wBrrMfvNuPYjAFQzaokWAQcdMDsa5x7thgZAP1zimyXpKEAgsD1r3ZZjLa5jHDJdDfa+WVSSCB1wDzVZ5QxOOAP0rKW7Ixzk09b1A4VnAJ4Ck4zWDxXtFqaqly7BekkkAYHeuL8S3p08yMQTFIT83Yen0rsp8rGQ45PqORXPa1bRXNu6ugYE5IIzmvHxNPm95M9DDys9T5v+PaJr+hRahaMv9p6dJviGcsy9xj8jU/wa+II17TRb3collbKg5zggYB/Ous8c+EUuI3e2CoVbJGAM5B/xr5lvW1D4U+N1uCTDYXJEsboRsOTz+ufxFd+GofWsO6b3PUVXkknbQ+xLa+EkRVnDOvynHenWt4kF6plYqp+UFeuT0rhvDHiu31ixhvQyBZcKdh43ev45rflnJAJYbgOo7183UpSpS5Zbo9KUFJXWzOg8R2ja5ok1k7+YQC0TMeVYdOawPDQl8RWQiu5FiurUiOVCcE46H3rTsdbj8oRSnMo5yB1FecfFvxKPh9q+j+I4iRZ3DeVdIp+8R0OPXFUqcq80krs4403F8p6vDAIm2scleKvROqkAkE+ntXI+GPFUHiWyXUbaQPbTKGQZyQMdxW2boggk4Fc8ouDs1qZzpyW5oyzF1IB6eves28Z5rCSBH2MzKwbHQDOaPtILZBAI65qjLeBHII5Iwee1ZfETGGpetZCmwJwFAXGew9vWu106986GNFLBcbeO/v615rHfG3k3A5B5IJrotB8aadaZF2ywIpGSASSB713YOfLP3jLEUJSjdIs/F7VRoGnWs53AiMkY7kdq+WL7VTe6+JWcy20Ia4lMh5wMscn0zXpH7RHxf0fxOllp2kvNM9uT5spUhQCMYB6E182+LdZu7bw/Pp9kSbzVAYGYHBEffntmv1bJ8JGT9okfJ4ypKC5GcBb63Hreq6jqJZla6neUqpOMbiAB6DArQ1bxtaaHpLgvHJfXKGKKJWyFyOuR3HpXnfje4vPBWoHQ0SIzrEpLgkbFI7ep+tcrHqjTkPMUllXo2Oc1+i0qF1c8BzbPTvCF2XvkBlO4FTIxPJJ68d690vLSPW/A88UUqrcROs8eThiQfTvxmvm7wHeKLwO+CAwYknGK9+8HXEs+oi7hdWTlY0cZUg9SfU+1OdJpWMuflYyfxSbOEiAKGI4BOSPXmqUNxqGuPDa2ELTTysEUEdzxkmt2++HkFrq0st0/wBojuP3i+XkIOckAdeK7vwN4YsrjUQ2wxRRxlnaM4KgA4x6ZPeuNYez0PT9rOrH3jofBvhGHwFBHbyXC3OomINczA8ISeVHsOles+F9ahcALOpSNS0j5wEA7k15rpdnEJSwRnwSo8wkkjNO+MHic+EPhJqb2sghv78paRAEDIJ5C+vGRXpUlyolbHb658epX1Eaf4QaK78g/wCkXbcpnpgevPeug+Hnx9e81GPTfEcCQs7bUuoxhQfSvm34QbYLIuiBTtPmbR1OM/qRXW6eRcJqTsCUE4Ve7D5RyPxNdcZyvdHNOoovlaPtyORFVCH3K3KsOhB6c1aSUng9P514v8FPinB4jtI/Dt8zDVLUbVLD76gcfoK9hiJG0EkEHGM16EXdXMn5GjHL0AJJA/KrUbEkHP8A9es+FiBknHP51diboMgD+dWZFpQcg4Hvg1Kp6Z6+1QI3OB/+uplI4IFAEvOQOnelHTGcH2poIZfU9eOKdnIycigA5pDwemB3NDDI9val6e5oAMHHBxS5PpRg+tNyeuCcdqADaAScZJ4OKXnjHHtS5yM9KPTjIoAQZyR2pGxjk49xRngEAkE/lSnPHagBMZyc8Gk78cjpTgM03k8Y7/lQAc8Dr6+9GCDnPP8ASlxzzk4HalyCM5yKAG9O2cmgAZIxx7UAAjkYA7e1LgdCMLQAm0HGfmx3qOUBWRyOFJzU3ANMmJCggZAPI9RQBGzRSEENh+xANP8AvjcTnB4IprTRoAIwGbsFpSpMZDAAnsD0oAUsFZyBluOB3pEhHzPIAWP6UJEI2OCSCMHnpSMI0A8zIycDcc5oAYihZSFYlcdBzj8adwcjBz16dKGVQ8ew4DZBwetSbMADOSKAIipz+HpSEA5x0qQg9CMjNNYYyAc8dKAIHQnPOB9KoXcXluk2CwAKt7A960yMcE59zURUnOQCOQfcUAZlxbh+ccYyCO4rl/FXhWDV7SVnVCwUsNwya62RBasEYHyScbuu3/61NngVgwBBDDGfWrGnZ3R8efE74Ez3ge9tUCXRB3QyjAkHbafWvnyXw7daNqLxyQS20kZIcMuGHuPX61+mep6Tb3sRiuIFnBHBI5H09K8i+IfwRt9egdrOdY5hkqXX5h7Z7isZU77HfRxcoO0tj4Oku7mbcjytMMkZY8j8PWnaF4gvvD17HPayyNADiWAnr7/Wva/EHwXv9Ku2jurEOpziSMYBP1rln+Esto7u0MkBOeG5B/8Ar1xOEos9dYiE1odV4Q/aN0SCOK1vJr+G4Q4e4VyVHPQjtivUU/aE0CxaGNL5tTD8h4SU2+mSeteHaR8GU1BwZ7+2toyOcxksfqPWvUfDX7OegPboW1O4lnXruQbCe3FbRc2rHPOdHrE6ib4h3Piq5WKw0yUibAWVOSfx9K7Xw5o1zEpjSyjimkyJJ52y35VJ4N+EiaHbkPqLJZL821CATnrg9q6+302yswEtreSbr++mY5H0rpinazPNqVk3aK0OUufDlldSu77pmU/LInC7vYe3rXN6vpl3ZXAV7lmjlOF3Dh+ehPrXqRt40ZC0QeIH5o1GMr3xjvWTrukpe21xAg2xB96LtwR3HJ71XKmRGo1oeDePfBk19bXCIgSWP9+pU4Iccjn615j4l8PWninT7bxTHH9m1GNFtdUhUfeIOBJj1Hf2NfUOp6DLPEUlCtyD5o+8QOxHQV5p4m8KLoeoT3sdoZbK6BW4hUYIJGCQPQj1rCdPW530a2up4dL4Q1Pwy8jJNv04oJkmiJIIPIwPT1rstBSyu7NmVi8pUMZC5IYY6AH+ddB4e04W1rNo7SfbNKkLSW7lhmEHOVPoR6Vkafolz4c/tKyMuy6tHEsDEZEkROSCRwDg8Vko2OqUrjP7FgmDKASj4JXGAfwrh9c+H1pdXksUwWMckSbcgDtwK9rOnpdQJMApLKGOOxPaqlzoinywQAHHGAODS5EzGNRxZ8r+KtMu/CaAGBLuylYASpnnHv2P1rlormG7uGjGUTOFYjJA9wK+q/EvgIatE9sSBFMCjgruHPfnpj2rx5/gtqeiX10IUhnitpRHI7nBcdRg/wAXFJU30OhV01ZnA3Hh+ecKZQHyAFO3qO1RweDZUmUrZyAj5twYjB+lev8Ahvwr/a2oXsMUZMFsolBlUq2O/B9D6V00vhdGuEkBaW4ZeCydSO2ewxU8jZMqyWx5donw2tNZi2KkttcNjMk0m6IY64UY59ya7nSvgVc3EyPf+I7+/CjMJAULGMdAMZx+Nd3omhy6XeqUsWOMOD5Ywc9ePxr07Q7NGdCkToCcjzACDxzxWsF3POqTle9zjvAXwosYUYyTXIvYtoYSEFJR6j0/pzXsOl+GbXStpii8ojjfGck0aTpcdukoKZZ5PMDdCoIAx+lbsVqBGAGY45BzzW6ORyuUZLVFUsZ5UBOTt4JqlPfJAwETGY8gkjGK1rpI4FLEkgjksc1zdxMXYgHjqKplLUfdTGaF3YnJ6gnoPSqmmItzcuTgxRgNk929BUepXHlpFEpAZxnnn9Ku2sQtLdUHXGScdTWZRady7Eg5HpU1sDvA6knj3qisgyCSQBWrYxh3QnBIORmmgN+xysaknB4BHp7VY4MwXPI4BqK3Hy8dDUyY3EZGa3RzluHAwAcmrSEcc4NVYwcg4zVtB05oJZMCeMGpASBgDOexqEAjGDwKmTBIPT2oEWUwMDGParMeTgE45qtGOAehqzbrubBIUEZyRnPtQBMvQA8n1qC4cvE6CLerHa3OMj1zU2eoxknoOmaw9Qv5lSfcBaMQQqKcnA6mgCtZF5rtRGPLihYqVzkn8a3lIILAH5ux7Vj6BEiWHmpJ5okbdknkHvWun15oAmTAPAyOlM1WMXWj3kJGS8TKPrgmlGemcjrzViIB4iGGcnkexFAHhyyXZhdBESyMVAz1APBrNm1HWYXYxoxHrkGukntvJ1CeFxkI7AKTjHJpBalgwJweoIOCBXDJa7nVF3ONk1TUYVLGCOVicncmcVC+p3l1EVeDapGD5cOMfjXZRW06zEKkaI38RyWB9RU09syoSiqdoySDjJ+lZchd/I46ylmlSIF2LBsjaScCtlJVR1Dzuzn+GUYx+NaEYinjDvEoJAPyjH8qjltleVAYgBjIJI5o5LEu7H/bgihVAJ9SKlW5DgbHGcZIzUKII5ihQbAD75NPJjibIQDd7dapX6gWra4kRmJABxg4PWorgG5LBgAM9c1Gkgzh2AOSQpPUVILqA8MCTn04NFwB1eKIbV4PQk9aQrdx4Y23mxdThgMfjSiVJMhBtA5GTTwGaMIX28kkg8ZpgQ3SmZCUGFJHGOhqzHHp6W5EsUplIxuB4/LpVUQ30ZYpaS3EBPEkYP8An9aj824DFZraa3A6rIp5FTYV0QTSWAG2W0BGcEleormr7XLKB5FjSWNVJAVlJx+ldXNIh3KpQvjPzjt/jWXd2EF9lp4jAcEBwowahxuXzI5xL6C4y6TqSAeGyDj6Uv8AakTqQdwOMDaf1qrqWn2y5EcgVxnK4xn3rMhtppCESJ5TnHy84PasbWK5jbjuTKCBKSRwCTjApFUXkjQ/avNcDJjC5/yKyza3Ns7rcwtbuo4DEZNVvOf7Q4QSfaSPlEZwT7ZprQL2Ne60zSSgfUZXs2UkKIhwfqK7LwZ4kjsJIYtKmcx4A+eMkD3GO1eQSx3Mt5zbSFywBkkkyvXnIr6N+HscEGjCeCG1mUEAeWpGM9QD3rWELu9yHUVrJHbLqiXkNvktLIQCzYwAapXoja7JjUBcYODnNVbwM8gkJMSA4BDHg+maSJiuQSWPr1zXXfoYFjbESA8MbnqAwzUclvC5IW3RCOm0Um9icg8UzzSpIBz3570aASJbRoDsG09fas+7kUAjqB6Vba4IXLAgnpisu5OZCoIAIyeelJ2WxSRA0auCDzQ8XlxglA4PIFPZEZSQ4B9iOaZLcxQ5V5MMBwME5rIuzEEiFQCgGDyBTJI4nBABz+VQG7gYkCQA9QM9acJIDgtOqn0PagYfZlfIC8d8dqlitYYzkgDnJA4xUElxbKSftUeB1AJzUR1G2BAEuVHXiqAs3EiK4SNHceuM/rVV52hJAiYZGfmXFWYtciACRuoPqRyaZc62hcDZ5hAwWIzzUiWhm3Gp3C4AJAPHHQVUbUrlcAYJ7gjrWlJewXY2tbFD/ezVbylAJBGc8AdhUpMZnya1cR8mMY9MdPxqNPFE65DRMqY5OMDH1z/Sr7QxK4aVWA/ulcAn1zSMlsxQNEpXOTyf5UcrCxCniBlBxHIRjI29DSPqonw4DK56huPwxVbWD8sgtUOAMgY6+1YsDzBSZYmG4cZ7UWGtTcjvgXYySEKMnCnp7VEuuCKQ5JBJ5I5rH+dWYg4DcHA61WS6e2YkIW56YzS2Lsdpb+J40BErSBcdfKzkVdh1XT7kDfK0Q/vPGcGuMt9ZlCglVC9+Oa0IdThYDzQGTuB3qXKxNrm/d6ppkOVLSvkfe25Ug/TNZi6lZ7gUVSRydpxz9MVEs9lLkRxkD+6TxmszVXtoZEjC+UzdQD3qHN9AUTYl1hg5ARhjnk4z7CkGtsQN69uOelYcaAqCJWJ64Y5FPYBMjeHY8gngUuaQ+U1ZNTlmXKFlAPTPWi31mW2Uu43nPRqwWnmi3EEEjsp60xtQfaGdN56YyeKnmlceh1sXimMQkmDc5PcninR+JwwJMAQjjknmuZsfE8un5EUWV7CRRxVs+MzKw821gc4xzxinzsjQ3v8AhI32nEGzHOV5/nTZPFJiQu8jlR1CoMmuavdbjcb4wqgj7qnOKzhqbuCCFP401UkNK52cfjqzRQJZ5ISf+eiE4qzF8QNI3hWvUJPvgn864H7WcEOQF/lUctra3WCwDjpweB+FVzyCyPTm8W2Egyl1Hj03dKt22t20ygiSOQnptfg/jXjsmk2ZYYRlI9GwPyFLFp0UZOyaVQONocj8aanLqTZHtkU8dxkbOnUKwOPf6U2WOIkFXYD1J4NeUWFpKF+W9kRzwCznitm1t71sodXaMDgBjmrjV7hyncGQKSpIJHcU2OQcnII9q5e2tryKQk66jkDowyBTrnXb20R3eSynSMc+XkFvfHrT5kKx07zpxkkD1ApN6sODj8K4mP4gJLlW06ZzjJIzz+farcfjiybAkimiB6nGcU+eLHynXhxnORTGkDZGSB3OM1gx+KNJchVvQHbsR0q5HqEEjDZcJKD0C9qd0TY0sBgNwBHuKPMWMkgY9hUCu+BlGAHOcHkVFNKpJwdwxnIoCxd82N+ASD6Y4NRPCJAckgHtVOO4wSQMAepqeK5MnJPH0oCxEdFQklXcL6E5p6WLxDAb5e1TecRxnilE3UHB+lAajUhwSSoP4U5YYgSCqgnp70C4eFxIgBZTkA1e/wCElvFwTaWzj1APNVG3UTRXEcK5UsoB6ckUfZ25MFy0fuDmrq+LGHMlhGPXA7U0a1pjnL2AQnrtHU1encm3kUQ86sCbtiAeQWPP61Ib6ePAW8mHphicVeXUtLfJFtIMDsKQahoxGCkqH0FFvMXyKR1DUUYlL+QccAk05fFGsWpAS580AY+YZxU+/QnORJOh78E4/Skli0JyMX8kRHPQ8/8AjtCuuoE8fxA1eNNrLE4xgkrWVqmuSa1Kj3MSI69GQEZrSg0/S7mVYk1NmJxgEY/pWqPBFvIoKXuARkAqKq0n1DRHIK4ZeCCfWoiWQ5DYPfiuqu/BT26s8UqykDOAME1zFzG0LMkkf7wHBAPSpcWhqVxhkLAgkEY6EU3zXTICZA9+tRkkYKjrUyDfkE4447VBRGbiVuQhQ9ORmjz5ASCOMdRUjoSAAMH+dNw4JBTj19KAHRTkkAhSg6kjmns0WTvVTnnOOtR+XuyCMihbcMQQcAUJhoSb4F6jafY4xTXuoVOFkbOQOpyKT7DGTlyzA9ecUpsIhwEAXtnn+dNMVgS+djuS4kI6Y8zipY9Su1JK3M4BPAD5/KoVs4lBCDBHJA7VXmsZlcGNgExyoHJPrmi7Cxqx6/q0GRHdsBn+MZ//AFVKvijVzgPPG645LIDmsQQTpxuY/WnYn6DGR0zRd9wsasus3NwpEkUD4HDBKqeazHJQqT+lRRvJgFypJ67RipckjHQUb7jDeAQCcE8UzZ5gORj1p4BBzjIp6qTyBgVKArPbAkEHABzx3pw2j73I/lVrA7qTTJYVbkAgdcUwK+YgSQefangK3IHIpPIGQRwfaiSAhAQ3Oeo9KLgLgDtg+lGAepxUQJcnByBUmTnk9qB2YpC85OBQYwBjPfrScHORxQGO4jHHrUhYQIOcjNPGR0pACfanZIwAOaAswAByRxQVODgZoYnyywABBxikVjgEnFAWGbX5JGR9OlKJCMggH+lS5HIJppRWHPB9aBAkg5BUH+tPzFjO1R9BiotpUetGwE4PIoLJwEyQGAPpikOCTUfCcDpRvPsBQA/aDmlFuQAcZB9DUe88EHFPWVh3z9adwF8sL3wKVkXgkkHtimtKehGDRuJGScmhMAyDjnNKUDYyBjvUeSO2acsgABPFMCOSNQSCMComUDsAPYVbDoxyeRUUkQxkdKAKpXaSyjJ+taVnp89wpaGMyn1FUSQCR0qSO7lgX9xcSQn/AGWwCPpSYFm4tZLc7ZQqt3UkZFRKVU5KKT7iq4ZZJjIXLyHgsxyfzqTIJBBwaRNmOKx9dgB9hUbwwPw64B7jtSkjnBzVCe6C3G0ggjkHtTQgksInJAHFVZ9BScEbBj+dXVuo8E5ANPF7nhSpI9DmpcYvcdzlL3wRGVyikAHjAyK5fUfB6F2DxEnqSea9TW/CZOCO1RSSW10CHjLg5HToazlSi9iouzPH5NCtLPJe2jcE4yVGaekMOcRRJEfRFAz+Vd5q/hpJizREs5H3GGBXLSWF3YSkNEqoDkEDn6VwTjKHQpzM8x7Dggk+gGaQzKmCSVOemK05NYKRES2kQHQMFwT+PWlsvExizt06KdAfuuAMVg5mkHF7md9rGMghx3BpftMZBycH0FWtW1ZNTiZF09bR2/iRgefoKxWhkUAA5PrVp3WwTtfR3LTMDhgODz9KaOT7etVXilKjbKVPfA61LFvQEElifWnuZk3ljkkZzTGXDYxzRvk5BIA9hTJBK6/JKF56kZp2HcVl4PY0+KQAgEqR7ioUhmdWG4MwGck4z+FRmK5BLMikdSVP9KaRRbmjgmHzKCO/vWLe+HorlyVIRT2z0rTiR2BJ5FDqykMBmqSFc4+88PtHkqWQA8FRnNU5NNdmAR8n0Fd5DBDcAi4d4gepXt74qaLwhp904NvfwOw5BbK4+tDXYORvY85TRr2B2lDyFSQAoJwB34FdNpPiS2kcWsiOzRgKd3G2ukl8L3en8ie1lUfN8rbs/hWJqoZ5VV1jAAJyqgE/l1rOUmifegdHa3NmyAtGrg9lOMVbj8hCCYQwPoTn8688+1vCwKOQoOMDpWtY65PCBvgkZc9QQazVR9TSFZJ+8dtFJZDhoGRO/wAxJFSpPavkRHA9VPWsG1120wpmtbjcOdy4P6VqR3tk6rKUcqeikfMPwraMrnZGcXsy1NGkzEgY4xxU9vYWRC+dE2AOSD1NZp1jS0cFzNCR3IP8qtW+oaPcjH2uUEnoFOKu5toxl9oVhMSUQxEDIZDgn69q5670lrdyYzk99wrtI7W0lyFmcjqCP8KSTRIJsYndT2wmc09WJxicTBJMziMs4OcDnAFaC+H7u9Gco4HUbuPz7VevPDSq7ETSEk56Y/lVc2t1aAeWWc5wMnFFjBx7lOHRrq2YGSJSAeNrE/0ro7OaCNFWeLeMc8dK52XxHc25dZI2BB2kjoaE8VugOI1A6AMP60tVsJOCOnVtLuGIiABHUEc5+uK2La4tI4QhgicAYG45NcOPEwmA3W0TcdRkEVJDqyO2RHtP0/lRzMdoSN/UbE3Mm+OOIFugU1nPpl7HKUktnU4yBjr+NNGqhgNpYAeooTUpVzslkBPOGJIFVz+RShEtL4TvLtQyS+STztYAj+dSyaBqlmqkSwMAOgB5/WqSajfsSEnBHoxxU4lvpcB50AxyV7UlNdiHB9yJ5NTSQJJZxFMZBVRk4qZdcnjUK9kABwSoAIqN7OdyC1xv/H1qt/ZkpckSjGf4jTU7C5TSXUYp1GYzGQeTnrUMk1ozkRycscYzg/lVY2cqDLTQle43imi5t4iC6KXHAZRmnz3KUUizsdScOQPT0pjtJ0ByKjOrwocGJiOpbHNOj1u0ALFmBPQBaNyrMqTyXK58uJgByzDPIqgNTvUkxFOcZ4y2cfhXQw6rbXBIEBc/UjFTmVGUBLRFI5G4ZJ/GlsTcqWQ1O5VDI6MD7YNajaAky5kmOSPujvVYtcMoCJ5Y65XqKr/ZbwuS07N6YyCKpaDXmLeeDZJMvHcSRHHAjYge3FZc3hue2BMupsSD0yePwrUaxnY5N3Kn+1gGmrof2pcPds4z3JGateZVzHMy28gV5VcDozDr+FSnX5YiCBE4XoFyM1qf8IfbsBvBYdiDk1Ing+yhIKFyf7rjp+tUoonml2KEPi99qh0KA9VwCR+OKLrxNZKSHSZ0HVgOD+Nb0WmRW4wqgjqTjrUxsrZ1Aa3Qn1yanlDnkjjJfEGmzYKQvIScDIPFRXMgdQYYlBPTtXZzaBZPjdGYD6qcg+1UZvCtq+TDOwHooPFHIRKczumuNoywAGcc96iW6HmbQMEnvXLJqlyTh7lpD34xU0WoyuxAEjuOpY8YqnI5jrPNyxGRx3p4m2HINYMN4xwWDAD3ziri3cZwd+PrxTUxWNM38/IEmB6YoNw7kBmyfUms1rpF5LADpyetPwWAG4kn0rS4WRfYZyQ4B9QelQSxb8FiGJ6knrUQszxhivfAqwkBIAYn8KkGrFdrEEkrHGB25AqCW1IIwqlh6mtA20eSDk/j0pwiVcDGB0osDVzn7rT5pQ2xUyT0xisqfRbrgpIYm5HyjJ/Ou2EGTwOOpoa1DEknj09KGrk3sebjw/dRTEufNDdSTmrbWJt0BYYPsOtd59mVQRtBPuKztUtJzGBbKrseDx0pKI+Y4dr4QSgEjIOBu6GtKzuZWKlVcEnAZVzUX9jNa3Pm3MYfaSSDziur0vxRpYQQJKFm4BURgAGr5bDvpcfa2soIYySMSASWPU1fUSAEGRie2TUyzIQCSCTzwaCwyMgGnsZ3I8EnJ5JpVQPyVxTZZRHuJAAAydxxWW/iy1tpChUuR/dBOKaQ2zYG3OSoz7inbhgggEfSsyLxGl2QsdrICe6oefxNSvfshJNncEZ67M07CvYuZQg4TafejOM4AqkusIxwbW4jHqyE/wAqkW+SVgoilBPcoeaVhp2JiTzz9MU0g59sYqYRnA4I/CmspGOx9KQXGBBnjI+poAA5PSmsCcgkjFMd2AIAyaBrUlYg5wQKXzB2OT0qm/nk5jQAnuaRfPUgFOB1YGgCy+Dkk4FRHYhLEc+opNx6HqaDnjjigCu2oxQDcbW4kP8AskAflVaTVbmbAg0uYDPJkYdPpWgJNgIABPfim+aGBIyD7jFO4akQjO4M9uI3Yc7sHHtU6JjPGDTWlRACzAj2NMN7HyAc47UJoCfbuBBLY9jSpZqvILZ6nPOTUI1qJGKi0JOOvmAZqWJry5QvFYTFByTjOB9a0Sb2Jbtux/2Ude1PEQUcdKqG+mDFHgZCvBLcZoe9dQASCPSoem4J3Jn+TAOSScU0gnOB+lQHUAVJOAfr0pj3wYAg5HYilzIpFqO3ZiASAP6U3y44yQCMg5xVOS5JBJJIPHPeojfhXCBCzY4FRzINS/JbrMMuQyHsagbTrZQdhjQdlyQAKrm4lYEBGAPXB61BJDLIpABQHuRUOQ3qSSJZKQDKsjA8gN3/AK0eRaljkMM9gKrx6UhIJUE5znFXoNOUMM5OPepVwsiA6ZbyDBi3jtu7VHNpUT4QDaoGAAODWutsoGGYAduanjjiVchVYjuSeKtIRzp0ZgMJIw/DGKBpE4yfN3H65x+ldJlPQA012kPCxhgOuB0q+UdzmW0q9XJEhYEdGwAKasd5AQHUykds8CujMjYIKDPpjNNyMHKgkdsVFhXOeMkygg25f1waZLqc9sAyWUrjphRXRlGYghQB7UfZyCSCQafKx3RzsGtGbCyWs0Z/2lwAfrSSazbQyBHkUN1Kk1uS2hlwHGR61Wk0m3mADxk4PTAqbMLorxavZYJMbSN1HzAACnrqyTyBLa3yT/tVHNocLE7LfLYwSTjisSfw3HCWIvGtiOdwmAI+nNPUaszojO+cMApHBBIGKZ/attbgiXkA8lea46eW3gYol4ZpAMZ3biT6+9Z3l6g7kRX1y0bchTGBg5/lUcxOh6BJ4itCp8uA+zEYzVQ62xYsiA4698Vz6R3LIEMqg9CSOc0p0CebInugynoIyVI/EUnJlJJG0dQuZiXBCFepDYx+dVpNTdwQJixPbOaoweGoIZBkvIAcnfISc/WtFLA7hsZUPcY61N2PQr/apiehI9SaY7SvnD4Pp6e9aAsj2GBT108HJIYn2OM07gZEdpdSMQZ1KnoFHNSjw+kjrJOWIzkgORn8K2VswkYJXafT0pvkEEkZFMBkESQALHCdo6HAOPqalBGSQqkH2BpBaynI3kDrjB5pRp0kuSrlAo5IPWgBkiI6/OgIHPIxioj5TkkDJNW00sLgnzJCf75zmpl01mwBGFA6BR1/CnbyFdFHy4iATgH0IqSFY94Zl3DGODjNWTpkgBbYcDvggUsWnyu2FBOT/CM5p2YrofC8QBAgQn6EmrCW00i5S03Ac524xUM0QtiFZwG/2ecVE145IAcgD1JNNaCWpMzOXIeIoqjOGHWkW5tpnCtbo0gHUjnFRfaXOGchh6k/0qVc+dvAUkjGQOlO4NWJvs0cuQkYRj1Kjmnw6TNMSiwtkchnGM/jTBMRkgkH1FP+03MwASN5ewJOM0XXUFqS/wBgSufnaNT/AHVOTUbaBKpJABUdDnrWhYaXrV0xWIi2j/iZsEim61YS6XbCQXTSOGwWyMGs/a078psqU7XMaXSpo8kqAM9MVXNm/OUOPU1pR377SS5Bx0xnmo0u1yS43kc4quVPYzd0Zr2ashBG056jr9KYbIDgj6ZrVVWkJd4vL54AOaj3QqwUlhJnqelHKFynDpkkmBFGT6kdhUsmgFyHdBGehUnOfetKORFUAkgnpgE0/wAh5QSDIo9WGM0+Qi5kN4cT5i4Yr14bGKhOgQDJDvnuCc5rWeykBBMrEY6Z4pGtXMZBIIx1Y0coX8zH/sKFQMDA6kk9KYdHtOS6AkdxV6SNgSCckehqJLOeZiAM9hzjAo0Q9TPW3SJgI90Q6MR3FThrOLDG1W6nB485iePYVp/2JjBEchPfr1pBpIVgzJz2OOaVmFzBltTJKXFqUDck7cAfhQs93bZECZHYjHJ/GuiFtFvVSME8bc1dFlZRZzdhHx90pkD/ABoUQucG2m3l9O0ksIyxyd2Dn8BV+20G2XLXLyjnhIlHFdLsiyXSdZQOAwXYD+FCxSO5CAEn3xVKIGL5NnwttbzOVOGEhAz+lRSWJ5JsjCh7hs4+pxzW+LNg2GYA9wB/WoZogCQxYkdAppNArIxja2KgO8BZ+5ZiQPwqY6lBAgAt4yvsOKunTjKCRHgYyGPeqc2mSDIKcehpKLRV4kL6tblCSiEjkEj9MVXOpR3fyqmEOMjsTUx04jOIgB79RUUtsIwwMZUdSSMZqHcpND1uIEU4GW7be1SwTxySZLqABk7j2qh5KsQSm8HtmoZdPSQsGBQdcA4FK7CyNZ7sEkJICP8AZNV59Tkt2Ajd1cDOc9KisPLsArE+awORuXIq3fynUfnSLaMc7Vxihai0Kh8T6njBuSV6gEA4qaHxXqMKkb4HHU+ZEDn8qz1064kLGOCRwOrAZFQy2rxgFzwe2aE2iDUl8X3bMFNrYzk9QY9uPyzUVtrTRyF20W0Yk8kNwPwxWZEQjFgOcYHFWBcOwAYgDtgAU02xtGwviwRzbToEBToXVhz+FXv+Es0po8SaW9u4P3ouCfxrmhKQ2C2D7UssxdQCc47+tWpNBZGlqOs6XdIRCL1Jf9piVz71hyOQyYKgE89h9anUZ4AyO5pWROhAJH6UN3HsXDpGlG180azEHPWJx0J9/wD61UzbIikJNFKB0KyA5/DrSiOJ3BCgKBjkVfJsJFQQwNbSDgyA7se4B71N0LUzP3sTB4gA6nOSM4/CrX2me8ALhpXHU4xxV6xNvYSgyyqyE7v3gGW9OKj1HV1upCIrdIkA4KZGfwzQku5RSWcwl2CZPTaT1qISNJklMZ54NLHMjsymJwQP4j1odSEJB2Dr9KAJkIxgg1JsABLAADnOKZbq8mOM59BxUs1pchQWR0RuORjNAEHDE4Gaa8aMCGGexFTxwlAQAcgZqoZJd5LRZTPLE/rQAoiRckKAOnSopgDgAZA6cVetvKvd4aUWgUABypbce/Halj0kEKZbkAAZIVck/wCFKwaFCORI8CQgD3OKinWGWQuiqxz1UdfxrQtdK+072JKICQN3UirA0d2dAkTMCcAgdfwoSbFcwyrnIKAAfpTkUsQBwOpOa2r/AEKWxjR5VKo52jcCMmqTWjEgRgA5AOTUuLQJ3Mue1VpkcOysDng4B/CplJ4BORVu90x7VyXUo3Bwx5PviqTRuCRnFKxotRHO7hCAOuT3pqylAeCSfbOKlWPHJP41bihtygEl2IhjO0DpVLUmyKGWZs5wPQinIsSjLPlvQjpWkttpjtgapISP4Vi/rU8dvpox85JHTd3/AAxTsIx3AYggsCOlBL7CRgntkVZvWi8xxApY54UDpVZWY5zwKZA1TO2AHVWx1K5A/CmO7wBnJ+Y9SB/Kpvn5wcn69agfzZHKGIHPbdQAtrefayXAlwMgswOSR7VBPqqxSFAGU9wFJz+NWobclXR0MSkgAqeaY1jECAFYjrl2ySaWpWhV+3W7A+fdtbI3cRliP8K1rK70PknV8yBfutGRk1S+ylsbAACcEgZzV23txbL+78oN/eaMEmmkFxTESxKSeZGR6YzSpbCOPCjYOpK+tSfa73aYzNGUPT5BkfjULROjYJLgc596qwrjleSN98chDDgEjP6VM880ygTStIOgVhgfTFMjVwAwyD044qcF1ZQAwc8g4zzTSEVEjJYg8DsMd6ka3kbAKgJjnJ6VZlW48xGIM7E87gBgfhTriaOEhp4n2HjbGMVaViblMWmwHY2WPSNVJJ/KrD6fPbxoZ4JIo3GBngmpFuliKNaFoz1DZwR+NTwXpmy9yWnGcAMSce9OwamcbcICEEm3qSWJxUXlukLukUkiDJJAyAfUk1LLDO8h2vlGPCk8AetXY2CoIS4CdDk9aOUClYMgsnEksLzMdyxMMkn/AA9qtWT6jpsEkVtPbRLIxZmePLc9s1E8kULEwReZLyA2M/gPQ1A8kpZFQfZ3APyuMkUtgtcsjyIbYiSOWSctu85j8pweRirel6kIxOBFG8jg7nJxhfQD0FZkq3BhIdo5OOMHvTJVjFlFGBJHdk4Y4wMegNNOzKsbFtqejRQtKLueN0P/ACyUMufxFVYWub4zzWr7Nx4llYquPU+/tWPb2zRuUaNQAc5NJcxyTOQHbYOig4FJyuBd/tV94RLgxThsGVVJwM4JzWlceTHCZ4J3vZY8GS4mGwD6ButcwuliM5keQMTkAEjnsOOtJLdtExgNrDcE9GdyzKfYHgVKdgeprN4luL/UVBlEigcyKuNw7D6Vp2eohpj5BWK7ILSl0G0L259aqaBfXNjpk6HTbeQs3zTysCcHoMAHFZ19pF3e7YIELlsEqjcBT6mr0CxtW9/C0wZb+0lcH5kkbIAJ59qtXMQtSZ5FURSnIZGBU49AOlZa+CriW3iWK3juYlBBNoCcn3J7imS+H7vTrcoZBYxr8xEzZz7AVPyJ0vYs25tNQDiESRXO8fv5DiML7D6VbuZy9o9utot9sBaS9MeAeein+ZrnHR5UAeRyuc4jO0H8K1E1J0sxCLudWAIWJQNgFQmUX7C6CwFYk8hH+8kYOB7e9MezEcIkto5UmLFZZFBAAPYE96gXUbiK3BiSZAfl8xF6+wNPg164EZjeUBgeFcEqB9O596OYaVyzaafb6VdQB4ZBG6lmRm3sxzxit1Lhr9DbyutjGT8sE4yzL26dK5a5129nlMjzoJQNqyBMEDuPQVX+1uAHDlpBn96xJb9aFIVrnZC2sIUeK5dgQCdka8EeuapM1hKcQWwCZyCqFnI9zWLb+LJUcGeVbh1G1dwwB9R3qebxZcOYibtLNFwXEaAcZ7fhV80XuVys32S2txEwluo3YZAMecfh1rI1QwNZSQQoIX3hzKTgkjvz0NUdZ8TJqiIbETxSRkAyM2c+v51nl0vI3e5uxE4ODuBIY+2KiTVtBKL6moIbf7MXlNxfztglQQAPxPWmma0t7ZJ3s5UibICsA7E5/T61kRzEEKjF0zhSMjIq22ACCN2cEc5/SouXYIoptQnLomWJJJP8A9zViTTb2yiLhwiS/LvjPJH16VFYvJHazwoWRZGySOhArSn1uVrEW32cJGo+VyKycoxV2CTZmmxuIbeULE07lRtOckEn/Ct7w1oVrp17HJrURe+ZN8Nqw4b0Oa2/hpozzGbVbtSzN8kSuPl784rV8RW2m3upRzzAm4tiAvlnGAD0PtX5dxDn0oRdGh956+EoR5vfRdTVpryKIo/2Vh0Rei46CtXS/FDyH7HeyOt0D8jqoIYYrm4irKXK/Z4HOTKwOcd8DvWpb3cFvEBYxb5MZaeUc4r84wmJxSk5udl59TsrUYS0UTRuigkkk4EjclgOTj0FYF9ZTXpZEV0j/iZSAxNZt14km3SlsJIRhcHpnv7VTiuJxA0azuqtzwx5z15rz8Vi4VJtHdRws4xubdlodzLdw2/2yZFOWAzwMe4rprYtPYXENxcmeRCVC5zjHfFcv4R1WJJRDcvIZo3/AHYHLHPQfSuju/J03V1dmWNLpcFf9r1r1cNVVPD88Xq/Nnm4mL9pySX4FTU59StbXZaTSSIByoPI+lO8FGfUpbkzPIHGAXbg9+B+VR6jdXFvuaFw0QzujIzkD+tW/B9ydTad490Y3jKKdvSurL8ROriVCUm12uZ1I8tJtKxW8R3D6fqTC3QSFQTJvJ59cfhXPWniq11qB5LdxEFYqUZhkEe1dddaJJrXiK4jLskKIMnGcnHIz9TXzn4tsZ/A/jfU9NSQ+S7mSAuxAJJ6e9Z5vgMVzyrpWgduXulVapt+8elTak9tMWjZXyee+RVqLXYpFwSImPABPf1ryq18cQrKsF3KIpj8oBONx9q6SK6DgA8HA718rTqTgz6KeE5VaSO6a6JAIyT2NR/aSpKkgc5Fc5Y6o9sFQjevcseRWpHcR3Cgpw/93OTXrQqc6RxSpcrNRZicAEEjqM0ajYR6vpr2wcwTAFklAxtbtzWcJBkEHJqaK6K5GQSfevQpSTXKzBwtqjA8M+PLq01pvDniAhLscQTtwJR257mumv4WUkEMATkZFec/HPTjqehWuoW7C3vrZ/3cq8E47ZrkfDHxW1y4tIra71IrPH8pjKAkgd81dOO6k9DCpWhTavoeieILMJuLphmJYEjOfSvnH47+HYb62lt9mWaPzY8nksGbIx2HSve9P8X2+tEwznZcA4yW4P6VyXxRsIrtYFCBEgUhnUAls5PX05rqwtR0KqfQ61U9rH3GfM3wj+KE3h+W78Nai4Mu4CPfwSB0Kn68Yr6H0fxRFqtjG+SHHysMZIIr5I+M/he40maPW7VDGsbnc8f3lHrj6V0Hgj4gz6Zb2rNds6Txhk+Yj659819JjMqhjaar0PiOnD4z2T9lV2PqKTUdNu1NvLdtZ37D9y+4jPtjvXi37SHiHU10bRvD+qwbX+0+cl0pwsyAY/A1sXGpReJtOJNwIbkL5kUqHJDgccj3rzT4z+MrzxNoOjJqsHkalps3lSO3BlXsa8/LstlSxEXUWx1YmpFU3ODE+EXxW1LwDqZsjLnTZ2WNmlYny8t1A/GvseG/jlSJ4pRPHIgZXU5yPWvzqku0ut4ILbuQQcYI6GvXvBXx51bQfBR0VI1l1FnWG2kdvuA8Z+g969LNsi9u1Vo6PqebhMfCquSo9T6ju/FduuuQ6PbOJr4gtIqnIjA65PrU9xeHzCSR9TXD+AtCh8GaWtxcXQvtYvk8y5uGOcE87VPoK17jVTNKQCAAOcnrXwVXBckuVantcq0sa0t0cAA4B6c9a5jxt4xt/C2lkM3+lzAqsbLngjBNYPi74k2nh2B47cx3N2oxgNwnvmvnfxt8RDeSyXuo3gaXYc7ZM7cdAB2FfUZNkdTEVFOatFHnY3H08PB9zpdR8SMYnuJSI7dGO5iwJJPSubtdeju9QF3I4VV+76gV5pc+NW8QlRExS2UbQpGCT6n1NdL4fsGnsr6WV9qLbuwx1ztOK/X6OHVGKilZH5tiMRKrPmkea+P/ABEPFXj3Ub8yb0JEQxjGBxmsRnESkqBuH3TjGfxrLiLKrzAgsWO5ieozVyRiqnDEhgASDnH0FfQU42ikctztvBl9FNcxCcbXGGO3hfoRXtuj+LYLXY9vA1soUAoozz6gV82aHcm3lVgxCqcZJ55r1Pwrq1vbMPOlkEYB4J3MT9TWVWNiGru577o/iRbuJFvIPnlJWGU53D0z2ANemeHY2sfDd3ckBmLCMEHg8849QMV882HiKG7a1RcMDgk9B7cDoa9f8LeNLWy0SO11W7W3srNXnMjSZwnof6A1yxjrc6KNTpI9I0u3Iiklb91DGNzySHChcdcmvHv2j/Eeg+KIfD6aLqy6nc2Tul1HbybkjBGVJHQHI6jrXmXxP+NmqfEK4k07TjJp3hyPCxRxuVebHG5ipHBHQU/wfAF8P32mvbLi5kicbQSzHkDAHQ8nJNavXRG85RS0PU/Ak72tjBLAWEbBSxA5GRwSK6rwbPJJc6zFLwDIGD98gc/04rlPCSSaRbRW067wR5W2PkjtnI/nXSeEpEtb64BAPmyYdweSemSe5wK0jojzJyuzoPBfiw+C/iDaas6+amdkgPUA55/Wvs7S9Rg1WygvbZg8U6h1Yeh7V8F6zsn8QTqwChMKcDGfTj6Yr61+AV1Lc/Di1VnaTZIUQnqRgHp+NdtGV9DeElKNrbHqUTc4PI9PWr0bDAJH19qzbduhzkA4q7GwIAPPOR7V1iZejYcHHNTpkYPAyTwO1U0foScgHirCNkknGO3tQIsgnvz+FOUkjJBHsaYrDnA6frS+ZyAeCegoAevfI5pecjHSmhgfelGD3zQAHGc9+lAHejnqCDSg8DNADccevOeKDngYBz1pew5z/WkPIOeKAFA4HH/1qO+T0o9RnntSeoJycUALkDPegAHnJ/OkzwD268UFgBnr7DvQAFtucDJ9BTfdsA8jilHysCRknrjtRgDAPc559aAFCDOTnPvUajzJWJBAHGOxqUKASc9ajAKuwBAyd3NACpEFLAE4PbPShCy4VhnjrS4LEfNgjrimSkq6kcjBBFABxHISV+jD+VAbfMMD5QMg+tKNykA85yenSkcYQgMQTkjHX6UAO6SkHkEZ+lDyLGyhuh6cdKbucspC5GMHJxg05UJYFmzjtigBkSKZXYDA6VNtHOOtHOT2GKCOnOMUANOcDPHrTSB1IAqTrnikIHGQBQBCcbsZyevNRupIIzzU+Ac5IJ65xTD0yTn6UAQMoAIIyOhHXNVJrZ48vEwIB5Vh/Kr5XLAHp9aY6DJ4x/WgDMlzITmMg46A9aoyrvyCjLxjLCtqWIHK459qryQDOM5PvVXA5PUtAgvkCyoHTJGD0+v1rlbz4f2ySF4iHiP/ACzYAEGvUHtQQCRx9OtQvZpglgADxnFJpPcpSa2PJh4PsVkAKIkmcAFeprYsNEgtdjFGCg8leQf8K7640tYV3uilyRgKAeD3PvVZtMiYnehcehOAfwFJRSK52zGRJZggdt6D7oHQD+tXkiJySOaux2CRAIiYToFJzipPs3TjAq1oRczzEO5+lV57UzRup5BBH41s+URkYGPcU1oepAwPagLnNPZiRTlCXGNyN39DWNq2jRXlu5KhgQeCenua7d7JTL5mMnGSR3PvWfd6euVWBBG7NkqoGCPU5qbXKjKx4DJ4VXTtXNzaBWiVwZEiIOR3GKqeINBke/e4sQkoniEciyAoyAdPr1r3TUdISWNg0axMQVLKBx+Irn9R8OR6iVLbiVGAwGC49TzWLh2O2Ndnn2haLP8A2YpcgFgFJUcgjqOa0Do52kBdzY/Guss9IMEW4EGBmKl8cgj2q4dGCcgkjvxQoA6jZ55qVkptYCVCE5AGOSR7UsHhKV2a4lcOJUAljC/MR2yT1x7V2VzpStqEcoQsYju2kcHNapsAp2EBiBk4NWoszcjymH4fQWeqyXiJgNhWRuSV781dj8OqxdSBsDEL0+72r0f+yo3O4oWP1zTm0hG4CEcd6fKRznCWeghZkLrvJ4OT27V0Gk6W1uzIclDyDjgH0rbj0pEIIjOfWrcdqUKgAAfShRsS5NleC3xgAYAq/BGCSpH09qcsAAJxxUkShZAc/X3rQi5ga0eHU8D2rlppApwODj8q6bxAxWJ2BwxJA/oa4e9umiQMWAY5Bz6/SspaG0NiaH/TNW3NzHEAAR0JNaZf5iCc44rN0oGOzDMcu5JOatCQZJJxzUFtF0MRgAbj6Ct3TYyEXIwODj0Nc9Yr9puFQcrgsTXV2gHyDoegq4q5lLY0YQVTJBB57cVYTBIIPJNQqQAMjFPGOCRkVpYyLkeQx4GSOMmrKkgDsaqxsBk9u1WFwcYPNMGTbh25PSpkySMf5NV15IOCKsR4yOM496CC3GOP6VZTAAIAH9KrRk7QQcHvUjSrEQXIRCeSexoAS+vJYIgYbY3JJ2kKcYrm5Jzd3bh42WbOCC2cA9q07zUHhSRWuVeMg7DEvOaxdMSUXluVQCOUEymTO4ehzQWdBp1ulrbrFEgRAc4HrVxSM+4qFAAQATtHAz3qUdyRjFBBMpwCQT+Pap4GJD4OCBnnvVZeQARgfWp4iSxABIwRg96APL/EcQtvEl3mPGTuVycnmoBNIy5JAB9ua2PHFmn9uI4LKZIwcjuRWMsLgDBXHXk4zXLPRnRDYkXUDbkBollDHGWJ4pFYjIfBLEk46UsdqJVDMMEjOPQ0m0YOScj1rK5ZEIoViKAFucjB6VDPZs6YQEgfN1qSdzEhIGD22iq638rDkg45PbI9qm9gHQwNcHYx2n3OKhuLeeNI0Lh0U8EHkVIt2JMMAwfPGVI/WpJHLSggggjOfU96YFCViTkqxI4zimSEgAgFR3BGK1tyjBCgsD0Peo7xTNlyAD12jsKjlAzIryJNoGS2eTz/AJFSXGoKiEkblAyRyR9c05EXDZQENweOtV7lEETIowpGOO9RdoOppwfECWxtUgRgUUAKvl5z+NXl+IAKp5piiYjlWxzXGixgVlLoSvcA4/WsrUdJtFkaYLIxJ/5aNnA9M0nKSLUUz0eTxVBOUUJCxz0CjNWE1KwmwZLfJx0YAV49aWdzBcGa2neJl+YEtkD8DW63i/Wzbm3KWlwQCN23BP41MavcOU9CkTR7uQH7PEpAwQydfesfUfDumyOxtp2tZCCCRxkfWuHt9R1JQHe6AIPMXU8+9a9zei7tQJwVfB+9yarnTFypFLWNItrKQK90JyekjSA/mTWeljaTgxAiaQAlNpJBHqCOprPuLOMSZBYKTyCS386lsJpLDUYLlI/OiiOTGR1HripWrJeh3ngXwtpGqiBJopJZ3YrIrMQAB9O2K7rVILXwncRW9vaeVBwQqMTkn2NJoOuJqFvFLpstqAyqu1jhlPpineIzqNxDuvI0whBVlOSTmumyS0MVvqWb3VY5tNSEQSRzlw3zjge2ajgkGVQHDYwBWULx5osGQkA55OcGqF1IVYgSMTn7ynpSi2zSyOw8sAEPIEHclhwKglkghBU3MfPzADnIriZi8mV83I757mm+XEAC6hivIbng1a0FZHSX1/aqTLFc7nAwQvIx6/WuYvr9726bD7lHAwcUk8qRpsTALckVmjeCdrAD1FTvuO/YviyeRSWkYE/3ZCP5GjyHiQkykoOcMScfiagWOdkDK4AYZHPU/wA6mgM5wsgBxweuCKVhFc3YD7EYMMcACmtcmRgMsCOCCK1BYh8ldoHsOhqCbYnyuwBHHPFOzGjPZgwIJIz3qTKFciUKQPug9afcWzrCZTtKDqdwrnrjVoImIMqqM9cj/GsnKzNow5jdaV1AJOQOnPWnx3e4lQwDDrnofxrmpdf0yNATqkYbOChIGPfOf5VC3ieyUEJO0pI4IHFJVDWNDmdjs/PDAjOPepUnVVGXJA5IxXnS+MbmF8iy81Om/Jzj1r0zQtAGtaUuoGdoFKhii+uOetaU5KbaRtVwk6UeZlWScMSASQeRk9PwqJgWAzyetXW0QuATOSBzkd/wqOXw9LPgrf7FHVRwT7c1tY4+UiWzkxuC4GM5z2qC5nshAYrqVEBPDEkEH8qu3mkWrREC5mRzx8pzgiud1TT4vsrRB/MbHVsnH50WBIqzmIO3lSeZH2IB5/CmGQ7QWIGehPpTIiYQoI5HFUdXf90HJAVQcnuKyZvGF2FzfwW7NumjA7nOMZpq3cPBWZGDf3GzXKalJEsZlAEgJ65ziqVlrMcIYIqgjkkjHH1rjk9bG0qdlc7ae9jtTuikYEjkg4ptvfCW4DzSBwMEFufzrkhrMNxuKzxpz0Yg1u+HtNuNQYvFJG6A8ngH9D71SvLY5XKx00E0dzKREMIeAQMA0zexcjqAevrViKEW64eNEKjHBJz70Zil4VefQjFaOJncdawxTsFaZIs/xMePpRcwwRsVD71xw2OCfSqs9sS3K4HpmpGuEMJSQEnGAVHSrSTFcr4X7uAAOg9BULWQkY8qB7nGaXa3l5yEOO/NOJAXDHJ68ijlJvYjaxjCMEhKOR1LcflVdYWBORgj0OamhYjgMQCeuelPYpggMSR3FLkGmV0InyAA205PtzU8qhH5AIwCCD1qS1m8hSAiEnhtw6iprp4rkApAtvgAZXJBp8oXKABLggqV64zUjhopcAZBGcj1pREowC3P96rBRGQncS3SjlC5TaSVTlHY+xHSoprq7yQGYE9+mKvRnydwCkdznvTZLkt8oHb0pcgcxmJd3zKRKwU545Joku5doTzMnOfm5z7VZMJbLEc0qWiSISSAR6jk1Dj2K5iOHV7uJR5bBWHU47VYtb64vFLpbmbH3jGMge59KhNjJgkISO5A7UWcKWIkEW6IyAL8rEYwc9BU8rAqxQ7GkQooDElgwBIP1PSriaUSA6vNGCPvRMQB+XFJ5bxsZQhYZ+9tyAalh1G/tlKwTYB6gjg0uVoFqW0sNV2K0F7OwHQO5IBqeK/163yHcOc/dBAzVf8AtqfA/e7T0JPc1BLq0qgyJtaQcYz3ovYrU2YfEGqoxWexV/YdTV638UmIMbm2khKjgKvbvnNc9ba3chQ0rh2xgkDFST6wlxgO5J6ZxnFUqjXUmx0ieOdO4LLKR2YDOauQeJLKchhJIqN3EZNcVLqkhjCQpGR/ESOv4dKS21SeNdrCMLnOAMUlVHynoB1eyjzuuCg9WXGalj1O2lA8u6Ug8YU15/NqbyoEMO/PfrVeRjCquiABuGC8frT9rcOU9KeTJOHBPcgigbzyOR7V5ZLM7DMTyQHviQn+dOgv9RiJMd9Mp9Tg5/Sn7ZBynqYd1wSCD9KkWRtuSDj1xx+deYrrmrxAhb1ievIzUtv4q1VMiWQynPA6Zp+2iLlZ6WArIAOF7Y7U3yR65J9ea4WLxpeQ4EtkHHTcGxVpPHrqQz2iEZ6BiDS9pEOVnYpbmN1PlgnOTtPOPSuks/GNtbW4iurSZAvG5TmvNl+JFkjKHtpULDho8tg/XFWl8b6ZMwD3RjJxkMCc/jWsaqXUzcD0yHxjpTEgGZSR6CsHXJbW8uPNhkYsSCeO3ocd65+DX9GumKm5j344BHX8ati4tjgRTRsD0CsMmt/aXFyWGvagk4OAe9IlsUOCSfTPerCugyQST3z2qVJAcEDkdDUj0IhZSlSwQ4pPJkjyNjEep7VqWM+XCM24E5wRwK0LnS7edAWm2Drtz0PrxVpJom7Rzojbuv6UjxuFJCZPoa1/stup2nUEJB43DBoeyQglLmBwR13YzS5QuZSwtgZibJ5+VSf1poQBhkEHoMjFbMI1KFfLgmiZV6AsCBSF9T58xLWcehwcU7ILsyxEFwQM07aRwBg1fzcsT5mnQlSOBE2DUf2aLodPkQf7MhODT5Quyi0eckjmq7jbkgdK12tELEoGQY6EHmk+wBiMFWz2Y4pcoXMMsB1HFKshHQZrQfSLlSSUV1B6o2f061XaznXP7hwM+h5qbPsFxisTzjn0p2SM4Gacq4xlWU9MEc0uD2Bx6mpYJ3FRzxxj8aUMGJyM03IHBBzSAgcg0irAUUEkCmZAyCcDtTywOQTzUUgHBxigQ7YvU7RTHjUHkgA96i43E4INAiBOQT9KdiyTZ3zkUwnBIwx9wCaAhQEA4zyeaeJCARvJ9qWpWgAg9BinHA4AxTMjI9aXI7mmkSIyAnOMn2pCODzg0oY9SMGnrKvXGM8dKLARjO3OM05ccAjinNJ3HBphJOSDmmA/bRtAwO/ao95BGDTXlcDg5/Ci4EmzdkA4OKhdWQHnJFN+1SxnGCfwyBUnnjcB1OM59KAIWkbAJBz6elPWTbyQSKl8wHqM5pplQZAIJHb0osAwzFiMDH4UpmHBIp5dCCSQBUTPH0BGD6GiwEnnA59adxnJOR6Zqu0YDAjJNO8s880AShgOhH4VKJQV2nOKreWOM8H+dABUnnIoASYJgkkke1VSyDAxx2q597JIz/WqksIYEgcelJ6gCEKTg7c+lSrIMEEjNVGyvQE4qJ0aQkEEA9cHrUaiTuaiqepIA7EUyREI5Ck+/WqsbNGAoOR2yaV2DEEg5Jqhj2hifIKg564oi0+GIkoAD7Gm5HTOD607DhhgkL3A71QE2wAgkAn6VLHaiVSxCj2zVUM+SCSpHTik+1OjEA5I6570mTYmkswSCScA84PWqj26vlWKuOR07elP+1u5ww2kDsajecEkkZOamyYjE1LwRBeo8kE62745zkg/hXHaxpo0hgZd21eCwzz+Fek/aQMkcH+dUr61hv0KyoHB9q5p0Yy1QJanlg1u2Ziq2104BxuC5Gal8xXUFA43fNtIOQPpXapoS2U/mWo2DHKkZ/nUWo6yip5OoWW9FGAdoBI/4DWEocuyOunFPd2OMa4UMAWGcetORg3Q1LdweH7p2a0RoJQckEY5qCNIlbGMnPUGs07jmlF6akuCeAOKTac8jmrccYZSUyRTWwuQcA1RjcrAEZOOKUZGSAQT1x3qbaM8EAntU8EPmEh3RAo53MBx+NAnoZ7A5GCQfbvT8EAAjJxzWo9pFEjESRuO2xgcD6VUMcbMAZARn8qdxXKnH403YCOBj6cVdNoMEg7vYd6u2Xh+W8ZVOYifmyewpOSQnNIwGgAJYbgfZj/KqssQAAILDn3ro7/Rns2cF1dVGdyHPH0rONrvJYAnI5IpaTGmpowY7QFz8gXnJwMcVJfaPqb27PZsIj/C2M5FbDWowCeD1z61PDJLCyuh5B79PypqKW4KPc8vvY/FelsxaXzEJzuVc4/D/CrWj+OtR04p5ym7dT/y0UjP+Nepx6weTPaRP22qgGapXzWV8T5lpGp7AoMD8qGk9jaMYrUo6X4t1C+BI023AYAhdoJP511mm3VzKoE1pFEwHTaP51xV/EIQrWzMjxjARThSPr1FS2usarGyrHsZCOSSc/nmovY6Y1YR3PSYrhUUbhECecqQMirsV/BghhGCO4Oa88tNSlZysgZT1PzZwfpV59TiRAEiYEDJ3d60jNLYl14HbPPBJ1kVB656VG1rC5yJ1OOhxya4mLWGmJxZsT/dLYBqwbq43KUtZFB7s/ANa8yNIyUtUdDeaN9qyQFlOMAsM1yeqeEbu3csBGF9B3rQge5DE/vYyeuJCamaCSUbdzHI5yxNNNMpwUkce9o8LMHwFHHB607zjEDsfJ7A9q6Y6KkrDfEXHpnFK3hWCZSUXYfTP9alxXQy9m0c9bXc7MTvKj/Y71p2izzAnBbAyTVhPDIsmL7yF7jOQalDWUbIssrLJ1AzgGlylJOO4RWssoBCZHTripFs7hsgEDHUFsVbiNnICBO6A9+uKtLYEgPHPuT1IPP41HKaGa+hzshIbaT1BJP9ahfRL5lKpJkngE8Ct2MTAgAiT0Aq7E74JeAg+uc4ppRFY5WPw7fgkmLKgfeU5z+FObR5ocGa3kYHvtPNdFdSiMEFWwe4FZMmtpCTH52COxNO0SlG5RWzhyVeGVQD/dPFTjS4TgoQAeu5elJP4huFIWIRyDuT6fWqVx4muo3A+xRSqf4lJGPwqW1EqyNWKzWIECSMkehxmrUYHG2RCMdM85+lcnNr0twxAtdr+ijgVRF1ezzEFpIkPTAxj8am4e6ehxu0eC6n6HvUzXwK4Kggjj2riLO7hjwJdY+znOCJeT+da9ve2BbI1WOcdljOc/hVqTJcYmzJdqQAY1bH4ZpovraMkvEwHopJxVeKe3Zh8xI7MRipjd20ZGCrH1xV3J0ROt/A6lgzIB2OQacl3AylhcZPYtmq39qWZBLSwpgc5IGKo3WpaeF3vKACeNuDn8BValXRfm1QLkqyuew9apS6tLKpAgVT2w3Wsi71uyjJMVzntjbyD6Yqh/bcrSqqBJd3ADEimrmMn2Nxrm6cEInkgnJHXJqubjUlywDKAepBANQxPqcuALN0B6MDkGtGDTdVmUEBRkc5zR8zK9xpmYY2HBHtSf241qwAR2B9BkCmEZ57e1RNIiAgkAemOtWYmvbeKgjnNvkY7jgVbj8bQREbbNWY+oOP5Vy7TBidqsAO7DGaiMxAJJyD0281D0Hc7M+NZZSR9nhQr0LLnH0NOXxc0eCBGp7nbn+dcP5pbBOePepRfhQBnn2HWjUR3Ufi4SsAz7z3wuKuL4hdyBHB5h+uMV54l+4cAKAPUdam/tR0AAkYkHs3NO8u41ZnokOr3svAtI2PpuFObU7/AHEC0hB75YcV51/a12wKrcFM9MdaRpruYgy6hO2B0BxinzCsz0yDUXIIuXgQ9RtPT2qdbyEjcJ1I9ASc15pGwXq7O2OpY81ettTSEAFyijg545/GqUw5bnfiffgq4b/ZHahhwcMMkcjPWuNGu6UQBJeyB+6ilOsWj4+zXM446oOfzq0ybI2dYsb2eBzAoUEYJJ6D6VzGjaNDZXzS39xK8xP3VXANadtqcDYNxJcyEfxvLj9Klm+z6ihCXEjDGASBk01Mm1jo0ntAisj7QR/FgYpxvYWYBZUAH8WR/OuLm0C6RdwRpFPTLY/Ss+a1u4yQltKxHBABI/Op5vIEj0uExXK5Vg+OoBzUwWKIAqkJwckMoJryp5pYiEe6ubd8ZCAkAVZs7+a2kMklxLKAOzZJ/A1XOLQ9TS5Y5UFQh6BQABU32wqACytjjOev1rz+x8VC4AEcUxHQiQAZqdvFttDKsTgmQnAjjIJz9O1PnDlO2k1JgpUEDPHA/rVY3kpz85x9a5+PW7ZEDs/lqDz5h5FOPifTFOHvUB6gDnI/CjmRSjY2XlfaQGIPb296pSJOgLmSSUn1I4rPl8aaVb5ISVx65wP5UxfG2lkf63aScgMelTdBYtCbUWKmOw3ITwXlA/SrEaX5cGeKKKPqcMCfypbXV4r1cwLkN0JJ5qx5vUOVUj1amnYBCgYHByKQQgHcTzQbuJCMyoB67hxTJNUsYwS12GPoozQFmPMYGOOKjJGSCMD1p8V/aTqGEh2nuwximSXMKqSGDgehoAayhunU1WlszcqU3lT32kjI/Ckn1WOMYRADjjJ61my+JZ4+YhGsf97HOfxpOUVuOxpxaWETaGyvoTkihdLRmZWBAz1B5NZC+MYocNNLEoHUkgZqZfHFlKpKOrkdkbP/AOqpUo3Cx0Wn7dLnSRLVLkAbcP1+ua0r3xXqUs8bwxR2sSY+XrmuAk8VxSEgyyZ64WTAFQf8JVbq4IaZz/tSZH61ssQ0rIl0lLc7XV76712VZJxGjqMAoMDHvVI6c5X5pVYnsoNc2vjiIq2EYAcEAHrT18XmVcxhmPcAdKylUTeo1Dl0R0P9nR9GOfanfYbdQQy5HTjjBrnF8T3GclB9MdaenisJnepBPUY60lJBZnQjT7dgFZN49CcfrT1tQF2hFC+mcmudHi6Jj90gdyeMUw+LYgSQ4J6YU5Jp3QrHSfYxwQdp+mcUxrMjrJkehGK59fG8UeQAyDocA1Pb+J1mUtHD5gJyWbIx+FK6FY2ltgOAQaDCyjIOKzf+EjiHLjywBztGcfnUC+NdOaQoXmJHX9yRn8aLotJs1ngLEZOT157VBJBP0hYKfVjxVCbxrpkK7pZjCvYyYBI+lZt18T9GiU+VK05x0QZJ+lJuIWN8WepkgteIB6BadNpN/cqManLE3T92cCuIk+L6bisOnTxY6My5zWbdfE7Wrlm+xaaXA5MjnAUeuO9F0wsd8vh65jVml1WSUjk7Bgn8as2tqLBC5leQEcmVgcfjXl8fj3zpj9r1e6mkxgw2tuwVT6ZIGfwq1FeLquCIrtk6hrjIB/Co2FZne6h4nt9P+VpIw2MjkGsr/hPpJW2w2kk69NwwAT7ZrnPsOziKMAn9akt45zgOIwc4AXOalydwSOlGs6vcYMFiIwT/AMtZRwfpUj/2+6EfarOFj1IBJH6VQtbSfqXUAfwknNaEUM/GxyHHQ9cVd2FiFtGeUKb2/nuSOTtO1TVXUNIsnjKJa4UjncxOa02hvmBzcZB7GmjT5uFdst3Y/wD1qVwOdj0qK0B8pAvfAFJKspBIyQOuTjFdC1kygkkEfSmeWiKQYwxI5DVNizAUMMHbj3BqzGTwSeMdKstaBST0Gc/SonKRnCOGPp6UWDQsI4KAgHHuKtwvmMAqCc5ziqbTKyqd0ZJ6hW/pSw3yCQISAAeeelVYLGihK5yM54HtUkcrxsGUgMOmRn9KIZLdoy7swHbAzmmO0R5iV1Hq3ekBYNxFIpM0jGUnkqnBFMUwqCQ+T2BFVGd8kgYAGee9M8xipLAgAcDHWncDR+0R4wGyKUSxkAhgPesCW62EkgoemCOafDKZm2mOQZ7lSB+tO4rGy94iqcS5cHgA5pi6gFbduYHGMA1UNlciIvFGhIGQpOCapi01aUkx24QgZOCDgU7sLI1ZtSkZSA5APqcg1QudZliUgliccBOM1JBoepyIC6KSecAgACraeE7pkDvPbRH+4z5YflUtSYLlMZLqS5BJDIxGcM2cUBZcEmUkegGMVqNpBgUMxUknGRxkUq2AfJDhMfjSsyuZGfbiVpRgZHrWijyoD5bFD0yKcluIyxDgHpk96FkwcBwT2OcU0rCvcAl0wJwZD1Jap7K7v4YwoKiIEkAA8fhUbT3MWCQwHUNxVddXu49wWMJzyT396enUFdO50ialqUESiO6VQ/JIHI/E1UvbYantN7O8rL0CEBQfwrDm1i7cgPJkdgR0pI9aAOx3BbPICE4FQo0072Lc52tc6WGxSSFQbiOGAH73Bz7UhWyjcKkizDoCDtH61z0tw8hzFGXY8gEEZpkS3MwKuiBj0UdQfSt+fsjK19zduJIoHIEqKOoGSao/2hB5uXVSAfzrMvrG6jQeYmwYyPmrNitbyTBeEMmeu7+lLmfYaSOyXxDYIVUxsQOzcAH1om8QW5OUkCp3OCcVyy2TK4zasTnO4LyKla3naQgQEJngkf0qeZhZG8NXinAAk3knAwuKZNMsmQXCgdfesxYXUYCkH6YqaGykuGAZtq9/eneTFZErTIgGXBJPCgdB9aXz8qCNx+nWh9JJ4i3M/cM2Bj+lQSTQWxaMXCvcqBiGLkk+56VNpIWjJcymNnG4Adc9abmcrlBlwerEgEfQVXN9NvCFGDn+EnFads04REkSMADPByRVWApmwnLCSV1iA5DZJq5DYwSKxCuxz3BwT6571aGpCPCiDcQeuM1IlzK+ACAPTtimkr3FdkVraRxtIXhadSNuAvFWo7aG23eRboshHOcnH+FOgu7mIvHEjCM9WAzk/lxTGild8hypPU+ta2sIjW2ebc885gRef3a5z+dVozbvMQXkEQHLkYJP0q8bcMmyaYoueo4zQLOyyQLohsZxtyT+NK1wI4TEmREWKZyCxolZ1AL2wcseMtjA9asjSbeVCzSuseMFskfoKqfYxBLmKXeFBBDNkgf0p6oClcXsCl4xC+8D72eBWZLdoQQY9w9WUmtqaNghcBQx7E9vWsu6iJIAlEwOSdoIA/GueV0NFCG4gMwDkIT1J6AfQU7UZLaKI+TKtwzDqhIwfxqKe1ChtwBJzjiqZtmUcuMAdMVmtzVakayuFAIy3f2pHmfo+5R/stinCBlckAlcfnUU8DyEAD5ehNIQxpllIBlkJXgbXNFx5yWxdIkJI4aRsE/QUq2gTACjOPzpklkZyA5Z8HgE8Cq1Aity24FyGJ67elWWkTPAwc5Ge1WIdKnZcpA7AfxKODVuDQ5Z42lZNqjjB4IoUWxNoxLy4KYMcTPjkgH9aiF5K+CVK49R0rdfS1QEhcAdR1NVpbeMMEzhj2NFmgTuZT3R3BVYE9MmpoDJK4QAlsZyeAfxrUXS7IyIQgWXGdzHOTV+xt4receezTxAZVY+MH60WGYvkSTfKiv6EhT/ADqzaWLwMWePAPXOcmuhbUp4mItC0Cdg4BI/GqF1e3V0x82VnB65AGabikJNlbyYWIDxCQ9s9qGtIuTyHPbPAH0qUQvGCwlQHHAJHFQ7ieCQSDzzSuMUWynLEc+tMa3jkYAkADnA71fs4UuWJnuoLRAOMtk5+lRXbwLKY47hLkDpJGuBRbS4aEcaFfuHj2PSp/NkmcCeZ5EH3VzwKrFgmCWAHqKUzxqobcSO+Bn9BUgTtFG0mQML6ZpU0xLo4VwOfXFVGv4B/E2ew2n+VR/bSkhwQFB5I71VwLFzo8tuxBKBe21uKZDaSyfJG0aE/wB8kCoZdTBXCggZ6ZqBtTlAIUYPYZouNK5fn0woA1xqCADqkeefxqF7uRJQLaeSJFGAc8n8apC4dgQ54649KBliecDr160XCxel1GaWMJPdSTgHJ8w5wfpVSe8kYIkRUICSTjnP1qMwuVBIIJqPyn6YOPXNLcFYfJcbhlyXYcZIyahbJAIQn0FSrAQCcE455p8WdqkoM9xnpSHexSklCcEgE9qaq5JYckjHNae2IOXW2V2PAJ6065sWiQEW0YBwQVc7j+HaqsK5UtktkZnuxK8arlVgOCW9/aoSqbyULRoTlVY5OPerHlHADAg4zg9qb9nR8kkAe5qREO3DHJJ+pqRIUAYlycjAAGcU/wAklgAQAP1pWjKHk8U0wehX+zHk72Y9hjrSJZXUjbkj/dAZJJwQatxbcgKVLemasJbuwZTcxwpnJy3WqWorlWCJIWYz7nXGMA4pXaBtxSNgDjnJ5+lKUUbkaTcM8N2pZwYQhL+YWAAQDoKCSISKCSFYDvxk1PC8UgBAYg/3hj9KaVAwd4GOpAzilxuwQSVPQ4xn8KpMHqXVS0aNiXYOMYAXOT/QVG8gUKEVCc8lhnIqB89AcHHUVEUO4Ekkjvmr5gHh3tZhI7hjnJGMjHpitBRctIZQoRGGQGiOSB6E1TgvZrNi8KxOSOTKM4+gqc6xNcYa4lYsAVAI6D0Appomw+C4nc+ZbSxq4OcsM8+mPWkuL25kcG5Ku+c5A4qlIqfO4LKDzlTgf/rquZHSIAFnckkgnj86XPYdjWLxnadqiTvx1P0ppU7GCxnPTp3rMje5jBKqkcuQVYneF98d6l+2ardKkEt4s4U5UKoj5/maSlcLMlbMMoDnYw/hY4/SpGZJSwkiUJ2wSCT7mrJhgsbd3nghlnfkOZNzD6jtUcL25gBlJMpOFVR0HvV8wWKjqkTERhkJ5BBP86i53qWZ3bGAWJP61bu5xPIixwMscY2gt39TTQHwoBVcnBJFQ2NaDI1wMg4PWmyKzNuctheeRVpoHjUMjo7+gHSpYUu9SmW1YxqzAtxHk4FMDP8AMQz5bAVuuR0FNaFIg7vJhAdwwMZHpVyeAW8rRtFIXPzAtgBBnr61K8DQ2xkkRZB02kdc98VIGZJqNkxRLeKUXBIVWZ8jJ7e1TTeEp7ORL2WS3YLlpI4pcsAetST2USqWaMKWG4EDGPpUcQBUEAMBxmi66j5S6viOzs4CtrpslqxIAYnzA2PUH+dUb7Ubq9BYS7OODEoXj0IHWiRCWDFAzAFQT2/CqxWRXZHIBBwdoqHJjsiSy1W9txsa/lKk8KnyAfgKS5mN2wE5MpB6uc4NQzEAEgEkccVDsmV1IAKNySeo9selTdpWCyNKW6sEtwIrSYXQHLhsp78VRie5mZhEmEPJY9c/SnybtgCR4AGSw70yEmMkEEE+9Ju4JWJpXuFADFmPTbu4A9fam/M75ICjHCjtTuhLDoffJNObBTJOD9KBkEuTyqhj0ANTvEUQK3oDtB9aasg3hgcEDGcYp4DuwAG9z29aAIlhiQDEJBJ4JUjJ/rUj2TOWBGxwM4bsKumV0WMORmPlQO340ye4ub8kOVCDuFAY/U1eiGrszYlNoShYMZMsR6U6GLzmIBDMTgKOSa2dMtIraaViomEgAxIM7R7Vu29rbGBYooIonU53gfMfxpKN+oN2ORdhaqEKkv0CHgj3p6RPJKkag72IAUdz6V2UNjYSgWxgEspOWdRlj+NS2mnWEM8rCIO6cAP2Pt703FWvcSk2cxESCUBIKgbgcnBrsPCHge68R3C3FyjR2Ceq43/TNbfhHwvFrd0b6SFBZxnCoBgMRXoFxcCztzGgAOMKqcYFfHZlmMI3pxenc2imn5nOXEaWkRit0VII/lUKMAAdf/11m2Fta3+qFTGAiqZGH95s9zWjq4IgESg8sCSPSqmi7Y55pMgjhRj+VfjeJkqmJ12Pbhf2fmV9dlJulieIqiZZDng9hxWFfPIWEjM0EcXBGcZzW7rGJNRWeVCWRNqInOAOcmuIn1Sa/uXExYRRknHBwe1eTjqqjKyPUwcHNIuqltLcPFKAGK7stwAPX3q9LpJkijEZEDsPkIOVb2PofSstLX+0l8uIYGAWmY9AO3/1q3o7eR7RBKSiHG0Z5UDp9K8ylHm3R2VZclrMy9CV9P1eea5VkEYyQOSSAMVstPJq7tfHJEZxEp4wPpUItmvLwAs7IMBmIxkD371rFI4EAVFSMcYzgfWurWNP2cdjgqyUpcz3GfaTeQByMNjBHpVnwxqFtpMkpkYoxJZgF64yAP1qnY21zdTSJBAWiP8Ay0bhQfWtDR9IS612OGQo6QYeQg5Bb0r3MloVXioNK1+rOCvOn7OUWdtpcTLayXAX97Nl9p49cCvmX492l1q2oz3Xlq15bOSoj4yoHTNfVF5OlrZyyPwqIWP0xXhXiDTU1RZnIGJCTwOoOa/S+Jqfs8LClGWp5+VT5a/Oz5P8SXdtq2ii6spyZVzvDHDxuOwH+Ndn8OfG7alYWkV3IRdKPLkDHqR069a86+K3he58IeImnhZkjuHIaMDrjvxXAQ+Objw/4lsbpXxbyMFnDnkHsRX59Ty14ij7nQ/Qlj6NT3Jn2SLobQQSSas2eofZ3Lk7SMc561w3hjxXFrmnRXdvIJIyACQeldBHdiTA6g8V4Lpyoz5WZzgjs0vRMiuh5PLcU24vSmNpwRwD6VzlvqYt0Gx2IBwY8dff6VYm1ATgFVIHXHpXRGo0jjcNSl4+uGuvDEwL5CMGOew714drhayl+32pAljGQ2OoNew+J3F5od3ECQrgZGOmP6V41qjh7YqQSACCM9K9XBx9qfOZrT5EpI0dM8RJc24Bdo5CBlkOCD6/SuwGrjxVbi0uJDbSRLtM6KCXUA9u9eGpqH9n3hR5Ny53L9K6iz8SuhikR/LwdwIOMV7f1FyPHweNnRlrsYXxXto7lL22RMx7CFPU4OQD9cCvk6212SBHiSZQY3KhQcZweoHavqHxtfGS6OoxSsUjjLMhOVLE4/Ac18f+LL99M1i4igkRDLIWICjJG49D6V97klF8vs2eti6ylFTR1Gl/HTUPDMzwPF9phUgAx4BA78k810+u/GzQPGOjrDcO0NxEARuTOCOxIr59uZTI7uSWBPPGACfaiJwFwxwOgx/KvsfqFFu9tTxnjqtuW+h6/pPiO2uXJSVQp4BJ6/hW2+ZiChYEgNuU4wR0NeFeYSS6OQV4O3IIxXr/AIB1SLW7CIOWMseFkBOCfTiuWvg4wV0c3t5R1R7D4T+KGu6TFHHeI17EqhY5CdoUDrk8kmuobx9qniF1t4M2QcgtzklfTPoa88RFWInaQo+UAnrXQ+G7iG2eJ3GfLIZ8ZOQOTXgPLaE6nPyK50vNsTy8imcR4y194/Fmr6QswZ7ZkVmHBYFQensTXmfiO0KBzJIxWU7Qz88ntWR4i8UvqfxD1jXo5Sltc3jBYyedgAAHHHbNelaro0Wp6YWUbg8SspHYkZBx9a+lpUY0kkkcM606ms3c888JOP7SkhkDFozxn0r3Lw9bDUtJu4gUjPkM2TwSQDwK8PsrGXTfFVuXQq8kW1gT79a908KSiBJAyqQ0LIM9wVIzSr7qxyTd2fMNqwbziVyRKy/NwOCatDITIxtzjg9aqy2zq06EktHK6n2OTQp2YJPI4x6e9enT1ii0aVvtWRXAyFPPOD9K6zSdRLxhh8p6VxcZZMBGBOM/N3q/bXUkQRs8KcnHem1zCPVNC1Ge2kVvLZicHbnHQ9K9Gi8nWtJvpDcrAFj3m1JDCTHUAnrXkOj6q09vliQeAFPUg11enagYCsQJAYYwOwrlnHlIsbGkaHbTaihSJlgYgeWxyRn39K9K0jS30JnFkyxlyFLKSCR3H5Vwnh7U4LPWFgldcnacsCACegzXrkNsZSANqPjjkYAogla4S0LmnlrbEiYOBsyw5wfQZ4rQ8N5hmllJIRXPRRwM+lVYIjChAXLgFSx5Lfh2/CtDSlYWmJGDOWLAAYAHpV2MW7lTLy6zckh3SRcr5ygYznnIr6u+ANyJfh0uxshZypZeo4r5UlkFnfRSFnZ5S0a91AAOfp9K92/Zw8Q/Y5LjRJXBSUl4mB6nJOMHv2rpoOxvS6o+i7N2aNU4Jxnk4q9E+Mc5rItnAIzwM4NX45BgkDI6Cu01ehoRuSMk8d89qtRMG5JBGOcVnwyjA54J6CrEdwRgNyBwMDpQQX1cE9eelSB8KCTg1SWccYH1NSrIGUA4z1IIzQBaV8k5OPwp28KCPTv61U8zcT60oLZyXOPTPSgC0jcYHfmlYkAcgVX3Fcck+9SbiQMkEdaAJe5IGDSbuDg4Occ+tM3DJ5PPr0pdx5JOAOPrQA8E4GetBYd8gCmkg4OcE9KFIHUYNADtwGATkmggYPOPp2pBkN0GKQAgEEnk5oAdyMEjPPalGecmmAnnPXj8aHcIpJ55zQA/BxycimvGHAJyMdwelMLlXUY+U5GQc4NPZugzgnvQBFgrkxDkjOTzn/OaVICG3FyQRz7mm7iJQUO6NRyB2qXeMhywCdPxoAhiIUsjOVYEcE9qljJKgkgnnB9aiyXLFVG1iMMeOn/6qEYhAApBznI5FAFgE4AwB607GcHpTVAUYJGaXgZGaADOCec+vtRwueOv60bhx3o4HagA6ZPU0jE88Z/ClOccDimkHnnGT2oARux6nNNbByOnp70/nnnjsBSEAk54PagBmB0AwfcUx1J4zkY/OpCCeR1BpGxz3I5oAhKkcZB9TTGj69jU5UYJHGeTSFevB/KgCo6BVJPHpz1pY4hComkUluiR/wBcVPFEJHaaTGxfug+3emHM8hlYEAcKCOnvTuBWZWlYs4yxOemMU0xZzx+NWyAGyRknvikCHkke4pAU/JGADjd7mmmIDII5/nV4xnBA6U0REkEDIp3Ao+SeeMgnI9qaYeTgVoGIdcZP1oMR4zkDsD2p3AzGgJySefWoWt+Sc4B6j1rVeMEcrkjqR3qFo+hOTnrgUXAx5bU7lwoYEjOTjFZ15Yl5XYMQ3Izgc10bW/IOMH0qpLbDcSRk9OKa1HexgJYL9m8sAYb7x24JPr9agSyVXZV3bgMFT3HY4rfNuRkEAk+lQT2u4gg4I6HFA+ZmN9iAcsUBJ6+4o+zgOxxgnjPtWuYBgrj5vTNILU45GPY0BzGatuMYAxQbYE5IyPrWqLUAYAwf501rcc8YPrnrQK5l/ZyOOAKQQspGcdO1aJhHUDJ9ajMI5IHHXFA7lMJxnqPSmONvI4OKuFDySMVXuEIxxkE460D0OS8R5ETk8gdK80urhrzVY4ACQo3Ng8e1epeK4j9heUAqqqc5/wAa8o0EmeS9uSmAzjZnjAHvWVTQ6aex0Bk8pVXOBjmmvcAYGeD+NZcl6cscAAHHBzg1Z0hXvLuIEZHVs+lYmrSSOr0G3K26yEcvnDDsM11FipBBwDj19Ky7OIKAqjagwFFbNugWJXJ4OcfgcVvFHI3dk5PBAGPSnpjGOuB1qFmzkg1JERgZBJzjNaCsXYcHAPWp1PocVWiI6ZORU6tyKCSdCeQDz71Zh+bB7Z6VWXPHpmrcIzgkcUE2LUZBBxyaW5kEUEhZkVT8oYnGCenNIOBjOO2fQVja9fwGI2U0bSs3zAIcgAd+O9AIzLxib65RTLKSAVBOFDe2K2tOilW3UTFzKMBtwx+VY9lZwlCiJLEm3cAjYYE/Xit6xi8mBIy7yHu8hyT9TQUy4gxnninbgM4OfcUyI5B9AcU4AckAAnnIFBBKhJ9qsQZVjkjpxVZQPx9qnh7noc8c0Acl43Qx3tnISGBBU8ep/nXP3UCHCOeCQcMK6fx+RFb20pIAVxnPauVOqK0oEpWRAOFI5HvmuWrodEFdEjEAACNkUHg9jUDt8+5CGdRjYehqeOVbly3mMQOMDgD8KX7OsO9lG8E55rEsqT2N25BbYYmGf3ecD15qCHSpVBcSAoDlFIyT+NbcDDYHBAUcYqE3D7jkqBkkEd6Vu4tSjPFNEUZ4mVugGP6VWls7uKYl7dRnDAlsDn6VsmeeEA53seQCByPXmiS6QOGcB1Axg9j61I9TGmjnALGLB9IyTSYJjOSwbHRvWrrXK2+WEqg5zjPJrOPiXTtziUsr55YDOaAsNKsqkhMDHTsKrSRM6gtCQh6MtXzqOmthIr5Nx+bEhwf1polCg7p4ZI+oVXGRSsmBm3Fk3lgxZHbae9ZssjWuRPaGZCOAeBn6Vd1DXFtpAgRpST0j6imz3txqNuscqE5yFyuCD9e9ZysaK5mytbSrtMICEYx0IrPns0DEQhgo6DOSa2oxbWvFxAJRjDZJBWsm61J4rljHbRC3BwrFyc/UVk7FblZbMOwWRHUHrk8n2q5K5iwpDiNSMMxJ4+tW9OvpZpVa5cFCMBVGdv51svZRTKCH3L15HSnFX2JehzNzYMwby5YAGGQG6t9DWbZ6elxqVtFc3L20chKkxMCc46fQ1oeJbYx24WUfuyxAZDyPr6ZrlZbKWS4RLVCYlwonZjlCeMCtEiJHsOk6DaaNbhLacKzc+b0NMuL25edg1zI8cZwoLZBpuk6GbHTIA9y90Vz80nUe3vUs9sIQGK5UnB4yMmt0R6FbzWkwQrEtySDjFQXd9LbHcQ2M44OKvGIsyKgCqvACjrTWt0uFZJWUoeDuWizEYkusSOwAbA654yDVdvEksTupAKgDljkk/StOfQbYOWE6uB8wYqQB7VUbTY8kKFbHRhzmlqLcaNdSXBeIg+pq1HKl0pZCowM4XpVH+zdgLO8cQAJ3SHGaxtS8VRaNEyRPE4z3IJJ+tLmtuaQjc66FlhjaQnag5JJq8l7ZCIOZyxzu+Uda4e38YaXq9jFC+pQWt3nLKzYH0qyPLlXEWrwYHIKHOPTio9p2OqNBWu2dPL4rtrUO0UJlUDJBBBNcvq/iLUbtTc2Ntby548p5MDHuetY/ia+n0iAXb6nHOMgFVIGR35rJtPidoUeBPBOpztMoTIP54qPavZkypxhqY2pap4hurlo7i3eBCTn7POSuPTIP9Kz7vTb26tigjlBx94csfoa6bWvHfh6W3iaCZQob51MR4FNt/iVoQCRzWE80ROFlj4A9ODzSkosiN2c7p2h38tuYbfTZJ7tfmEkhG4DuDnsa0dI0m/S6CahbXETEdFHyKe3NdfF410K0QlGCEjOVPJ9jVOT4raewaCKYsi8BJF6/T/GovCJvThKUjpNC0a1ayL7N5JALZ7gdOfrXQwtc2qLCZTDEANqRnA/WsHw34jS/VTFp0shB5SIgk++K7iG4068wLkGyfHIlBP6dq6afK1dM666qLSRQhv52+QvuXOSx5J9qZM/nks6KwzwGGcVeuIbK3INrepcI33gONo9cdaqyC2kJCXaqAAc44Nb38ziZTnFsyuFRkY/3WIH5VmupVSrMSB6nNWb4hZiqsGA6MO9VSQWwWOOhqXLQSRVcwFyDJtBOBxzmq81hazAhjI4756Gr9xBDIVwRkZB2jk0iwFeApIFZ3Q+axgXmkwxKjJaRuB0wOce9UooopJJRe6Wz2yr8ojYdfp+VdFc6tLExS3mWLsQy5J9qJTNcrA+UDnO7YoAcdjgdDScUyJSZyEcdtBcgHSjNATnzCoDL6fWr8fiTTNOdo4rW5jk5BCLhT78Ct65RBAwYYPoBjJrNWfyowSQmeDwOtJLlMmNTVYLwAq7AcZBzWhLrJuAgjwQBtJxjFZ0V1bC6YTlZNy/KCMEZ7g9OKbKybQVYSID94DrQmSX57iWKMMwYp6gZxTBdxNEHMiqrA4LHHNS2uqwTRFcGVB1UDkGqd7HYXhAWLYD18zrVXXQWpBcXrIhJZWGM5BqGLUBMAFILE9CetSS6ZprDyjEwQnBZT0/DtUVj4ftrG5LxI+M8hmJGfX2p3GWkSQhiSBgZGD2pdx6g59xS319bwKY44XaVRjjgfXPes+O5myCihhnJVjii5KVy3JelDkAkj05xUkN6LhQVJIPYU57iG7jDeQsMuOQpyCabboEfe0ZxjjB6Gi4WLS3S+WVaLHHJPemrFhg652nkU0HdkmPJPQZ6U+C6ZnCFAADyOeKdxEzEsQGGcDAprQgrkDBqSNJZWZ5SCCflAGMVI8QOAGxjkYoTsOxVjhCnJOR70Mu1xtBx/Kp0ikkkKjCgf3uM1GzlQSRyCePXFFwsR7pUwwbYR0OcVBcTz3JAI3vnlsYrQheKSMmRN4IyB3FO8lVKvHkjGSp7VJSDTb2K2jaO5hkkjPOIyBz6nNVLqVfMdkO2LHAxyafe5lUgjAPpxVdYGmypBIxnPtSbtoNLW4n2cXSgIQWJ4XuaS6sZLEKLhfKJ6A4OfyqvcKluxQnA/LFEX2SQgbwrKMDDZz+FZPUtaEsEL3D+VEpDnkAjGfxqG6s7uzkCXMDQk9A3erQYRsFDsEOOSf1qKe4mnd0nRrmFRhZQ5GD9KhxQdSvG0qA7WU9sd6C8hBDA5HBGOlbRs7K3sgSJDcFQ2AMg/jVfTFMjEywMnHQ4/nUcoyvbtKqBokbI7EdfzqxJLdSqEeGNEYA4UYxVmOZY5wioeegI6VpCOKQAFAxI6+lHKLUzbWwgKuJmcMBxt6E09LKFSQQVXsT3q6luu8kHIHQZp0losqFWGR1wKqMe4rlS10SG/kYCUIo7g4qSbwxKrFlmiCL6sM/XHWup8LeKdM0CN4r7T45QTwwUHA/n+tbv/CY+EdTKiW3FuR/zzGM/XBrqjTptasy55Jnmk+jyygKk4OO+OKryeH7qLCli5PIKgdK9gXVfBjBUJJA5zzT2k8GXQAE5iPQHJAqvY031J9pLseLnRrlCQsTFgOBnGagbTZFQq9swHcEda9uOh+FrvKR6iqnGTlgM/iazJ/BmnuSBrMBTOABjOPzqfq8VsylOXY8ggsomJUxABTggHGK7fwRpOi37iK9kkikB428Y9PWuvj8CWEyAR6jbsAMZCj+hpU8AtbsJLa5hc5z8vfFaQpcopSbWpqD4b2RjDw3rBDyCaSXwK1pbF4dRAOMjcM5rotCe5WJYLuNSVXAZCDWmYbSQAOmAD1Axz9K6OVNGR4ZqWu3+iXzwzgSlTwcYBFbfh7XItTdIbpWjJ6kN2rv/ABB4OstftmEZikkxhWOAQffFecHwlJo+oGOaYK6fdIBAP0NZ+z5XdMd20dvJ4UsrqJZIrtwCMgbc4/rWVJoSLIUjlhdwMYYmMkfrS2OtXmm4EREyejsai1TVTeEPLZBZRjOxuo+tVzRaGkxW0K7UgxqhA5BRyaqSW91FKxaFkI43Nnn8afHcmLJhEkJOCQGzVhda1BMETJIAMYkXOf5VKcQ1Kou3UYaUA+xp7XdwoJSZgDzlTV1fEbMCtzYQSqeyDH881EZtJuME28lo2ckrxinvsw1Ki6vfxAhblgM871Bpw1i7kyXkWQ+6g4q2+m2lwoMF4qg/89BzVcaHcFj5MsMp9AwqLSRSa6gmp3IY4EZAyQcY/Dinrrt2ODAgHu1B0bUFJAt1I9mBJ/CoZdPvoh+8tmA7Fef0qk5BoXf7fdgFktI5VxkkHBFVbjUreQHfaOgbspGKzmM8LjdBIpznBHFXLLWLa1iaO5sPOBJOeePxou3uDshheKQAqQKTygwJJwPXNX4NT0adgDYSRknnbzj9avJoemalG7W9xJG392UZXn2xT5BKdjBMIU8HNMZOCCM1s3nhy6sELKivCBneCen0rMcdQDkd6zkmhqVyo0YwSOlIEK9Dz71YOABkYFKsQbORnNJM0KuCc4AJpjRnqSAfar7WqpgjIH1qF9oJABJxRcCqMjGTkU4knnipQvJOOcUwoSSQMCncCMlyCAMn09acAR0GKcF75p2wkc8UtwIxk5AOTS49OBUoQHJAoKj6UagQE4xjpTWmAzxipinBIFQtGM9MUeoDSwbOBSYBJOMCnmMAAAYP86aVOcAZoQDiucDqKaYWOSCOacNygc5FSKDxkc0XDUqi0VSQCQOuCc05bFO/6VYZDyevNM3MDjFFwEMYUgAkgDvQhOTkZ5p/LDJprZwcDBpiuDkjJCEn0zjNNAZgTjB9M1GZ5VyAQR6EZpDdSDJIU+4GKBlhVPII4qJ065BpBfHbknI9h0p73ccnAjKHvzkGgCLywQcjPv6U0xgckYFWBtAyBkUblIJJAHTJoJasVSVYEEEEdDjimBRwcZqWRV5wwJ9KVEQYDgkdMgdKBEJ2kgg4pfMKkkNgYpZI0JJUtgHHIqCRD2ORUvQdybzOCSck96X5GXsT9aqfOM5GRS+bs4PH1FHMUWAi5wBg47nNRm2Gc549KPOUkHOBUqyo5AzgetCsTcgNmhIJBB9RUZtmyRgEZ4q8QvGXB+lGE7MCadhFHyACARg/SmT20MqlHiDZH3sVfYHOByD3qF0AyTwPU1LRVzldW8GWl1E8sCFXUE7QTkn2rjZ9JnssgqRg/wAVeshQvCkg9cg1XvLSK6QoVAY8biucVlOHMK7ex5C4u1bAQhBySW6CrEJY8sc9K6zVfD0iE+WqsFOcqMZ+o71z62F1JK6LGAR1JGM+2K5XBp3BNkdxp0N7EQZpEJHBUYOfrWW3hc8gX90AemZSa2nt7uzUvOgSNevUH8AetX4pbeSNclUJHPIOfwqGik7nOW+hSW2T9rlc9ieMUTaZLKxIuCD6YxXSSQFuQRjtVU27AnnJpMLFO2lurMghhgdCRn9DRPf6q6SGOUKXBBYKR+nSp3jcggqSPcU5EKqQCcd+ai1xcut2ctJa67NdAi9CoT1KjirHlX5yDcEMp5IXGa3mQ9CcimOTtCnoOgqkkWtDI827SIjcDJ2JHGfpTbS71JcmW0Up6iQ8+/StQBWIyuKmTbtBB4+tHzArx3JlADwsrH8hTniU5IXBqwCueOMetMdSWJD49sVRVyn9mVmO5SQRg4OKqzWDRqSgII6EHpWm6Z4zz6CmcMCCeKlq4tzIjjuS7AbnIGSSep+tLHNewMplCgZ4VSea02iyAFOB3x3qFyIiQFz+HWsuWzuZOnZ3JIPGEcWI5opEC/xFeB+NbGn+I7O/JVHZiBknHH51y7RCUkyREd8GkicwMDAgUDrinFtbs6ac3E9BhnScK0asB0zjrVoqOMg/lXDWfibWrXAEWUPAIAIx71t23iy/RQbiONSejBRg/wD162jNbHSq0TfGwkgkg9elKHgOQZCD9DzVGDxI8+EeWJCRkBlGTVtNUfg7omH+6Oau6NFNPqMuYoGUMJiBnA2g5/Ksufw/Y3AIFxMhPO58ED9K34dQPAPlMG/hYdD9atlo3ALRRsPQDg1SYbqzODu/DfkHEN+JVHO3IBNZX2r7FMQ8zIOmNx616a1taNndZwE+uCD+hrH1Tw3aXCEx2IjbOSQcg/nTXoZShd3ic5aX7SAfZ76UDHO8/wCeKul9VkjAjvw2emDkj88D9azbvwpJDL50SEN0IJPA+lVjBcxSlT5kTY+8e34U+Uz5pR3L5l1u2k/e3TSjB+Ucf1NV59SnJIuLQlwMFgQxxUS6ZdygkSyFeuScY/GnDTb0EghivclTk/iKjkKVVix39hbKFYshbn5+MVP9ttGQMHBB5znP8qkt9EiZVM8bhScHeOg+hrRHhfQzgtK8at0JXrSskaRk5GWt9p5I3TDI5GxgMU03sEpwhZx2OK1f+EI0IkPDIpcHIJBFTDwqmNsNyFA5AOMVFuxau9zAkZWBDxBx/u5xUL6bby5AQxOejR8GukbRb+PACw3CqecDBI+tRNaXUbYFmxA/iXtRewctzCXw1dDDrdyoDyAx61cj8N3d3kTXsyqOP3eAB9e/61qea6KC8Lp7kZqWK/CclgAex4zRzNbDUO5nN8PopwP9Nck9uT/PNKvwrEYLpOUY/wAec8fSt+31SLCkED8eKt/2jERkuA3QEGhVDT2aOdi+HJiUbws5H8ZypNadv4TtYCvmW5JH90dPxqWfU44w2Z2DD04GKiXxPbxoR9oU54BDZzRzNhyRRZOmQxYCeeAO27PNQm0aNiRJLz2Yk1DL4sWMZigaZu5OarDxjcsedOEwz0A5FNE8sUV5GkH3VJJ7YpBG5UmSPBHODzV8KHwDwc96nTyEwHGB3I5rZM80ykglYki2kkB6cgfzNOXSL+Yny7BmHYBgcfiK2lkjH3CSO2Rip4STgDIFVdDSZz6eG78MTLHHbnurnJqzF4XuZQdssYH+6T/WultoFZgXyRW7Z2wKAgAbTxxjNUtSWmcEPBsxBDSsSe6rgirKeDpzgKm09CSuCfzr0EgbskAkDHTpTgAxBPWk0ScNF4NlXnALdSTUjeF2b5QcFepGOa7WRDIxyeQKjW2GckkH2FOyGcb/AMIuwzwQfYVHJ4bKAkozY6MQTiu4aBRyCSe+TTSCuQTgelFkI4J9IaPBELEeoWmHTrk5PlbVBxyK7wsGBBY/nUbQxN96PefXJo0BXRwZsnY4YAkdqngE1sQfJIUdxgmux+zRgkCNRnvgZpjgRKSkQc44zQtCtjGj8QzRIALMyHsWFSHxDezoVNoAh67etW1nuJGIFmCAcFgOB+NWIknYZMYjwegFBOhmC4E+FfSomHTew5psunJOAEsogCOTkgiuhhCjhowT3yOtS7wOVijz05FOw+VHHP4VMjEszEkfwU1PBi4OyNwe7DIJH1rtA5GCVXPpikaX5idoJ64xgUWBOxx48MwW7h5LR5yB1yTn6mren21jA5DaDlvUNkfrXULeuoOIk69D0NMe9lwQFBJ6BRTsF5Mopb2lzGQ1kIl7KQKiPhvS7hyxtow4/iOBVp/tk2CYGwD14pjwPE2ZQFI557UCIf8AhGLfYViIiAP3Q2M/hUQ8NWxYrKJWx6yHFWpL6CNcPcKj+3PFVUnRsmGVnHcliaTaBaD08N6YvLJIPYN1qVdF0qHkQZX0PNVXvPKYBmOW6Y5zUsU7yZ2RSue+FPFCaAuR2enDBNsCBztzz+VSeRY4AWwiAP8Ae6ioEVsYYbT71KsZ24BznvmmBJ9nsWADWUJA74OarXnh7Tr9svbAA8fKxAA+lPNqXIIlYHPQYNShGQAk5x39arQHqZL+A9GfIMGCe5OaqzfDbSJ8AxEJnopxW+84TknA9arnWokJG1sjuOhqdENLsZsXw00mNQEXAHQFiR+VWF8EWES4wgA6BRk1NJ4ot4mKujg4zkDioJvFVtEm5mCgd2I5ppxBprqI/hdFJNvAJFHQtjmmDw44Kl4o0H91etV38cWyguAHUdl5/Wq//CcmYEwWMjj1Bx/Oi8RWNgeHNPOfO3f8BOKQ+HNKUgrHIT2yc1St9X1S6iLmyjtgRkNLKCfyArN1LUNVQkDUYIiRn90CcfjQmugWNz+w7KPJMCxju0g4/OoZH0mzBMlxbAqMlVAya4O50vUb+YSza3cSoTnywSARVqDSIbQEqm4nqXO7+dTzBY2r7xppFodqQNcuc4WKLP6msZ/HMzyFbfw8zBjxJI2wAduO9OKMmAib2HQAUNNKEJdI4x0YyNii4WsQXN5qeo4BltLIN/DGpYj8arRaK4yZdRnnYnkg7QPoBQ+uabGzpJcKHBxwRgVK2owR4PmjBGQScVDLHReHbHnzYluWY53zDcf1rQg0Swj5jt4I8dSqAE/jWYNWhIwrhvcHNPiu45WH7wFuwosBux6fZhcGKMn1J4FWVjgRSqeUFxgKq8GsQCRwUQnOOnU0ib0UAFiegOaQrG6sNsoz5SM3YlRgVFJbQSZJRFJ/uis9PPZgMEjGSAetOac4OwkfWnqKxaFlFjAKkdOvNTRWEMeG25PaqdvK3UkD1PQ1fkvQVTCFVAAJOOTS1EWYo1YjIx/WrSEJgDk1nJqEQAG1sjpzU0etxwgg2wcn+Itg1Vxq7L20kg849qDGWwFIB9TVNtXTh2BJJwEUE1N/aC8nawHY1KsFiVrQYJeTOOgA61UnsY3ySCFHJwcUpvnlOFdcehPSp4Y3mVjPNbQRdmLdfwqkrhexQktHeIpFbkjPDlv6VLYaBbXELm7doiePkTJrSOo21kVUObkY5MScH8TSXOpk4aGIqvXkg7frVqy3F6GTP4QsInD2ZdiOS0mRViHQLQDEiq79znipp769vSitcLLjosYAyPQmoJNQmjJQ26lx/ebOP/r0OSDUkfTIYImKmKJRzgHrUSrCyjNzHjrjk4qhcF5lkErHaBnA70m4bQAAo6dKm6HYv/aEQbQVcZ6YqK4nZ4yBEUHY4HNURZtMxL3ZtlHRguSajjiG8lL2WYA4+YYzU3HYWS3nlJZYjLiq+oatqFlCHggkujjHloeR9KvO07qqIWZemCcVY/ex4XJLdCykAD2qtxXOaTxNeqhN5aS2KAZBlxz+Iq/Z+K4nUFLsbhyQSTn9K154bh0UOUlBIGCA2B1qWbR47iEB4CUHJjRQAadmxX7jbTVpb6AkTBARnNNjjlJ3OzjPcEjNSHS0i5jtVtkA2gg9KyZ9CngkeWHU5YmPQeZwfwIIo5GwTSNwWtxKoEal/c80gt5UyHQjBwTiueez1yKNSNXYKTgII8nJ6dOtWfsGuacBJeXZ8tuigY3fnVKAXNhbNJD84JB6AHFSNp8CJkxbv9k96rWz3YgM07qkajK56n04qO+udeZBO6KkCj5dxC5HrxStYLmtFZpIAMCMdSCepp7WEKkeZbRsOzFzXKaTLq+r3Mkcl5a2ygZDFjz6de9b8sQsbYCWf7TIvDOuSCfp2oTv0E9CR4LTcQtuzA55z0p1v9gVSHfyW/uYBxWPcpfmMPA4EZ5+ZSMVW3ziNkexW4mxxKM8VN/Ia1R0jNo+xs3ZB9FBzWNJqVh9pMKeba4OBJKc7vw7VRsryRrjE8ZCIMksOTjtgVT1YXEt6JLO0luUIySEOAf6UcyY0jU1VnFm4hJnkJwgUgA+pJPQVR0i9vZnYPsiiACnYM5H+8e9U4bLWdRkZSkVpGo5MrcD8KLSyv7WZx5kDID8xUH+ZNNMNDsI5YowDEzFwPvE9Kr3N6IZAWcM56881mxXTupGyVI8YLE8VlXmqRRzhRHNKmcGRUO0e+TV2I0O0s9RKwkmKOQHjaSKkh1RIhmSxjY9gsh5/E1hWkkbwgwhtmBkmlVo1fdErFx13nAz/hRdoLI3bie7vZo3bTBbxY27Q5O7PvVW60FncGK38rJyVXr+dWrC8uZ4WaRNixjJYDgegHrT4buSZwgc4J4JPSi99w2KDWVtAyo0SwFuDMzEtU/2SG1UvHOHB7HOT+dGru1pInnQGM9mJBB9wKII/tFsLkEBF7scYqXoUPijdTucq46hcYpZJyMbQoIHRaY17EqDzXYg8cd6rvdREAoSB6sOo9KV7CSNFbyVYwASwYZIU1HJqDAgeUxOM8CqUGokHCqQBwG4wasHVoypUFncDH3cAGmpX6j5Rq3Lu4ed5GGcCMgYH1q5DIqZIRVXPBrLkumlwGwD3xVeXKyFyufTJx+lCkHKdFNK0sYBH7sjjsD70sDxQqSVBOOnrWKNSvZgiRiJAOACP6mmyy3drje0cjHsrdK05kKxpT3LyzrKY1lK/dVjgAVTvrhrhnLDyyTnYgO0Y+tNg1W9kmMQjUn+EIM/nTbu4u0Oy5QRE8gZzmockxpWKbxmXIAZiDgYFM/s+VwWKEevFXYpSq7jLIEPOFXilk1WGJgivI/GSCMVFkVdlNLZ1zhCB0zika1kORtGPcVfTVY24C4PqRU26I4ImEwPJjCnj296EkxamPHaxKxMse4dOuMVPE1tG5Btg6A/3+f5U7UNWsZXCLG0CAcqgxz9TVdNQ0xdxe3kuXIwFc4GPXIqbpBqzXFyhjD27rbIBgxEgk1Tv7u7vcLIzeWh3AAAZ+oFZkssU7h1gEZHTnJH0NNWJyQUVyD/ABZJBNHPcfJYvxyMFIS4likIIBQA4JqKz0GFZS7xS3M5O7II/PnoKoXFy1pjeCpxmof7RkBBjOD260cwNWNaPRZZ5pCAqKDhV3jJPpirP9j3UCljAyKBkse1c8ss+8PLI4hY/MUIB/CkknkeVtl5cCAnKqXPA9/WldDOgF5bxwMHRXmHRielU/La6w7ybc44AzgVmFzksGJOc/WrUeouihQVBx3HJovcSVjTi0rT3cKUYA8s2ByO5xVa9gsonIs3Zk6EuADn04qt9tmxgHI9aj+1FsgKCR1FAxq2cKMXaJWJ5Ix1ofDEBIljA7LxQ0rAgkYPoaZ0BLHj2oAkcWbnLBzP0OMgCiIIpznIAOADVcOACFXPOMZpxYxrwQQTkgDp+NQAstnBKrO8rBx91VGMn65qMxJFbCRmw3Tb/XNWFICEAAk88jpU0NhJdqWUIQvPzMBj8DVWFsY5KSbgGAK9QvapLa4lhiZGCsDxuA5ArSaITAAAEqduVGADUUtnBFIUll8l+ynnP49qLDuUoZopJAhDBu5xx+dWREmCQdoHY097OKyiDyzIYyekbgk/lWrb+bcWhCIJIlXiJFBbnuT2FNIDJ8y3IUwuzr1JcfypkkyDCocuemOxqRo4uQC0QBG4kcAd6vP9iMYe2E8jHA3OoCk0kgKJDpAXYZI5I9ag8qZ1MhTYh6HPX8KvTi6hYCQQBGGVYDkiolsbm4IESsc98cCqsK5XaG52EiFkUD7xHFRq0oJJlZiO5brU02mXcbkT3JVF4xk8/h0qKbT3GGTDg8HnmiwXGGZ3dgIxnOAc9KupEpUEqCAMncKrRWjqwOCCPTmtE2cyW5kZGVCeN3p9KzC5RkliZyceWAenXFVnJlkzu+UcACrzpgkFFA688VXuLnT4FCG9hjnJwIwckn044oGVysiZIPAB4xU6W5WJN7KSfmIz0qG5vS0RcOioBgAjBJHf6UgEctuMSmYkc/KQD7ZqkBKUQZKkH6Uxo5GAIIAFNS2TaQ0bhc8MAcAn3qy1stnJG08JdOWCscAj6/jTJbsEduwjDkEIeM44J+tI0wQBc8L0X0qzc6mtxbiKCIRIei7s7fcdKZEgigdFGWYZdiM5PbB7U7iG+Ym0HyVz3bd1pJCkgUCMRBewJwfrTdPs/PuDBITFHjd5vYVJeaWftPl2crzoBnzWbAJ+lUrsBExuI8sAdivSpotPe6mI3LGmM7mPT3pILKRdqTSCNx95mHAH4U6WO5jiMcUplVjjoBn04p2C437JbQkgztM+SvHC/UU02YZCUCgA9z1prabcxo/2vdEwG5Q3UgdgB1NRwNK8LO5WNF4Echw5/CpsGhI8LKAFAC9c+9MFlLgSGPI9HOMj/PpVu1tdRvFaWGDzLZO5IGPw71rW3h+0u3RptXit53HMZGcf4VSjcGYaWsdwgZbKO2AOdiklvqT0wfSpYoACEwMk5FW9XtRp11HZWt4LmaU4DxZBHtioTcSyMIBFLcOgyQgxz6k46e1DSTErsufYYwUFy5jTaSWQZwfSqzHT4mIlidkOcAMckUy5vZo7NEKJHhuVzlmz2I7ChVF1IXJKsy4JZen4elDkugrEkNzp8k6m3geKIcMJG6mpIZLezujLHPl853RnJA9KqJokl0jEXYSZT/qmXgj6+tVpbF7SQKJAXOQQBx9c0rsrQvT61byDzrmNGBJUFiSxGe4BqpcanasoeBEiB6KCc59eSTTxaQJa7mdnuWOCgHFU5rRuWCYPTBqW2CQkt/E65lkyB6H+lOF7AqFVUjAzjGKdbxrM5Q2SSNxiQKePXJHSpL7Rzb+VHGQVkBbcoyBj9ec1OpVyst1vfGQq449c0qyrM5CgkA8nHU1ONIxCWWTLnk8cY+vrTDG8ShSAqYIyO9SMY9rhQ5Vgp6EjGabFaq8mFDlj6EnP4U+aeSUne5bjaqnoB7Cmp5qggO0Y/LFAajmhMLFSCGHOGHrUEtq6EsxHIzjHJFRxBbbzArsSxJLEknP1qV7gSDaXAOMAmgBmMd+R6U+NGyGJBHOVz1qSGG0CEveHzMYJaIkA+2BUDO4ZY0G8nOCONx7DFSBOsCysVLKpPPPFS/YZUUuhDEH7y9qqz2l5aOi3du1vIQGC7gcj8Ksm4kjgCIWO7qAMVV7AMfCpgklyecmpLKdLZxIcEDkhjxUEMAlwWBA7AnrVq30suS7FkRQSeMg+gpXb2HdFuOYSyBpZRErE42jgegFb1mIrXynZlljzxIFPzE9R9R7VzVrYvqDqiAHb8w3nAGPet61025ldCSUCAgdCo/CtI37CZpx6g3nLFEFjizkuVG4Cn2tjNf30UERREdtvmE8nNUY9KDNKLolRgEEMCWPpXpnhHwfbWenLPcx+ZLKMgNk7F7V5mPxDpQcVuyo2VpPYj0f/AIp23ktHcHLbo0HJ561pvbTSI80wES9QrHk1cstGhhne8kTe/RMnOB071Dq107JgjamcYr8vxVD2cJVK0t9kdSnzy9xGNfhnwCeTwMCqFhYT3bSYJjtQwLSYxuI7VrSxtIoVGA3HaWPIFXr6N4NIMQdGwMcDGf8A69fL0MLTqSdSo3ZHbKq4pRRhaukdnby3CksxYK7v/dPpXEjRXTVT9jjeaCUhiU4A9iTXT6vqMdvaxwXysu4Ahs8EdqybjWYNOgklt5NxYbUjDdD6kV4GPdOVT0PVw3PCN4mwtja2a+VLcxwSPztKhiB6cVDfxQ2sAt0mM3Qlj169MdqyPD2m6nq16lwLdpQfmMjKEUfjXQaho+n6KouNZvQWXlYlPJ/qf0pQw9WrS54w5Y93oZTmoTtKV32RFpiT38qJawF0XgueFH41szW1joMTTahKJ3PzCIcgH6VxOo+PbyY+VpYWxtBwHIyxHr7ViS6pd3WTPcmYnkswyTVQxmHwkbJc8+/Rf5lLCVq7vJ2X4nR6944vb0eTZr9mtxkEJwSPrWn4R1GTStFkvGCvPK5I3H7wHvXC+W108Nuhw0jBRgdMnmus126h0u1isVPlrCgG49AccnNdmW4qvUqOu3sViKFOlFUorcku/HGp67BLbu0SQl8N5fXAPSq5xtCgcAYxXKaZcrNfyvG2YF5UjqST39q6KOcHJJIJOSR3r1amLq4uV6smzKFGNJe6jzH44eF01fwzPdIhM1u3mHAySvQ18M/EKwMCmWNVYg5OD1I7Zr9KtUSK5tpIJCpSQFSD6EH9K+Jfjl4JGiazdW8SAQvmRCBgYPavXyqqqdVQezObEJpcy6HAfAj4uHw34gi0i9kZNLu22k9dj9vqM19bWmoLtDbwyEZVh0I9cV+b2thtL1Q2zFomJ3KwPcH1r6f+A3xch17SotJ1S6CX0S4ikkJO8DsT613Z3k/PH29Fep7WW46NWPs6j1PowX65yGzn3qUapIQQoAB965db1YyAGDHrnsR6j1pz6syAhXBB5PHSvglRcdz3HE6Oa6EtrMhOCw28149qjPbXlzC4wNx4bqBXoK34nhBLYZj83HSvO/Gs6W2skoPkZQck9q9nL4tVEjwM2pc1F2OH8Q28guIpUwVViSAeQPT6VHb6i6AK7lVOcexqzq84e2MigsvQ8Vyl5qW1Wy2Ex9309/rX6BQpqSWh8JFW0Y3xN4qjsNMu45yAsilQAeQeoNfJuv6k2pX8soZgAzbSRnPJr1f4s6ww0sRA4Mj7Y3J5Prx9K8ZJDthm3kjlgMAH6V9rlmHUI8w51JNcoYK7iwIBXgDoajV2GEPJ6jAq26oLcgqWIXAGec1XlheBYjsCBxgkc8V75z3Y+JjgqDtJ6rnkn6VreGtcudI1CKeGUogIDKB1xWIrlASCOuPep4lcsCRhSMHPWpkk1Zi3Pp/wv9q8QWKOr742AYsxx9ea6XxNoslj8OPEN/bBvtcVszK+cA8YIriP2f8AVpL7SvswT95bsVBfn9D/ACr3saOdS8P6jbogknkiJVCoPIHp9a+UrVvY1uU5JvlkfBEcRjjSOWMrKBnHoT1r3H4OXo8QaVPYTYa6tV2Iq85Ujgke3SvLfF4lk1mWOWBoJ4HKFSMFiD1zVrwF4rn8K+J9OvYjlfMCTjp8h6jNfQw9+CaOq14nc+MPDZsL63nCASRSAttPAB4Jrr9FlK2UweMlxASZTgBQRxgVe+Iunw6nog1C3KSJKodCGA4DZwR61y2kifU1MTyPEkQAKeoPXnvWUoc25yt6nM+Dfh9YappiXmo3z/ariRvNt4xkquThj9fzrnvHPw/PhxzLZyNcWzHAfHQ+hHrXpz6aunMDDtQIeFPAOelTeYLYubu3+0wOeVUZB461tGTSGpHgMW5CAykMOSCe1acMaEbgOGHA64rQ8aeGWsp3vYITFaSMT5YPIOev/wBasWzuGKojHAzkcYxXQpXRsndHTWGoNG0aknAGATxiuntL0SFHL7mzwAetcNHepHJEHIwTggjr+NbltOBtaM4AGVx2rOSuM9CtHAUsWBLgENnkY6V7to13Df6XaXCPvfYFO0cZA55r530aZZLU7vmJbcSexr1P4Ya8Ein0+aRcL86BzjIPaudPlkElod7qOrTRgQoNity0oONq98ntSQeOcgfZrePyM7RIxwSR3A79K5TxDqr6i62Fi5EWd1xL0Kex9j61zlzqB02SKI/LFFluT0BqnLsY2PV11eC+lEs7kvuDBR0BHfFeoeCNU0W1uLa5ttVMF/CwYCUcMQc4wK+afD3iCO9825jHmbCY8E4Az/Our8OSuZvNWVkkJUHAIC46gfX1rL2kosuDsfdmkfFvQ7rAujJbyY5cYIJ9ee1dhZ+K9FuVBi1OAgjJDNjH518UaVqDxlS8uGQZBkJJOT0rbg162OP3wYZ5IkJUexx0rtp15y3R03g9WfZlvrumTDKaja8HA+cDH4E1q288NwuYp45D0xGwPNfFyalM2xxNFbq3KkXA/Dgn+dYWufE2XRTJb2WuXct+hw0QwFUn0bkGtnXsryRcYQnomfd1xfW1ioNxcw2+egkkAzU9vcxXal7aeO5j6ZiYH+VfmhqPjPXNakc3mq3ksZPCtKVx+K4rY8EfErxD4B1WPUrHWLp4IzmSykkLq69+vP4ZrKOMi3ax0/VYNfFqfo/kqRng1IG/GuL+GvxG0z4m+HLbUtPmXzSo86HPKHvx6Zrr1cjAJI5/Ou5O6ujglBxdmWN2OScDvS7sAEkAY4GMVBuIIJGO3XpSmQ8Hr9DTIJwwGSc4HYc5p28AA9PxqAP0ycgGgHAAAweoxQBYDAkDHvS7gCTnIqDO3AByepz3pwcnAIyMflQBMX5wRk9cZpS+AcHJqDODnBx9advPHOB3oAl3Dt0oJDKQTkEVCGA5xk+3+FK0oQq2wsOhA7Z9qAH/ACRgE8EDjJ4FI7gMRIpClSeecVGULKyM25wQOBkAdqXcS7NJtZgpKjoP1oABgor4wmCCvt/U04ADBKAI+ABnoe1RrMRteSRSHB6dFPsaRlDxoN4wWA5OcGgBQHAERYEhgcjpj0q0SE4HJ7ACq8rlZQMABcAtnrntUu7k5yTmgBxcAgnoPanFgMjOPrUe7I5wBQCckHg0AP3Ac8Z9aDncQcAetNwDyT2oJG3IIIoAcCDgk5/rRkYxjApoJwQSAc5/CgnJOee31oAU89CCPUdqMjJG0gdfrSeuQM0u7kDNABgc44zSEZAB4PagE8gcZ7Ud8k80AIRyTnBxxUUimR0j6gnJPtUrEBSSMAdaZERHC0p6nOMnPHagBJ2DsI1PyjqFNKQc4Ix75zmiJcKN2N5GT+dPCg5I6mgCPZ8w54o2jgFjk+1S4GT60c4Bz+FADAp4II4oC8ep96eFPBIwT1460pHBwOKAIjGemcD0pGU8AdcVPtHBIyKRh1IOO3FAFZkJBwcGozECSMDHvVvZ6DNNaMAEEZGaAKZizkYOPWomhLZG0ZJzV8pngjHpimPECBkZFNMDMktgDnGD06VE1oxJAAI6kntWqyjknke1NeIYGBgkZ57UXAwZrUTyB8bCOAR3qVU+YgqQexxxV8QYODjj9aa6YBBGR1qgKDIM4xgVEyfNjr6VckUYAIwDUZXoMZPrQBTaMfXtUTLzgDI9auMoyeOahZAGIzz1oAqSIRgjkHqPSqtwg2ElsAAnJ7VekGDk9OlQSpuVhjkggZoAzPFemSXXw+uXjBMqRk9M5HrXgVtKNO0EyuBkZUk9jzivqbS5UvrMW0i7XEZikHHOehr5H+NMr+EIb7TiGWRroBC3dTkj8aznG+ptSetiOyv3vJUON2eSc16N4Us8RF2O8kgKcYx7ZrzPwLaPfJCxyTkEn0r2fTIFjgjQAAAcj1qIq+p0TetjTtUBIByM8VqxrhMDkCqNqh3E4yTWki4UE8cVqjnZF3GORU0R6A9KiPXkYqSPIwM5PWqE9C3Hk4GRjP6VPGxBPp9KrxngHGKnTHGCcU7kliMcjHFXYu+fw96qQjjPXNW4xgEEc/ypAMvbgqCgRkdQGyDw47D6Vh6lcTyBHUmF84K4BBB7Vb1WYuq4ADqWAcE8D1+tULJfOIJYuo6knOT60AtDSsoguD0IrUjxxxx1qpbgAEDBOM1cTHGDmggmGBnHNOBwR2FMGT14p4z65FAD149qljOCADgfyqHjp29acjcgdx1oAwfidHv8NTuBkqAT7DPWvHI9RghCO06EZHyeZj617h44hEvhq8R3JXygxwOcA8189zppE4IMJkbHykoP51x4jRJm9M6208WW9uGDlBFnmQEEA/WtNPEmnzIAkwbI+/nivNBpOlebvFvgt94BuM+tTro+nHJit2UjkHzCcfhXF7Q2sehjVbNUdor2AOQQAzEg/hWFP4iNuSkSNcFm6xZOPfntXNfYIo8MiAMD1A61YCyrFshlaLPBKcZHpSc7lJWNi51ZwFE11MCBnynGB+famy69B5SLAzhh3IOCfrXPHSr0xlItQLRtnck3zHHsavJDeR2ggEpMYA42jn8ajnkG5pJrLyyGM26O6+hOT+NVtRmUGJEiZHBYSrjkZ96jkvLzCbUAK/KAi4JHuapTTXilpVjjklLEMJSePce9LndhWItQSG4lfZC0hYYAkOGLdz9KuaK8enwIbnTp0CnImjO5T9cVA9zcMEY6Za3LgZwzEEH2pg1fU4XOLDEbDb5e8kAe1JSFYv3OmWk6T38F7sIBYwox3H2A7VmxWhuGjcR3UqHIeNpDkj1yOlWYtcjhiK3el3TknOY1yuPw5zVxPEukmMKwvoUBxjyuKL3K2KlvpsSSPC+oPACOFmbOf/1VCfN0sSq6LcowIWRhnPuKlfxFp8NwHVGaI9GljyR/hTp9e02Ty1ScyBjzHsOEJ9B6UtAuc899drfRypbF41+UgcZFdhFrTzRAWxEbFRmNj3qLZYS7RDPGWIyFI249uaoppttql06KUMoBbCtjpTvbYNDTkeK5tpftkiiQDhQc5/GsrwhYS3WpMsamSMsWC9cnPAz7VlajK1tK0MUJDAbWII4PrXW+APEkWlypb37xrCxJEpQDbk+taRld6mctTopJ7lARLA8QHA+Umm3GoFrYqwIRTnJGMfnXe2smmanbhleGVW6Hdmq+veHLCWGNBAJxwT5Zywz3z6V2KN1uRexwFvqifLgZAHXGM1HPeliXUYbtg9a6m58EwkERzGE9cP2FZV94RubJWdQ0sY5BHINPlYlYwWvs8OpBwcgGof7TitFDxgO687TyDU13a/Z2wQEOeQazpLUFiQQM9MVm0ykjF8RapqOrMGuIYhCCdojzkD6V5/rMdm8iRzJJE5bKyYwoHf8AH3r1hLINlSAc/wB44qG58LQzqzfapImIwQCGBHpjHT6msnBzWrHqtUeLPZaRZ3BliEtzGTgZ5yffHBHviul0XxRAyx2kaRWQA6qQA+O2T3ro7z4YxPI1wl3+96hVUAewwKa3gSRkKzWqTgc7zjP5CsVSlHYpyb1G3On2Gr2WJ3+0ox5XGR9M9qyZPBGkPE628i27gEiLaTgdjk8VMNL1/Skkt7OLMJORnjA/xp1rp2tEKZgQRksPLPFacrvsTe/UwJtH0t9OI8xmuAdpUqQM1g3el2yTKkT5PADMTwO/FegXDTQRuPs8hlAwMxEBvxxWZLMZwyXPhtpwPl86BgHH1FJ00XGVjnrbw7p91IEudQjgXjGVLBj9O1dR4e0DTIJXEwS7eIfJLAvyn0yrDOKq2Pg97lzPbRS2q9B5zEkH6HtXZaR4cupVCy3MBlRfvRoADx396jkfQ9TCOk5/vHobOgT2ttsNtaR29woyXQEEiugaX7ZjzkWUk9W9a5vRIbrS7g/aIo3jb5RKDnH4V0ttqNkqBLm3YkfwoQK6KadrM0xfs4y/du6I4Y1WVykQjKnBIGBSywWzIxMzRyg52qOCKsy6rYEARWsgTurnr+NU5rmKZSYYFgQHlS2SfcVtY8tsoTwtIAYpFJPqcYqu0NzbkhwrOR0PIP41eDDaCVJBPQCrLpDKEEmMHAyDjH50nG4OVjF+z3LoT5TnB6qOB+NPu5DBZKYw4mY4JY5H5VuPCdJJMVxmJuSAeDWHqk5u5IyEVCDghOh9KXKTz3OduLOeS4MhV3XHIQZ5q958tmqGAx24I5WYk4rcNzFDGiMCHxjAHX60J5BJaRAQf+egBxS5BN3OB8R65rtpbmaJbee2LbWIbBHocEVyMHxb1G0uWifSbe4VSQHyMj9K9mv9PsL+1aIwQOjfeKrz+ZrnZvBmjsmxtPtlKjAdIwGH4gVMoSfwszuzh5fGj6ni5l0yLDdjIQVP0Aq9pHxBtDvt3sGgBBXeZMg/ga6aLwXpxyQmB06DOPrT0+Huj3PmYB3gjAcgA596xdKr/MQ3I4a68RSpdO1t5sI5KuvIINZZ8QalJcFUuQjk8FucV6W3w70eAjZdyBxyVXkCob3wdZXkSwyxq0QJIkiXa5/EEH9aydGp1Yc0jjre48QHgSpOdwy+flJ7DjrXXadrd5AgS6ijWdeoIJH5Uz/hEra3iWGJ5TEBt++Qce/PJ96qTeCzLgJqV3AB02kHH4nrW1OEo6MpO+5dvJ5bi6MiAIjDhPQ9+aaZjApMsLxgdCwIB9x61k3Xha8tQoi1ed2JCglOtNfw9r+9Un1GW5gUZHmJ0Pt7VtqFzbgkVgHBwDzzV5HKoWAYg9lGc/hWNcaNq1xbxBCqmIcsQRkfTvW1pf2iC3K3JjdgB8yDBoKHxyhsYDAf7QIq9CJ51xjeo6dOKzbzUhFC7FWBHQYzmk07UxdRs8TkAcFcEEmgLGpslDHL/uwM7cY/WoXuNyFYz14P1qncO0pIJIH1qaBhEoGOe/tSsFixAXjQghmbrkgmm3JkEhKoNpwRvBBH4VYinKkEHBHoabJMshJY7j7mk9B2KsMzcjJB9+1EtwW+XJ98GpHtwSjIQgPJHrSSotswOC5YgYUZpBoQ73chTkAcZPSnqpU4JOT6GluJXiBUW0pOMglSAfxpsIScEzSyQIP7gBIP40mO5E6RyPtlUMR1B71KNMhYEppkUSnpMM7if5Uy408ToGgnkZgch8DB/CtXS9EvL1WRrgoMZGR0P1pWuF7GXJptwco1w8ETdgBn9RSwaVHC+FuLiUMMNkgDP0FaLaXdo5XG9h6nGfpRGjxErKvlupAJbgfnWbuWrNDo7VNyDz2VugDdvxrQl8NX6xiWOeIk/NhyOfyqtLYzOiuqRThjwsb5OauQRSo5WSCaIkZ+cEY/OrSIbKKaNeDIlZN/cxjIqzHptxbIZCocHgnIH6VpxuFwrPlvTOTTntGny4LccEc4/KrULk3K9hbCU4eBYQOpGeaq6hoxDFoXMZ7HOeaus89rkiNiPUinxXczDLQEg915p2XUNTAl0DUyhkNwkrdTkcmqa6FdlszJyem1T/OuxS5llzstixHdhgGrJErogjgVHBDfMOuKapxbuGpxL6BdouRCT+J/wqu2n3KZJtXQj2JA/SvcNC8XpDZmC+05XI6GMDn86nbxJpNwWV9Izx3ArRUodzJykeC4nj3ExMFxzkYwai/fZBEpU56Fif0r3B7nQpeujOQeThelMMXhhzltIkQ9SRH/APXpOgukgU5HjS3d6FBFwY+w2k80+DW9UhcCK8ugCf4civX30fwldAEwy2xHUFev86F8L+E5QAJ2Rj0JAGP0pexfSQcz7HmFt4t1+ykBTU5QD2kB5/GtmD4o+IbRMCVJ+P4uMV3sHg7w1nBv1dOwYgYqVvAPhiQDbdRg9RlwauNKS+0TzPsebR/FbXt5CybWY5OBip5/EPiLW4kldgUU8Mq816XbfDvSpOILqKTB5XaDn261abwNcRsRAYAOyYOMVoqcl1Dm7nnmka4GlEdzvEh4I2k81tG6DqCCSD0BGMV0U/gy/PIigwB1XvXPz6eYZWiceWynkE5xSlGRSkuxEJQWwRk4qRSOhGR6CkNmVBG/nPB9qaEOQBnArM0vclyBkYzSnsQOaEUc5GfXnGKXb2AzQMjaIOckZ/HFIInBG2Uhc/wnH61LtIwMcU3G3OCMemKBWJ4pZY1wJ3I/3qkW+uUJCyyAZz1BqssibgMBSSOlPLLyTyM84PWqUhWRK9/erkrKrg9A6ikGq3AAD29vjvgDmoGdQCQCKhkc5BAJHc4pqQcpdbWpYxxZQED+IDk/gKmTxDd4BSKJV9CuMVjCQsSeRUizEHrk0KoyeRGpLrupXkZikZI0xg4HUVmmNyWYgAE8YPapYpy6AkYNOOGyTQ3cOWxWkjyp55/nVb7Q8ZOFAA4JNXJSApHUCoViUgkZB681LRotBn21mBUjB9jSeaOQVyPrTgoyc8Y9qGRTk5BpAM85MkZwaa2Wzg4zUnlAnAPHpTvIK4JBHsRQBAm9SQRke1TBgONuR65pfJJ5AwelO2EDHU0AMyBkqMe1ABx704joCeabgjJzTuADOADz9aQqCDk8+1LgnnOaacDIIJHtSATYMg45ppUc84PbilLgcc00uCTkEU7gGzOOM1JuC4yBmmEjgZx+NM+YkkEkdqLgTBxnpml3KRyAahz0J60m8HODTuGhMQvGOKZgMSAaZvPODgU3zcEAHJ70rAOMD9hkdsCkW3JXDpg+hp0cpORnmpQeuTgUXFqVWsxghSEHYKKiFttJBzV454IORSbc84ouMgSIKAAc0ySEnBADDupqcxlsAHB+lIRjvnH60XDQqsjcAgAKeMU8LxkDHPNTeYFOCMik89cnAwKLksrSYAOUc/7oqInuEI/3hVvzwSABwe3rSNhuNuB60WuFispB7cUjqADgc1Z8oDkDA+lIFUkkgHHrRYLFB4GKgqMnPf0p72hUAYBye1aKRrjgc+tDxqRyMipsUUVtDsIL8nkY7Cj7KytnJJ6dateWoBIOB9KXngA5FMViqsko4ZCwHAwKmKBgCRwae2RyBmowTk5zjtigZE8OCcHiopImVd2Mk9hVsuVHAyaRsccZ+lArFLyl58wZz0wcYrm/EPhw6g5ktZjBIDndnGa6x0BySKhe3DEjoalpMbPPLvRtV8lFmAnCDG4Gs220+Jbkq58ps8k5yK9VWExrgFgSMDB6fWs/U9Dg1GMh1Cv03A4z+Nc8qPVGXK1szn7PT7RlAGoITj7rgkk/Wpz4a86NjBMN31zkeuKz7/wW0R80SM6ryArZP/16S21G50WVFZBIDwMk8D61CstJIhTktyxJ4YvwAeJFHHy5GKo3Gg6jHkiBgPrwa3m8awQIHlt5WI6+XyPypYviXphYKVER9JABmtOWD2NVLzOTNleREmVNij+7zUMgJUgnJ+mK9BHi3SbpQJWtyD6nms/UF0O8UsblYVbuoGR+JxUulF7M0XMzhxkEk8mgzYyAAa0dVttMiYi01GOUjgIWByPU1hXEot+S6sPUGsnTaL16lsXCkZJxTHkOchsCs7+0YmcRh1LEZxkZNPNwAAc7gf7pzWTiyS61wRjByaQTkk5GapeeMHdlSPUYzSLKSpIJGOeBSsyroveYT3INKu0kAsAfc1lrfhshWyPc1KJHcgqFYHsWAIpai1L7QIMgEMPY5qtLCqjgkY7imrJsIBBAPfHB/GlaVHypbAIxnNSxERjZ8lWZQOpU1NbaZISp81mIORuOaYrNEpIXKjgEnj8asQ6gCpIG0A7SQOM1jOdldGUnpodDbaKZEDgxMwGeWGRVG41Q2boCuAxwDWJe6wkUsSRkmUnJOSePw6VqQoLm3MyOi7RyHGa8/wBtOMrnOpzT0L0WvIWUCDcTwDu6/hWtb6kzL80TIB2J61wt1KWkYl1yp428Yos9ZjUbHn2nODluRXoUsTzaHbRrN6M9DXWrdMgxMjAZyTmn/wBvWTqFZ3yeoC8fnXERanG8gVZg4JwMnOa3LZ2WIM0cJ55BbP8AKuxSZ6Cnc1Z7q0cB1eZSeAAeDVY2cEp37zlh0Ycg0kU6SOAIkQAfwkkH860oY4mUnaC3v2rVSaK0Zztzpyw5Iu5VGfuk5H5VXOr6jYkpFIWRejEYrsNqqAREpHqRnNCxxMQpRQxOACAc0c1yHHscYviu753os7Hg5bHFPTxHHKAWhU9jg9DXU3/hyG5YBoY8qP4VAxXKal4UlhZyqAKpyuB/SnZMxfPHYsrqUEqkG1YADJIagaxZxY3MYgeAdxNZNo4sLnMysYiCGDE5J9q02utKmADwKF/2uCDScbDjUb3GPqwLHy3LAdCe4p8WtXeAULOM4w3QUMmm9YVCnGAc8U4uiLuU5IHGBUq5rz3LsGpX8pIKxBfU5zU32W4ugQYYHB6lmwQfpWUmpT/dihdgeSSuKsR3d2+DLEymh6jTJX8NXTKSk8UKt1A6iom8NahAQqTkjGQFOc/iaLnVbqIERJyOAx5/SqR1S/3AOML32gg1SUQ3JZNLuVcC4MjFv7w61NbW+mW5/e2zAr/Epzz9KopPdzcG5BGeOORUsem3M5IF0gOc4cYzRYWp0Fpe6ZwEj2HuSc1opqlkqgBQ4HsOa5ZPD88uUcq4HUq2KsJoATIZGAHQhjUuxrGUl0NyTwbq9yPlxEOoKgf1zViHwXqirg+WP9pif6VU1O513SVJa5MzjjYGwB+NMsvEeo29v5l20rv2ii6E9ssx6YrdWR5l2bEPhaeI5kkDHvtHBq5FogjwcHjisW28YaiuTJCgQ87VI/nWnb+NVCgy2YDDuH/xpqwNs0EsdgzwfwqUOBgFicdhmqyeNrAqTJGVJ5HTH58VZtvEWnXucNHGexZwM+1VZIaYovH3BVjLD/PrU0d63IUKSOo4JBqzHc2Mwz59sjAZK+YCQKr3eo6dbp8tzAzE9EIB/Oge4v2p2PTB65NSCYkDLZNZba7YoQBIW+mP8adDrdlMxCvk/wCyQcUtBWNIvx15oUBgcGq4vbYYLeYwPTauc1ZQwyg+WWXuN3ekMaIM9GAPoTil8oEkZGfrTzaRsSS2T65oFmP4ZMjuARTsBGYGOQGB9qgeP5iCcAVaeyVwQSSv1pFsUCkYLKOuTmmkK5AAegIAxzgdKeGKAAjJ659amEKxDA79OKeEGBkc0BoQK5YkFTntxUojbgkYqQOEGAQp6ClUbsnzATjgVXKFxnknqT+tMaMHJHUVOIycZORS7DgkAk+lFiSoYxggDr2qCa1eVCEk2HoGz0rSMIGCATmkMRXqFC9STU2A599DvGcsmosh6EAf1qGbw3dkAvqMjD+6AOa6QvEOPMQnsAc0HawJJzVWHc5qLwrEJSZ7l3XqVQDn8TWjFp9tbKREhUD1OatzXVnD/rbhYj785rOm8Q6REWDapajHB3SAEfhU2iiW2Tu8ajAIQ+y01r8KMu4C+rGuW1PxvpMIZkvo5QScbfWsNvGdvcswS1nuWYcbThf1qb2KVu53dxq9vhgcBT1IYiqsF9pz5Z2YEnhi5ANcS2pX10w2Wgt1B6tJnP4YpP8AS5QSbggk8/Lik3ceh6Za3FrBETFLEqnk5kBx71nXni7SrRyZLyNwOCoPJrzxtDa5yJ7uaVG5KBiBmprXQra3UrHHnnPzHP8AOpk9LAtzoLnx9p1w5EaXMqZwFiGAB+NLN4htTZ5g06+eU9BJhQT9ay4rNEIYKAfarzTOUCliQOAKhK+5rfQoQz3N7Nt1FJLSDJYxI+Wx25FXY5fDVs25bK4lb1Yk0ixA5JBJ9+aQskZyIgCeCQKadiHqWTrVgqYttOIXHBft+FVZL+SUZAEY7KBjFDuWBG0AfQUxVIAYjHNUCshBPK3LOT9aZK+SB1B/nVjI64zU8apKAEgCsf4magRjyTXVuCYrZZyBwN2M0yHUr/cfM0yVxjIEbD+tbktmYQH3xk+isCRVSaQxgkkgfWgCp9u1NidumPApP3nIJP5VXmsLi7JEqs5J5CinjUy12IoVaVxyAKmj1adWcPE0Lf7LZz70BoJY+C7dJCTbR+Z1JYDI/E1Y1Sx0XToDHqd8lqn3sjBJ9v1qGW4NymZWdx1Chsc0L4ct7pUd7A3YK5IJJCfX1qkyDHttQ8OfaGELS6lCo+WO3jOfqTV+z1OwknUpBLbRA8I6kZHpmtOCO20wA28CWsq8qwHINJqus3WrQiG7njmiXkKqAc+ufWq90bfYtJqGnSxu8OmtGQCBI8hBB9cVENTQkGOIIQNpIGc/nWH+8hQpCVwe0hzWrHp90EQh1zjLBRn9ai41Yme7Zwc8A8AelRKhkAIBABzwetTnSpJGCo0khIziNckVci8OX8sYCWkpUDhmIUmjm7lqLlsZjjHAJJ+tJ5EoUFiyg9gc1t/8IfqOAzxBMdAHBzVK50uW0crPc26OB/qw2W/Ki6ZbpySuU4kKDqSfc1ZjU45p9vbSkF1YGLGCV5NSxeXGSzkyx5xhRkn2xStcyehEHdclDhiMZBqNrS/vZAst/JHFjBWNQcD8a3yYCgEGjSRuR/rXY8e+Kr7Why7ygEnG0DBFVyEOdgi0y3tIgkEZlfHLzHOakisGYEgwg9DuB4P0q4luDGrJIpLYAY8YJ7VBeWN1b5DOXz2Tv+NXYSdytPDPE2wOJgecKMCnB3jidCcF+vfFA02WYECTJPRGc8VJ/Y13bqZCilB1y4GfxNRZoZQaQxvsiMgJ4JQAcVHLMYpDGltOXIzlyDn6nPWrEVyLrekduwboWDA7TVZdIuXuFMlykEQOSZDkmpKQ9RcrkyxhgeFVeoqUxyIA1xZyQr0AI6+9W3eK0iL/AGtbl/7wGMDtWZd6tAqEPeOzHkCQjj9avRCtckuLdHUHYwX0yeKbBCqkAoAo75xUFpq1vLMkUtzGik8sXHFW9RitLh447K4NwDkMQDg0krhYvxXVtaZYuXPQBFJ5oWeaVJC0SxIehK9aZB4dh0a3N20yqWAJXHU/T1q0LKa9t0lDstuRu4P9K0WhNjMs7Ce9uSSzImcBgcfjmrl46WiFE1G5lfOCZTkD8ar3HhQX6NK2pNDCvRRJjP4Va06Oz0iAwErclurO2TQuwrXKi6tJE4WUeehPRsnP4CppLkglmtdoPIG04FL9otI2JVXDZ4IAwKsWphuJ0BLbM5bLcn/CmnfqFipO8sMBlmhe3j6CQjHXpVGS1kuiGiklvXHIBJPNdHrYtLqNY4FZEBAbdITnHsTWSbqWDAiLKq9FzgU3YNTMOmSb2NzbzW8xHJd8jHsKkmuLSaAW92J52B3DaxAGO2en4Vbl1a5fKygOmPu4/rWaUAZ3UZJOcEdKwbtsVbuOFwlumIoFVByMjJx9auaV4nNqXZFBdj1cZxVJLa6dN4hDIeMhhkj6VBJbyqRtiOD1JOKjmaKsmbt/r81+Cs7Enp8q8AVWk1iOBVjR3CkYyoPNZG50OHBUetOADgHOOeKXM2FkXGucnKRGU+5Apsmp6mAI4kYq3G0PjPtVWJT5mAwY54BNacLGDHmsgHXihMpIqQW14HPmweWx7BsgVo28YsZEnntBKoOQXyFB9ferI1q0iQRxB5pu3GBnvUE+qSXgKSEGLPCkYANaXsRuaF3q0uoQhBAhTGcRphTWeWS/YWrxokS5LFhwKgYTyLsgmdUAztU4B/CkSwunBBEjA9Rjg0+ZsdkD2cMcwCuDGo/gYgGo7+xhuIwhurgoDkrHgA/j7US6bOrAhtgXsB1qBdNu3Ygkhc/e9aLhZFpcWkKoJpZYgANsjdvWmz/YiAYLuXb1MZGAT7Gq8mjPC2ZHkPGcMTg/hTIbDaWMgeYH7qk4ApaklpLuMRlFgUc5Lk8g1VlmMsp2yeUx6uTkAfSnSafNuSJFbe5wq46ilm0K7tmEcoyx5ABBx+VOzKVkW7fT7i4tRLFdxTwD5ju+Vs/Q1CmoqC6NExwcAngGksdA8ycC5RyO2Dir17pwBiiSEFActISTj0FFtA5tSOPULBI1WRDEw5BQkkn3p99qkF9IgA8ogYJHUjtmom02NCFSJQSMEj/Gh/DwELut0EfHALAnP9aNbCui5ay6aV2GCRZW4MwfP6VJ/bOn2amIWT3LjIEspA/HFZdtHFYIwxKbhhgvjgVlzWV1OXlmEhUHII44pXa2HobTTh8yH92D0A7UizK78vgnGWNZMMLBCXdwuOAeeaZNb3IYERs8Z5JAOaV2NWNt7tLacBJRIcfeXt7UyS5KkMB5jE5BZicZ+tc+14tswBDZxnG0mrNnqCXLAFijHOFxUqTKsbDXcs8WzeQM9FOKYujXbqJBG5Q9CRwfxqqL4RMFByQcjCmrX9qT3rhDLLM+MCMHA/IVTdxO/QgktHjJBI3DqAaaIZ4uIpnhfvsPT8auNahYwZnMBPIDAgk1NHCI7YyEAjO1QTyT64pJBczv7JZ0Ll2mb+LcO/8AWkNmwYAAAd8VqwwiW3Ja6aJsYKKOCfSoYwFJBXAA65zmnyhdmcdEJYP9oKjOQM1cE09rE0IlITuq9CfWr62guoVL4VCMnLAEChdEtCQonlQ/xZIIH+NCjbYTdzAe2MwJUkA+ozmkNqqqFClj3xxmtmfSzagMjNLGTw5GAahQFQzYG4dARxU2sBQg0S4u4neIM6DgoFJJqq+lXNtOkMkLxDHAI6itkT3hyPtMiJjhFIAWkGYVZ5JHkY8kuxP5Ug1Mea2lhOEdVHTBGc1WkZwTkZOMVsxPCzkzOY1JJ37ScfgKo6n5Pms0cu+IELuxjJ+lNaAtSj9rmCbQQqnggDJ/OoHkJysUpDDqQetTSMsJJY4UDOaUaqjw+TGihs9QpJP40rjsVkknUgvLknuO9S/aXJIA3GpILa5YoZpvKiYnJVASR2GO31q7Fo6AEi4CgnOZsAAf1qdSb2KiXJKgFdp9QMVYtbpJi0YIJIwdtWLjTrS301gl1HLd7sljIMAewqG1NhsDBAJQMhge/rWlwRq2OgXF6GdSkESckyMMn2xWeWE9yYmIjQEgsxwBz6/hSXWrvcMpmKSso2j5cVQWWTDENEXdsKH6AUtwszct3061cpLqEeAcjapIJpzapCkzi1SOWM8GRgCSfoay7vSrG3tke71F3uSMrDbYKj6n0rNguVtiRHE8xUnJVCB+feqehNrnQK8UWWeLfnpjAxUd5cwwwA2iSpcsQGYudpHpgVW0mO91fewt2jiU53Hp+dOsrkTXDwqSH3beBmgqxDeXd7NGqRyIqg7gpj6t9fStTSo4kAOo3JQjBCRfMoP9KhnhA3F2BfOMZzgfhUi2kWFaLcrZOVc559fpTWgy/Ld210gWCA3DKeGA6ge1RmBrqQFo1sDjiMnj61Wu7iWQopdIiowBANuR61SmtftkkbyyySAcKAxBzVORK1N/VLKW+hiiR4TsAO9ST0+lZ50+4t7N55YnEYA2kqRuJ6ADqaqR2yxFgjuh6EKxFTLq2p+SbUXphgPy5cg4+men4Urp7htsXNDhit3J1N3ss/MgdfmP4U7VtWtYpWFlLJMVGVeQYGfQVmiG9EeXna4UtkNJIST+fQfSqdzYXqBJZTEgLfuxuDE/gKm7SCye5IdHXUFe6ubmczkcBfuj2NWrjQhpFotxO8EpcBREyAkfh/Ws+cXKFmmmZQedsYwPaq0N6Bcg3u424GGkAJYA9h7+9G+4/Q0dJuES5G+ztSjDO6UHIHsK6DULC1NvHPvSYkZFrAQQfc46U3TLnRhYn+y9MurkAfNI7lcf4/SqN1bwW0quyzWk0nMhWQAEH2H8s1rZKJGrZRcXMkTxxuERiW2AcD2qO3mQziK8tTcgD/lo2AB65pdR1GQzmCxi8iAYJmbln9hVa5upAVLhrggAlUXOawbLsLc3tpOj/wBmxtBKvGM5A9cGtlIdOh01DPq5efaGFvHHgA45BODmqVtItyqsmnCIDLcttP4irDzyXMEgFrDbooyXByTTTsPlKI1KxmkeC0ubhmwcAxcM3p7Crc+pactkkJhaKYAbpYxkH1HtWbN4mvbG1ktLN40jYEEMowc+/WsyEGaEu6BSOmOhP1pc9tieU6BdZ022tABb3ciMRnePvkVWfxDaXCoLXTZLSUMG3s2c4qgdk6Rh2fEeQuB0z1xVyHRUlsTci7RT2iJy/wBcVSlJjskamnwvqly1xfSsZFOYgZwNtJqGqS2UogjSC5nY4BYhgv4+lZcWmGXbGCXc9CBzUx8N20EgFzqLWpK8LKQS59MjoOlLnYuXqbT+Fru4jW4n1mIBhuaO3kIBA7YFZN6LLz4IYy1tFGT5kshOXz+tTpZxEC2+0mQ9EMeAo9yakl0Ga1y0l9bzsRgbDlh9T3qubTQLEVtcWVvqMQs5dyEY+0MCCuevXpUF3qk0Etza2kreUTzIv3TVlPD8B017ya4ZJQSoC9DVSwsTPESlu8j9WCAnFQ3IasEEUEEMThj5pOWaRup7Y9BWjcywRQgLcSTXUmDlkxtX2x1qAWjxKrlAcHhQMsPf6USa8/mBWgWBFIHnFQX/ACpoGiW81L7PaJFbWdwFblpHjIBPc5xzTdNt38QSmGCQCUKTmbgDHGOOlX1nuryINC7vasCCZSBn/CopoobKFIlbyJZDjcpJ3DuAR9e9aE7FK50+/wBGlPm3EDRDhljYMx+lWHkjKMZm8p2X5EAyAPr9aSZrWykQRorHHLP2Pc0wLNeSqUHmDB2qB94ev0pegLUvWCqtgmXCO3DEnA+pp9zauFR4wspUHBQcH86r2kjG4S2nMcCjJDSAnJq5cXxhmESoHResqDAx9KL6B1IHF3MiSz2hii6DgDP4CqM9pJMSWjaIKMYbA/E1v6a8Et2JTORGo3AYPzY68e1WdWtHLRzyXcaiQ8KFC4H65quW4rs5qLw7cyq0rRbUQZDk8H8ahk0optZgXLkKcnNdrDYtNAEk1JUgwCDJIAp9sVG+n2hZgkpkCnO+Plc+gJ61fIguzmrjwlPbgB4D5T8qwHX0GKpS6W9hvBtUYk4DSEZX6Cu4hvIUgIczySg8NuByPSnafLZzK73SxiUsSGkGQgHTrS5V1FdnCNZB4QZWkgJ+6FiJzSx+Hb2TZObKZ1Q7g7ADHv8AlXaT6tGkxQX0RBON0cYPH17Yqs11FaShY7tbtWBJXdgZPqKrlgO7ML+xbrV7wOE3MyhVVTljj2q9Z6EbGYJeW8jhgSI8gFsdavMwhtXnR8TKRtUcBfcEc06SdHjZ3dpbsrgMMkDPv2qFGO4XZWlj0iSRUisvs0ncFwcfhUU8NuVEUAYnv6Glh0qK5YusQEm35pGOc+oBq1bWaWpdkG4qADzx9KVm9kNDbK0idGMiAJHyoUYyf61a8iyiYEyskjfMVDcHHtUU+nJLahJHaMA7jtOCSfU0g0uEwLKWUYXaAx+YntQ7oFqPSOzN1EgD3DyOqoWOMH/CvaoitvZxA4XCgDv2rwzw9ZveeJbZQhQxsHZc5AAP/wBavcooxdxRnOFHPHXNfJY2q6lfkW9jaS9xMoX9+VVXD7UGfbP59qox2cutlR92EHLN6/SuhnsI7jPnAMnoaS5KWdjIIsLsQ4A7YFfM1MqlVquriJ+4uhSrcqtBamfNpyIqBIiYouTz1/xrB1O8sNOdlurmRY2IZQAcDPatP+0LjULCTyJ4XdlxjOCh7ggd64jxFLHbKsOpLM8AG4ORnafqOorwM1rUKFNfV4nZhoSnK0mVfF/i7SJbXEUTXV0uBGvXFZNj4t0+Jomm0y3AAGU6tnv+NV702csQFpLbtGQcdA4+vesySE26gpGCSck9a/Nq+Oq+150l9x9XRw1Pk5dTqdV+Kc8cPk6fB9mBH3nGSB7YFchNeS6hO09zK00pO4liTn8DUUtwJAQTk9s1AGYMQBkVhWx+IxCUZy07dDro4SlS1itS+su7gDjpUoUEAkZqlDMXcJGjSynoiDJNaUtjdxW4lkRLcYyRIw3AeuK5qdGU9UjaclE1/B1it1qctzICIrVcg9tx/nVHxZrS6tdy21tEJVB2tIx4HqaS68SW0GkLp2jlpA4zNcnjJ7+9ZME8cFqyAhRySxGST9a+woqNDDqEeu54k4yq1OaWw6yRbMlVAA4J2961obwbAScVgR3AkYgHPerAuDGMAcY9amm+U0cTRvr+MoFLKHYnHHJrxL4/aAmt6Il6DmWBjGQB1BBJOe2MV6Jr+owwrE0koQJznOME+9cp4pvor/Q7uzfBjkickHqcqQCK7cLVca0ZeZMqHPBn53fEq1EUgli+ZxkqT6Cud8KeI3tL2K7ilMVzGcgg45+ncV2vxMiEFxcxAbUhYqAe4FeFLqUtvckxYKFiQG6jnpX7fgoLE0VzI+Vc3Qqe6fc3w6+NcXiC3gtrkhLlAFzIcbyP6V37+I0aMt5oB/nXwToPikPJE4uDDICC2Dgkeleo6d8TL9bKOMzh4s7cscsB2+pr5nH8ORlU56eh9Phc1i4pVT6r0/xIstsjxndGCVyegxXP+ONRW9tFuUiyYjtLZ5IPb6V4/oPxSt7K2EVzK2wHhiemT7U/XPjXo0e2NZ4/MYgLG7Z3H044rz6WTVaM00javjcPVg1c0NV8SJFA0Slge5Hr/wDWrlZ9SF4SI2YsOGJGAfxqFJor53nmvAkcpLGIYAGfSm6he2lrGkVqMqvJyc5J96+np0PZrVHw1Rrmdtjzj4o2J8jzQCzgg8dq803E+XuCqSexzzXtPjDR5dY0eeUDfHGpZlBxgV43bRCWcQ4KxcgjPOB2r6fBu0bHI3qTW2JZFRwwYkBSozyTwfpVu/tTFbXFlOds0R3KVHSo7ArFciYEBEyMEdu1XtVcXT/ah/rNoBP96u9y1Fc5wEOwIGVPQ9+KnjcHaTux1696inQwzAMQARuwO2adbSEjGOAcHHf6VYz3H9njU4oLTUhLKkMyXAlVZDgsCMHFfVfhm4hdY5CPMjcjIz0Jr4C8Kas+l63aFd/lFwWz0PPevtfwdqIRLdSwO9Qwx0PFfK5nh7vnRnVhzJM4v42fBiBdbmvbdG/eESiMZ5yPSvnXxR4Wn8NyQylozFISQinlf8K/QXUbFPEFiksuGnhX81+teE/Gv4S2V94WutVsbYvco2WGATn6VvluKU4csug6TTVup4x4Z8X3+t6RHokqg2UDBxMepPp9K9CtHayRJZYAEKglxgD0HH9a8i8MM9gxBOXiY7gvH4Gu/sdYjv7cxxxKzqeHmkIUn2HqK9qWrujnqbmvr2sRfY3jiiBmGMtKSB+HtUS6us9kbV/l4BJjOQPp61gyX6+Y6SFnkAGQBwGz2PfiraXtkioZC4kyAMHG4H1HaosZDNetftWnGEEkHKg4znPcivI7uwk0m/kic5wcg88/nXtlxJDOjKoZkwVBJ5H41xHjXQfPtxcDJdQCCBnAFXF2djSm7OxyMUgaUgoSegyeK2NPkAZVJJJOBgYA9q5u3nzLIQCFAwO+a6HTWDNEpwg++GY9fbirZ0XPRdFRvsZyhCqR87dyewrb0qV4NUtmV9gLbQQM5J4AxXJ6VeyCAIZMJjO0966S1uGtwkqn5gR0OMCuWS1LtoejQQC1tSC4ZiW8yQnGcdqxp40vLxnlQMhG0semB71FLfJcxQpCjsSBjJyAfX8fes2+1F4Y3jd9q7i0hHAJ9KDGxu6IbeCZEghCjcMRZznnrXo2mwFA9xdzR2llEpLSyMOB6Aeua+add8YzwOBauUDEgMDgr+NZFr4ivbmVDcXk8qMQWWSQlSM88dK1jS5tzWMD7L+F3hK8+MHiZ7e2ufsmhW4DTTn7zjPQfUV9cQ/C3wvB4Yl0WDToIopItjXG3LZ7HPXNfKf7Gni2H+1L+1BA+1RbVYHguOcD8Cfyr7AtL4YUHgkdPUV6dKmoRKdM8O+JH7JUU+l2l34QnZ763BEkU8hAl9DweCK+dtT8I6/4duri01TTLi1mt2JkYRlgAO+R296/Q+3uWJBD4PYjirEttZagHa9soZ2ZTGSUBJU9QfalUw8Ki1FGU4fCfnDHcIyMA6nAySOABUbSy7naOQK4Axu5z+FfT3x3/ZpsDo8+v+EbYxXaZaeyTJEg74A6Gvje9fUbSWaK4DW08ZICsM4PoR6149XDSpap6HTGqno9z1DwB8UNc+HWtpqWnM0BVgJ4CSVlXucD1r7v+Evxt0L4p6RFJbzx2+pgAS2rnDBu/Br8yLXxBcboiU54Ulep454rd0rxNeaDeJf2dxLZXYIZJY2I6dj7fWnRxEqej2Oh8lRWkfq08hjwGOCenFAl4POB9K+Ovhj+2VfWEcNn4stjcQ4A+2R9h719CeEfjd4O8b3sVnpmpKbuQfLEx6mvXhWhP4Wcs6E47ao9DWQcY5HoKcJeSSOnaq27axU9RS+ac4J4+tbWOYt7wOOg74pyycHI5HQetVFfBByABxUnmA4JPHrSsBY3AkZH4E9KcHPBxg1XD9CRg/Wl3DgA8A80WAsB8HOMe9DuRtBzliFyD0zUAkHBJAzkD60u8bwGIUdRgZ5osBOH2TCJv3SkEgDjJ+tIXKqrHggEEHnNMSQsHLKGfcfmz0BHFMUjytoUrID94dCM/wCFICZmeFYQVjcElvl6fh+dBILSFsBDg46496ZHgkRqACBkA9KI5AEcBQwbIOT7UAPbd5QQYKA5B7jmpAcYAP41AvyqvOMDvS7gcE8kcigCbcAcE44yaAwwSDx61FvHB6D1zTgw4wck+lAEhbggHnjilzycEEH0qNXGTzkjrQrDkjgdqAJAfU9etLuOSCDj1zUZY+uQf0oyMkk8ZoAk3E8dTmlBzk5qNWyCCeR1o3EEntQBIckDP86VQMAY61HkAAg5Ht3pwJ6ZwfagBswAUgHBbAFOkBeVIwTtAyf6UgIknXuACTkURnO8gZYnBOe1AEjA4AABP86MAZzgAnjFHcEHnHFHHBIGfSgBQB1GCKMDIweBzS4GMAYzRnGcmgAwcEEn6mlwRn1p3b0pPbGPSgBBwMk5HXNAx3/OjjOT6daXjnjB6UAJtPJJBpuBuwQQAOPangYHr+FAzjk/lQBGUHXPGPyprDbx1qZsYxUZUsWBAz7+lAEOzPJOAO3rTWOcsSBmpnGQFHAHOR3NRuDx0IPUGgCAoCSeCOx9Krvzk5yM1bbgDOSQOlQMAcgAgH17U0BVdN2cjjNQuDyQMjHbvVt06AckdM8VC3TNUBTfAGBx6D0qJ04IPNWXXknGKhYDOCcHtQBVdDk8ZBqtPGXicDkkYHsasXRwpwAxPT61YvLMJbFigMiR7gc4570ACMLvyBAdkqKFdhwCR2r5t/bH037bd+HrmOAo8kwjYjuQcdfxr6KS7WKxtWiJDklmWvN/2h7SLVPCdrcsgeWznD/KOg5I/UCpexcHZnAeB9JWwtYUGWIQAkHOTjBr0S0jBwT1Ubcf1rkPC6j7PGRyNoPHvXZ2fYE5zxWcUdDua1nD8u4gbe+Oue1XNmBgVHbY2gDgelTMQSQfyrVIxbK7LzyePSnIDyAcHsaVlBI5xSx4GATzTAmXIxzkAYPvU8eWJA4FQIwPTkfSrcCnk45NBJZiB4BGB0pZ5hGhIIzjBNAIQZzgjk1k392quAFyCTge9ALUqzv5t67hiSVAAJ4AFX7GNEC8ADGOB1zWfaRM8rljxnAHpW1boAowMEdh2oQPQsxrwAOCKsrjuOKhTgEkcVOoHHOeKCCRQQAQfxp/PGT1pi4AGRz6U/rjIoAcM8ZOTj060oYgjA4yM+1KEJAwce5FP2nPTOaAIPEEfn6DcoMFjE6j34zXzZPay2rEvGQmTzj0NfTN6ok06VMcKDk9MEjH+NeAXd65uZIyqsEdgMjkc1zYj4TektTCRAcFSQCMjcKnit3Y5DbMHqKtSQljvJBcnIz3qsbhFnCEskhOQQOK8a512N200YTRBpTtb68mph4aiZ8QxsCBnOcg1Qtrkx5IO/IwRnGamTUJQAhkYY7KaamupLTLMXh8MHJlWHBxknNJ/ZMjEbbsBQehB5qjPeysQqkhW7DtU1nJJgnzCrj+HJz9apNN7CszRXQiyhmnjC5xknOc1lajphglbBGST8uec1taXqVtaki9i80Zyqg/r71ckuNOuxkpFknjcCGB9u4rTli1oK5xfky7QDE2RwTjFPdpIQDGAxPJwQcfhXZLawRtkQq4Az8x7UsklhuAmsozGeG2jB+uaj2fmO7OEee4V+AGQnGVJP6VM00ioVEaAHu4612W3RCCIraRDjgjnBpG0/SrhFD5LDqcYyfpVez8wuzmrLRjOMl4yGGSBzitGHw3sy5II77VAOPrWjHZWVrIDC7oMgEsvA/+tU92GKEhsoOPlFNQRNmY8/hu0nwBMGc8AOvBPpn1qtL4XFqQSgiZTkbRjP8AjWjNlEYEcEY4ODirUltPGiBLxp4lHIkOSoPv3pWTEkef+MDYwtFOgdr3IEp6Bl9u3bpWGb6Zl2rFhD1jlAJ/MVoeJ4GkuZhKcru2qx9B1p9rom5VxKCCuQTUNdh210LHhnV7/RnE9sHVuy5yp9sV2kHxI1eXYGEUHTOFrz1tNuY8mNpFA5ypxiqsvnNlDLITjliTj86cZOINanr918RLqG3Q/uJAwx845JpLb4kXnlA+RAY8cgE8CvFWs76TIF6Uj/hw2SPx5zVnSzqWnPIDdyXAYcLKcgfl2rT2sl1BcrPYbrxbYXcT3NzYW06Yw3lvyPw9axLzWdEmUGLTZopM5Bi7e/JriPt96WLvbwA+qA/1NWYbuaUjzYghHQqan2zZVomz/adk28eXcqy54CA/TnpVUapnIEbgdiRiq/nLGDubAI5HrTFaJlDIzMO+Rip9rILIti7CuDgjcM59atCYKgcSZJ7YqiMlQVHBH5VMjDgOuCRxxTVRhZFyO/YKAcEA5GR0q8uquBgsr9iDg5rFkxuBGAO/vVdljiYMAASeoFWqrFyo6h7uWSAmRYzERgjAOf61Ugit+NsURI77Qf51imWFvmJIP1oEtqXJMrkY5CkjFUqpPKddBpaTqC9opBHUgcUsmg21uod7BkP99TxXJo4fJiu7gA9t55qZbm5Clftc5B7M2QfwrRVASaNpzC6nAyOxqu9vGSGYFwOcD1rMZ3HIcg0q3M2ADLkA/wAI5/OhTuNaFyWQPwqBccY71HtZkIBwfXOMVVeeTdlSCR696kW6MhI2FCOcH1p85Vy5HLc42mQFB0z/AI0skc0ygoA59yBVf7VKACUVgB0zimfaG5JTAJzjNPmJLBtnVcyKSccjORUK267iUGDnPNOS9iCkSowHqp/pQ9/ACdgJOO/ajmQajJ0dpfNfqOMgcCkeRjGxIAOOMjOaRrtCACSB1xUhuYmjAL4BPUDpVX7AQWzkPkqCPQDGaguJSszFkYDPPGeK0fMijIBlUr6girsS6dcFY2uIwM5LKQSPwNJOwaGCso3gICSfbircEkbdYgWPUtzn8K6GPSdKnygnVyP7p2/r0quND0t5fku5Ij0IB4pXJOfn1BLa4VDF142gYFPupfIIEi7FI4bOR+db0vhnT5GANy7+jHoKjl8NlLcx288csR+8JegH1qXcDkftSG8K78oejA5BNPvXNsACcE8ggZBrpofAjsA2yNWHKgHP9OKH8KT7xGwLEdmI4qNStDmYsuAssIJxkMsgP6etaEMso3RW8RYnhlOMH3z/AIVrHwbcRkl4YzGAWKqeT71f0/SPKhQgGMYwCwwRQnIHY5ya2mSNjLEY2zxznNZ0wMa5A5PNdhd6bJNKRJO7MRjp27VmHwYckxXDKScnzACP50NyEjAt1luJQiJvLHGBWzN4VuY4UkjbzSw5AAGD6VpWng+9tJRKk1vMDjPzYxXT2OnmOHF04IJ3Hyz0NaR8xS8jzaTwprU7rssnRe7cHP61FJ4N15X4RgQcgMBg162FCKBE5KDoT2pQXIALEj3rT3Ra9zyqbwrq7RoJreUjP3oeCBT28Mz2qgpHdSnPDSLgivUtpAB3EAHtUrTiVSJEEgxxkA/zqOVDuzyv+wtRlUf6O4BHBP8AhVi08HzyMskpuUJ67RwPzr0oMqgqoVATnCgDBqQhHwWKscdhwKLINTgbTw3fW7lTJJcw8qpYYA9setWx4WdRvNqJD3Rsc12PljkDgdhSMhGGDHPTrTSSJ1ODk0e6yfs1q0JU8jjH0rTtLe6iUCaAh24JXtXS7QCcHjuKUxLIQWY5HAJ5xS0HdmI2jyzQbvs6iXqMnkD1zVOXQZ5gEZI5EPUZBxXTiMqQQfypViQfdIU+gHWlZBqjDsvD0FsEEiBT1wgCn8xWs1pCUVAGKA9GOf1p5icMdpGO27tTuQBkYPfFUhkH9l2xcNFAFI6nrmpxAyKEBCj0K0LJnI6VJ5gBAIOe1WrBoNVMcnBPY4pHiWTOUT8FAqYkEjjH9aFw2cEEjrRYCq1qBghVA9hiozAM5wAaukHnI49fWmFQRkjmhqwECxgZBJAPtmniNSMbcj3p3l7mAA5qURHoTzUg9SIEADHBAwDQrHjJFPWKXaSH2DP3SM0NbOchiGz2UUECHy25IBNRm3hdhlAfUkdKl+yHBIxn0zSCKUZBXA7EnrQA37JECSFGPcCo5LWIcbdrHuO9WFRxjJyfao5AwJJBx7d6dwC1kNhIrRDcCSCc5Nd7ol8moQIUDBgMcHpXnrMG+XIBHOAeRU1tcXNsd8M0kL+oPUe4q4z5RONz1PzWTgAgD+8MVy/ifRBch54IQXHJcHNYC+J9XhOFud4PPzL1qePxrqoyrxRsPUitPaRIUWjKDjfsYEMOORjmkkjDZBIwfSrN3fvqUwmlREfkHYMZqIRqckdaydnqjVEQ54Iyegb1qRU3YwQMUGE7uCAR71JDps9wCUO05wBkYPvmklcJOw1o+CAeKiZCOTjBq02jX8almRgo9Mc1XZihCOQjYzhjzT5bEqRA8ZOeMe1N3OmQBk1YDDgAFsehFINvRomwfpStcq6KxkYcjJPpimvcEA5GM9QTWnFDYy7VM4tyRxvOMGrE/hpmQFJYJ2IwBuwafK2Jysc41y/BBwB2pFuWyAwGDWtP4Xvkxi3LDvtkGKrS6TJDjzI2UdPmBP61PLJBzFX7UFyMgAD16Uqag68IQc+ozUhsgAQMAelC2JyDjgc5oSY0xpuGblgASe1J9pKZBUketS7FYlRtJBwRThAMgHAPpRqO5AshmySMfWnbRxgZqbyFUEgYPrmhYx2pBcg2tztJB9RQPMGQSzH1NWfLA5JpRGSSSR7UDKuJcksBx0x6UAuOSCAaveSCQQ3GOQR1pkluDyCB7UAU955xyaY8+zlhgdz6VYVfJnBZCyng4qS/NrBCHRyTjJV1xj+dTcLFRJQ4BU5HtSMxPJ4+lVIdZtbiXywrh+mduAfxq+oDHIIHpRcCMEHjPNKyg8AHPrU2wAcjNIIwMHPPWqAqyRjAxkH1Bpm1+DuIPpmrhC5IHFIYzzxmlcCsAR1Gfwo288rxVoIOcU/yx6UwKqqCCAKcI1OSRg+tTvAQMhlPPc4zUZcqQCAD6ZzQAvlAYJFMYnGAOKeZDyAMUBhgZGD3oApG4lVyPKIGeCT1qeOcsMldvbr1p8ilmHAIFOWFTwBwO1ADVYEnjApzKpUkUvkAcg4pMEAnGKAIGhB5yM1C8TITkEirm05JI4qQRnGB3oAzUhOQSDkdM1MCQMYwKuGDkgjNROgyBjB+lAEAySSSR7GkeLcCM8VNgjqMikIGCcc0AQCM5AHApwjG4HceO3rT+e/FMAK5460AO2k54pdmeMYNN3EAjOBTlcMBggj60ABUDOcE0m0HimupJJz1o2sCMk0AK0AIJA/HNMKgHBPOKeGIwM5pjgs3X8KAE2A9Co+ppfKYnIIB7HFNCsDwKUeZnJBA9RVAKUHcZPrULIrAhgCPepMuCCRwe1KdrAB0DD8qVgKxhiPQYHpiqc2iWdyxMsSv6E9q02iiPIJQYxjOcUv2VSvB/XrUtEtXOa1DwPazBmtZXRiDlVP+NcjqHhUWLASAkA8M3Jr1NbcJkLwfaq1xpS3CbXXI9z0qJQ7E8ttjx6+0mdImEDsp5ORxXBa14d1W4mYm6lgJBC7wSuPXHevoa/8ADjsT5RUDGCMZNc9faYYCBOjMB/Ey5FZKMlqCTPng+DtVDkxRyq3dg5Ab3yCcVvaR4dvfIEUpdGPBbzCxB+pr1x7CJlLKEUDsCB+lZ09raxsSQyknk5/pSZaTPO5/hdcEtJHrLwOedpfOKrP8PtSgGF1uYljyykHH5V6V9ggIBDgn0xyKZ9gCkkAkVNkOx5tH4S1mHcRqrSEcB5QTj8OP50658P8AiSYBI9YNugAG487/AMO1ekG2CjJUY9D3potUxwuBS5UO3meb23hnXYpAZ9RWZPQKAc/4U/UNF8QyoEt5wjHg7QRkV37wYYgDApv2Z+TkH2o5UFmeaw+H/G8agJeIYwTjzWwf8f0q/aaB4gVC1zfKpB6RjJJ/Gu9EAPGKRoSWyevrmk4pi5WcA1v4ojLI9ytzAcgr93I9+taOnWeo+SBIBGQfuqc11jKWIJAznk4oKnJAGR1xWUqSkQ4XOfeznHUfN/OrNrLewOoKqykYIJPArWLCQ4zkjj6Uhjz1GTWTwsCfZGdJANwbGC3PHeqlxo5vA6KpD+oHSt1YxxkU5YiMHoaccNGOxappanHv4Z1uFiEul8vHyhxgj/GtTTW1WyVFnlRyOCR3rfwSfmGacsEbZDcDHUCtvZdmbXdi1pWsW8bAXb4PoOMj61ujxLocYAYM59A2a5NtLsGyshlTdyGUZ5/PirNt4dszCTBdkS9cSDIPtnNUosqNSUTp4/EWhyYCCaNvrnNWor3TpSAjyjHIyMYriW36azbkEgPZT1q5a+IVkUAWgVxx8z9a05TeNW+52K3UDcLO6Y9eP60SiB+BdsQeCMZzXNxasWcB7MlG53ZH86s/2tGzEpbGLHBGetBunFlq60BLljJ/aJIA4UqP51lzeExgulxGT12nPNXUvkkIAikBJxkjiledBx5bA+3+NF7mbjFu5g3Ok3NnkuI3Uc/L2qPTvEhsZjE1okiDoxNbjJHICGQnPXJrLvNIs+gjcM3I2kgZpamMotP3TetvFdtKuZ7JiOxTBFTJ4n0no0QQk9HGCK5Bbee2OYGKDpjPBFRXBlVwJySSPu44oQ1Uktz0OCfTrxS0ZRCem1hmnvp9tLgofqQa85t7eydgTOIpM8/MRj3rSt1WMh7fU2kAPGH6fgRVo2jNM6qXQo3bIl47ZWoxoIRiCRJnoBxisyDUb2AgGcSg8gEDB/KrP/CRXaj5oY2A/u8VLRqvI04bEQxkPGwGehPSntJHEMAkfUdKzY/FRVQJYJdp6hQD/WobrxdFKCq2zOB03oQT+RrPkuF+5ttppuCWnvi59XYAH8Ka+l24B3Xdug/25QK4m40vTPI+XUL57s5/dkHA/HtVWHT1Rw0y/uhxnJJP51dzzbHTz3FtDOYhPHMw/wCeTZB/EVPbJZTsS2nz3J7CRygB/Csu2khhQCJAgHPTBqZhcXLEmcqhH8RIFF0JjtV0CTVCo+zwwRg8r52MD0681kf8IPBHMS83lpn5dswP9eKtNo8LkmSSRx/sseamtdJtASrOyHORu6AfX1qSLGdL4WtBIu/VGtk/2JMk+9XINJ8NWpAuNVvZnH91uD+VTy2dkpZliaZ+is+QPriqpntYch5Y0YcEMc4/CqSsNKxd8vS0UC2M7g9DKc5qW3dkOIgMHp2/Wspru1kKiK6DFjwFB5/CtW3xDEZCshx0UKSTUu5Vi6lxfoGERZ3AzgE1G/ifxDp8bCO2jQd2ky2aqf21fLIDbQmMdsqQT9auq11fjN3M0RYfdTHJ+lQr9B2ZTk8ZeJZEwj24GeipioX8X+JbVQ0pgfn7qEk4/KtdNPk3BDHI6YyfLjJJ/KoNdlt7WwMcVtP9oPTdERjHuapXYWcSO0+J9zBgXFjcFycb4xnH4VPL8XRCdkq3cKMeWdRgfpXMRRyyAF0YE8nJ6VI1qrctEsoHJ3c5H0rRSsTfudND8aNPjcKnmTSDglgAp/E1oQfFzTLsgE4Y/wALHH69K5ASW4UvBolqgByDI5Ofwwad/wAJC8YAi0O1B6blI4p87HfyO3i8cWlxIJFs8gDALMcEfSrH/CaQ8ZgVU/2D0rz9L68nYF0iiB6jb0rUsoprgAKgkA5OBwKScgUrnaR+NbVQCttOx9yMH8KnXx1akkG2KD+8eAK5qPT71owIotxbg7jio5NEvogPMMMA/wCmrc/lVc0uhR1beL7RlyZgAewWs6fxJYTuxNtLdOBgbeARXNy6RqqEmERzDHBU0z+3PEujqYxp1vLGox846D60c0ibo2P+ElliZRaaKFYnjeSTn61LeT+KdRgxFbLbKef3eAT9STXOL8Q9aGMadZMD3TPFaNj47umiKz6YXOTlxIOfw9KFNdxMrzaHqVwD9vkUhT82JMmph4R8MpGJb2RzJj7oOcn6VV1DxSlwSf7LKYOS7PkD8BVddVtZgGDEOe208fjS5+gcq6ll9H0Rci0iYoRwSo/l/wDXqFtOiJIQHjtjFSLfRlgRICem0jGavW0TXYPljcR1x2obHZIzhbNkAjnoMGpVs3yPlJ960HtHjJyuDUf2p7ckMgNIrQrCyuCcRw7/AKnFINP1EsQ1qFx1+fOKurqmQBvCDrtPUVOLu3IzLdrk9lYcUaD1Ko0i7VNzGEDHRXyfyqhcRT2+AoLPnqegrejvtIhwXlWRupAcdafJq1iwKwW+1/7zYIx9KCUzmjJKBhiRnuvGahkndASQSOua6YgzkstlPIT1IAANV7jTzcAhbd426EHkihxC5gRXhkBIyCOQCCM09Zm5LnaDzzVuTRL0MBBblyOpYHmohp05KiWNSBwxB4B+lJKw7kTXiLgFwCemO9ON7GwKFHZu5zgVM2krIOV2EDAKjkVE+lmBRtnJA5IIyTTsx3RXlYclQVHTg01I33AlmI64Y1aCAEcgjGDTSjHJQgEdzQCsieCZ9u0MYl6/KAM1LPHDKAcMFIwTjOT9e1UgJcEM+ceg6VPEx5LEgdsnrVWEOMDQAGJlR+zOMj8qa8lzuy2p3APeJDhfypGkkLAgbh6ntSfPkkoHPoxxTAcltExLuDMevzMTiomgMmGWKJY85YqeQPpUjSzfcCRRp22A5H1PeoGtpGABl2ZODtHWjQCnc2Rv5VSCAFl6sWq3b2L2sJEsswbOVG7pViLNmx8h9rHgswyae80srAyM0uB1NQKxJY32tI6RQXbbAeFVRwPqa3BcavcghNUMb9wQDk+gwKw42dRgMwB689aspcMmSCaehpGUlsy9dWV3PH5V5cXDOw4Zm2g+/FZdz4blRxKs1spUcgElm/Gpm1GQDBc4Hqc1GNQikJAdS31xRzRBuT3ZTs9T1SxL28ln51sx6xDk/j2rTgM9sim309gpOdzygYP0NUZNSkyVVyARjg1WkW9ZXaOB5CATljjNPnRLRsHWZYbhBOXlLN0znbj3FbWqeILZrFJWkt2lXkIBkn0yK87l1uaJQkyhCDyIxzn3PpSpqYnwZIwRngtxQp2JcUdhaaydROEKs68/NwEPsaW9v7iCMj7UuAeRGCc/Q1y41aJPlKMTnGAOD+NK0slwwVdyDPT2pcxNrGsby4Lgxu8jE8KqkkflSvdzXPyner91J/pWSZ5o0dYJGSUjAZWIP0z2qhHe6lp582eA3KA5KvLycdeevNPmLubizX8JdBGyQHq44zUBEs7gLKzFuAueBVK58bPf4trOxljBGJFPzEfT/GkmKv5SQLNLKuCyJkbT6E0mri5maU+lwyECVjkDP+swDSRWdlFkiJSB3bkj8aj0+wnnmIuVW0X7x3HkrW3fW2mMBFBcxxbQCFQ5LH0NNRFzmbJJDDEDDChftwDin28t9eKyDUUsUBzxECSfbHSmG0SIGVYvK45ZjnJqvLb3rqJEVYoycA5zmlYakOuYWMhMt5Ldup4diQPyqxb232iyZ31aaKTGFgUHj8elLDp12y8h2LDghc4pV0HVNxMUTBFGdzD+lNJsLlOKO5GEcB1HAZiSxpxW7gziMsCeDuz+lWltdTZQI4hOO4HUH8OlVjY+ILtnisXitiPvbyMj6E4FTZjTsLBfzKCZEwo4znNOGpiZsKHIHBIBH86o2fhrV0uGF1fIrZwYwdwJ/CtI2U8BAllLgcHAwKWoCCVWxuVhg9S2c1oLcAxZJAUdyQKzXtnYMAMD2qi+mNkykK4U5+ck/hjvTVx6M3yWkYktkfWpP3QjO8OX7BeB+Jqjp9pdTAASow4wAMAVbuIG04A3LgMegDAg00IPsDy5lVxEmeCzZNXbTT5XtncjgdGPc1nq6OiOSQCepOc/hV2G+jg2l5MHouW4x9KasJ3K76RO7B5ZVAz/AKtUwPrmrH2K0hA83cEx0VSefwqX7cs5JcMwzjKr0q1HqNtFEALSWRzwXLdffFCSFqRq+mLAQlsWl7KykCoUERfCQsQf9ngfjVy2kSaQKoIJyeRyBVya4LARfZnlfs4QgAe/rV2JehlSRpCTiBnPfBAxUixSsAwsiQOPmIGP8auxWUoczSW7Og6RscAH1pYPMmcmcmBC3Y9BQooNSpDbo0wlkLIQP9Wozn2pZ5yZ0EULqcYVGPLGrGptZ2qBLR7mSVursQAB9agjsGniaUtIGAzkPjH4mns7DLv9lTvB5lygt8/wqwLVQXYk5G7Ea8FmPSiG0uXAUSuxzklm3Y/GpbiCN9sYRZQoySy96okhu7iI4JPnkg7WBz/9aqc7hZlVhuYjIQdhVkalc2TvDawROGPIdcgH2FVxbu3zs8Ql7hScms2PYnK30hRgvmhPmAHOPb2pX1KbezygI/Q/LUFstxE4eHzBzkhD1NXbazn1BiyQELnLMx4H1p69BkMNwZJBMzkkjg5qdUW4BZTg4xlzgf8A16WKS2srl1mhN8QcBYmwBT9VmEkETyWyW1vnChm3E/iatKxG5XtX8tDHIQQeCR6VZgt7WSNhHaFmP8TjcwPb6Vz811JBODAA4xhfMBx9cVdt9Rv3wJ1RAenlnqKzTsXY0YtHgeB5dRklt3HARRyT2p9rZ27wkTNKyDJCnjC+9VhdSAAg5PfccmpZLkxqGU7x3GOvtxTUkKxTaBftJ8pQF6A4qz9kRQA8hPPXOMVMk32sGR4/IGOkYzj6A1Xd1eYhEYIo6yEZJpW1CxDc6PbSORCy3B6BiuOabJpaRRjzB+8HygAAc/Wr3kSpD5ixl1I6KcY/GoJ766uo1JtFgt1IwVfJJB7mi0RpsZ9hIt2UxMo6liMY/GqH/CK28UwknlkhydwZuv6VoQXYaUEpJu679+FqzMBfXK20MUjTlcsytkAex/rTSTVxXMy70EtCxtr0g4z5khAwfxzWGukajDIpbVhMScfPCMD8sVv3lt9nneDDGRRySc8/41XSykkhLtKFC9UA5/E1L1GiNtMuVC+VcGWU+oBBP4UyeHULKRRdGJN3Qs4BPrx2q9DDNexbAfs0an7/AAN/1zWdqPhu3Zg9zPJqLOfljibaF/E9adh3Job2aSXySkYA4JLZB9+Ksyag9oAAIoSeA8hx+Qrn7/QLjSY0Nq5tA2CsjcnPoAetZOp6RdaoA97q8ssqD5TIoAA9gKzbaLWp2D3MtvIA0gkLjdgNkA+wzgU25LYBJwXG4AHrXNaVewWUCRzRNOyDBZSSQc8H0xVzVdXFwg8yZUiQfLwFIHfml0J0NWK1cMGeVYwRnGasMLZiVNyAQOhBriz4gS0YILiMA8/MwJI+uant9ft7tyiTq0i+h6/Spuh2ub86ErjGxW53HgEVJFCuwusaqo4LAZz+dYqaxBZXEUtyJZIucoAT+lW5tetLwk20U0cTfwkdKrQdi8thBcYZRuJPcYp13optkBhZUOOQuCTVe3v43jwpZWJwBtJz+NWR4iGmoPN01ZmAP71pMAe+Kdl1FqVNgjyp5IHftVpdKF5EpY7gOSG4XHp9aoR6tHLcSXDWkk5kOfKjYbQe2D1Nb1tfXUlqrC2S2GMYY8iiNmwZz11ZWcbBJLcPtzjK5A/qarR2skDOYgoVug24wPpWtcfa9RvVjd0JUkiRuFx/WpZrG78sCC3MzE7TMP4R3x25p2C9ilptn9pkkMoLKo7Y61bitLZAXeBpQOijofxqT+y7ue0aCGdEP/LSNYwo9gTnmiHQr1YsXNwfKTsowo/xp2ZKkmXre4ilUSRWtnYSEYyUyT+NQtBOFKu5KMSOCcEnsB3qO6tXtbUvFF56KchphgD04qC61rUI442lmiChQFWJegNVbuL0HlpbdRApMUSjlASBn6U6xtJprgbEZ0J3ERqAT+NW/tN3JYpPBpZijC5aaQhs+/NV7HWJ/MUTu0cBJyY14H4CjlC/Yr3mjG3RkZmjYkswYcj8ajEImWFXkZIF4ODgkDsPrV9dRtnuHT7cTFn5nCZZj6AGqOvpEohMM7SpJyEMZRlGOuKTSQIvy3dta2y/2dYIhU8ieTI+vqfpWdDe29xM8mqARwA5ZrUbcfQelZbrIUGAzkcg4zimSXEsEYcR/KDgswGM/Ss+aw7Gpdajo0hWPT2lC9Wlk+Zm9h6ZpdO1UWNyGlVZ4CDiHbkk9qoyaZf3MUdw8VuLcn5ZInwT9R61UM8un6kFhMq7BjzGwck+4GMUc+txpJHS+Y2rzvc7o4QB/wAe5OCtZuqb7JRLNNGMkKsOfm571WjsjeO8zXQiduTI7dDQ2nxecJTei4mGABIMgmqvckjk1oPZOkkEaRJkiRskn2yeKSO5luIElKAwAjBCjB9ATVzUbu7vkjhuzHLAOkUKgGqFxYQQW5lRJw4HyqzfKPasmxplk6tFDComuRAnRVTJyfoKpXFxFJIFkkIUruHOc57e1Lb2IdTIz8dSoXOPxp8enxNKXZlkUclSMYH1p3ZRHFqEUSiJQwTPTdkZ9cU+PUYlUpGH3KfmPIxn+f4VbW1sZnASBgOpIbOPxqOS3VXJiiJHQc5NFmAz+27iMAW8MbnON0oIwPUetBuHurY/bIzNMehiO1R+FW7LZFMpmslYDkEsRzVy6uItQDmLSxbkY3T7yw+mBwKaTYmzF0rTJJ5y/kB0AyVPIq1c6LM0m5Q0SjnCqMAf0qsHu1nAhsJXcHAdJcKPcjvV02ep3CgNKqk/wK/JNShiL4fjgty1ykwJbHzMQCPalg0pVzJbL5VqCA+WySfTPeqaadrMdwDI6zBW2gO+GA9hWqbe9tkMhsJHPZ3cBR+HerWvQm5XithFI7C6kWIcFmPUe1MEFs1wGSXzQCcEjn9aSVLu5kKyR7GJyAowPyoOiBUZ/tLxlR9xV4Hrkmp16IasT3Yi8vyHdBHnOFODmnpeQRxrEGGxOMj/AB70aN4Vn1cExWjSEHmUt8o9a2bjwqmmwg3MkdsuMkyDt6irUJPUOZGNNqREBi3O6E5CAcE1DHeXe7C+ZsJGVDAAqOxx2q2syqH8lw0SE4kA6j1qxp1zAEdJINzHkTMOFHsO5os3oF0UbaOS4uVje5eESsFHOQg7/WtbU/D9pZ4VXlv5FwxA5B+vpTrbTJIW+2tGDaKPkJ4Jb6Ht71Ym8QzLC0cU8AV87hAp3H1yT1rRRS3JbvsZ1lBPrEgaMxWkEJOIsnmrkemz3eoCVGEUSMFORgEcZx+FQ6Lc21nLIJCQGJKgDk5PpXQWMNpLI0t3cSwRg/u1Hc+tVFLoJlLUbe0e6jFvpsTxAbWcknJ+nXNOS3giVXW1kMa/eMaHI9ueaRrSK0unZ0e8gc7sqxUipJ54pZVigY2ltjhmOSPxPeq2JsDC1uIpZY7dkijA3yE9z2+tZl5MiEJCjkdynOK1o4IWs/IFz5kQ3EbSBuOe5qa5htTbQRReXbf3nkYH6+5pWGjnIw0MquQwwMAHtmt2O+SS0D3VjCq8KsjcnPqBUa2AmuTFA4kI5LsflI74rRiaxl2xtKbgxDJCqRg+1JJlaGTc2Md3auhxKzcRsw6D+lXbCIQaUAl0JZUGBBHjb/jmp/s0TTM0SNEpBAB4ODSmxtbO3xAmyY5yR0JppWdwuUvJkfBbBLc7RjNMudEjmwXJKsOY/wC7+Pc1ptDpxtwJiUkA+8pAyfrRbwK6qsUmR2LHgfjQ1cDMXw3YYVoYniY4BWRsirH9gRSTRxRrGj5A3DtWk1ssDAGcTg9wMAf40NaGTkW8rejjOM/Smkg36kEmgGzBMj71HBJAwfpTXsI5IxyQp6YOM1L5sqApIS4z8seckVGbrco2jAHY9qLoSQ6KFIAFwoXGDkdaczRFSNoRR/D7jvUN5fJHaO8BIlUAjzB1PcAVlwXl3dwBpzGpJ4VFxgeppOSW4JXNCWO3uYjH5hiU/eYnOaz4tEhacqtyXgYY81mPB7imyXtzBETHKkSklSdo59Rk96qtfrGjETIgAJwxwB+dYTnFK7NFG503hLRo7XxEximWdBCQWQ5289K7uw16OxkWCZwu35eO/vXGfDArc2F1cRss0jsVJB6Dnoe9XvEKyylDBA3mhhkkYB9vevyHNsbVjiXOhuj0oUoyXJI9FN2txbF4mD8cEc1y914te1kEN1bFt3AK9xVnw5JLp1hHHeRGJjznqOav6idOeEzsYQUBIk4OKvE4mvi8MqiqKEktU+pyRjGE+Vq6OL1rS47pRPps8lnO3IXkDn+Vczc+Ibvw9IlrrQF7bOcCTOSP6/nUGtfECLTlkt7EOzZJkuihOB7CvPNV1ePX2WUXZupFyGUvhh74NfldbHz9q0nd9ex9bhcHKcdVp+J6wuiaDq6ef5cMUIBbJbBH1GabD4W0W+GyzvAHB/5ZPnA91JrxK6vtU0rP2K5kjQjoDnP51iJ4k1W1nLpdGGUnJZFxn9a3jXpT+KmmzuWAq39yZ9A3Xw4tpm2m7LEEBcYBGabB8JXjbfcX4S1AycdSK+fNY8U+L1hh1PT9Vnlis5FEkQbOWPTgnkdPpUes/tBeMrqAw3RijQrtYEEED8Bj9a9vDYLC1I+0cLv1OerSxMLRUz3nWdc0zw9G1jo8ILgbXucZJ9cGuduNRkuAxLF9w/iOTzXj/hv4rwXcotb25EMzfdc4IJ9PrXYp4kR4zh9wIyGHQ1xYiE+azhyrpY0pUlFb3ZtvIVJwOPbtUUUzEFGyAemT1rJbXIipzLGT/dB5JpLrUZUs5jGFM6oSu48Buw96VO70sbODZqi9ET4ByR2p8+qo6nbw393PIryvQfieuvaxcaPewDTtSgDE5BHmEdMD3rcn1OQxAEkHvg4r0I0ZLSxm6a3KPxV1d/8AhHZ0V9hU7iCccjOBnrXKza9PcadFJLKrKIdgA4wAvf1NS+L9QS+geK4KgBcKzHpjoeOp+tea634ws7WIwGZWlAOBGQeff0r38Fg3K1kZVcTCjB3PBvi+Jb28uLe1jaee4kIGzv6n2FeSa74Yl8P2qm5kEl2+D5a87B7+9e2+K9bNr9olt4AZpCcOADgdua8fa5lmvJXuyXeQkMXGRX61l8fZ01E+ArVOebaOPVirB1LBhwOOtXotcvLXGyY4B6P0Jq3qehCNjPbysw/u44FYnLsyc7lyfmr2kozRhdo6i38WS3IIkbJYDIHQmrpFtrMao5USuD0HI964jc2wFcDnv+tXLTU3glD4BIOFJ5x2rOVFWvEXO+5vtfax4YaJxcNd2vO7glRzxz2rudOvb7W7aKaxdHRwCyMeh7iuS0/W4Z7Y2k8e4EbSR3q94Q1VvC+uBFZjZSkEg9ENcVWGj01IbbPZfDVjPe6fNZXcSRJLGVIHOM988c18+eKdHl8PeJb2ydWBikIBII3r6/8A6q+pNHkiuoIpwzMpAYsh5ArhfjP4Mi1C6sNXMpIRTHKwGV2noT3Brgw1flqWfUy5jxO2hDKWBwV5wSOnbinyuHUgnDgZxjORVvWNGk0UJPEY54CfmIJ3KD/SqHnwkh1feQpwuMEN/UV7y97UZU1WLfswBtCg7QOp+tUoSBgg4AJGPStC4mUo7sCoK5JJ6kVQZFUhwcggdu1bIuLNPSImmvYI4zklhwT15r7N8GWl23hyxu7lh50agFEGNqY4NfKfws0RtR1xLpwDDCxA9j2r7H8Hsv8AZpQ9NoBBHByK48THnhY6owcos7vwdqMc4BMivCw2nJ659aXxJbRJFLBKmIpFOABkEVx+k3L6VqDQkYiJyuBwc9veu+ubX+09MIVdlyoMiAnO4jsRXxyvhK/kzgv7GdmfFni3w0+ka/qEcaCIltxAGM5PBNYNvcSw743IUrk4yME9q9t+LGhTz3IvREVVlP2h1GdpHTJ7eleAakpmkURNyhYrg9T6H2r7CEuaKY6yV7o6lLs3emsUAMwwqrjOPfPYVJpenTs+Zz8zjCooDAn6npXJ6PrU9lMUQMXzuJP6j3rqY9aMGGBJlC5AXuM/zrQwOkjtRAIELCFmGTGBuH/1qTV7BhZuZBtRgdqkcj3+lQaHJ9sdr+7Rgu4ldrdeOlWNQvBfbkRmWNgSDKcke1BK0Z43e2Q03UZS4YhiQCQMfSr2kSDzkjbAds4GcZzXVX3hN9SdmjO11AJLjPB74ravvAl7ZLbRW+mgRFFkM+AGc44Prj2rWMXLY7YRckZljGVZQcgqMYxW9DOFQFySp5wKqWWmG3yvnRyXAzujVgWA9SB0pZE8v5pGMSckMwOCK0+rzfQ2UbKx1ltemO2WdHYArjaBtJrl/EGuRwFkaTIGSxznBPb607UdQW1skVZ0d2XhVfBI+lcRdGScyK6MCDuUk8EH3p+xkviQlEqXs5vJXlBICHb165NSwY+0CIglGZTnJyB3FItsTGCwAAIySeo/rV+KwIdZdpIxuDAdvSi3LuDdtz334J+LZPC9zb31uREbaZWZVHGDkfmRX6CaRraahZW17CCIbmJZlB6gEZ/rX5l/DK4e2v7aOcFYbiZVkDckLkYP+fWv0LtLs2620Eal4oY1SMryNoHFdNN3Q732PSLLUQSAWIPatqC6RlRyfnA59vavM4NXPmAElD6dMGuj0vWt4AZs845NaxEdxFeGIknLBhyo718iftg/CyK01a08SaXZsILw7bhYFxmTscCvqBbwMQcgn1Y9qkma31OJILuKK4iVgwEqggH15pSipJpkNa3R+X3msrkOGDISpQjG09wav296JlCEAAc5POa9l+P/AMB9Y8L+Jb/WbCza90a5kMzSRAARE9QR6V43FZlGBA4zkYrwK9F0mbwldWLlvKPOMcpLxSc7fTHauj8HXF/b+MNKn0iJU1BJ1EEcWdzjPIIHUVzc77FCYCsSGAI6+tfTX7HPwzF/qdx4z1C3AghHlWzMM727kDsKrCwcpFOo49T69065uJtKsZLpBFctEGkU9Q2Bmpg/z5z2xVZpy+WJ5zTxLwADx1r37HJuWw+e+DT1kPQmqYcZBAIPqak39OcUgLXmgDGeBT/M6YHOaqBzxRvPGQPf2oAsM4yRgEYIyT0qQOSAScEgYI71Sa5AuDCUJfGQccf/AK6WNQkhbLNu6e2KALfnAuQHZSp5A6Ef1qXcCR3FVMhtpIwRyPaniQjOTigCwG3SKCee3tSiQc4woyR061AXJBGcn3oMnQggnIFGgFnfkE5yD2o3ngAjIPp0qIMegOaTeeT0x3pWAnDgtwc/WlVsZB65zUKuOCCCKAwJBBPX1osBY38kkcdz60b/AG4z2qAOQCSeacGOBkj8KVgJi2cAfWlDZzxge9RAg89DQH655HtSAm3DtxmnbsdDn61DuGcdqXdnp2NAEoIIGDketOLHJyR1qLIPGcE0u8L1PH86AHhmUTnPoB9aepChRjgjJqFWOwjIAJyT/SnbxyScYIzzQBMGIxn9KXIOMHmogSQSDj3FO3DJOTnqcUASA8gdfU5oJGQCcD+dMDc4B5pwJGOOPSgBwYEkAHPf2pw5ORkD+dMzkYJweuafuGQM80AKcdsZNGeeRz60cH3pT05oAD+lHQUgHbJNJkH5T+frQApwcjv1ppyBxyenIpwzgkjmkJJAIOKAG4AJIGRio2xyAeOlOyBz29u9MJIycZ9qAIWUnOCfTHp71GyE4IPt9anKjBweT1NMbrgnj+VAFZgCCCQfrULgH3qyehJ5I9qry9QQcDrwasCvIBg8ZNV3BBz3HQetWHIOR2qBhgEE5oApXG3ALAgZ/KnanK1tGQHaVnwpBPUYptwcIcjAHesvULp0OHODjAz0A9frVAVLi8a1CASqxbqo4KiuJ+LWpoPA2oNKwCkqo+uetaF3qBknIxkqOp5wK8v+N3iIHQLbTI2IkuJ1JUc5Azx+dZuR0wijf8DZOkQlvvsm4N6jPHHtXaWzAAHpiuS8LxmPTrRRkHygpJ74JGf0rqLc4UA896SZUmbltOFAAPOO/f29jVsOCoGcHrj0rHilJAPQVbSXPQ1aM7aF0nJpygZ9fSoI2zjJyKmQY5ByaCSaBSz4HbqfSr8WQQNoPOMk9Kq2kZCyMeDuGM9xirMjhMseDTuSMvLlY42BOMA59zXMQXD6hdIzLsUHIGc59zV/UJjMrrghieGB6VFp1sI8bRgnJJ9al3KWiNO2GAMjJHHHpWhAp+YkA9MY71WiQjAPBFXYwQPamjNkqEc5OTUozxkAD2qIcY7VIuRx1FD1ESg9uh7e9SgEkEDJxioBgMAOAOlWYgSScYPtQBOinAGQABnJ7U9VPPGfcnpTkXggnOepxUpHHJzQBBcgNauh5zwPpXgd3pj/ANoXuQCTIce1e83LERSEHkYxx714drs8tl4hu0UkJ5hyB3rmxPwG9LcpnR3dCGQgn+6Ov/1qI9JaIktbNKO5U5NbNhqSEguSAOAM8muhsdQViAFU56EjBrylBSOi7OLS1sw4EkTwseNpByatRaPZXI5EwfOMr0H412chjnRfPiVip+UsvQexqOWKMR8IoB6EEnFWqaJuzmx4atEBPmhV7szcn8Knh8MG4TfBKWAOCfLyAPXNXbjT0mgIMOfXA6/jVQ3d1psYMNzLFEvGzPBqkkugDLvwxPEh82UKG+6QMfjUcOjxlDHO/mEchgMEU2TVHl2mW5cgHIJOQD64pW1QbhgmQnIyB+tK8QRZFmiYSJyT6nrinT6YkkancGY8ZPY1jy6s0E6kMynBJKrnFVoL+81CUj7fHbsSQoKn5hnr7UuZbDt1NO48N3kU6yJcIIiOVIxj8e9VrjRHjBdrwAZwFU0TafqrDbLJJKB0ZAAD71TuruS2ljjmGCCMZGc4oaSGmWY7CQIW3vJjuzZNMnbUUicQXBETD7uQMj+lW1vo5GBRgikgkdR71YjtBcg7HVh3G7GaSXYGc9b/AGsyIJQTGDg4Oetb97p32LaHXbFIoIdjycjoa0tPtrW3lVpR5TL3HOawPGerBIZgJGfAyrDt6DFNJJDMG90m31S5lSKYMMYEgPA9qt22klVRJQpQAKCDzx7Vxdvr8CXEaWhe3ldgrq5yrnvivRdJ0CO+mS6GqwxlQCY2bHPoalauwrkTWlvbwGIsd5J4YdcVmXFpZC0eGS0Bdh8sinG09zjua6jxFbPp9lG32yK4WRvuxgHB9c1yku55FIwcEfjRJpOyDfcqwaXaKP3URyONxYnP4dKnNgETajZX+70rZupdLW2BWK4S4C4O05BOPSsWe9RMANg9cE8/lTsiVqJ9mHIKgY9PSpVsolBJYIByC3enxSgKsjPEVPBG8Aj8KvWNzpElvIb0zxKGwssYJUcfSmqdwuzIawEhDqMnGBntUb2TKSCMDvjtV+V3iZzFKZbcn5JAMbh7ir1jNpkmnOs6SvegHlDjHofSqVNBdmNFCedpwQOmac0LMcnk+1S2pENyZcAjJHPIIqa8jS3w6OsobnCHOPal7NDuyuluJ+CMexqteW5iBCAkDqPStEQfuxKEJHXg9Pxp8TwyRTFgXlUZC9yf65pqAuYwobQy5OxmJ9uCKf8AZhuKkbDnv3q7BPOtwJTDmI/8sT8vHp7VNqEkF2qG209rJwQXJkLA/j2oUELmZTWERkIcqcAggdR9a0YNGNzAZDcsHxgR7Qc/j2qNpbhoVRGXyVO4gjOfoe1XNPlmudxW3eJFHDOQATVxjbcTbM6WwNpF5kpKd8Hmo0aMxkqcsT2NXrp/OcpNgE9VzkCpYltLGeIBYZ0Yck8hfqOuafKgTOakl1Df+7gQpnlie1XrcEKDOCpPIAGc1q3rQSuDBAkIA5CEkE0+C7iMXzxhXAwBjIP40rDuZEs4iwxBK552gnj8Kngv7Z1G5XdD2BwRT3ilM7MgUIeiqORUcenea5O3a+eSvGaAbuOeSBcDAQE8CnC2R4HlAwi9SD/SleyAYEDJHTNTfZocZMQYjkgEjNWl3E3YqrFGxGGAPQZpZbYjKEIw7gHIIqc26ZBjQIPQ8kfjQUcMvykqe4HAp6BcpNbFVLBAVAwABzUtvpMsxIiQhjzwOa19Njimd4pSCh5BY42n0rN1LT5ba6dbW4YAHIKtkfShWYrsqXVrNaP5cuUP+1xTI4XcEKWI68GocM7kXbyu2DhznAP1pluJHc7JXiXkfKcZo5UO5P8AY5UYnzpArHoxzUw85VIWeQegB6VLHvddpJYDkZPenpGSSNyg9OTRyoOYpFrtfmW9mAz60Nc3rEE3bgZyeBzReO9uxBKnvlTkVLDcWk9oWkMokPChFz+dHKO7Fj1G/hyY7p89Bk9KY+vasrANdgnPQjNNwVUZPI61HdKJyuwlCOpGDmpsHMW4fFWrDh5Y5E7ZUg/pSyeINQYhiIwQcggnj3rMaHYpJc/jTWuSIgAMkd/WixF2bMfi/UYST5EUrYx1Iqwnju7AAay2Ec5DZrlZtUeMBhF5gHJA4zUp1eE2y3DQuin+DOSPxGaVvMNTqf8AhYNyjjFiXB/iLcflVqH4iBSBNZHPfB4H41yMF/FNhkBA7hgR/hVnyBLGHUBQ3APXNNXY1odOfiJb7jm2nU+gwaefH1irlZEmiA6kjP8AKuSmiFupyM46471WW7tS4RiyEjOSKLj1O+/4TbSHUEXLhT1yvSrcPizSnQMl8oUjPzcV555MTAAFiOoyMVA0KbiCike460kxXZ6rH4j06TBF5GQechwQP1qca1YNkJdI57YYDmvJk0pGBZIUUHnCrjmmGBwQX+U9xnP60+YLs9aN3HJyJ0Bz0JGP51LHNGePNQ+wIryAgxZYuwB54Y8UyKZ7hyYLqQ/SQjFPmGtT2jz0UAZyf7oGaXzgTwrAHgZFeP8Al6jCpzeXioRkN5mAKWG51G4IiS9uHK9A7ZxS5mPQ9cW5XcASc+mKU3UZxsJI75XGK8mF/rMAwL2VlBwQBgD8amXXNUTg3bn1B5FJSfYFZnqRmi+UB1JznANP+0IASQM+5ry0+ItVAKq0bt13E4I+mKePEmrqQTKjj0INP2g1Y9La8XeARgE4HvUhu9qkhVZ8YG4V56nie7AXKRkjk5JzU/8AwmEqYDxFx2AOcUe0K5TuPthRckY+lN+0FsHpXGr4yQAlomI9OeKjk8e2iPiQNGR0VgaOdE8p24ughODmnfb84BGTnjnpXJW3jWyYB2BYHoRkY/Airi+L9IOf3gB79eDQpruKzOibU0wF8mQnP3gQQPwpY73cwG3A/vZrnm8S6cOfOJHsc1Pb67YyuD5wIz6inzD5Togy9ckH60vmoMAsAfes9dTspeBcgEevantIjjh0YH/aHNPmRNi6kiPwHBP1pfMwSQAcdDWcACxKkEkdAelDGRMBSwJ79aakKxomdAuCFB7UwYOT3rM+0Jkbnye3GanguQSQGyeo+lMdi4UBwSfamlAOgyKb9o2kBgqg9yeKcsyE4JB+hpXFZjHQbScYFR4YEADI74q/bwvdyrFDgyEZAPfFaD+Fb9gSqgDGSeMj8M1qoXRPNYw2BZDhSeOgqS3v3tiC5KoMEADNaE3hzUoQSI4wCOBk5NUJ7SWEhZomDDkk8fjTUXEnmTN618V28mFuFCg8FmU/40y91DTJBlYo5STwcdaxk2byXA24FWYYLe5BAlMRJxnbjmtFJsiwjX1o7ANpuR6pxTT/AGdI3NtMhxwATzTpdJurfJRGmjHfOc/gBVeEscjJ3f3SMYqdUWkiQwaU+QUljPq6k4pP7IsmwY7koeo4I/nTuejDJpylQCHJA7HGcVIhUtWtpA0OpiMHoHJqYT3+TsvIJwefnIwaikhiYAiQE4yBxzUAWNgCFVh0yKdw0LhkvTgS2UE69cxPt/WlMVvIuJbB4xjpHJkH8apmCQnAiYgDPBx+lRyRuPmzJGOgIbGfwp8wWLz6XaSLhHkiHTBXOPx61FJoRKEQTIXPQueaqiSVMBZ5VJ465z+lSLcTjO5yD0zwc0XiwtYH0G/TJKKR67sfpUMmm3USki3dh1Jz0/SrAvbuIhopRn/aGc1YTXb9CMCNlx91icUrQK1MpY2XhwFHfNKcA8HPoa0n8RSxZM1jHKpPVQDj8DVWfUbS5yfswifrkcY/CoaXQSv1K3mYyDyO2Kb5vJAPNOSaBjgNgk9CKcIInBIcZz93moNE7kbfMMjrTOeBwT3BGc1OLUjJUH86YYmHQc55pWGRbUOQyLj/AHRxSGNDnAx9O1OdhHwxwffvSqQeOCPUUWABHkA9aRoSSAOPwp4dRxkCjzABwcn1zS0AFtCwyWUex70nkEYIAP1qRZ0yTnJoacdQCTRoBEyYzkc1GQRnA+lSNIOSKT5eCCCKoBpQsOhP4Ux4AGBIyR0OOlWVJGCTkY4oZx7H60AVCpz0o8oNnPAqcuCRkZphbJI6HtQAghAGAaacKSARj2qURnkZ69aaYBgDOMUAMUqc88dKXaCBk8UGEc4NN2bcgHNADwCO+f60jSFMEjI9hTFYrnnIxSiXdkjBAOOlACmcZGCRn2IxSA7sg9QaeZsgArx7Chdjng4OOlAERX05o2+vWrCIMkZAB9acYQeOpoAomM5J60hjLYAHFWmiAJwc/wBKiKHJOeaAIWtnIIA5qB7KXBIOB7dqvAHIOOaOeQc4oAzvKeLAIJB/iNPDHgc5q4VBxkcVC+BnAAPrQBCUcj5XAPoaUBjyQQafgHk4J9aUEZA7U7gM+7yTz70ocgkHFTLgdgR9KUhSMkAGkBAVYjgc/SkMbDBIzU4UeoFAyMEjNNMCERkkcH3qQoQBjrU4YkDJyKRsHJpPUCuB6jBpCSM5OKlIHPp6U0xqxPPNAEO5QcBwSeuKr3Vsl1EUYA54PvVxrYdQefpUbW5yCelAHH6h4NMzl7d/JHcgdT9K5jV/D2s2CklI54sZ+UE5/GvWBAcHDE+uaZLaiQFXGUPGKhwT1A8A8+6NwSthcpOvAwMgj6VuWV1JIg3q0LDqrLg16dc+FbSVi8Qkikx1BHFZV74cnAKkRyqeAcYI/GsnFkXaOOkljJwGDA9xTcAsAhBBHX0ravfCoQFkQq2OT3rFmsHt8gluO5NZeRoncbIgGTUO3GQRgUCUrkE5FAcMSe5pq5Wwi4yTjkUpAJJIzmjJwT0pA4Occ0xDWAAABz6+1MKjIIFOOBnBwaaCSAeh9KAG4BxnrTtvtmjIBwetOHPSlcAVRkk0EHJBwR2oII6jFMbHAIOaLgOwcAg80ZIHNB44HNMYnoBzRcB4cEE44HHNPUhOQMZ9KiyBgHrTsjjJwKq4DLiRpHUNyo7jtVQwtGzmJ9i9cEZq4cZJHJqJkByCc9wPShMAt9ZmRTGxBI7yKRitOGd7gAqEOBzk4rIeFZCAxyM4wBVSUNEzEEqQehPShlRk0dpDFcyxgxhSR75qwtneNghCQevpXA22uXNlL5gnkjA4JQ4zXRaT4nsL9FD3dxDJnBJbjP0oVmdUaie51EOl3BUOIWI7EjrT/slzGpV7ISnPIDYOPypiWsLRqYr5mJGcs/FNP21QRHfAjspwQPxzSKuNZYkJLWMqn0Kg4/SqN+kV0pzbSRED5crjNaivqYJBu0YkfdHQVFPY6nOoBdXJ75Jpp9gVjiL/AEm4O5o4GOemcDNZckVzatEklvIBncSmCB7Gu+Ok6mjEDy/dWJH86ilstVOVa0ilHoGP+FWnYzcdbozdFuLCYBLiRoe21CRit1dItWw8F6dh/wCehyaxZdEvWzttGU9wDkfnWfLot9bsWSHyiec7cnNZtXY1UlHRnRXWnmMErPExH8IYE/pWa8rcjcWH1rDWe7gmKTQSBRwXxwf8KvQX9kqlWlKMecYJB/GmkHtOY3Zrjz23uQx7kAf0ppNvLhQhBPALZGKtGwtrgg21y8CDOd0fX8M06LRbe4BBkmlzwc8A/hU2OczfsZiY7HjkOcHac4oMcxJImVQP4WPArpLbwykagICg7KuBVmLRLJQxlt43I5ZnfGaLEXOTSW9GNssMsQ4JUgfzNVtRupmIgDAD72AQce9aGsWVlLdIkAjSDOG2twM1q2vhrR4IQVllllbkKgI/yKdrhdrY5vT9EW8Yy3k1w65xxOUwO/ArUtl8L6PIUgtIrmVurTSljn6nP6VtNYrBGANMUp2L5J/nWVcaJbyylmjjjJ5GV6flVJWJbuaNpfWpUGC0t7U5wCoBJ+hNW/Ol3hxcKrf7TACuffSbeDDROGPQ4BGKemnRhS87MFHTJwBT1KuaNzqSxOd/kSOerZJ/yaQeLEh2i30hSQcGaVskj1Ax/WqdvdeFomYOWaUcF2JODTpta8OxqXillKr97AJ/pUD5h134uvzg2hlRh1Vo8H656frVKXXNR1VClw5CNwRkHJqpLqMF9ORbNcmAjIDRkZ/H0q7BIYOEbYO49aBEcOlygAyMxPYn0qT7MuSpBJ+lXBcPgEuW7jJzipZLi9kTIQGPH3gmAKAM8WygEFTmonRF52AkdDUreYSNzggfhSQzM7sPIcx4/wBYRgfWoAqNKBkBGP0FWtOv70OEt7WVzjAZB1/HpQtqk7BzLJHG3GNnX8e1WBpzQxlYp5wpPQHGPyq9egti3dyavZWbXUtkwjGPmMoyPwBJqnF4lvsqZAoGOR1x/jTf7B85S5lmlJHRmJxSNphjABTcAOxzS1HcvW/ieJ0Pm6kkJGfkSLOKxNUvLu8mOyZniJ67cZH0qYXc0JEa2buqnAYQjj8etPTVDvIFoWbod+MA1OvVlPUSCEkACIKAOvrStAQ2MDOeeegptzqTqCfIYnONkS5/lTYmv3+9YSoDyDKcZFAzTla08tI4IViA5bAySaNkBXAjVT6mqarMwBkATHYDr+NSpER8xLNj24oIHm0TJwQT2wOlRtaXaENbSxLnrvJFOEoJIBP4VIHB6Hn3qtAK5g1NsmS9BJ6hQP51LAlwMHzNxHUsM5pxE7kBFGCcAk0SWlxaMWnuIzn7sSHOPxFFh3JJI1EZkldFIODnisuSWynZwsqSoOCV5zV2QMwJYYHUbu9LBatLICseT1G1aZRmRNpKMDBpkzyH+IEoo9/etSBoduZZTADyFUZIqdo8MUkjZGxkhhjP0FRi1iJBbgdwO9PUggk1powUtru4UDsRipLDxXEkgafU443ORvZuc0rWkW44wR2BGaqnSLRpC7W0TluoKgA/lSux2Rut4tMkZCavBKh4OPT61Wk1uBlCxzWpIOMkkD86x30W12kiBEf/AGBgD8Kgm8M2N0gDvL5nXCkYNF2J2Rvx3t5Nj5o5AR92Ehv1FVbu4nVgZICvuDjNc+/hSwCEAyg9wrEE/lU1jpItADGsgQcDexP86LsDVDLIVAQDPOBzipRGoyeAabBAVGSMCpxbmThRk9jTRV0V3JGeM1WmnZcAKWOe1X3spx1dM9MDk1G8LRjDAE+oHWqC5AszkcIcY4HYVbgtrmZQ+FVT3LVWBOSADgeoxmnrICAsrbEPByeBU3GWli+YgsDj0qNrckkE4GeD6Vq2OkWl0oEWqwA56DtUOq6Y9mpKXENx6bWxRayuK+pmyWaRkASmQ4yeMYpqgxjLEEe1RBZgfmkj5OAoOc09Y5SxyMjtipuMc0w2k9x2qI3p5zhB6k5zTngOCA4DDsRVVgeN4DEnnHHFSBO92rZycA+tJHFZXTENE07DjCnAH41Vl3SOUSDzVHPXFKt08AKsgjXuc0FK4/VdPntUDAGJAMrtOSBWXHNLcAMDOV/2icE/jWxDfoSpDEsehAPJ+tLPK8znJJA7t60coamY15d5KfZYCh6uSd1VppmjkBMDyg8fKMgH61rw2pmlIBAXHXNS/Z4kyFYse/oKqwmY/wBpTC/uzGfRhjNRG9uHd1hMlunTdjkmtS6uEUqhTeQP7ucfjVSScAABHJJ4AQ4/OmkIiXekZ+Yux6lupqqLSeVisUrh2OcgZI/CrLRTMAHRkJHQDp71NDG6YaNmU4xuHelYC1pkltbRkmJ4JE4e4Y4LewHcmtE+KQEFtZrJDb8gseC2evHesJtPLyGZwCw4DMen4VItqiuGLqzAdATVp2M7Jl64voF2oLoEEZK7Qcjvn0pba905G2Jd2zHGdoBH64qsLWJSGeSIg/wIpGPY1dhm0a4mSKeyGzoQg61aYWJ5oLe4ceVfxsMD5VkBxx6CtaXw9p9hardXUjsVGQIZP6Vy95a6dCx+yWv2ZSTt3gHJ79Ky2tlhkUmRl7AbyRz7GjmSC1zsf7WFzh7S9mtY+hJbJI+hqR7228sk6peTyY6bcCuUExgUAShQeACMk1JHqaJG5J+YDoT1qOYaVjbl8Q20UmLee7jc4DKsRAPqc+tWRr8RjkEccgYr/rZG5/KuOXVEYglSnOBxkk1bFvd3EYaIF89FJwAPpRzMqx1Oi61dxRTGAWoDHBmk5YfhUM0c084llv2uD1w2Av4AVgRWWooSEtHIPJ2gnmtiG+KQJHPatZOowZJB973xSu+oW10L1xK+AiypER03DAHvmoNlvLMBBOt26jJAYDnvVCaSK7lJmYMgPI9au2VpDKpS1iQY67QBgUlqMnKBSfMdEUn7qHJFQLb2SXJYiWcdSkj5H/1hVr7A8fzMAoHc8Ui2akkqyMW64YHNWA77Xb4AjitkUdF3kn8qnsbpLZizpHISeN65AH0qq+nLDlyIkH+zUkNurEEBn54I4ApK6YtDWvNatHASBAJTxgAfyqKK8Eo4CoDxhiBmoBpVtA5ldPKlPcHJPvTLryHhEawIG6mTPNaX7kmja6hHpconWWESgY2bwSfoKsHxDfy4cSFFYcKQOK5qOwtvMRymX6+bn7vtjvVws0svlxOI0A/1snIH4UuYNDYt7pp90lzMXUdCT1NK+pROpVUR0B6kEVn3k0a26Kb6KcLj5UULg/TPNVGM8ykxROwHJYDgCi4aHR2zw3gLJboET7wRscfjWfdajHuZLdC0ecFSen41gl0LgOAT70kk5bAGAF6YqXIfKbguJVjBDeWvtQt21wCBPIRnBIOK5xb91kBZZH424DAYHrQmUZmUspJyRmkmx2Ootp5bRy9tCksp4y/NWjeTtDi9jhhDdFjABNcXJPqD7glyyJ0GO1QfZ7/eMXKuAMszjP5c0+dk2R1inMhBcJGTnPp71aMlnbKEV5blGGHAcoCPoOtcsZ54ljXz0kJ4OBjH4mkOpCFGHnAy5yFJ6j60KQ+U6wzFYdsEa20B5IC5JH1pg1F443iNtHKDkgsM4P41gxawgwZJJAAMAbvlz9Kvfa5JVG52cds9qpyaFYYVKks6K5PJ7AUIHJyBn0FSNHLcBRAgkbvnpT3tb+1hBdYA+eFD5J/Gs3qVcYqs8u07hxkmraebAA0UoTA54zToLe9vNjXs0caDoBjCj+pq1PY20RBSXzgeB8wGD7j0q1EllFrm7lBInAB6kKBkfWq8c8Vs2WTzQP7wzg+v1q5KjJknaoHXaQf1qjI0DMdxBwfWk7gXU1GRogikhMcZxj8qp+YqMCSQN25gDgH14qYODGSjRiMdM9SaitYTIzSzOgUHO3b3+vah3CxJNfpLgQoig8dKjiiRpNzyTKx4zGSM/wD1qsxyxMGkwBg5GAOKcNTgZg0rhgo5VSBkfSmvMAWKCPbsiYFeQzNnn1PqahFqgZiG8sMSSSepPepJtWtFy6kLGRwGPSoIbu2uZ0RoZZg3QgELn609BajpIVlULvaUDkc1GZoolMYRlYcgk9fpV6e1021JAJMrHLBZCAB6Zz1rJj09Ly6lKB4oM8ZfLAUthrzI7iykuMvJJG0Y5VcknNVxaMcP9mMx/hUDgfnW9b2UVqmVUkKcjcM5qzBezzyshighQceYRyPwo5U9wv2OUn0+7bBe2CBjwMAZ/AVTuPDUUqiW7slkA4Cynrn2716Bqg2wh4YElkUcO5wAfWsSSKeUj7VEhZuRl85H9KHDQL3OatvDFlZQMht4GkYdGAOfbHpQujxBwgjhiQkALEMEn6CuofT7DT0jLQLDK4yBFmQn8eavwpbBAUuYohjjfHz+dCgO5y9vpkazlHVo0Ucsqk5Pp706eBIFGEABOPmGM118VrBNgHUoQ2PQDFOHh9TlkvYJh1PmEED8KfsxpnJGCfyxtI29AVI/lUsNnEFKTxtKAMjPGT7mun/sJEYM8toAORtYD9aSW8tFcK8Inx8uEICn3JPahwsTdnMWtikkjFVCEHIUHOPxp12s6q8T3sRRRkQ9SPxFbogE7ubeKMRZz+75x7ZqimkM90SLJimcnawGT9aFGwJtlewu7dLMieJCy4UFgflB7n8qsQIbwFbSSZwOTtUhcfWquqNcOjwNblIQclE+9j61n2Wry6UdgeaK3xkRLk5Pv/8AWpXSYWubNr5SSFJYi+DgKGxk+9QfYdT1fU8QmOC3ixgSuQMfTvVSK8lvJ5DPcxWiLnIAwQfcnvUEOptbOPNcnLELk9R60cy2CzOquIrbyBa3cElwByztNtX64FYsQ06a4aCISW9oMhpZBuAPYA03ULky25E8rRgDI28k56UyyD3FmJX8q0gXgtI3zMB7dzV3Eom21lLJp72li7zxScAyDGfXFJp+hXdjAyHYEAJKyDOPU5rJS+izhJriLB4aMkNkduegpYNWmyEl1FrjOcRB8MPqe9LmQWH38LybfKtkJJwXAAA98VUvdEjjVZIt8kpHzO3P5e1a9p9vuIiYkiSPP32YEqP61EurW3nFJ5AiJkeYRgufYelS0mLUhtdFBgjeVGXbwWQgEiqk2k27X7oEzCAMiVs81qx3MKsJZYllj6qXOMDscVnecZr2V7VwHJwAozj2ANDSGkyGXQooiZ4lNyOghTIAPrUTpPGFEmngoBnLAjA+lb0El7bW0jTxsT94SsAMEe1UW1C+vpBFIUePGCW4yPwqXFDVyhp8L3as40oCJQWDlxtP4VSa1uZrsLEkFuWPIGSB/wDWrqbS3W1QqA0m0cRp3pfsjtiQIImOScdvxNHLcVzmhp16JijyRll5yBgf402bTU1GERG8M1zyPIjXCgV0en3Qub10Xl0BLOwByKXTje2slyY7SZxM2FlkjA4PYZ7UuUNTC0/w5dSJLbIpBUBmC+nYZqtBaTzXjJbQiB4zhmkAYcdeDwfpXS3v+gOsUttOtzNyGLgDj2FQmwuPIaWKPYSc4znPvT5Ug9SrFpc+xobDTGd2PMzrgEd8ClXQLmKT98qoQcsCegq1bXuo7VSVZHj+78kmAK0/tFlDbB7qfzXPHkxAkj6nvWiimS7mBqlrFYmN/PWcyDK4XgCqqOltaO8d5LFJITuQjg/hW5JeKgWcokUB4HngEn6DtVVLZHczrKoz2AyTms2tdBrzMu2trmQny57REkwTJLIQQPpWjp2liKVnS5SeUA4YNkEdz7VpLpdveW4MTbnU5IAAz7c1LZaUbW3nkZ0hfsMj5R6VSiUZlt4eivZ3ubieOCVD+73N8ze4FWPs4ub1FZmZFOAuc5HrT4o47dWYI0kznPmFug9qVb+Szcp9jV8AZKn5iD3yeM1poiShOwn1tHK+Vbw/Lz0I9/ekW0k1S+ldQ3kJnCt0Hv70sqTT3QjlgeKKXOQSCxABxgDp9atRLDFaiCKC7Zs5VWONx9MVKV2GxfiF8IkNtdvtj6rlUCD8uaiu4La9YtqMkl2ccK7gfjgdqZ9muo4iDbSQJnH7zvUSahBHAsb22+foTMmQT/hVbKwLUpzadCsRW2dQGHzIo/KrccuoyRACWCGKNQOI+cCpp5IU2O0YQMchlXAJ9h6VZt7iGWRAsqiQHhMZz/n3qLIDLMTyhZjN5r5wPMBAx9KnfRrTBKS4kc5YJzg1q3bFcPKgkAGMkAYFUZZYvs5kKYcnOAcYFPTqHoZsmgmOYF5WKqQSoX5gv1rejnglKRwuRCqjc0gwQfT3NUU1gOA7OsQxjOeuO9V3vBdSCSKTzI8YBxyTS5oorVmpPIcCNDmPPJUZJFVpdOiuIyQ8aRHhjJzn8KYLwSgpKSAOu0Y4+vrSSCDIkRGCHpuJOaq6YFi0uBYqYrVIpQMZBGRS3METyGR1VSeu0YGajRzACYIEEZGXkYcinrcLOCFG4J1PpRcLBDajJcDhQRz2FXdNhjMLSyOscZyys3c1WiKXWQsxBUfdUZBqKezgfJkeNSFwA/cegFO3YDQjvLadisc6uc4wKkls3mfBl8oEZB2549aw1WC2DPFCkZxgEDn8qWxupYHZTIxDDJOentSuBdj0+2ExDk3Dk7RJIcAfhVj7GbdjETuBGcA8EVUExUupAIJycdzTo3JIJJJxjBqQLbSBgFBIJIAwM1bmuL1VCQSEkAALu4H+FZUOr29sSzQMzA4BJxmpl8S20WS6Zz7nIouD1LaQzOAZ0Hmn7xWg6dC7BmQgAckHGKpnxlpWdrG4Q9yY84qld+OdAthKZvt10wHK26kbPc8/rQmgsyfXIYkjEUTiIkcKx5A9c1zNzqD2oCtcLGsZBye49Pesm/8AEsurvK8CPZWyt+6Eqlmcd8ntVN7O81aV3iEbMFOPMGVwO9Zy30KiT6h4va8lFtGwkK/MWVcKB6D1NZN7badfOlzqN60kufltwvGPYDqfrSx6hqsFqxWSCKIqclYBnHQnnpTLWydriGc6iHdvm8pYhlB7msKkbouL1PSvh7qUdjpkF1aBo7cMybWOMD1wa9R0jxNBfu5zHJCgH70dj6GvLfCsMKeH57vUAFs4iWRWI+c1l6H4rbQ7i5aSJpbeTJRB2J7Y7ACvwzNsdLAYptNas+hp4X6zDRansmpeMYZIHSziN05yASMJ+Zrjr7W5vssiTWKJ1yFlzjNeVa9rmoa1eF4pzbAkBVjJGB/Wrumm7Yw27XHU/NKwyTXwePzfEY2pvoux6lDLI0EpMsajqTxKVQAoSeMAf561wWu6EdZuV/s+J4L4nCmI8g9ifavRb/TIDeQ+cHFkPmllIIBA7Zrn9X8aaRpC3UejKkdy+QZ5WBwPQVwYalJy5pM92jUcFaEbnn2syeJvBMvlSi31pDGGkUDaV9vrWbH490HVNkV2H0u6PBWcfKD9amvtfV2Z3k3MeSSck1iajb6Zr0ZW5gR17lhgGvpKSpyeqOpU5v3nudGmq2dlpd9aQX9tO07KwMEobAAPJIPB56VhP4wtLQhZI1AHylpVBB/P+lec+IfhssMzXWjXDIOWMSvjYR6etczbeKdY0yd7K+d5Yoj8rTKMk/1FfTYTCRqK1OZ5OJq+yd5xPYbyfwr4oDJcxx2744liAjY+/rXG6xDrHhNA+n6hcX+khjjD5dBWLba/b3IRgkZnOSSB938aux67cLgRygA5G04Kke4r6DD5c0/ed0eJWxlKastGUL34lXkMBlS5cgEZHcj+tV2+MOtWUoZLnfGuCAwJNYviWxlvGeeKNUc/MyocAn6Vwj6k7FhPGYps4Knpx2/GvchlmGkr8h8/Uxtem7Rloen3vxMOpaxBqc8IjvogCJYhgEehNdJB8a7W4VjKht2xg4Gfx968Kmju44RJLEyRSLuVgeorGudSnjcKMkYAz0xW7yqhLoZrM663Z6v4/wDiSl5ahbW7DFuoQ847gjtXIaUg1Jt4QIhGCeSWz1JFcfBam/umZwQ74yR3ArvdMZIIkIIiXHBA5BFd9HCwoLlgjz8RiqlfWQaz4eihsJEwHbI2soyMkdDXi+u6GbC7kjm3Ryk7gjZB/DtxXtd5q4vQYCQN3TseO/uawtd8JtqdmJZFOCSRng16FKpyM4Iya3PKoWMK5kAO0YBI4IrEvdEW63yxARSqSwA+6R/jXY6lo0+nSoCgJAwQehHY5rKyUwJF5zjIHAr1adTm1R0p8yONTTyjFJVw3TI6VBJa+WxABIU8H1HrXaMIZmZJY8qRgEDqT3qu+kxtFIiShCFKqMfeHfnsa6VU7k2OSguXtZYnI3jOSM4/Wt+zvEvI2IYoGfaWAzg+lRSeGN8Rc3AKxjnjBz2AqpcWNzobRFyyQy4dGPGce3rRJKasNo+iPhT4la9sWs3fc0AwVPGcV3+q6ZHqej3tnImfOjyrE8BuxxXzP4D8VNpmvQziX92QPMUjt65r6i0K9S+s4pkcPG2MnOQR1r53FUvZT5kcs7p3PjTxLNqFjq11p93dTE20hTaVwpGfWs1HIIIGRngV7V+0X4MNldJrdtGfKlP71AOp7GvEMEEMVwSBgA17uFqKrTTRrGV0aKEujISCWHBx09sVduNNW500XKmKJ4AAFLbd/wCHc1kwzhldHG11HBBzV+G4EluEYEBeAp7j1rsLWhY8L+KLvwZfrcQgvC3MsLDhx/Q+9fUfw1+Jdh4rjsxbP5YOMx55Ddwf8K+TLyJJEZgrHI5IOK2fh/rtz4d1uO8ikMUaFSzKOQo69fWonHmR1UqrjofdGsWzT2waI5eP5lwcEkehrZ8JeLH1GSN5psSJhdqjG3Hb3rjvB3jmw8aWsZtSA/lAlc5APt61Ru2n8K+KXQgC3lAlIDZx7gDtXzONw6mnfcWIpqcbna/EPw8J49RQArDfxYGDhd+MgH0ya+K9XtW03WLm0BCzRttZT/CRX3nYXUPijSTbO6mQxkxsSd27HFfGXxL8LXlp4n1EvEYJfNOdwGSo708vrOX7p9Dgu3Gz6HCnetzImcyE5HtXYeG1hmUT3jOOCIwF4JHXJ9KxI9KdUaRmG84xuHJ5rZj068it0jSRwpBJUjgZ7j0619BFXZkbT60kkQgjAWLJJ7c+tOs1eRhI5baRgH1rEt9MukH3vkUgMpHX3rptK0+8cKEQyy3BEcMYBJZycAAV006bqSUYrU0jHmaSOq+HmlnU9SvrI2zXdzIiC3ijBLbiTnIHavq3RvhQ8OmRf27BHdSmIKbVUAEYA4GRyTXa/s1/Aez+HXh+HVNWiim8RXiK7sVB8oEfdB9a9oj0nTjdLN5HmyZzuY5A98V9jhcFRoJOabZ72HpKmryR4Nb/AAP0DUdEaHUPC2nW1qwO2RYsTP6HcORWbpHwS8HeFZRNaeHbW4uVP+uul80n/vqvqO5s4b9CjoMEY4AGK43XfC32ZnXaAn3l2/1r3aFWjJ8sopHXBUpPWJ4/rvw58FfEHTm0zW9CsbW5IIiu4YgrKw6HIFfM/wASf2VbrwLcvKXN9o7ksk8IJwD2fPQY9K+w9Q0nnIQbl5BA6UW2qMsJs79FuLRgVZZADx9KrFZfTrw91CrYOMlenofAC+D7SAIYbeNyBgHOSB/KtBPDds5iDRuGYAbQoBBzzx6Cvpf4j/AiCZZdV8NMqq2Wa0HAPrj0NeE3lvc6Zepa3SPFNEct5n3sZ6fQV+f43AVcO32PArU5wdpBaeHLeGAkDYOSSQQcf09sV2dhrt7YQwtbXk4RNq8uSdvc89awoJRcRkk4DfIVJHJq5FcFHVGBUjjB7e1eHKUlsc8JyjsesaF8SLuztkMgXUSpIDXEpUn06A/yrqtJ+L8STRRXmnmAO20SRzDavuc84968FfVfIcGJGIBwcYyBjrVl9YF5C2Yw6bNxwR09cd/oKUMRKBvGr1Z9gaZ4ptdQjT7NeQTqw3DZKpz+tao1F9vJBJ7gj+lfEtjrUds8dzGqyMCSnl5G4D1I5xXr/wANvjlpt2ltp1/BNFduxjV4UMmSOgI69K7aeJjLRmvNGWx9IW94moWL2l4iywSKVaNxkEEcivDtd/ZatNR1+6uNM1BbKwkUvHBjOJD0B9s+leq2t2EQZBBI4BGCPwrYsdQPmIS5weGAxkiuzlU1ZkNNbHxp4s+B3irw7HqDXljCLaFf+PgS4DZOAFz1PtX2d8INEj8LfDLw/ZJHsPkLIwz/ABEcmuE17wD4l8V+IoLe71eCXwwsyzGIgbzjkAmvV1kRI0igAEcahVz0AAxSjTjD4UF29zUE+TknNS+d6nHFZkcxwc/l6VOsxIBz/wDWqibF8S8DJp6yjnnvVBZQe+T7dqkEgzyMmnYovedgE44HU56U4SgY6kVRLvscoNxUFsZwTiqB8RxLBDObciCV9gLPgqR1J9qViUrm49wIg0hOFUbicdAO9PjnjnjV4n3KwyCKopcRzhlilWYEYYIcjBpLK8gkAit0KJGSDlMc+vvQI01cjkkfUU8OeMiqSzEEEnJ/lUqyg9QCTx16UAWgw6g5PehWxx2qAOOccAc/SlVieSaALAkAzg4GaFc4wDyTnmoNw5IOQDzSlyQcHB7GgCyHxkk5HagOcjIx9Kr+ZhiT0o3EZ55Pc0AWd/Bzkg9wKd5gHBOB04qtuAyR1PGacrnkHqOuKALO88nJFKHxnjnrxUAfIwSKXeTgjkUAWAwIOcE+h9KXcckg1XDjkngntTt+MAUaAWQ4OM4JoDkgnOOarh+CCMZ9KeGGcEYI6UrAThgM4GCe9ODeh9jVdWIJJbIPPTpTg4wCQT9KVgJw5zknAH605XPPPPrUAcdCMH3p27GckAUgJg2ed2R6+tP3HGSAR9agVsjHX1p4cEcn86AJlxwCMnrx2qQsAMHiqyyBiMDJHBwKfgjIJ5PIyaAJVICkE5PWn7gSADkVD7jrSGQcAHA7e9AE/Az2PXBoBOSSMDHU1EZAcAkHjOKNwYFgQBjqD2oAez4xz196bu5IByO1MD7gMDAz+lISCTxkUALI2BgH8u9NLdMjOKHPTjA9aY2Bkk4HrQAF8BiDxwRUZbPINMZySScYJ4pGb0GRTsAjuQCSMmqzMeDkAetOmclQQcgdRUJcdCcGqWgDW5yScjsKidc5yeakORkYyKjYngEd80AQGMNKgzgscDIz+lcv4nl8qe5AclwNuGXGDj0rr4FxIS4YZOVIHevPPHl8ILyVgMGRjkkHOAD+R5FD2Kgrs5HVtWWwidy2BjGfevAPEutSeLPGEUYdhHA4VC5yHkznPvgZrt/HXiJhvt0bLyArjOcZ71x/h/QwvifRUIOHJkIxgY2n+VccpO9j0FFRjdnu+loI4IEAICJt575OT+prbtjlQTwc1k6ehCrnk4ArXgACE46d66IrQ5mtbluLJ69KuRqeCBk1WhA9circeQAcdK0F0LEQI6DNWoQXYL37VWiI6mrttGRlyPlxgfWghltAMADk4x9aoahdg4UHkEgip7i4ESEA4P8AKsaeYsxJJOTkD3oElrccNzsADuPvWjbRBVAHAFVLSHbuJIJPIFacKYAOMHHahCZPGvYDn3qypAwSc81CmPrUqnrTuSyUE8jOTTwcgdqhB6kEZqVACQOtIRYRRgAHirluDuwTnv8AWqsQO4DHHrmtGBMAEk5xx6UATxrjmkfB5JxxinKCoAByPeorh9qk9TjHFQBVkI+cEcEV4r4xjWHxTdKeSTn8a9lkb90/OTgYBPPWvGPiLm38WT4JJcbj+VZV9YM1p7kVsqiMFSuPc8/lVkXskIwgVh6N0rm4JyhEinkjrU/2x2zlsD614qk0dZ00WqyhAu5QnqCami1cIpEgYjsVNclHcNuLBjjpgmpmv5cYKAL0z60+dj5WdPFqbMGKF0B4wx6iqtxGZCz73bI5APX8KxYtVYELgHtkdquQ6xGgJc4OeRgmqU77hYb5kEriJEkBzgB1IwaddWlrECftMqEdQQOv4Val161ZQBaqT1D7iuD9Kxru6SZtwJIPWobSBIilvHtXJtLoEEAGRk5Htg1n3Ms028BBOSckHIz+VWHjDByvJx0zVO6iuIWPlsAf9oHii5SsTIZpIgPMaIgYKqxwPbmon3RuCjkcY5Oc561Vtr+cTGOaLBHRweDV9ZFlwpU5Iz0qX6hsMiu7iJgUAIJwQD0FSyXV1LhUO3ucnGPx9aiOI8kqwA9RilWZeCTkZ6Zo1Bmk2oX2n2qSi4VyORlgxP1Fcr4x1m51mHypZYkkYBiYztHfjNaNxBaXLETu8UZBG6NsEA9f0rm9FtLDX9al02aRRCrMEeRSQ4HQZz1xVxVzKTsS6fPGLWOP+ylnlT7sqEBlP1JrrtD1u2uoDFLYBJV+UFmBycd8cVit4dFheOlpEwUHa0m4kMPXBNWIbMQXYAOHkbBOOh7U3oSmWLmW7kldIHESg8ADGD61DE2rb+EF0FPJBwRV9Lp0DhgGCkg4Garr4kEMjIFjORggnGKzuO7NC0uGkIimiaJs/wAXUVmajPGHJW3MrKSM4wcfWrg1ATKTgEY5Oc4/GmmZQAQcjHWhSaYIx7WMTz5lMlsAQQ4UOc+mPT1rWsfCtvqUcrJq5jnJ5tyxGfTA6fpTJJxPyiZAGDgdB60trDH5gcEI+eGzg/nXTCfcHqZ+n+ETYaszie6Wdjjyp5CynHcVsixe5nEJkEAUfMWGPxzUd7fyvKpcyNLHwrqMkfjUf2ifDMSQWHG6tFKIale88MTyF1t71kIJIfPBH0p+k6dd2mVub8XCHjBjxg+uavQXJyu8jPHGetP3Dzi4IAPOM9Kaa6BdiQ28hYo8wBByuwEZ/CtBLVVhczsUcDKDbw3/ANesy4glvSRG+xuobOOB71J/acSI8Q/0qXbtJBxsb+tVckRr555vKijjJH3ucEA9+amW7a0kCeWJYx1DVixyM2pKXTBxjeDnNaENw9xI6um04AMhYcD1x3ouNK5ea9tNpd3FonUggkCqsFwmoxSCCQyxqcEg4Bq5LZRTQhI5jK/HzbQQfwqGGOfS8Ca2VUYnDL3/AA7U20i/Zy3Io9OCAsAxUcnnOKX+zrC4RnM0aSNwUYkMP6VpJNDNA/lvsYDGD0qhcoiHcBuHqe1S2kZ21K1tAli4U7jGT0DE4/E9q0ntYxGXjJKgZw3BrPa5i29cAfpULXokJBYsQeue1Q5JDszSa7ljhYRJEzEY/eD+tVYbuVCBcOhPULHzgf1pv2wKgB5B6D/61MLRSkb0ORyCByKXMugWZrQxLcABJQCegYEGrcmg3iRmXbGydCUbJ/Ksq0mgc4eUo5BUMDj/APVVtnFngC4JIHADZFWmgsQvFKjlTGQPU8GkcsFAUMRnGMYxVlNamdSAySDod/cfWh9cnjBElvC6ngA54/IUE3ZWKMpIJ47jFJcstvDvjZX9QTjFWVMV8kisQjYyNrHA/Gqd1ZHcVcmMkYJx1H40K4XZE90ksQMajPuAc/nVeKLzIncAB93O0YGKV7J0YAH5exz1qKS1uUkGyfZkcrjIJqk7DJJLUTxlTKIj2bOMVHaaKXgdjdxNg4IzyffnpTntLo7f3yMxHIIGB+JptpFJ9oMdzL5KsceYi5A+tNaiegk1nDFlHIfAyCrZANR7UR1CYUY6dhUuqaRNZSqyKl3AwyJVGGyfaqB81QQbeVAOc7eKq4kF9qLfaEt0jUqp+aQdfpVqBkbjOPeqsRdBvSIux52sOv1qMm6+0qxhVYj1Qg8/Q1Oo3Y0Lq1AUEHKnutZ6LOuSkTSIOCxU4ArUiDS8BNo647CorzS2mlEUFyYncYVyeAfp0ppE6maLKNmJLEgnJX0qyLNEUApgewxmq+oWeuaTbBYjZ3sg5IDAMQfp3qfRpby6ji+2oFnUnEYOQB6Z70WDUq32/wCzv5EJZVBJwelYY8Z32nbI5rPbFnG4jGPzrp7+2uYZi5AKMMkpxj3qounR3ODeSTXQOQI2IIH41DT6CTM29+IltDabHtlnLcbojkg/mMVnp4/0q4TDxSrKAf3ezn8+n610g8D6FqFvi50uORgSVkiJUge+OtZr/DHRt5IEwCgkAuTj2ye1YS9p0Y7sbY+NdOmQq7ywoBnLgH8ODW1pesaZeyDBNyijcyKMED1rOt/BGk2JBhVQTwwIzmrcej2lmQ8SBGPRiAM+1VFyXxFrzNy41C2nfbZW0kEajBEmQTmqX2K5vJRFAEaRskBzjPsPeiWTy4yxBPHQdaryXTXMJRiAp5BAwQfqK1vcB50q4kdo59sRHBWQVUu9AnsHY2CxOSRuiD4YH6dqspK+FQlnP94jOKkWxO4yLPh2OScYP507AYd5da3aqSlp5gUYO0lsH6CptG8QhoSLqBra5UE/OpAc+grZtbs7yiStE4JBOcZPrVltNF4wae7iZueJCMAUxNWMObxVBahzKSQwyVU5I/xqvZeLbG5JCyE4/hcFSfwNbhsLCNXxZW8pAOWRAAaqHQ7C+K5tkgfPBUAClYZTi1m2upiIpAx64B6fhWglyrKCSVB6Aiqx8I2CSh3jIOeSh2k/jS/ZXspTGEmEf8Jk5yPXIpWYFs/P8wbB6A0yKMrICSWHPQU5/MW3Z0B4Pei2mYHLEKe3NK3kFy+Ps8iAM3lPjA46mqMlsdxwA+T1x2q/5iGEl9pk7bRkEe9RFiyDAye4FPluFzNn/wBHyMDb1PHNUzcq7kiIg45IHWtK4ia4ICgE9ue9VmtJIWJIwVPA6HNRyFcxWN8kKqURsn/ZIx+NSR6okxAKSDHBOQRT5mmuVAlYtx3PQVQe1lDBYmAPXkVLgNSN23uTjKggA44OMiuy0zwFqWqCKRHYxNghvMxxXmqPrUPyG2RwehMijI+hOa1rPxV4r0tgElltgONuCR+QpRtDcTZ2mreD9X0RhITIUH8SMWwPpWM1zfsSBcSkE8AoeP0qfTvjDrlu2bxILtB8vzLjn8AK1k+KU0pLGztUz0xyM1upU5dbGd2jCa9v4cAzsBjkBcH61GdUvjgpcFx6EY5rYj+JrNOwn0mOYdNygEH8AK0oPiRp8Y2toALHn7o/wpWh3GpSZyc2tarCpzOgU8dCaSDXtTQgieInsWyM115+JehOCJtERB0JaMf4U638T+EZXEptoYmPILKCKfJF7SH75k6L4+1fTbyIukUoBx/nmvWtF8UXuowrM1nGpPG7JGK4C91nwdcREgxKynPyDBp2neLtC8o2kerMiE5CgkkD61pCXK9zFps9UivppQS0IL9ipHSs3W7SbUbYgQMkg5BVckiuLF9YyYeLV2QdQxYkf0ro9Hv7MlSNaJYDoTx+Rro50xctjnX1d9NkeNwsbZwQ6Z/n0qBdfQu2SCD1UYGK3PGegw69biWK9gRlH3lOCxrya9tLq0cpNLLEynqozkfWsKjktUaR8z0i38R/Y03RykEjBGcipf8AhKLeYZmQF/7yY5ryGe9lDMqyyK3YjPFQLe6irAi9fZ3BHWsVWkjTlR7QNTsXXIm2HHIYg0oubRydl5GT7dq8cl1a6jBBkIIGQCDg/jT7XU5JyGcgsTxhiM/jR7buPlR7EIoHIIuUAHtTkt7ZCC90pXPIQE8/QV45Prl2pPlpLGc8bpCc1PbavqAIcu4J7Fyc1Xt0ieQ9hOuW9oNsYklb+8R8o/OiPXzO4WS2iMZ6sByK8uPiPUIhuMQOO+etInjm6LENFHnpjBBNH1hIXIetGLTJGys7RE84LcD8KQaYXyYiLgDkbSORXlq+O5WAV7dQPQ85qzF8QZgQBEpI6YGMfjR9YiyeRnfywNGSGjKccZHNVt6pkE4x61ysXxQu9mfISUE4G45yfTNWF+KaYxcacN3cAA4qvawY0mdAXDqeQVPGfQ1Lp1tAt0ontDcRng4OKwIfiRp5YN9g2joQRnHvV+H4mWUGfLtlUjowGSKuM4dxWkzstQ8IadqNoTao1tKBuBBNcVdaRc2c/kueV53MTVhviW1ypDSoE7bTtIHvVc+JrS5lMpkRyTkZbJHtmm5wkEYyTuQLZXasSHwPqcVbtxcopV5FcHqMY/WmNrlrIAFdImz1Bqu+qDkCdXXOeCOayuuhpY1lKGMRSxI6Dswz+tMGnWeWMUbRdztY8Vnx6gnVH578ZqwLstzQmKw5rYEYLc9M1A2ksygJKQc5+bnNSNcA8E4+tPF4vUOAcdDSCxAtrLGxBO/HX2qTyJCAcYPfPapvtCOuQ6FvY0C45+9g9M5p6BYhETqQWAK+op6sDgBASfapNwZQSQVzxUqPs4KKR7jrVAV8A5J47UeWDnAx+FWQ6E5AA9qX5DnAyfSgCk9tnkEk+xpojIwT+tXwiliccY7Gke0V1O2QIffpQK5U3lRyQRjpVZr1DnJ4z19KnmsnyAZQATzs5zWRf+GxcszrK0ZPTB6fhSdxlv8AtCAMCJlJ9DxUq3MEpwZVU98np+NctN4XvlBCOX9C65yKzptK1myJ3neCcgKOgrNykt0F0d7iM4IdHHqrA0uEHJPH8q4CPU9SsWDHcpHUbSc1PH4zYECWIsvcjIOfxpKQKzO9WKNhndx296Xyo+MNk/SuTt/Gdm6gHzo2A48wDH6VetvFVncOFFwob0wOavnXcdjdMZBJ4I7cU4AjB6CoINQhmwBKgJ5zuGBVobSAQ6kHp8w5qr3FYjIDZJHFMa33AhWCN2z3qc7SCCR17EGk2ZwQM0wKrQOpDA5A6jvmlwRwV3H37VaCHuCKVohyckcdBQBSZB6YFMMQPYGrZt+ADkdxQbdhgAZFAFB1RASRgVCZoyQA2D6Veki7FT+VVn0+N2LsmG9cUAIpBAIPOaeoVmJIwRxSrAF6DA96d5YBBzgUAOMCNghiDjuOtNMRAJyMelPXB6HIpG6nJ4oAjORyOtNDDJGQT6U5mVeScCo1lXjByfpQA4gduKVVGc55pd2RwMU8YI6UAIiBwRnIHWpfshwDjjGcnvUZiDYAOD7HFHlOUKiRhnvnNACmIDIJz70FABjGaibzEYAnIx19aNx5yeKVgFdUJJGAcYqLcAcADPuKZJuySBn2owT160WArXunx3qlciMnuO1cveeDgpJyZjzgkk/pXZYx2x9akDDkEA8dfSocYt3BWueV3mgtECqDy2Az0rGdHtjtliLgn7wFewahpcN0vykZ65I/SubvtEUoQ6fL9OnvWcos106HBIIpiyxkK46gt3pTbEAEvg/UHNbWo+BIrxWW3lZCRklTyR/jXPf2AdFPlyGQc8GViTiod4mcnyiSgJktwB3qJbyNuQSD05GM1oLa216jRicAgcsvNYt1ozBx5czkD+LPSsb32IUrmhHsYktKkZHIyadgEgRzq59Aetc/P4QadTm4kfJz94gA1z+o+AfEJDnTNTeMg/6pmBI/GqTuVc72aZoWKuhBHXIqu+os7FVRCoGQScCvN20b4i2yiJLlpFAxgt1/OoLq1+IKqUNtNeMOqxx5AP1rS3mLnSPUBdowIcqCR2OaUSIxGCSPavEbzUviBYSFDo+4kZ+bK4/A/wBKpyfEH4hWBIFhDCAOAy5zjtntQo3H7SJ7y0qEkFgp7Z9aj80huoPY814GnxY8WuSbm3gjmPDKg4/+vVmH4r67ASJV8k9ThMg/4UODKU4s91EjHnt0zTtj5BJB9CO9eHSfGHVEQbrQvG3RySuPzFOT4y6jbsEaGBzjcFEhJI9M8VNpIXPHue1AujMOQDz9agmuApIcbiT3FeVRfGu9uZAH02SBCOiykqD681t2nj+W5wSykHjrn8Kl8yVw5o9zsZLIXZChchucg9Kik8KTSYKEo2cAqcVmWvitIQGdCGPBFX4/FCTgKLKUDs0bZzXJKbTuZSl2JtOttU024WMvJcpkZVBggevvXoOl3djLEBeu0LY6kEc1zelahHa4m2Sqx7DmrUt0l3llXJJyd3esHiJX0MfbyWiOjlj0xxhLlx3DKxwaaILIsCL2QAcYDkZrlJb2OJ2EsUqwgcsFIz+NZ51jTACPPAGeFZsmuqnWlLdHZTrN7o74zWVsDvvyoHcknFLHq1mcBNRUjsScE1xsGvWiBS+0qeNxGcCr6X2nSqHSVGIGSAOQPYd661K52xkn0OoGocgR32CegBqb7XOQCJiffOc1y8V7ZSYeMh0PQsmD+XarI1iO2YBh8vucUububKxtXOnC/V5JWBIGDkVzeoeGUCnYigE564zWzBrtmUIwACeoNXItX0yXiQow6YY/1FVzCaRnqCMk5B7YpWvJ4VwkpC+gqO4vUAHlDzSR0BqsrSzkgoQKxucC1NCy1S5ZwgkKBuNwGcfnV+bStOugHu9XL5GSoAGPbg1iqXiyGVUB/vHrTJEspQVuLmFBnOFFVF23EzUGl+GrZ98d0qyDoc5zVe48RmxYpbXLSqOAMYFYM0cUbk2zhgOMgdqbBY3coJCPMfvfKuOKq/Ym9joovF95NGVaOJSo5kLEnH54rNutXklJKyqSepY8CqZSeJiH04lgM7ZpMA/gKmg0m9vQCIYYQecbgKrmbFdjGudSuGKW0ccgbpyc/lSzaZrt8oS51Fltx1jUggfnWzb6Tc2cZKyCMMMlgOfzrMu7a/kI8lBMCfmZjj9aV31GVrfQbS0jOJGkYnJO49fpV+DZaAFEQgckEZBqrHaaiihZVt89QyOfyOakeyv2JDzxAdNkYJ/U0IW5cbWLwqES7FtH/wA840AFUkwCcyNK5OSzetKmhvMSZ7yUP0CgdqlXQRH9yV3JPJY0wVkPXcrBA+T3YHpVlrZlhBGptK3/ADzXIx+JGKdFpexAC2B7VFLokWSXlLDry2aBqwltqdnp0wecGeToFHOD71vR64l+gJO4DgAjAFYcSLZxkRxIVPcqCT+dL5ZdCNhAPTBxQtCrm62q2sJJlkVQBngA4qlN4s0ZDnznkcdkj6mqMNhEGLNGGPbdzipTDFgfuo0APUL1quYktf8ACU6dcRgRxzFyMbQo5/Gqz6lLIh2w+QAeMNkmm7liJKgAewFQGRnYgbgueARjNS2FiwdY1CaExFjEh4yoBJH5VSjsSshYuxJ5OT1qzFC5J3zlAeqLzmmyv5UgUnPGck9aW49hV86EMYJWicj7w7U+G6nJIkupJsDksMU2NHnO5UZgB0A61VRLlZHEkQjGeAWycUXEXpcPtCSM4PBUjABqGaFM7Hl3OOSqnp+FNyzYGcGp4oQAGIBbuaksbDAiADDKh7LwaeUXcQgYD/aOacS+MgAj60x5SpJPI9hQA9sqCScD60yMDOUGc+nNKqq4BYE1ctotpDiAhB3z1oAYtuWyXRiOvI4pWvJ7QbLaQxAeg4Ap0t3M+U3EJ6GqcyowBeSTfn+D0qkxbg13LcOXkmLuPU9acl6YwR5W8kYGTjHvSeXAoBIbPbjrSMFOQBg0ahYDdXMpIi2g9yFzUkf2kgmUc+wAqKKdrZgYwcA8nsTU7Xcrhi6gsemDTXmDHFzD8wVcjpmopNbYqUEMKjpuAzk1E5uZxtUKpJ5JPahLCXcDhWPYY6U79hW7j40BJkLfMR/CKkDMWALEkdjSi1mhG2XAY88VE7MrnByf5UhEwcrnPIpRISMA49qgEnJJ59c08zk8AAgd/SgdixGGwAFZ3PdecU6fNttJ2OxGRhs49iKhRnbIDFR7cVE6KpJJyelO47DZbm4ncloVGeAQf6Up04XWBK+wD0NCyjGSCAPUVIkitjgke1FxlZtDtgcqm45xkkjP5U/+zY4RuViCOxJNWSxbgHFIYic88gZpAOiv54YwipFgdyoJNV5L+7nlLb1QKMYCgAj06U/aw5wSaZwTymR7igBd9xdghbYgDq4HH51mM1xJKQkCh+QCzdPfFav9o39xGYHcfZ+nlKuAR9ao3kTuQojYEenFADIFvklAKIX/ANk8k1rx6rNFGEl063uAO8gAI/GshFnUgfZ5XUDqpx+tWo5Z2UIsSk9AJDilcDWt79Lg7TorOT2twSPyqtqCXFwT5GjXEQHB3ggD86uWniHV9NjCI1rGgGAqDJ/OnT+M9WmhZCYiGGCAuM1V0TZ3Ma1hFuzSTIsDHjYDnB+tbdjpEuoAlLaNFxkSSvjJ+lZIlR2Z5QCx6helXbe+uWTZDKsSn5cYycfWpbsVua39l2lkii8ureN8ZIjJYj8Kr3l5pEUTLHds5x0WPBNZ0tm9yxbPmP8A3gOlXbOGys1LXVol05HG5sEVSmS4nPvqkW8kiRRnrg4xUMdzDLKSoL9eoIBrpbzUbKWJkh0tImIwH3nj8Kxmt5PLwDkgYzgVWjEVJf3qkIjgerLgGqclsfmV3CBhhsdfwNbPnX8iCHOU6BVPWlXw5d3coBhZiOc7sCnoVc5x7aCJsRNKSBjLN1prsm0hy0Z7sD0rrrjwlJaWjyzSQmTqqq2ax5bQcAwh+MEEcVNgTuZCpDFmWOTzWPBDHrUo1pLNQ6wW8rjgiQ8D/wCvWgWtLUhjZBM9xnGfpVuGeNmINrERgEDaBx7mkgZljXYri2EspijJO1hGOBUS2kN0P9GcEE5AxgE11X2zT5MBtIj3jglSAP5VVkjslkJ2CBCeADnH496VvMSMKHTdQyTCIgR1yQKv28GohyZirAnO5TyD+FaQu7WMKArHPAK1L5qkFy4IPCjNA7szzp+ozqS10xTOQEOMVSurC9bCl2kC9Fduh9c11cWmTuqOZ4EjIyctg/8A66zNRuCmQwBIGBtOc07Am2c0bW5jYLJEEPcrJmrem2k1vKd12doO5Sxxs/xrZtrCW4jDrAzjjJHaqc2jRee5lDgk5Of6UkrFXYt5q6W4BmuQ5PTnr+FQR63CAwx85HBwcCr1vY2VlGdluJGJyWlYmrkT2e0BkgJ/u4JxSSbE9DL/ALWVUBMscYPG5z0pBrx5AullUdSg4+uK1mitZsqIYVHqR1qOWxsSAGgjZiMAg0wsZT+JIogDLMqg8Amqknje080IJFJU9WOAP8a1ZdBgdSUSNQT0YYAqhN4KhvTieCOYA5BK4AppgVz44tI8mZ3AHQogIP5VfsvFVpeqDE28Y7gjFNj8C2MJU+UoPUgD9Kmm8OxEhIoAFAHLHGPypNjVjQt7pmw8aIe3zKCPyqWe61G4ADTKEP8ACGIAH0FQ21gbW22jcTnIOcj8qrXK6gWUwlQCcEuDUXsKw5bCVpSHuYsHkEA4Ht6mrA09okLvIXTsQuBmoI4pgg80gP146U/MjLhjnHahO47Ec1xFApYqFXHLNVKLWIZZgkQLk/xAHB/Grd1b/aIjERlCQSCOCRU9v5qMAyKqYwdigAD0xVXHYjEjHJIxQm/ABHy1JI0hdQFAA6YFO3TDGIgwPcnFFxWGS2iuqrMQit0yOoqiumQ+bgBWTPUGtoPPJAkUqoUU5K4ySfrTN8ZYqsKq2McDFPmCxmPo0CzI6XqqgGTCwJJP1rQ/thrJEBjM6Doi96nTTTMwIQEjoR1qw2lSRLkpsHoSOKExaFB/FL3JGzTntgOOnWq66rMJMJbSEdchTg1rRoUYEReafQHr+dTlyVCi0eKU99wxTuD0MaTUbxhkwgDPcZ/SoWv7tyVaDgjhgcYrSl3+YSTkjrmmB2ZwHwBngAUXDQztl04BLSgH+6x5p2y5jUMgGRwS5JroIbOGUB5HMaeq9QfpTJINOUny1kc4wS4I5+lIDEubzUZoliKRgA5BUcH600JqHliWUZT/AGQQDW0EQHCRgDsSaf5L3BVBwmefSgNjIs5Ly6YrFbFip5ZugFWob/U7SV4rVIiJB85RQSR6YxW3BaKuQEKrjnHH60W+nGF3kW4VS3JCn5h+VUkRuY8QurVWdrGOVvvbpR3+laMWs35iCzIIR08sAYx6itGCx8lS7w/aFbn5jnP4Uj6a8gQwWqoG+8wGQPxqkrDsc7eXEUW8gALnJOOTUcHiWygjZUkZ3IwwEZOK6I6EApV5owfUjI/Kqk+gOuRFNC5c4JjQjA9+KVn0BWW5mr4wshGVZ7uV1HAEWFFNk8ROyFsiOIDgbeSfX61ck0K5OfMdSqnAbGBiqrWAiZwBvIHXGBmj3kO6IrfxrJLCIUieYE8koQD+Jqa712I2iIsCK4GGcHoPSqrpOsisAXIHGOgqCaxMgJkHBPIFS5Mq0WXrfxXNaptigiK4x+8IPFQHxPG9wZZoI5WzjywpwD24FUp7BN+1G3DHX0qa3t7O2jAeKR5D0YNijnYrItvrVtcKXEGxyPuLHgD8aYmoRyMTPObdFHygDkn6CqF00G8JbI6MRy+c8/jTkDoisBuYcnJxmo52OyLjXLTybQxjQD7w4zUt5YC6tQk7uARuUKcZ+pH0qKL7U6BjaEIcEEEEEGrhcsoVgQQMc9qtO5LM2HSYoo9sdzeJz8whnxn2wQa1v7BvU057iJZYogMmQzEkj6Clt3a3DFDgsMbsVZhkmjjZ5NQuMEYCKAQB6U0J3MOwe8gYkzsTngyc5/Cm6uLq8hBMrRBmIIKAMff2Fa8yqchBh253NyQfXNJHZksDLIJR35P9ako5LTLJ9Hkab7KbxwcqztwD64q/FFql47XgFqvXY8shYofQADpmtZ7ERySIfkXgoP7xPbFSJoU4iWQDZGeMZwc/SmtCbmC1j4hnufMn1GyRG4JhjJIH0OBVDULfWrS4WZHtr5R8saSjbz64rsBpsGwrfzSogGcR8GqaSadaKXklWNFYhElkyzj6dabQrnJvrHje6mBNhavGDtBVsLj6VtWtxq4h8ptNtRKeSwkPFdDbG2njE7u6I3SJSMAZ9qR44pZFESeRGc5YnOaLBdnOxale6VMs0tsbiRTxDG3y5+tQzeJbi5vDI+kNLO5+67DAHsB6V2As4YQSzI5I4zUcZSF3eOJQzY+Y89vfpVhdmCviJFYC9hcGMbhHBGWA+pNVtM1aS41F1sre5ilckh2UAAH3rp2klYl0Rmc9wc/pUttapBILqVGjVSNy92P070WuGqOd1DWp9JuPJuAbiY/wAHBz6kVYsb661a7WC2ijhkK7hkkADvya29RaK9YvFFIisMHeoBc+vsKw7jSTHMHIJVSMRgdaTsgjc0LyW40SGV7mWMuBuAicHPryK5+TxCbxgkssgRjke1aVxZ3UbGWIW8LsMYIB4+lc/rXh671LLm6jinPyj7KhG0djjpn3qZPsVE6PT1mYg2kLPk5aRyAParztcvdRm8vZHCEEQROXwR39hXHWHw98T2NutyfEIMePu3OQR7YHetfTX1WwkEE9wiCTAMiLliPrSTaDc6yaKKSQ3cl0rHGFDNkD2A7VRN8kc+0SEk8kgnArn77xGqP5Zsrp40+8owCffJqqdVlvtsltAYtxBEbsCRj1xTc+wlE6iK9tEM8wgeYhTlpSQo+g71Bp0tslwXMwNs7bmIH6fSsmTxReCIW10EcA42LHjH5dailvri/lS1igAXuqDGD70nMfKdDJZWGoTOCjXKLli+dgI9sdqZ9nt4mBVTGAMKu44x+NUdMu59JmeO6tzMsg2rGrAYPuaiuRPeSOFlXA52Y6ew9cUua+orWNGJ1R2UOWwMALwD7VK32dcCVyijgqSTk1kBZLK3Ae8IkYlioQDB9ATnNSC9jCICWc9SxPJ/Ci7HY0/thnJCMAijAxxxTY7w27ltgc9OSR+NVX3R2gumISIHGSaoyzAlXJyo+bGetS5MdkbkeqyQXAuSjOcFR0wPzpk+tXNwwdXMW0feIHH5dKybiaP7MJTKUO0jgZyfQVnQa2iRFJLCa5UttJPCk/Wk6jQcqOng1xy5DymUqN25jmo5NRW/mEoULtOSV4yaxhcT3NuEFpDbKDywYFyPcitm10GKzsWRr0Syg7guQBz2JPWmpSYmkhLy7DyIZnaVGOAg+6o9D71fttXs9OiKRwbyBwoOMn64rOlbUJ7V45Li2jiQZwgAPHTmud1DVbaNxDFK73Jb5v7oH1pufKCSZ1d/4iiuIlCWrCUnlFbj8zUCXkswG9VA9FzXJ3N1LCF+coOpIOa0LDXbCCzET3M4lJ3Gbbu69gKn2nMVZRNlozI6FLZiAeWZTg1edY4oGclUY8BemDXPnXpbcAi4llhb7qsu0n8O1QnWP7QuArwvEA2GkkPCDv9TRdImxum4XyhGxyBz1qymvwwQtC9szAn7wIGP1rMvNQ0y1sWisrprmSThp5EwEHsawpLe5t7qKA3Hnh1DDZzge9WpNbArM6iXVrScpF5piVjlizAYH0GaYdRZ5ZTaN5MOQvK4Lgd6wkeO2uPKKLLJnCkc5rQmuHDiFhvnIyVTsO3PalzSY7F974KARuBJ5ZeM1PDeFQHUDg9SMmqI0jV76GIJFGYs7sRuD+B6VJOklkogltninPAYuCB78U/eQtC/HbPdyjDFnY9+1aFvpotnZGmyz8YbAA/GuZgl1yCbPmKLZTksF61en1G81VAgKuqchY15+pNUpJErQ3GWCLEaCIkcgMTyajub3yMCdQq4yAo5Nedav4vt9OnMDyz3d3uwIhgBPYkVmXPixDKjvPJbxtxmNWyp75H9aXOVoej3GowPKzTobdAOMjJP4VzOr+Kb2wcDTdPiu5WBzI5wE9M1lQzJfgSwTy36d5VBGPrmrKqSdrAleCVPfFK92DXY59NY1RnnutTuSty3CxQkCMD0NSW19ftbyOk8dszMMwMpJb3JreMaSTGWRY2A6KVHPtVS52+aXa3Eq9gDjFJ6Alcgu9WDoiEGQxjayk8D16VbgvILqBIRdiAYyyhgCfbHU1R+zJcs7ODCp+bgZxjtUsVv5LRgOgQnOCOfzqHJspIvxW9vFFIhjL7z8zbj09MU21srW8ulgiVoWYhWckjCjqPxpyqWyAeOxpkcYj1W1cnbklQc8dq4MZOcaEnHextSSc0mb+qzC98u1gBFlANqRjgEjufWqFxaEQnHXHGe1bsUGIwSAG7ioL7aAQ3BxX815nTnWqynUd3c+6w8lFJROWsWgtNSaa7DGBE6IOS2f8Kq6t47aaXZptotoqHPmS8k49qs6ptUOSRjB6Vx2ojZuI4BOTXz8YW0Pfo0o1XeRR8Za5rPixTDd6nPBDwNtsQgA/CvPb/RJtNLG01B7pQufLkXDM3puHf3NdTfSOxwXyB6da5nWluXQiK5MLE4yBXv4ZyjaL2PXpUqcVZKxzt54pt7AxJdCS2ujkAOcg47Va0zxHBqL4Myo5Bwp7jtXP6raa5IGjku7a7hJ+aOS3AYj0DdQfeuB1bTp7RZJESfTXAwDvLr17AV9fQwNGolZ6nLiKnJsj1241GeEkg5A/WsnUbq31RWS7hEgxt3HtXjr/ABS1XRHFvPeR30SDGWXDfTNbWnfGDSrxUWci3ZwSQRkA+vFe5QyqpS1geBWxdKfuzNbU/BbTGSTSL0WzgAiOVjhvUDHvWQ974l0bJu9OlniUBTKpyp/KprjxpYyoTBdK4ZSAynH447VQX4mLp0QQXoRRycnP519BQpVo6SR85iaOGm+aDsadv44t1IF7byxOR90dvqTTdTh8O6vbPcxahHBIBuJyPlI6D3J9q8y8ZfE/TdRWVw4uJA2SVXGR9K86vPHUroywWw3MSRKTggHtjoK+iw+GnJXZ8viFGErXuesya+yiWDP2m2gBJkUgYH1rjde8YQGYPaIxfGAM/KfcmuKvNfe5tkijbzEC8xkYwxPXI/rUNxqMUsaKkbJcgBS45U/h2r1aeGtuee0i+/ifU1vPPgvJIn/uoflH51pxfEHWzDse4EpBJJYda5qG8DoUkQK4OM4yCPXPrQQAuBkkc5ziuj2MewrHf6R8T2guYDqCbohxuj5xnrxXu3hbWNM1qztZVlEpIyoBByPQ18mBQSu3gnt6mtrwr4uvfDN3G8TsIsjKkkgDP6Vy18JzxvDQylC+x9M+IPh5Fq5LIMBickf0ryfxN4Fu9HZ1lRjGhxuAIzXqHw9+Jtl4htEiEyvMCdy55Arur/RrPX9PljJ3bhjBGSfxryIVqmGnyyObmnSep8iT2TQsxfJHZTxj8agkncBRnLEYAwBn2r1vx18NbnSQ91bRGVB1GOAK8turMwEhnBJJJVeMf/Xr26VWNVXTO6E4yRWtrY3EyISASeVXkfQVjeNbyWe4t7MOQluCwVgAQT2HtxXR2iixlinc5jU5Lt0rh9Xu3vdXuJnGQzEZB6jtXXBXZTKtvdT2pLRABs4Oewr6H+CPj6O9hOnyuPNQAcnH44r51Kg4JJDeg71v+Dr278P6nBqKIyxNIAxYYBXvWWKoRqwa7GMo30PsHxbokfivRLuxcLISpYZ5IIHBr411XQbnS9VurN0YGKRhhuOAetfX3hfXodV02GaJy5b76g/wmvK/jx4MIaPW7CMqMkSkenbnvXjYOo6NTlZhB8rszwcEbnBGOc5I61NBJjBIYjONo7Ul0fMUSkcHk4GATUalhgMQCT1HNfSLU6TSSdJdy4GSM89hUjXCWsUgtwAHGW3c59hWWrsuCVyRkA+tT8BAHGWIycdqBp2PXfgn41Oh6zbNLKDECFIBxgHrn0r6k8WaXBqM9tchSySIo6DlSODkemeor4HsLl7S4V43yQw+Vh0H4V9JaN+0lbDwtb2k9g8t/AixeaSAMDpx1zXDXpcy2OmMuZWZ6v4S1CfQ9ReynmIlgbCsTkkdjXNftG+EWbUdH8SWRL2V0ot7nYD8khI59vxrD1f4k6ZrdxpmpWkrC7ChbpCcEgeh9a9e8M31t4z8PT6ZMwW3uI/lMmGKtjg478189OMsPVU4o82uuR3R8oXN/bWGqXkQVTErGMGRckcdvep4fEIkjFqGBO0YyASR9aqeIPCWpw+KL/S3jiS4juCskkpIUjsy/UetaEXh9dIDtIVlZANzAg4z3A719JTlzpSRMby1R0ukTWlvChu7fe0sRKsrABT2z6mvdP2UPhwfFevXHivUEV9J0yYLaxEZEsgAyc9MA44r5zhjn8R6jpWjadEGu7y4S3jC5G4luv0Ar9H/AAN4fsfAHg/SfD1kAYLOFVcxrgPIfvH8TnrzX2eS4bml7WS22PawNFN8zO6bWHk2RqSiZGQD0Fa9hfFwMMqkc5J6iuRR0kIIPJHHNXLa4aB+RgAcd819dOCasj3eVHeWt4N2CcnGeK0NsV0nlyKCh6nviuQs74OFUOFBBzmt+yvC6DcFwABkda8qrSa1RyTg07ox/EHhxUDmH5lPIOOlcFfaGy5BGD6mvZ45kkTY6hgeCD3rE1fw5HIxa3UAH+GuvDYxw9yoVTrOGjPIIJJ9KkIUnbnHrmua8dfDjTPHmmyTBRb3YBO5Bhi3bn0z2r0zUdALF9q5IzgDvXEeJvEmk+BkM+r6nBp6AFtsrgMQPQd69OpTpYiOx0zpQxK2PlDxZ4Z1rwVqEsN7HI1ocBLuNcqT6H0qlHrTNcRYUErgbmBB3djk9BivXdf/AGm/hnfobe5W7vYWJVnEXy/X3rkrmbwh4mkkfSLlbyK45VWXy5YvTI718JmWWKDc6R4GJwU6WqWhzf2pbjcjkAqPmZTlSfTPqaEuRaSpIGWPy+QS2MHsa0bnwzaAGFJPIBBUBu+evHrWPqmmXNnEpAMqxjCg85/+vivj503F2seRZpla71cWjGVZQwwSNvALeo9qztL8YX2kavb3tlOIruEmRZIz0/8Ar1l3lte3K+cUeUbtowOh/oBVF9se9AdhUgEqeh9a53zJ3LjeLPv34VeN38b+ErbU5TGlwuElRTkgjue+TXdI4dCCMhhXxH8CPin/AMK7ubmO5QPaXQC9SQME5OO5Oa+v/C3iiw8R6XFf2FzHPbOANwYAqe4IPevZoVVKKTep3fFG6OwsZyiRoDgDgVrxXKsVDDJPQH1rm4JgxBU5HatS3nI2ljjBxx6V1ozWh0Ecg4wAPYHpUwcgkggH2rKiuBjIPFW458gc5NGoWRoK5OMGnh+D6j9apLKDxgf41Ikh7EEfyoEWZlSa0lV3eJNuWZCMgfjXNW1xZQaffIokuYXkVYxIcEnuQR0rfWYjIyCCMEeoqvdWNpdW8cLW6oqMGBj4PHYnvQC0JPDRhj02QRW7wAvgljnOB2P51qLIQTjtziqyzjYqIghjUY2A5yfXNKHBOScmgC0JTkDIz1xTxN0yap+YCQcZPtTxIODipsTZlwS/NnPtUizDnByPX1qgJMEknGeKck5BILAgnIGOaAsaAkBzjgGniQcnPNUVm/EdakWQ8fNTsFi4Hx0PHpQGPpmqomAySc9uKcXHBPWkIs5HJ6/jSlhxjk1XL4Xk4HtThJgDJz2GKALAbk44pwfGBgE+lQBwcA9eppfMB69DxyKAJ1kIyCMDNOLqOpAHvUAfpk8npS7uQCM9/pQBYVsdST704SjB5yR7VX35OMnilDAnOSD0oAsbyOpLHvT9xPJJJ96reZwQDyKd5jHocCgCz5nGR1NKHPIB5A69aqmTIYjkj0qFpZn8mVGCRsdrBu3PWgDSD8nByR2FRG88uby8ErnLMR/KqV3qkVlJhw204AYDgj61OXgv4wFmCy5DAnjFGgF1p3hy6sEVup4OaVZxcKF3FnHBI4yPSs+0kLGS0nUrMoLAdmHrTLacpayscKyE8/jSsBtt5Yiwj4OOhOc0BuAT+RNZds5YGVyQSOMHoPWp47gSZAOQMHkdfelYC2xHsTQH7Y4AqAyNwRyPek35BOcH27UWAs+YAcHj+tBcEkZ5HBx2qHeMAk4FG4ZJHXFIB5IJBPJpsrkqQDkd6jY7icj8xTGkHA6E00gFIyAB0A4FRyybMgDJNP3EjJNQXZJAxxt9O9UAxnByAfxFQknJA4PbPehidw65pvGQc5Gc0AOyQ2SM/jTJXwCSeB1z2pdwB6/pVd33uVAJDcYHc0AXbWRo0QHBLkMFI5BzXjHxh1mLTb7UZ3OIoomPXncR2r17eBKFYnK8k+mK+av2qxcw6tb28DEwXxVzg4yApH9Cal3toa0rc2p5ZoV83ibxW4ucopjYoq8kkAnj3OK7nTNOH9vWd1tYNGjKoPbOM1514djOneKtHnU4RpQGI4/hIx+tewLaiHW0UsSUBxzx+VcKu5HdN6HY2OQoI54xWpATjGPfmsuyHyKfUce9akJB6HntXYtjnLsJBAxVyPt2FUYs7QAeferseCQT09Kq5BYjUSfIDgsMc1oFljAAOMDqO+KrWkbJEHJBdiVx3AzUd7clAFU5PceoqiHqyG7nMjk5wD1+tQRIZJBkcD9ajOWOSckmr1tCFUDPPWgq5agTBA2nBGQccVdRRwahiUdzgY61YRe/b+dUZPUkTBzk5NO3HqBxTRwOuAaUHsOtSSPBByMc1PCpJGeR29qijHIPWrlquSTnIz2oAs26c88+laMaAIoGR3OfWq9qpZ0QDkn9O9XHAaZyDgD5cHtik2A1sgcHB9arXLA8gjpyKnkYAEcAgfpWbcXAQFicKPWhARzd+wPGT2ry34mr5evQMEUmSAqSwz0zXpayCcHBJBOBk15/8SIBc6nZgAqVUqSTwfp+dZ1PhaNIbnC/ZjtBJGfahYwCSRk1piyCjrk0gtA2OMe1eEztRSjVd3I4qV7YEF93AGMZ65q6liBgjBNL9jBIAUBj0J4osO5iLCYiSAwz/e70gR34J2iuhh05WmRHO3eduTzj3rTn8IW8WC0zue+04Ap8lxXOO2tGu0sDjuad1ByQSO4710E3h5EJ2gMPQ1Rl0eSFgxGwY4HWly2BSuZDYGSTzTLho2iUqWDdDk5ya0W0eQIXLqwbuBz+VVf7KdcnKnHB5pWYXRR8uLbkPlvQihZjE4ZSAR6irUmksRuHIPTmojp8hKhUBzwAxxj8akLkVxd3N2u13UqOyrjFFrptxIQyjcCcAY7/AFqYaTPkgoWYdlbIxWnp0Bt4wMMoHVc1SV2Jsw9c0eRtOlSXCyqCxMZyAuK4TwxCdNukmK5MbHg9Sc9a9E8S3gh06dUIUuNoJPT2rlfDgMF4k7qgIIKs4yAe+R3q46GUtWd/bI11axTqjKsgyDjpWbr2nNbIZ1csMgHFdhYanDdQoL10tEkXaksS5UH6VleIkTT7YwRGO6jblZgeprdwXLclM5KPU4EQKxkL45VUJyPwqfydMvbMzpLC79CjcMPqCM1LaXculzRTm2jtmjzmbcCSPpVrVrXTdUuYru2kV7mQAkx459QfWskkUjCEotixiidIl5LKp2n1rRt9Rs7qECWURkccjFR3NwbTfFnMYODtOc/hUaiDi5gtjLGcqWYDp34qLFE9leWlvIyWszCVgeGOcg9fwpdRuALcbyignkgYIqPGkzo7q/71Ryu3GD9RVqx0836B4zDOB1iLHI/Dv+FPVgVF1giMAFpFHQ4qRpJ32NKsiqwyoYY49eaVrfT1kaJ7cQsw3ZjYgjHtnFJGsSqUiuJbjnnzRyvtmp1GlcsWlwqZYxRyFTgBx0+lYmveKr+2kKW2gvOMH95ASQPwNXZYpElUCWWMltuAoIHvReJeWjIv2mQqTwQMA/WqTZcbIwNH1O7vmJu7a6g3NxGRjB9a7aKGBLZSLcCXH3s4NYV5OLezM0rO5Hy4UdCc859qzv7ZmaDYkouIc5EiMQSPTmtU9LkyRqahBBfKyBzalRgsh5b6e9PsWs7LYJZTNEeD5hyTWZLfW1/ZGGKwuLO4RgwlacOHwec/4VoeHrzT4nEd9ECx/wCWgPArRSuydUtDYuPIYE2ytbx9Qm7PHqKgkaFFZnZhx1JJzUx1C1tbx3eCRrVQQPJG4E9uar2ccOqWt3EZQjs26PcOQPStLIFUdrXLBtlW3MsSNM5GQqg8j1ql50oQCZWikOf3b9R7Vat/Ed/a2xtCkaiL5TIg5AH60t/5stqs8tzHdIwBVlIJUHsSP61DSbsF2Y9prcV1em2jj3zKMsApPHb2q9cSxwhpy6o0YwY1IJz+FZd/4fs9YiSN5HiJPEluxDZ9Dg8ipdP8CWUA3R6jOsvQLJkj9ahx7BfuXbXxS/l7E037Q/UBlwT9MdqdY+LLbUbl7S5tBYS4JC45J+tSp4UFjEolvGSUnAkjkxs7521Tn8IAahHObn7a2Cu5eM+xpcrQXTJxL5ZLQhDk5IYZFKt3cSkIIY3OeWXPFayeHTHGvm25tIiAQd+4MPXIqWCG0sGBhdHOcgqeM/jVAYbSvESZYnO44BU4x7mroke6jRQSSBgcdK05NLGsTiQ3OwjnaSBk/jT18NSwJK8bF1PI2noa0jqBzcV9e2d+YhCWRcnzOwHuK0n1GXU1BknDBBk5ABNU7vS7u4dxFFLIQcELxmpIdMl0yH7TcW5CYwwbqPbHWi4DlvIGby1lzJnBVuKW9uDC6nymfHA2kHms+7WDUJFMNoVDEHGTnPatCe21TTtOSJIGSNfmKSLkEfWi9xWLCi42GQ2weMDO4kj8OKqLqJkwjRGMdSo5GaRvELERxyW0iBeXzwD9KvQ32mzpvhhkgkzyZBnNRzJCsPhu4yoBJU9sjINUru6u2uSyZWLso5yfpWgIYJpCrMURiORUV3d2+nDylcNzySACKFNImxTgRnzI5VAOTvOM1MlwksI2EFFOCo9ahkuoLsAAqCDkZ5zSxeTAQ0bhm7gCqVVMFGwl1dpMNohjiK9GUYJqk0gkyGJP0NNaM28qtcTxrDIciSQkAA/TtS31zppItI3V5WIImt5fl/8Ar1SkFkOhtIA4YwKH6h+c1MXSNsDg0NLcWsaQR3cc0RGSJB0P1rNu/NhcLKwOeQQeKfMI3bW9dshRuIOMdciprjYs6OEABXIAGMGsfStZfSpBc+Q0sGApYDIHJ59q6OG3h1tXuY7mO2Zhkb2yB+FUrdxWIoZxGAJECMRzjoarTyWgJdZcMeCrA8/j0qOWFtxVNShuZY843/KufSufvr6Wxu/JlQynaGZ4hkAnqMVDYI3PIuJGZ8Itt3YqBj8atrphuIEkQIyAcHP9K5y01SJwWnE8SZwCQSCPXHatF2CRq0E4UMOAG6fWoUu5VhtywjuNjAAdOvU1M8IjRcKAWGenWqFztkYByC46lTkZp2nTQoXDuy4OBkk5/Op5kVYnILOQMFgMkUsVrNcSEIBjpgHkmrL3R8kqibWBDB8YP0+lRw6rLaOXQlXPBOOtO47MiuNODRBnIBIxg9jVCJFUBHOeuCa0Lq9kvEAZNoJzx3NUwsqg74QVY5BJq00Kw6NBEoRJRKDyWAx+GParUKxMwVztJGR2qlglWdHRQvUE/wBO9WbW3uGQyKvmR5zuA6ChMCczHIGWOBjJPUUpMj4WNd+7gjOOKrrdSxyABFaM8NuHQeo96a12kExUZ2EnDZ6VXMBNc3dxNGIXI2xnAXH86qpC11IEiUB24x71K8quxIfcPUd6Vr1Y9rbQXUYBUCi4CT6de2I23MSoCDghgcj8M1DFbytk52gds4NWftslxne6gdQM81DJcRxcudoPOTRoTqCI7MASFOQMg0+/acuFlwwUYBHUj+tN82GRgInLP6joaZ9mdpiSZEOeMDOfzqtAsOFi/lFyyLkf3hx+FZ/3nIx8wOAO9ac+m2l5CzzkFwcBfUfWsm70m0IIjLxhfuhTyD9ah2ETxQRvMUnlkt3IyjbcgH3rRsvtuj3CMzCeNv4iMqV9R71zuyWFCFuZpT3805x7A1paZrF3zaT4ltl6FicjPtWenUuxqeIAdVIe3jSLcMMAOtVV8PXsEKuYop0IySjg4+o7GtezltoVIiBw/DBxnFa1mbDTY2F2WiWTGCBgZqlCMidjiLu3dAoKtEy8gISKkl1TWL+CK2jRnK8rJjBxXe2eg6RqqljqgibJADEZH4GtOT4Wuttvi1EMvVcjp+I7U/Y32ZSPNJdO1e/tDHI0RYDgHg1xk+keLtIuxLFYRataPkbFxhR3Ge3417nceAdThg/dPBcgDkDIJ/Gufl8I6qZQgtZIAxwXBzj3qJUG9y41eU4CCC8vFVzp8du3IaNxkg+meK07fTo4pUE8K2xzywr0iy+Ha6fEZry9CAjJDtUljbeHJ5Wt7thKQSFIYAH86X1fzJnVcnsZWj6Cl1s2yiQHBAJxxXSR6ebZlACkr/dwa0rTwJozASW13KiNyFDAgfhitiLwVAqgwXpQnqGI5962jSfQyc9NTAWwjkIPl4PU5J5/DpTmt5VzsiVh/tYrq/8AhCZ5I1zcROvbg0r+CLxEIjniIHQEn/CtlTYlOxx7WkbgiW0Rj3AAGKjbRtOlUj7KEfGecEGukn8LarESRGjp6Kck1myWzW77ZkaN87SCc4NTyNFKSZztx4bs5MjyiregPFUz4TtjkeWc9iBiuu2DsMimuUj6gg+o5rNxLWpwd54LZsmElWxwCeMVm/8ACKTxEkzyQ46s68fnXp7SJtBY5XOMZpAYJGBdfMA6BjxUOmmx3PMgEsMBw8px1Zsg/wCFZN5cx3E48u2MQzgYzg167Np+n3AO+3GT2AHNVT4W0p3DiHyjjoCSPyqXSvpcV2jych1HzRsgHcjA/OliikkOACGPI9x616sfDOnqRlBIPRgKafDGmZJSAg5ztJyB9Ky9h5hzM81hs5NwDqRg8Mo61JNH5ZJB3DpmvRX8OW7sAiAk84JwPzpW8NWmBvgiUnoFGT/OqVHzDmZ5nvUjah3EdVB5HvUrQXAAKEkdiewr0X/hGrEEhrdH98Yp39h2QAURBB6g9KXsfMOZ9jz1PM4ySD9KeyS43swyOhAxxXWz+Eo5JS0UxVOxOSD7dOtVpvCcjKVScr9Rx/Kl7KRSmcd9oYOQp575GalSfIIPPrgYrQuPBt+rkoVIJzkA80Dwre7MBgHHrwKjkmPnKUd60TEoSD04NXoNbmiQ5lZV75FS2vhhwyi6kVATgstR6voiWRAtbpLg9wQRiqUZpC5kTwa2XJPnlh7npT5dVByVk3HPXrWBHbzO+RtAzknGM1ecISP3RUHrt701KQ7o0o9a8piSQoI5UUDxAyEgSKoz6nNZqWUFywVHKHHO85qGazNuDsCygdSozihOQXRvReI3DAE5X1BrRi8T2ojId5C46BeAfxrh2miPyvAPxGMe9VZXGSANgJ4wetNTkh6HcnxjbgkglSOzDNTxeMbVxuBZiODtA/lXnJDM4JYn6mr9soUDABIGScdaSnILI9A/4S+2Kg5D5HIHBFIviqzkIGWUf7RxXCq0YBwMH0qzA8BIDnAxyaftZC5TuYNdtpQCHyD2yDU51G2k4WXn0PNcIGjhHykBRznOMUf2lEHIBLj1BxVqr3DlO/guo+jtj6USzQlshRIc9ScYrh4tVi3bGfjHUn+tWjexqoZXITtlqpVExWOlnigmP3d47AjpVOXR9PfJltEBPVgOtZUV95kgVZmQ9SQanmvpoELO29OxY5p8yYWJZtA09kxFFtOO/NY114ajBLKShHdV/rUr66STtOD7GoJddu05Qg+oY9al8rRSTRTbR5Ldjslcgcg5Iz+VRy3t/YuQsrgY6ljnFWj4nuRkTWsbjthsf0qCXVknUl7YKe205/DNZN22Y1fqPtvFF9bsCGaQd84GPfnrWpH8RZ7VCJAEA6uUyBXN/a4RgPBIDn7ykHFTA21wpD7kQ8cjmpU5dx2Olh+JyXDAI2Tj720YP6Vcj8fQkYlRQP7xArl49CsZuPOO0dABirNv4VjlUmG5ChecOciqU5ku3U6NPGtjIQBOoB/vY/xqyniWBwD5kZ9CDXODwUZQxZI3B6lOBUQ8EG3xsRwD2BJrVSmLQ7ODWopsgSZHoDwKtRSxzsEBHzdM8Vxi+GNsakSSxlevPSprfTby3YFbuVx2DtmqTl1E7HYSwRoD865H901VaIvkggfWqEDyhQHck9896toSQADg+5q7grB5LAEhhj+dKVbrjNSDrgkfQVNGybgH4HvQtQKDROWJIx6UghI9B+FasvkkgjIJ55OapSuEJzyKLklZ1ZOQCfpTV1BI+HhlPbIBqdbhGJAPPSkDx5IwM00A6K6hmbKAj0yCCKsKA+eMD1qFSTgleO3FSByoOBwB6dKpAOaEngDJNRGAtuIUHFSrcdCDxTlmXIJXI/KkBTMPzEFCD9KY0QU8HHqCOtaivE+Qc5HoaCIc4DZPYEUAZewdCM0wxnsM1feJcnHTHFMwARkYNN2YFERspJzx6U2WFZ4yjnAHT61p7UYEFQCe9QmzAyQD+dFgucN4h0GXa0ltLIJAMjHGK425huySk+9nAwckHNez/ZJMsAxAbqD0qhd6NBMCZLdST6Dk1DipEt3PArzw3PNOXWV4xnIEZI/l1rUsdOu1QB33qOMHqa9E1Dwy8YeSCLKg/dB5H4VmmweEgvAIx/eOc/lWPsbBY5dopoSAImYd2AoMh35wAcYJ7iuvFqMD5Qfr3qpeaYkq5CAHvjvWTptGi0OfSdgCN5x6Zp4uHbPzsc+5pt3ZvasTtLYOMiq0c4LOATleue1YtNDWpZMCMMsqtx3GaY9lbTRhJbO3kA6FkyalidZCAeR704grkAEj19KV5IOVGdJ4Z0ecgy6VasPUJ/jVdvC2j87NNt4znj5BWxkqASCQehpoYMeKSnLuLlRkS+EdEmQCXTUcY6ZwP5VnN8PfDztk6WhGeV4/wrqsA4B61LEijGBgU1UkHJE5AfD3RowTHaqgJ4QqCB7ZxmpYPBem2xJitYoT1JRRzXWyFADkAZ7gVVaQRkhc88HHem6jD2aOcn8NW3ZVbPtVf+wTCQyJsA6EGunUh84XPPQ1YS3ZlDFBxzUXTJdNHJ/2hf6dAyx25mJPYZIH9Ku6Rr84dS0SoQwYhxjmttrcEkgYJ9qiks1cklRjHO1QCKjljcmNFJps6T+1LHVrQCe2U7htJU4Fee+KfhjZ6tO0thL5EucqoPStVrEsAI3cDsA2BUTW1ymT58oP1HFbRstj01Vp2s4nH20eu+DboLcJDc24+UsygkfhXY6f4mspYwbu1CE/NlYyCPpisy8sryUMktyXQnkYyDWHdQXMLkCcsoGAMYAq27LQ5J1LPQ7v+19JLq0EMgY9RKOD+VWIdUgXdvgDIeR14rzzTdYvEcq6KgBweM5rq9Pv3l2liDxwMCsnUtuCrrqbn9o6W2SYJAT6L0obVdIRSGilcem0j+lP0+6iVwWRXGejLmtxbzSlPz2wV++Isj9KcZqR1wakro577KGXapK8cbeKlj8L3VyBtmlQN6HGKc8btgqdoFTxz3YUAtkDpmt+VHDclg8BgKxnu3bsFds/yp03hWLTkLLNblQM7GBLE/XtTTNdtjEu0HqMU1reRyQ0zZPBA71VkKzKtxCFRESIE+oFWI/tO0L5xKdNnpTl05QCxeQgdsmrkBFtgxxAEc7ic0rAUlszgERsDnoetWBG6KTGMOBwTxirT6lcO53xqwx1xUYkLEkrjPaiwPUg87U7lCk0+5R0XdkAVY08WUMZFyJrmUk/ImcfpS7SwGByatW8dxFIjieOID+EDrTKsPSe22EwaQ5UcZkBAH51VuLmWRtqW8McZHJVeRV+6uJ5WZTdO2f4QAAaqTQSxqrNFIAeNxUgE0Csisse0Ak80GMnJLZHUcVKodyQRtA7mpYonc4JUnt0FA7IrNCGUggjI4PSmpEAME8VYmidGBdwE6DDAn8hUR2gjaSfrQFiJlCnIOR71GGJIAXJJx1q1sDDnpTliG0AAn3A6UrhYLewnu2ZYUDlfvMSAB+JouLGa1UmQRj1AYGkltLd0OXmY91Jwp9ahSxRHJijWIHqeuaLhYaVDHkYPtQY1wCSSa0Bp37sOSpH1GfyqrJCEJ28n3ouFkQhDyUTBbqc00W6mQF0Djtu7VLh1GCRmhQcckEd6kLDjEVAEcoUf3QagMbHgZYnocf1qVQEIKpn8Ktx3byDYloAemcgZp7hYqJpryEESIhPXJ5/KpTpr7QEl8wg87R1qaS3eNiXUI4HrUBllChRI2M5wDikSJ/Z9xuwIWPpUo02W3RnkiKDHVj19qYJJFBIlcDrwasJIJcFmL4HBJ5oHYpyIEIKqqL6ZzTxI7ADeQB2z0qZ0VuSAwzxTH2NgHoOwqrDsRsRkknJ+tM2J0Ay3qTVxLhIRgQKw9cUyW6NwwLAYXjAGMUrWGVDEW4JwP5Uki7cA81OVGenFKdmCMZI9aoTIIwScEZFPcDgA03J7HPNP2jGcZ9aVxjcdgPxp6FgQqk5obGAQpx3B70/zGdVCRYPYZ5JouAuMnBOTUg08zLuUgj3NQPbXCYLqY8jgEVGUkycyEH60/UBzWwDEEcjjil2ZJzgD3pioyngnnr6Gp0jJAJ6+1ADAB0JOfamyRRdSoLdiak2dcYBphU5OSCPancCGSLeMAEk9eelJGoQgA/hU7qdikHLE8gDGKR97gAAAgYGBSAWOXYcFFcHqT2qR5zyAmR7dqiWJgORkjuKciFmAByfQU7isH2qViR5QjUcAg5zQZCOcAn3FOfIAxgD0NMHDgMcjrgCjUkifJyQD16inR5jAYDn1PNThh0BAHUKT/SgoWAwMCnYq5DNPLJyxGfVeP0pBuPIHNTiBRkO4U9QMZOKR7hNgQRgY53jvSsFyLByATk1FO4jAwMnp0qdmQAMSRnoAKFQNyRgYosFygrsx2qpPuQcfnU4neLJcZ4xwK2bbT7i8jVI48xDoQBxVyPw6iIWuJ0hXHJyD+lKzDmMMXcsiAE4QDtxUcqrLkgnP+8a3TZaRCCzXbTMBxGo4J+uKybqaATArsCEYCxnIB9/eoBO4xZPJQAYAxjnmkRzg85NRM6s2QMgHj0qVJQxBYqMcAAYqrjHRpJLII0B8w8jbUvlXyEh5ip6hWYgY+lTxQE5KOM+qmmzOUfMjMze9FxWKrW8rtvklYn+6DxVuB0jj+ZFb1B6mqkl5ggIAR3PpSx3MewBiN/tk8Ukw0JgkTyMXiJB6BAOKgS2iWVmaJ4wf4WIJFO81cYViM9xTWk2nliT71QaEmyJckDH1o2RbSDycdajDgqSTwO9Ru6DJD7h39qAsSNGkigAADoBSWnh6aYu6XMagHnzM4UfQU1GJwVIIp5JbglgP9k4zQK5Wu9JjsCN979pDHJblQPzqexs9MaPM17Kk7H5Soyo9BUckPmsEKsBno5yasCEwIMMvsoHNC0KLUekK0ReHUSxH8LfKAPp3qrJaTlgHmExHTHYUjIHiUu2WJztGQRU1o62+SwZlJAwDz7807kp2IRtZihGccEGobvT1hy8kG3PIDDHFWZzAJfMiRoVA+6Tkk+tMluWnwZZXlHYuc4FJ6DuZb3MUI2sksh6fLxRDf8Al4JiIQc5c5x+FXxIFwMAr7im/acSAxMihTnIAyDQFy7pWqwyMAUWUZ59q6rTo7S7Yjz47YkYyQDgVyVvcrPMBIcE9WNWx/ZiuUiu1lmzysYJ/nVRshM6a90zTrcIP7SVienGcmsW8REkZQdwHVh0NZuo6252W9laJGw+88hy36dKljXU1gWcxhz6E8D86G0xK6LEcoYZCM4I4K0hV92GVlB9AearjxDc2bDzRED6OorUsvEz3RJSOBFHUuMZ/WoST3G5FFtGlmyUBQ56E5zTW0G7AJiTzG64BrTPjGG3l2ywRAEHhGySKlXxjp7kboGjB67B2qkkwuzEfQNRlKHzRDj7yqucj0zVn+xpiArSk4OPlUYFbkHirS2wXd40zjaBljU7a9pDZKs8BAyDKpGf0p8qQrswotJlXgQu46bsCrcOllFG+PB/utxU7+I7OR9kMuV7nOBSQ6pC8hRJUkHbB6H607RKTuQSaY5YFImYE9AKTyfJyDErcYIZRVz+0FkBVJlUnjAbp+NRG3nZz5aGcjklWBJ96nQGESxopKgISc4UYApsqpIhDnJ7bj0qJ3uc7BbuhHXcOlQKNQQsRHCT33Rk8fXtSC4SiC2A2wgOedwJNVnvQxx8x96Zd398MIghQnkgLwB7VUe8vUQqQh7AKOD+NS2MbPqVuCVMm1geRgk1H9sXIZEkcdiVI/nUq392pACRofZeacNUm3ATx+aOxZj/ACFTcCP+0gwzLKI1xgZHf0qawuYJXZmBkGMBTnFNN1aSuCbXA7qATk+tK9/ZxghYnVh2UZoTAuq9khAlEmT6EkVpLrkFnbiO2BLEfxJjP4nrXOf2tY4GwSFgfmBHJPsPSq15dRXUgBLYAwAx4A+lPntsD1L93qd2SWnZTyfunH6U6wvi8gPmKq+hOCTWULOCWMgkg9gCQKettb27Ak4Yj+9nFZqUrjTOwS9lmC+UA6KMkL39STU9trUgzG8qrEeigYrg7lxIHWK48snn/WFc1Cl9fxHCSRkDjIGc/ia1531HoemxXUUgOHiyvJGckD1q5a3DsrFEGzPUKOfxrziCLWLeEyzp5UBGQzMCTntjOadJqd/GoP2wKnQIjAn8s8VftCLHpqzRrlnVRjkl1AxVO7vLcgkrEyZ+9jg/ga4BvEEsQUylpRjqW4FQnxTEcncABxkjIo9oFjqNQuLaSUlQkvH3U4xWZOAyEhACBnBNU4vEFvNgRq0r9yBkD3zV631aKSMoYlJB+90xSvzAlYzJCrgkABh1A7Uj20tyqZQQIowC3J+o7VsLLbSAmNIyT1AGeacrhlAK4A/SlYfMYK6QSRtLyn3GM1aj0gGMg7i54xnpW5BNFaMxZWJZcYGAAPX61FJJbSkBEZR7NyT60ciFdlCHSbsYWIsgHA5J/SrS6Pc7x50u8Hg4XBFadhdxwIwCN7MWxj2xVo6ikSghWyeSSOBVqKtcm7Mn+zXjIVclRkktzn8KT7IJsBJcE8AYOc1rwa5aQPvkhM0vQDtim3t8l+GeMpYuOhiGT+XSq5UGply6PPBgFsOOSG7/AIVZu7U2enxMIjLOwJIU8/lVSV3BDm/nnlB53qFAH65qo0N1c3oEVxJMTjLKMBPwpWS2Fr1Fl1O/0+MyrFHCcEjzACQB16/yrOs/EjX1w4uJEtSBuEj8Fz+dbl54UvZISzBnXGSZCckUy10kWflEJG5JyeM8egNKzHdEdtGLyN5ZjK6EfK6jhvxrm72wsTMTHkMcgljk13Uml3NyoDsiQEEiNXII+p7VSfR7RCFWNWYEZPBye/NHI2CZy1kslovlWy4UndluhPrWq85iQCeSMt32kAD2xWlcaXAyAxq6sO+McemKybPwRYC6luQ9wjqclmbI/AUuVrYHK4jX/lMkrBSjHau71rYtrJrrDpO007AZhxwg9feqF1FcLkwQLMiDADAZqjaeM4baU28sFxbXY4VkYFT+NUk1uPfY6gWktq20o0hAyQgwcVRv7iWJVcKGAP8AqyOSabDr00O14nDlusjNkg0k9zLdkOx8+bOdzEDntTYtSS5vZERHmiaJ2Hyx4HHvWfJJe3cqLFMsankg/eI9Ae1WLxbuYo08YLgYDKeo+lSWVvIpZp41MoU7EUfkT70hqxzcl/eCZzCjGQHALJkfjR9rlkmT7TGwlABG0hQx9SB29q1oomywd2LZ5J7mo5IUkO8oCR/EByKzsWmie4vykBknhWfC5AYkkfQVBIwliiJBcHGVB5A9BUyHzIigjDk9CRyKhZ/s7EqSG6EYzimLQvv4et9XullLrZQBQMTMBu9iBUM2lWul3IEBjJA4MHT0qC41CKJU3KJJHyCJOwHf8fap7NTd203mILcHCqUBHy9zzVN3RFrFaS1ikJcoJCffqazrjS7YNGkYe3cnLvGxywHbrxXT26WVlAqmNpoyOCgJJ96VGsMGVbedFztDfxY+hpKN9xuXY5O8060t5Q6x3CRMMKolyS3qe3NXDod/HbJcpewhcZ2jllFaN28d9cxrDCRFGfmaTG5h6cdKdPsnAWKBkRRgnsT6Zo5UO7MKy0C4u5pQ8rXLSDJklb7v0Hapn0R7BSVdpCBjrkVtWMjwORECAOu4dR/Wp7lJZo2JX90CMtkDPtQkhXdzFn02G6RPLnLMCMxlSQT6j0pLnTiLlEupFjQkDgY49MDpXRwRFIyIgkRUZBxyf/r1DDJf2qMYykCSsdxYAsT3GD0p8iY+YzbrzZZjbWVkk8S8MEHOPY+9JvtGgKi1lQKSCoOQD3ya07KOW3vi5lXYVKtHGcfiaW4IiUrA2ATkqAP5UcqsK5lQ6Vp1+8csEbw3GcLvBAJ9aW40tWco8cW7PLRjG4+ueuKuxK6vLOcEKM7CcFj9KigSe6ZjFaMjsc7mJGKlJML6mcfC01zIGTDMDwGc/wAs/wBKbf6UtvpriSCOO58wLtPOM9+K6BtLcAglo5MZwjYJ/GorK0E8jI5YqvLNIck/jR7NCTscxommw287me2a4CjcN54J9c1rQ6zcNN5MSW0CYyNsQOPbmte3VBJMFRcR/wAOMgj1NZUCf8TGWcwNLGQQqqvP1xRy8miH8W5k3GmGe+lu5ZPmJAKkdQPSty4tzqFlFbW8Qt4U+Yxqo5AFJPCZYiEjKMemRyM1pQ29rZ6WzyoIbnG0yyE9fpQoAznL9lhhaK2gCMFABYBgT3IFUIfM8yI21nNO+MPMQQCT1A9q2dtlC4Ecnn7hljG2ACexFbGnao1ipMVuUhxzMRkClZDVzM03w68yySXNwtljo0gHPsKsabqB0e7mFpbwXzk5LspIP0NUrnU7XVNSaJ5wspOFBUkHJ5PtUc13Dplw8CT4fHMm35T6AUcyjsFm3c6DUr7U9TtDK9nDZRjq6ybcg/yrD/tCwsdsU1/EAeWEbmVgPwzisadIdQklF7dSzxseI0YqoA74qpHptnYXBltYghHQjqPxpOpcOVrc7Q+JdGjti1sk9/LwqqwIUfUntVOK0F8HMVwsRl5ZVbBFctNLLIfmdiCcjnpRGruVQysinqQcZ/Gn7VPoHIdM/hK32OTMjsww2VGT+NZcXhJdILyxyrKHGAjHJApTGkEKiK/aZsfdycD8azptQuEcoJyzYyAOCfxpuouwlEnnt5SCqDy+einH41TZbuMkJJI56FUAJPtzVoSq4wZCT3FAZ1yFAKHjJ6ms3K5qtDNmvruDAFjLKepDMFOM+vNSfaptu/y9g7rnJFXZ3MgAcgleAM0i2rO6gKSx4GBU3YKzBbcPCrsM5HAPGTTGt/KwXAU/3Sc4q75T27BZAVOMgMMcUksIuFwF3ufuqvc9qzlNRV5Ow0V7d0GWkYqg7Ad6s6nPp08MSWRmeSIHLSphQT1Kj3xUTaVf2qGWWzmRFHLBc4qobu6MkO2ImISBiWHXFebXxNOdOXJJPQ3hTfMjftr6XAC7oxtXp346iobsyXLEEk5HHJrdn8LX2nW0OpzgzQzqGwox5Y7Csi/1mLAhHmRnqXUAg1/PmaxqRrzclZM+zws4yiox1MDUbBtmASWAwcHg1xmsWeorIRBZGePHVWAJPpg139xfREHD7h1571j3bHIIODyfrXh0+VO6PoKU5RR5nO1yciSymiHOeM4/Ksa9SF1YfaI4nA4WbIJr0PUblo2yoCEDqOCa5jU7uyvI2ivLNZcg4YDBB9c19Bh/Zys2dHtKi1jqcDfQyISQoKEAg9frWFf2ySlldQw9x1rotX0+8hcyae4uovvGFjjYB15PWubOpRSuyy4jkJ24Ix83oK+noRW8TmddSdpaHnvjP4fQampltIFjLAgxheD9K8P17w7Lps8qSKYypxtHGK+ptRnhsLaeecgJGMljIAQe2B3r57+IHjWLWJ2jtLJDGzHNwTgkivvMpqVZ+61ofI5r7GPvJ2Z5vPFIp5ldMk/dc4qtMZ1UqJHIPBLAnNX5GYli+CQecEHFQyDc2CxCEfLjv7ivt4RSR8VKq29zNkicoccAdaheE9STjuPatcW4fCAEEdc9TUctkd24D5T0xz+tbqxg5XMva6rkEgt3HekjBCgYIGeSR1rQktGRiAMHI5HeojbPGzbztDcBSP1q0TzFRpCrEAAgH86mjuiHwRlTgDjpSm33YIGAuev86EjLZAbA6cDrWiQrk5OSWABAB6nrTopg0I5JHHAHf6U0R8dcdgBTEkCTBCpIOWOO9AXH2eqXWlXQntJzDIjArsOM/X1r6F+FHxng1KGK0vZfIvAdpVj1A7j1FfOrRD5vlyM5ApqNPb3McqFo3TkMpwQK5K+GhXjZ7kytJWZ9/R3VprFsASHVxjLjgivH/iL8KGjee/00KXwWaIcj6iuI+G3xlngVLW9Z2EeFV5Dxj0xXuWl+L7bU7aMGRTv4GTkE14Tp1MLPyOVxlTd0fLXiGSXSrC5ikXZMRjYwzkd8elcGEEyooIBPoeh719VfFD4Y2vie2+0WZ23aglccAk/3vavmNtGutJ1R7K7jaC5iYrhhgY9foa9vD11Uj5m8avOVrOJEdTIPMIyAWHI98VsxgtGsRJIB4BHFUry3FuqODs28fKfWrFtKJWR1Ksg+ViMgk/Suxu5Vz0H4UeNZNFv306cjy5GIRs5z6jnpXtOo28XiDSbm3dVdGUjBOeor5fWR4FSZA3mxkMCgGQO/517h8PfFUerWUO1wCAFbfzz3rxMXSafPEwn3R4p4r8PPpWtS6WU2QjmPcDnGex71Rg03yInilBjlTI2bePrmvefix4SGsadBqduuZ7c7mIHUDnFeaX9l/aVobuNHRyuCDjJNdeGxHPFJlwndWZ5ytztdlZA+0kccc1YbUGktkhKZCnIPf6VX1CAW9wQ5KSlzlMYxT9q5CKGHAzzx/wDrr1Ela5tcVJTE6vuIOcnnHNSW99Jb3yzOxKE4Kjng0n2Y7yBkHGcdce3uaZOhRVkcYycEMMY/CpdgudPYXzW94jwsURmwoJ6A9a+lPhL4nksnjhnJBIGFbPI9c185+DvD9xrV1awq5cZBZgmNq55r1HUvEI0LX0hDFGZQgX+8BXl4inzqwpR5lqelfHnw7LNBD4j04I5Me24UnGAOh98V4JoWsPqDXM9wSSDtRc/qK+iLHU18Y+GrnTbkKwuLdo1LDOwkdcV85z6PN4eLadKVSeMlfl5wcnB/Hiowjd/ZsilHXlPoP9kPQIT4w1jxVfR5XSlEVqH5y74yRnjIHpyM19RDxQJbnBdi49eM/iOtfPvwwgTwj8PtMsFZxcyKLi6LEZdyB+QAxXW2Wv7sL5rKCCAynJU9jjvX7ZlVCMMPFWPt8Lh4wpo9xsfEgVgDIDnptOc10Vjr6T4R3AJGQGPNeE6f4geEI5cMVGCzc/U4rpdP8UlGAV8g4Jya9R0VJaHTKmuh7ba3SMoKHLZznuK2LDUJTIgdTGAOGBHzfhXk+l+KmVCxODnoG6iut07xHBOqEsuSM8HkH6VxVKEkjmlTfU9Ks9S3kZxgHHBratJkMTNI6hQCcngY+tee2F8xkQIylG+8Ce1fOX7Wv7T8/hi2k8I+GpgL2VNtzcoc+Wp7ZHSvIq0L+RzfV+dm9+0z+1vpfg+a40Hwn5d1qoBWW66xxe2R3r4H8UeM9T8T6hLe6nfS3lzISS0zFgAfQHgViX+oyXbs8khkkkYlpGOST3JqgqvuAIMgHGPauaVWUY8lN6FSqqC5IbFoSHYED5U85A6fhXX+FtSngiSWCV0njYbGI5BFc9a6DLcSjyg+1gAMLkj8PSva/hN+zr4u8eXEQ0+1ls7Ikb7qdcKB3IPTNVRoVKju9urZy+05t2bvh7WU1nS3upXXz4CEkDHBXPf3zXY+HvA+t+PEMWmWEgiAy17OPLiHvk9e9eiJ8FPBPwQshd6xK2uaowz5LH5Wb3Ark/GPxd1bXoTZQSLp+mKAI7a0/dgL6E98dOK6Fk1CrP2id1+BlDL5V5c+yL178PPAvhfw/e6Ze6lJrviKSMqksBwtu+CQRjjggdevSvmi9tDHI4nQRzozRsQMZIJwTXqIvcMQAVbG7Hc+mT3qe2+D+ofEHzNTsNWsLYSHJt7k/MxHUe3SvOzXKYygvYR2LxWAp0qadPc8miEsjRJBGxlOAAo5PtXrPgbQNS0q6t9Se+ksygDpaKxwG/vMOmaZc+EpvB0y28kunyajGOfLlBz9B3pj6/NBIY2kzKwzjvzXxX1OpQd5I+fk5w2PffC3xans0EGtxvcuSP8ASoiBtU9CQK9X0XX7TVbdJrO4juYSMFg3T6ivk/S9djidBKc4A3LnrW/YeKLNHka3doQf4Vcj9BWkZtPUyjUf2j6tgvQQCHUj0FXorkMBk4FeAeAfixNPrtlo17LGbWT5IpT1B7ZPevcIXCkrnnPJ966Iz5jqTTNmOfkZOAO3rU6zDPBAP8qy45SRirSyenXvVlWuaAkBOehpwkBxz1qiso4GcGpFkGQc54xRfuJltZCASOBn061IsmTgHkdeKprJ056HjmpPMHBPXrQBaEoJ4PSl8w5yCCe1Vg45x1pdx65oCxZMxwSBk+lO8zuTjFVQwAIDYA/SlDnoTkUWAtiXJBBp6zgAHORVJX5POaernJBORRoSlcvrNgYBxnmpPN6Ems/zRzwQPenpMfTA+tKwWNAPtAAHNP8AM46Z/pVAThSAMljTxMO5zSJsy8JRxkck4pwkPIzmqQlJB5+lPWQ8ZOaAsXPNAHUA05WCrjJB6kk1T84A9Fx709ZuTk5FF0IuKwwMHIPNLvIPt0qoJAQABxTvNJIweKALQfOcDmk88CQRlWBbkMBx71ArnpnPrml80g5yDjtmgCygKscq2ByeOtRzSNGjlxvtgMsoHINU4oLyJ7mY3qyhlLRRZxg9hzUmnveyWrPqAEcoOBgdR6mnYC40ZvIY0cAwYDFHHXPT6VE2l6fGzF8xg8BvN6GsvxBbXt7CjwNiNDjarEZHYkVHpvhqSRRPeyG3RTlog2QffOaLAbMUsO0A3yyhfusB8w9s9xSsjIpJUkSPuO0dR9Kz49UhmuTbacixJF80s5A4A96fFfmSPekA3SEiPzGP7wd8eh9KQGmRK7KpQxpjpnOfersVokUYcFnAHqP5VzkFzFeyGGC8ksZ1ODBIeM+lZ2qf27YuJnIaNCADF83HqRQB2LyAEgHnpikWY5BAyO+Ky01BpkR3XDMobOMZPf6UhvCGAJGzuPWgDWMwKjIIHXjk04ynOSegrINy2ATnA5GD0pwvCQQckdOT1oA0zMTtJxuPXBpkkhCnaOc9+9VBMCAepA4pxlOATyaALcZzgg5A4ps2AAScepNRxygAEHIHBHtT7g/KpJyDxgigCs+SAQAD1GaiZgMg8cc1LIpwdozxz7VTnfaCADxxgjqKAJGkI4AyCMfSoA23JJIPb60MwOMnioyw8wDoCM0CsWLUlrlCxyhwXz3HvXC/G/wJ/wAJh4chvLeINd2TFhgZJX/9X8zXcQE5Yg4JHPuKuQShchhlGG1lIzkGgpOx8OajpE2mqJjEymGRZGzyQQa9MS8i1DV7a4t3EkUkAbK9MmvU/GXwssNSeWW3QqsgJIUDj8cV43YaVc+GPEMmmXKFYR80Ep7r3H4VnKKWp0Qnc7+3Yqijtjt2rQhbcRg1jW9wGwACCOCT0NaVs5yCDgUIpo2YcdR1NXrWITOAfu55I5wazoCXUAEgngYrat1EEOT1PU+lVYiRJPOI1IOAQMDjpWVNKXJySWPNS3U25mPUA4I+tRJGXdSOAOMetOwraE1tGTgkEY65FaUCnAIAwfzqGGMhRk4HtVyIYPNMzJUQ4ORg1KMgEgZpqYznJp+CM4GSaAHdRxzSopwMcj1po6ge1TxoeBQQSQrlhnp34rQhi5GAAPp1qCGMcDvV+JeDkZ9vWh6gXLGIb2fOQqnqOtCMNoIOSckkimxKYbSQg48xwFA7dP8AA02WQJGQTg4yB61O4Fe6uEVDuJAHeuZ1C/O4KDuOCeO4q5q96FjZQ3LcCsNALyYkgkDgFTjHtVDRuWrEQA9CQG+lcx8SUP2PT5gMlGZS31AwK6iFR5MCBCMAr83Fc742iE/h9kSZZZYZMkYI5OcCpmrxHHc4UKSAQ2felDFcjBHPelhtriML5kRQ9SOtOmnSKUI+EJ5DMM8V4cotM7Uxvmlcc4HfNOO1owCWZ85OegHoKd5fnKHQ+amcZUZx9aktrKa4BeDBboAWxmosx6EccZyApwCeD6Vp2t3cWRaMXIkVuqyDPH1rPYFZNkp2sDhgD0qKe2WMlgxx/stnimnZCZrvNK7ZGFJ7r0FQ7594UgMD3I5rISVEUoSxBGBhiMURMYwzCZ3JPQseKfOKxtz+ZahZZ7fbAcZK5OT/AFrNu7+KOQl7RinXaCQMfjzSq8uVc3DMhHMW7g/UetTSyJKQZGwCAvNaXutBWMm41OBgDHA0bDszZqg16HkBKhE7sa0bzRoZZPNIOG4+U0l1Z2htNkCSGUDBDHg1g1IpNEYuoreMOJkJI4CnrUdvrMVy5RiQ3IORisiaznjw+xQB3PUGsa8ldJmAfae/HQ0KQNJEfiW9e+l8iPYYlbls85HtVzwyEvWSyMqNGPvKACfzrMttHu7u7LWkauScsSwGPfmupvdLsGskdopV1OJBiSOQckduPWrXcXKdNJpCW9kRbX4kCDCKcMB7dP0rjb3TXWQhpyjMC3lknGO+PSrUNwRagTWxjlC8uOMn8KoQszTBpJS5xxuOTiqk7iUbGdfwrAoKZcgcgkkn2qTSriWK6glSIRGMhgjHgnvWgtgLoMQ69eBjmoV01UchmORk5PPNZ8tgN/XdQjv4V/c2yuVHKDDZqtpF41jY/Z5AsqjdhSnQnrmscIYjggkk5yDnFTJdGJiNrDjGSuRTcne41FJEhFxHd+ak0Kg5AXZzj0z3psV89jdC4nvxGeSq4AUe5I7UqFPNQsSCeM4qHVdGj1mYJPjytoUDoOp/xrPqXYsPrcN3KVYRPITnzVOc1M0xEyFE2hjtDY4zWBb+FrGCVVjl+zPE3Rcnd7V1MEFra7QbveD/AASA9fak2FuxUTxLdaXcm4is47lzhSjDHT0NRan4q127tJUNlF9nkGAGXDDPbPSrptraVnYhiwOV2niqzNKNvLBB0UnIFCm1pcLHPw/2q8Ri8mPyieVaTP8ASrljK2m3JSfRDf22Mny5MYPrir9xO+9HZFI6EKOtXNP1FLNllUFZRwS3IIqozswaMz+1bR2ZF0me13fNjIP4fWpIHjDB0h2HrtcZ/MVpz3UOomRvKXzTzuXjn6VWS3UEkEgHqeuap1OxKXc07bWIYVO6wAiPJjjbGT61UvYrOeZbvTlmsZG4eNiDn8amFnH9nLrPGXUcIxIJ/pUMGJFwwAOOlV7R9xcq3KkkPBLMd/fBqC10wz7kjKIScfvM4NaMyBSSQCSMDnpVVoi7gEMQOcio59SjQsbKDw4DPdwLcqcndbtkp+FZd34zsLi9BW5226MGaVoyCnPOR3q+gaOMiKFmfHVRmqdhJBd3MqT2zCRcgEEAk/iOa19rZEcp0T654V1aJLg3MdxOi7SCjR7x259aw4tUgubkxWsLQAsQqryB+NTGxdd5gIiiIweRn8aNHt306ZpI3jeTJIWQcU3V5twStsSW1oDcFHv5FOOd5JANTNaeTMkSkTiTJBUf0qjOt5cTsZAsTyNkNGOKsTJfWOwmTDrg7gf8KnniVqbdv4atraMPPJtz91ZZMHP0qtPOsUrIlzJEMYBjbINV4oZtVgkmuLiOSYAkAE7j7VjJE08hRwCoJUq3OD9a050kSk2djpNg87CV7iK7jPJUT4INVdV1WQXhtbeKN4sDdG/JH0Nc3/Z6IWKAq3T5SRmrMWoyW0LxfZ0kYjAlJ+YU1NND5Sxd30lm64sVLnjKnBFJeeKdXmsTbC3BiYYBZwMj61Fo2lT63CwNzDFdKTmOV8ZGeMfhRf8AhTUrEFjqcSA8BAoOPxPWptLdC62ZmLDceSplOXPZWBP6U1FmDENviZeSSBzWXq1hc6e7zy3rDB6JgAVraLfaVNFvk8QRO23JE2AAfTBqOW+5ordGWV1UQxgSzbmU8FsDHtXO63oNr4gvhdG7eOTOSUYjP4CnS3NjeXUkX2uJhuI3E8H3/Gr0Gj24iDxXkBIPMUbncPf0rPkd7A7CadZ6Xo0YEupiKYjBScnB+hqddZa3uYjG0MkeSfNSQEgD271YutFtorZkv9OklDABZJDwPxHFYB8I2EJG6zESkkhlPT0PHtUuLQlY6LUtcOt2xgnaGWIdCFCkVXs1skdTJFHcBeACen4iodO8G2etyFI5I1aMABmYjI9B70+DSorOZ7QmOB4yQVZgMH6nitPeSuRpc1J7jTVgJFuwlx3yVH41nrKijCxK0ZOSrJnI/nVO5llspSglVl6nIDg/iKdFdSPiWAxyOhyAgyQaSnJuxTSRo6ZZrCJfs8bJFJyyHOP1qY2Vs5JdHQDghWIA/Ckg8QaraxGS/wBOuBa9zFg8euKyJ/GL/aSbOF3IJ5aI5P4VblYlWbNeBNLsXIktyzHqzdCPr6026m0zeoijJHUqxrOfx9e7Qtxo29MckxY/GrNnq1tqkW57BICf4tpBX3xmpdTsFi6k2jpbhpnaAkEEhhgfiTWU9tB5xFtcyTRN/DIAOD7ilvPDen3LEreW5DckKnI/GprPw7BZRrIZZGRfuvnAI+lRzyYWsWk8O2MqAieRGPUMxPNWzpNolo6AF5SMBiao3bBCvkzrMT0jHUH61QM90k4HmtE5OcA8A/jRzWGtSyTPaSMoUuvYdeKRtadSAbEk/wC8Bx7jtWkv2o25lkEDsAc5YAn8Kzkurkysy2iIAMZJzn86OZrqOxbhafVOYrYRMOiLyD71FdzT6WQbiBiuOSo6fnTrTVJYJwBEEfgHacY60mq6xqF4XifZsxgMygk+1aKatqFjFm1KzknDSoxIGQAMYqxb6/FDIkEUc+W9AduPr0q/pLxJiOaJWjA5Ujr+NJd2URYyREIRwAB0FJTfQLCmNXG6Njg87CelV/MXkMAD0xmnrG4IAK7cc+tN+zwsx8wb889cUc7BKwLzwBj6VHtO4nduPbPGKndYxkoCigY5OaYLZmYY69sVSmwsJ5KTKAcI3970qveWEs0TRvKJIwOfQir4sgDmRwgxySakbT7dCG3qSRkfN3pqbQWRmWlhFbW/lpAFH3j5fBPv9aFRgGLNcIFPC7utb9vaWrxsVdoyOTjnNYl5IxuHCHCD170e0YuU19LtF1K3JN1DbSA4AmIGce1Jc2H2RiHnglJzzH2rFKo5CyQly3GQM81NForkjFzIB2AOAKtTug5SC8gGSyHvnjsPpUVus6ylokLkcjPcVfvLKSxGSCy9mPOapvOVjJBAb0zjNc7k2xqyJ/ttyjbnTa2ckCriaqLpgk/mODwNwOB7Vhx6mUbLwMAD0LDk1uaZ4ltJcLe2RGeAYmyR74qot9wtcthYIWSW3iaJx1zgg0ravdsSh+0RgnHyMSM1Q1S+iaaIWglWFQSfNBzmiPUCgGJCO5ycYNLmknuCRvWt9rdkoMFxcBDztIJzWnpviPXmaRfP+Yc7ZkyQPrXMy+IbuJQTOSuB8244qM+JIi2Xd1ZsZYHg1rGq1uw5TodSm1G95v76J0PIQ4IH071i6hDbgKRN5jKQQQMY9qmN5ashEsIZ8ZBJ9e9UhHC2QOQeholVfQSjY7jw54iFtaCKabeMcEDBFbi3v25UeO5Zx7Hof0ry4SiMlFlAx6VpQXF9aQrPBd4GegPQ/SrjWlsQ4nq2m6hdWxI89to6rJzke2ela/8AaM+4Ok/ydenJrxqHx3qTOFNzGWU43TrgfnWzaeN7lSDd3doiDp5TAg/XmuqFbuZuPY9ctdZfkOWIA7dSapaxbQamA+WWXgE49K4uy8axSYHmwzA/xIefpjNbdr4htbgAtcIh6da29omS42KZDKWBYEAkcDrSJC9wWUFcAZIJwcU3XNZ0yyQk3kat97buHP0HrXP2vjrSJWKJdozg8h8jNYyaNI7G99l4wDkj1NJ5RQYIyaoReJ9Plbb5sWfXd0qf+3bFwAJ0J9mFK6LsSDBJJBBFSLIDwDmlWWGcApJGcjO3zASaTYBkkADsaBWHLkjkZPvR06DFPCOyAgdf1prKwwG4Pv2oCwoLEjkA0DOTuxgdCO9MZipAyCPY9aVydpAHNTcLASGGKiKcnacGmgkOvGADmp1cKckZPvSKsNRTgg8+tO3nGB1p/mBu1Mc4BJFUhXG/MTkk5+tNeNSSSAT70uTnAGBRhsnvUiIjCCDgDB9aiaxQ8GBXH97bnFWijdCMUq4BGTgjgUA0Ujp1uRh7ZCPQDFQNpFo2SLVc+wHFa5RDyGwe47U3btPDg/SgVjNGiWPBS3UHHLEcinjRYBGFC4I74HPsavhm5JOTS+a6gjAPpmgVjCuvCFvdgnarsffGKy7nwLDGCFRST2GSR+Oa63zjyCuD/OlEqEZK8+uelKyZSR59L4Ju8/u1wOmMZzUbeENQt8FgQeygYyK9AYxNnGST706MsCQDx9aXJEpXXU8uudLu4nIMDAjqaqvbiIEyhgfY16+0CTEl0Dn1NUrnRrOUEm2RiTggjoPrUOmugKTPIJr+SEgRncCedwzxTop5ZQGKAewHQV22r+CbQsXtYvKIOeCea5rVdI1HT+YYMKOqgZ31Dg4gp6lBlAcEjIBzz2qSZUzuiBLY5bJyfwpLO5e6yLy2+yOOw5BpZ40jIMbswJwMA/zqL2LWolnJK++JZWWUc7s9KlurXUIFV5nkCH7rMCAR/hVVLx7WYyMzBSMZIPSp2uIbgEx36DcOY2bJ+mO1UhaleMTzvtR8EdSCOPzqSTUJLIgOjMc4JHzVDNDdQJvgjWYHgjcBj8aPKu51B8pVbGCN3SmlcLlxr63vIyQjwsODuHX3psdrLOSIv3gHJBIH86ora3bO4KhAOmRnNElncsoyWA9F70mhcxonT7odTEATjJYHH5Ukjy2WTKUdfVRmqA0i9eB5lQlUPPzEHFVxDcmQETYiX78bA80W8g5vM14dbiyMqQQcHtmri+IYBggOrZ6g5rM07S7a6LiS6WE5yFI4NX59AEChknjKNwHB4Bo5XuNSuXT4tlxhZigHoAcfpSweK2uGKLe5OehAGayl8PqELPPHIRySpx+lQP4fuJZiba5VY/cDI/HvTtILo6hL26LEpcbj1AJ4qxFqt2p/e7cjuhrAh06505N8twHUcdQauWOp27y7JlLA/KMHHP1qlcm5uLrag5kJUeuM0reIIsYVyT7A1B/Z8F0FaKR4+2AQc/pQ2mRRYE8u0f3yK0SbFdB/wkcYBPmhQDySSMVH/wAJgYwSWDr6HBz+NSDw3pl7kjUbYg9iwBH4Vl6p4XhtTlJUlU8ZRsjH4UOMh3RoL46t2yPIAPcg5/Sqtz8QrKNgSkpfOOIyQK5y58OuWzGCSOVKkj+XWqp0e7U8Rlj3yMVleaBSOytvGtg+S5KFuxH9KvReKtMnOEuNre4wBXnT2c6SYaIhx32k4/EUpDIdkgIPup/nTUpdQ0PS4dYidmMd3FKPQN0q0mpXLYKGMjHBJ615U/mLgo2zHtTo9Xv7XASUZPQtn+VN1LdAtc9aFxMFLuirn05FAvcA5GDXmMfi3UkXBIAA5YOf5Vct/GN2cF3IbtgkGhVUHKz0e3vN/AGCOrHvVhHyeTyf1rzpfFl2xJKBj65q5B4wuY1BniZO4BGR+lX7RBynfoS2SAQOnNLtHcCuWh8exBN0iE4HLdMfhVqHx5p9w4DZRf73AxTU4i5WbpQZGOvWlBC/Soba/s74Axtknoc9B9KkYoQSjBjnAxzxWhGw8kdcc0zhiGCYHr60pAycHP17VCzHGScH2oGlclZUcEMAT2NVLmxgl5ZARjjipGOTnGTT4xkgEY+tO40YtzosRGYgQepB5rnL6OSxlxIMqe2K7/yF67sk9j2qrdaXDd8SqHFRON0DucA6w3cZGz5j2z0rB1HRGXDLuJByO1enHw3ZIwKxBSOhFU9Q0ryYXKwiQc4z1rn9nIlcx5KXktpSrDHPAAqzDqAPBGT0xU+vW0kUxJiZMN3GOKoxXQCjKxkdiBWM4tGyvbUvm4R15UqfQmmo6HJB/Idayp7t45AVClPXPIqxFcggHseeO9Y2GaKugIJOPSrLSRsBgAkdQD1rINwrAgcH/aNJHg5BGCPSiw7o0pEBGSMD3qIQxO2CxI9RUAlYZBYkehpBcBcADnNJhdE4hKE4IAzwfUVMHYDg4qsl1vODwKmXBBbdgDkZPWkNO5MZEJAC4OOtRlk5yeadDJblSZGYEnGR2qG4VACFwfQ55oGKoQ8DpTSq85AIqJWCkHvSmUHJLAD61SQrj2ihcEOCDjjBrNutPifgjI61aaTBODn60CQNjIwa0TsQ0mYc2hAyB0yHxg+4qnPZ3dmSyIWXGc7sYrqi+MACopY/PUqyg56ZoUYyepi6a6HMp4hu7TBktmWPoJAep9K07fxreqhVYiAB0JBpJLDaSGXdzxx0qo9oYEdyuTnjHYUnRS1RmuaGx6FG6pglckeopJLlyCByPTPWq4t52YEo4GelS8ISHXgcEZxiulHQKGYckYJ7daPOZWUlGBz0NV3uFGMtg9gM05WMhVgjOeygHJpDsXhOTlm4BPIp29ThgcgVUPmngwSBehJHAqOSBxtL8HHGDigdi9JcDACqM8DjvU7WzR2xmmlgiHaNmwwP0qkh8rBJV264JzV0avuO+Wyink4GXAIH0zQSUY9SLAmJS5BwNozmpI/tedzAkHkjHStNNfMYzHZQKcYwoAqGbXp5kKiCOEnoVGSPxo07lXFtWijQy3E5DZ+4fSrUWpWUrFHgnC/3t3B96wJEeWQvLKxBH3RxirECIi5ByvT5jxQtA0ZY1OWJiVtkIAPBLE5psKnyyWJJ6jPaonZMkFwuBwFA4p8TqdoDjYTyc9KBqyEbeHG4A571IqhmA6VJPHAHIgcyDHLMMYpFjbaCASevSoFcnkszBHvMyEHkKByarltvAJA9qHt7huQvHqeAB9ar72jYhyCfY5/Wm9Rk7OOQTkU3eBwDimblbIJxQrLnHBPSkAJguXZ8EdKsRfZyCGd9/Uk8CqzZLYUAjGT7Um4D7xAoAkdssQAcetSKAUGBk1E0sHID7wByBxj8aalwSpZQQnrigCc5HUY9hT4wzKSqkkdhVN5iSCOBU1vfTQZEbAA8kYoAsLBPKxLIVUDNQ5jJYCQBgcFTTJtUuJMq8rEHsO1VAqhiQSSTk5707oNS1uGCACTn1pPNbnK7APei2hZvuozH0FTm1lJISFnPUDFNINCozOzqwLEDnCjrU8TJu3M2CeCTSS29+Aw8kIMf3s4/IVTy+/aSAaLCuaUssSxkISxHPTjFQRSiTpgA81CLZ3xhj+B609bZYMuxdyeqrgfrTGWkKjqKYSCwIPFRRzKSSkEiDp8zA04ZyAcjPP0oAaWRTjPPXilV+CSeRUiBFYk89uRUoihIBM8aE9m4zRZg9Cuk67gGLAewqUyKGLICB2JqtO4UlVIcjuvI/OoMDzA7FgfrxS2A0XnMpBdycdM9qPNjAAABbu3eqxYHIA/GiOMuwAIAPBJOMUagWS6YyXBP92lM6YABwaV9MigiMjajbsw5EKEFj7VClu0jAIQW6jccU7sVxzMB1PJNNIGCchRnoTintEygAgEj0pPs4k5ZCcc5x0oC4sUYdHYyqpHRcZJoEZxnBJI6CmMBFjaBnPamvPIcgEqPahaCuSyROMFlZR6kYBpRJ5XIABPfNQIrO4LyOR33HNE1qr7SoY4OetA7k9vcQ/aFM4Z1znC962DqlqqlEtY19yP6isJIjHyRinBCeCML3Jqk7CcbmmdYttxX7JC7npwf5mqbSmVySqRr0CoKgfyYXKM6kj361MoDAY4B7mne4rWGbSWBA46GpN6pGw8hWKjO4sRn8MU1t4XCRtKQfur1NPKOBh0ZM84IwfyoAg3h/mCbSfWhRnJPA+lTcDOAAfpSNlhkDH1oAVJ3iJ2OwHcAkZqGaBrokmOWUddoJxQ4KgkDJ9KX7RNswTsHQBTRoBAsiQyETwFQBwrN1H4VDeXkEzgLbFUH9zjn1qWSIysWcknGKVYAik5xmoavsAlkkTkxpFKWPOWbNbQ0uwtQHeeN3I5XJyfasFovmIRpSw6gcD86lhXygSdxH90nNOwGjcS2wyIiVHbaelZ8sTNGWD5x6nOaadrMSY1A9MYqQYwABgegqUh3KpiMgwzMgHPyjrVqK4aO2aBQoQ8k7ec/WmyIynBGDUZlQHAOWqrCDlOVOT61CQ8j5Z261O77gAAB3qPaQSDxSasBL8qxkEMT9ePyqBgTk4AFSx7UBI+cmmhxIxGwrx/F0oAZFcCHIYFj2wOladpE16hAkjQDnkVmLLC0hVjkDrtBNaNndWFtgyQmRM8ggg/lSQPUleyvdriK5tFTGOSCT+OaqbZ7WUi4MagDJdGzmtC71O0uotkNgtsoOckYzWZJ5TAhiwHXANMFqJc6hEGCwAyE9zxipPPIjG87e5J9ah82FiBFEkfHUA8+5J71ZaE+SGcAo3TJ5P4UAV/OSQgBt340u0MNucj+dMNvH5hKgAf3R2qWOMbgSDjofpQAn2ZLdwJFLFhkqxOMUsyWqgCOJUcnjaCc1ObnT1xAI5y4B5PIz9TVb7Q0TgxkqAeMDOKbAt2+lW06755XjPoo6j60T6RZRrmFWCnqWI5qWLTr++iLsAMjIaQ4yPpSjwvqjgmMhx3IwMfjQo3K2KsMKRkKFODwAv8AOpJNNvJJV8qd1QjjdJ/Q1FAZLW4aJmJkTgk85NWp53lZAoAbGCzHAFINx48MPOA8j+a3TcecVBceFDGoBbYG5AZuD+FWN6WQVorhjIRnAzwf5VCBJcTkyztLKxwAxySPSjQmzKUGjiKcqMMqgkmM5JNSWsM8kjLHA4iBwXbGAfSt+SK4WBUniEESjghdrH3zWRLcmBnignkkVjymcZP9abVgROsKQgBEQSgYLMcj86rT6ZPqBd2nQIOWYPjj+tIWlKlpY2iXoN3emw26M2CGPqQScCswK0UttaS4URPIjZ3OMjj+laEtxNqBCObcrwQLQYyfQ0y507TIIDscST4yFwQST3NVba2to13S24mbqFJIAP4UWA0Z7UzGIO4gjQYMasAW+tQx2d8rie21EWkYzhWbJH61Vu4o7hsBQgHIVOMVDDpibizMWPX5iTijlDU0pPEmqomDdtNIONoQcj61FF4k1ifKtIoQ8FSMfrTRFEuCw3Dtg4p6QI7Dy2xg5wTnPtWtn3FYm/tO5VUDxRyEdQV6/jTk1q4VcHToI4wckKmfxzTbq6tLOMm5uPIKjIJGRn39KzrPWUvNxiYSpkjIPBqGrDWpqR6tErM89q0oPQIQMVZj1XR5WBltp42JxyCapRxlgpMZBbsBmrsuli3UPcAICMhRycfSrQFuKfQJeHLKAeQwOKivLbR5yDaXGcfw4xisWWW3ZiqRkgdCFzn60saorEhcH6YqGK3mWL3TIvIJDooPdWBJ/Cs1NPeVgsQ3kcDHNaL2dzHF5pQRxsCAMgkg1RjilhbMcrxY4wpxiocR6iNbNDuV1YOOCSOBVeWJBklwAeSccmrSo4BUOxDHJGc5PrUUlqzcAE++KnlArx2cc7gIiuzcb2H+cVaGkTwgkAEAdjkGqnnS6dLvUK5BxtY4/StGz8RMx/0mwR09EkIzQok8xWXS5ZGLGWZz6biak/spkYFoSPcDnFasfiCzhYCPTJogOhSUEfrSHV7aYlmt7hQwOCDnFVZdwUmc+dOBdiIihJIOSSTUX9kyeYQkDyIT0A4NdOt9oykmQ3CMBycHirllqulSqQuoCBSerIeaOS5Skzm4I5owEFoYIgMFc81atyLdyt1aM2RlQDx7GuxtpNFlYgamgPHDLjP51opoNleRkQ3UKxnq+7LfkelaqFuoczOHF3EGA2iEEfwqeTU/nxhCTMoI7E8mukufA8DDCXiMccAsOayrv4fBcMArv22HgUpRl0C6M1oI5iC1yGJ6YOce1SQmyt4iXuS02eI1PBqK48JvDuyJFH+ySB+NNtfDD2rBordpc8jb298moXMug7osy6iuAkMe0nqeoqk9xIJCzmSTj14FXW0q5jAZvL2+kZ3H9KcmmzmMkDCDqWHIp+91GrBaI8uGKbSRkZNTT5TAyDkc7e1IltLgFF3D+96UksMoYgKS2MnjtV7IY028QQEvgsOhPerFlHOATbTNGuedoxk/j1rMn1K2WaGMhgwYFhkDIHWtRfEOmRsCLCdwBgNuHJrF1eXYuMObcueXdSKonvZCAchScZ/Glby0cFwZM87VzzT4PGmmW4zJbzxE8f6sHA+tOvPFOkXNrtsbe4glJBLLH169+tOGI5nZo0lQ5VdMLmS4n2nyvKQDgZ5Iqib+LT5Hd7VWkbjlSSP8KlS7aSNiquC38Uhx+lTxeZNgA5c8Ekda6k7nK1YdYait2gUWW0L96SXv7AVPdMkxQKvlgDmMAAGoZpEtWIZwW7gDoaVJRJgqpYn9B61RNiIWSSliFK5+tZF/4ZguASse9s+mf1rel1BMlHlCqvAyeKzLrVBuaNHZCDyQetF7DSaMxfDNnaWrh4n+0IAVUsQDntRbW72txGZRmN+gbsfTA71NLrE7lS8hcLwuRzTftbtLHeOyqqZAGQTn1xWLkmUrkNzDP9rkdSUQngEkED0qp5k5Jw7gDO4g9RWm+qwOyme4ymckFQTn6UkusaGJAiW1xJkcuB19RSsu5SKdglndE79QjtgMYDZOT6Vu2GW8wIrx2yjd5qry2PQGuW1rXtLULE0DWqHlVhiJI98+tV4r7XXgA015jZAY8y5GOPp6VS0JZ2Bhu7uMPFPGkRHCkLkj65zmnCxleIIQobqXxyawrddXsihMccoADN82AT3wPSrT61rGowSCG0g2KCC27GPYVSINeLSIrYfaXVJJEyQrYLVDe3ltMUNy7OT/AAkAAe1c6t5qpkCGFxnp5jAD61OYJpIiJSXOcjZzg+n0pN9EhpXOht9RsdoRVMMSjgKCc077dYLKWS2kcnjdvGPyP+FcwsdzExV4ip9M1UvI5ztYwAkjBIkJx74pKcuw2kdfJdWsasIohGD1OQc+1JbwpKqldsYYn5Qelcjb2dzc5RJCCpDFs5BHoPetm1a6t2CeVuj74JLY+lO7e5Jqy6fAGAysm0g8Ej9Kma2W5QIQFiiO4BeBn+tUUa5+WT7ORATgu2QQfpViW1u5UAhPlHOSeDkUWK0LRso5Yw5do0JwMcZP0p0enQxMSgWSVuA0hyaoDStQYktd/QAAY/OrR0fURGR9qAUjBcLz+fSmKyHf2PIjMQgUk5Yg5yTSfYRBAQAkTZyxk7/41TPhy93kjU3Qk8kkYqObwhcyPvfVJSg6EHg0Dsi4qaduACF7o8jK8H6ccCrMIeQhmUiLHVR/SsGTwm4uARNLLF0P7wgj34rO1fw5dptNpdT23Y7SW/XtSVxWOvNrJy0kRI52gnHFRvZ+UiOFCBuMAZOa4G4ttYKxRjVjEUPLSKSSPQGrU+qahp9v5v24uQcAuCMkelLmsFjtrbTZpCxSUW6EchiBn+pqUaVEAxiBdzwzZ4NcFb+INb1SUHDzYHGFO0Yrd0/Wb2wyZ1iZ8fccnimncfzOjt9FaIFyCFIwN3b3BqebQopoNs8nyEfxHr+dcfqnxWutLDFILSWVRtCRkszY7EjOBXCeI/Hni3xWjJsEFsekVscuR7//AK6HJLYhux67ZWWgQ3L2kMkUs5GTggH86w/EMGkWV0Yo79iinc0IlJBP4da8o07wZqMtwlzcPewEZPJ2gj9a7fSdESCEFQWfHJY5JrNyY42buOv9VsvtEb28CRMFIBjQjI9SazJb+WQEArsPQbefzrVbQ7i+kIiiIbH5n1qD/hF76EndJ5ZI5KjPH41i030Oi6RlRI8rEu4THQetSNLDAhYyM56lVHT296uto8kGWYM6jnJGM0m9lwEscKOruwAz9OtLlaFcoLeJKQRBIAR1xjNLFOC4AXa3ZTzV+aOa5lLmBEQDkoeBVZ9OWF5JWlVyRwoBGDTsGhZyGQhlyR29KqxabE029YtspOMk549PamCSYwAAFXY4PpSMzqjoJJXcnBYucAe3pUjLU7QRyGISKxHZTmkhUEAYyAappbRIwPlsCDjLck+vNSm5CEgI2AMZxwD9aASuTy2gdw5OMHAx2pwmFqCckAcnJ6VUi1IwygzB54c5Eca8/nUs8y3BMgjMYbkIxyQPSgomtJbe+aWVWY4UsXbOQR6ZrrPB9lFpGljUpXd57hvlOAdg5x/WuMMjupzwSMcccV1fgkifRJ4jL5hSTcN3YY6V8ZxJUqww96bsduFjGUtTs5tfgshCJQLiCXCseoA7/WtR/AGiX6LexRMQ2H2xthT+FcdLbfaLeSONd4XJx6GtDwX4ubSZW067JWJjhGb+E+n0r8pweaypzdOts+p6dbDz5eal0N+TxFaW18thMh8gKIzuHC+nFYfiD4Z6Xrdw88U7WirztTgZ9RWr4htI7qR3KhmOGBH881gpPc2g2tKFQHAQnLY9c1lLEOU3GouaI6cJRSnTdmZqfBVZG81tVYoecoM/1qYfBOxkOG1OdjjPBwa2bLUngYiOQgk55ORV+LVsNgguT1IHU+tdEFhf5Dd18T/OcFqXwL064yRe3RI4IDcgeuc9K4vXvgJbIHNvqU6HkjcAc/hmvcZLoHJzz9ayNRk8wZJyAMAegrKq6a+BWOili8QnrI+ZNc+Dmp6VE5trlL4HkByFIHcYFeGfFfTb3wvaA3kC288mTGCQST2Ir7T8W6lDoOkX2oTIrpbxlgH4yewFfFfxAv7vxVfz6nqgaQk5gQDIQHgDmvoskhUr1LPZDxmNcKV5bnz/AOKtX1DVpUjlckqNuMmuJvEePIkTAzkgnr+Nem+IbRBJIgUBlY4YetcHq+WypGSOpFfruEjCCtFHwFarOpLmk7nNW6JHMUVFAkbOM5A/E1tQWjzFkgGQAMlcH8jWRLGFc4UMR/DnGa3NNlCWLFTgqRhgOnrXqJnJzWIbzRxGg+UgH5WIPQjvjrUVvarExV1DoBnGcE1rP5t0hlK5QkAbRyR61HcaMUDsQ53KG4GRjtz2rRBczpo7KcOzssUwPQjp6VmX1ujsTGQQvB9/pW3NYG2QBwQWGVGc5/GqdxY/KHkTIJwpU4wapMnmMM24JbcCFAIBJ71BsKgZGARgbe1bclogUqTndzt9T9aozweXlEBYDkkdq0TKTKIBViAMOo5PUGo5E3EtuJBIx2qViMkEFSeeary5DEAkY5x2qrjJmAiIHmAuQOBngUsuZVdtxcKBk4zj04qvCp8zBUsWGck9KtwqArKEx0HrkU7gV1RoHVlIBI3HFeh/DrX7+eZ0nkJtoiCGVsE+2K4rA3gBAWXjGeteh+C9LWwhVjEUMgDEbug7cVhVjGS1RrCNz0tNTmneOeO5lJVcAbuCPQjvWd4q0HTfGcKPd24gv1+UyqOpHTNNhyoRgQPYHNWo5gZAG4PQ4rzLcjuhumjxrxF4M1Cwt54HRSiEtG6g5YdhXK2MzLHGvJZcjbjBJzX09GYpWcAKwxgFlBwO9c/r3w40zW4JDBEsVxIp2Mi4IbGRjHcn+ddUMR0kS4NbHi9sxlJVAzHnO7jHrV3wxrj+HtURnZY7dmwBnoazTa3WlalcWF2rRXMR2ssoI5Hv3qWe2F7bsoQOwBIx1B9Qa2naaOeSufUPhjUIdZsDCwMizKPlYjHTk15J490B/COriKN8WN45KbgRsPf6Ve+FPiuPyIbV7kfaYwFKEZyO1en+NNAtvGvh17SRlNyULRuowQw6V4yboVLPYy+FnzVq+iRXUbPGNhzgEDJJrJ0DwrqfiLWV020tpHkI5K9FHY/Wuz8E+F9f1rxBLo8VtI8sDFJJpF+ULnH519M+B/hda+E7aJIIlnv5mzLNjJB7CvVVeyB1eXQ4jwh8BbDSNHg0+6gjudXkAleSVSXT1x2H/wBevMfjP4asvD+qxQpEu9nC7c9Privq74ieJ7T4baIZZ5hca1cxFVkkHMa49PYcV8O+M/E8nijWPtMlwXlJJBUnH5VcZObuaUVKTuz2Twdpttp3h+3lhCh4W3TSg8lT2+ntXmfjO/Op+KZZ4pMxQHIA5INZHg/xpeaZcy2rTNLbyDBjI4H1NLFZ3eq3U8tmVVXYgqCBnnnmrce52ntPw21eSf7MqfK6ckk9PqO+aTxR4PN38QtGIKyQ6g5aQYICY5x+IFcz4Iim0GYQTOXYHnceQT29xXsth5d9BbPIgDW5zGwHIJ681OEpf7RG3cdCHNWRqfadjAEYUDGfQDoMURXYglOCQcZz61TnmBdiPmIyMelQhtrgAdB19a/YKE5RglfQ+4i7JHQ2urSISFIII9a0LTXnVlDkghiCfQeorlYwwfIHJGMZp6uVYgFjxgEnoa7o4ro2Ve56XZeJ2jRFD5GMBievvXU6T4rVGAjkKrgEkdz3rxa0vSBgnhT37e9a+mao5KYJA6Zx0rrVWMl7xdk0etfEn40L8Ofh/caikqvqF0DDaKTkhj1bHtmvz68T6zc6pqs9zdzyXE87F5JPMJZmPPJ9K9F+Nfjk+KfFf2OKXNlpymFAD8rtjlvqTXlMVs2o6jGiYLA4ywxgep9a+ax9ZTl7OGx5tadvciP0ywu9WuEWBGdidvyg4B9/8a9o+HnwE1rxDPbSQ6fPeeacRiMYU4PPOMH86w9FtIdLhKQ4L4HIHB9TmvoH9nT4+zfD7Wm0zUEE2mXJ/dkY/ctjk81zYaEbvmV+yOGNKU9tz134ZfsnaN4Tgj1bxXOsTIA5thJhVxzgt1P0rS+IPx1stHtTo/hWJYIVBTzkAAAHpg1598U/jLqHjG/kt4riWOyHAAyNw9eK8vlusuXJBbnnHNeynGNnVd30itkehQwkYe/M09U16fVrmWe7nkupi2WLt/SsN5C7l3O4ZwFzTHugSDgc9MfyqMMXOQQBnpUPETk+yO2U1siVrhZEJB5HAOcYx1qHxD481Hw54MTTdOxaSXc7iW7HDlcZKoexPc1at7UszMDhByxPFc18Wbc6dY6DDKNpneWRAeoAAyT7HIqOey0ZzyndWONs7uSNlYszuDu3uSzZPfJ5rtdK1hpohPOS8kQDAk8sPevP7Vi+1gcZ5rq/DhX7YomjWWJhtIJ6H1ry8ZD2tJpnn4mCnBnQ2Op3F9FIsUTO5JY98Anua3bdvsyxC5kWI4wIlBOSfeuWkSWEloZTFEGwQsgAOP51ci1Z4DsYFxyQ5YEYPbFfn87Rk0j4yaalZHZWupJb3tgllGwl89DEzHJLbh3r7Xtpma2ty+BMYlZgOxIGf1r4t+FOkL4w8Y2mGJtrL964HHzZ4/lX2NZTl4wenQD6Yrekrq50UVK2psRyHAycn1qzHJjv1rOicnAIyB+tWEc8AV0nWtS/vHHOSOakSUkDHNUlkOTz15qRXIwc4FFh2LoccDGR/KpA+ehqmrj6Gn+YQODk0CaLYkPAzT/MPTORVPzMjg09JAcgHIzzS1FZloOMHPPtS7gDnGTVcSehyacG5BzikKxYEg4PQ08NyBVbeOSRg96dvwMkc0CLOeopQ5ycdcVWEwzwMnuaeHPHGDTuD1Jy5IIDEk+pp4YBRgYP1qsjjkAYwacGOACcmmFi0JDyc8fypxmA4LYJqpvORzxTvMOeMAVNhWLYl5wSSetPWXOO1U9565yDxgc4pyyE8DgVVgaLwl685NKJuoHFUhKcZJOemKfuwMBsjFFibF0TbgCTz3ANN3T+cAjQFGBwG4ckDIHXkGqokB5LEN0y1MuHhjZZ5htWM8vgnbn6UrBYn0rUp7+CV57U27o20EAgN+fcVeMzHnJYn1NUUuhJGHQsUPTdx+NPEm8gA7SeAxPT3phZlwyliQSB65NYXivV7uFBbCJhb8ZuASdx9M1Pp9xfvJMl35bheEZT1GeeaSaznk1NLkXY+zDAaMjGMe3Q5pXCzI7VDpHha6uWykky7sDsOgqOOeS98Ix3ET4lt23KVHIA61L4jiur7TGggEbuWG3a2CB9DUPha2uLTTZ7W7j8sFioUtnIPWhWYyCVU8VWi3EB8vUIsGROm8DvTfDurX9zdyWs00sqpkHe33MdsVX0vSL+11YOknlQISDIxByPTFbpESXM0qIEdzhiOpxSE2WlbAABwPen7wQBkVUWUDGORQZiOgGfr0osKxdEgUYHHGaaX4JPAqsJsYJOTStLkHnPqKLBYupOduCcnpmlS54IHK9OKzhLhiCcccU7zgmBkj6CiwWNVbxIVBchR3b0pr6qkt9BAeEkBMZznJ/pXP3d8V4BzuyAahtWM9qYoyYruImVCTnd7fSgFG52U6mMENwQCc1nTPwuDnvnGciq+ja3/a1uVYBZ48hlPUevFT3GOCCQAfTqKoVrDWIxg8cVEHAJwSee9K5JGc5B4A9ahyVwerDg1IFuJ8YPTFWBIOTnis4SlcEHB9+4pxuCMYOB2qgLlxP+5IBPfArx34vrDFqdjJEFEmeo4OD1r026vUSIkNkLk5PY14l8QNQOp+JUJbMQXI57is5NRWpvSjdli1uiVALZxW1ZzZKE8CuTtZdvUZGPWt3Sy8rRICS7MFA/GsYu50SO10WISzhmGUVSQP8AaPStC5n4wOpPJHao4FFrbhAMEcH3qBmLOe4rU53qGC2eOTVyGMKAT0qtChZiSBjtV+NMYycCgTdiWMDggYAq0gBIBPOKgiyQDjIqwgGBjkVZD0JU6Y708MGAI4B6VGpIbg9RUqjoMcUAOCjAGMirUKEnAHH8qiRM4x0q3EAuMngUEFiJcgZPHf3q4qjnAwPSoIkAAOOe9WVycAfqaAJidtpCuRjJJBHXr/jWXeXShGBIIGQOcfrVmac49GHy89ga5zV7wKXQOAwGcAUAZ19cmeQovAx27CrmnQqpQgZB9R1rNhQu5JyOcgetbFthVAHA7UFMtll4LttQHkseBWL4vZpdCuy80blW3IqgZKjsfzrWeFLq3eKVWIOCCpxgjpVbV7OOXTbqIW4WV4iQ56cCk0C3PLB4nuI7cKhKsOgIzxVRbpNTuWN5MsEhGQRxn/69QO6xRfOAWBIINQIyuwOAR7jNeLVk1KzO2K0uXHvGsS4t53WPPJUZDHtQk8iZDZUscjBxmo7S8kt2dUI2ueVIyCMelXbG4t452a4BlUjgAY2t61ihjvsdxJDvXDk9FDjJ/Omx6jJEhRovOI6pjqR2zV557ISh9zAYwCACRVSe6tnwIpCX6gYx+tL5gUL28OWcwNECeg5xVb+0UTlwwU98Vq3LidASMOByQMZqsscLYDEc9qiSuNaFRNWi3EI3P0NTLqbOQjEgdcHjFOlt4Y2IAAHXrVtDHcFcpEXAAyZACfc5qUmDsJb3MvCvlEzkAnI+tWRPbBsyhsHglR29cUl5NFGqJIiFhgEnnH0IqA2G1hKZ1VDyIzz+taJ2ES3kMS248ol4nGRvXaePY81wXip1tdqRRqJiyndzkj0x6V2dzeSkICfMVegJ6VzGsaS+oXwllZogRiMYyCO3PajcSJfD9qHMsssxgjYBRt5JrbaziCKEnSU53ZHBP4U7SfBZazQS3b28uNwU9DS6j4XbTNlxFdee7DacHp+FXZ2uDeo5dPe/RgHDY5JzjFUn8OEOpEqgDqCOfzqOdLiykRjLhW67Tjb7mlbV5YGAdzKT0wMj8/Wo5orcaRoxeH5dgMcqSDuuMYH1qRPDSyZSSdlyDywzn8qzjr06REkjC+gxUsWt3DAEKOQCCSTkGj2kRWJ18MJC5RHVgOhYdfwp0vh1xkE5B5wBUaeIJHADKQckAlcdOvNXoNTeUgq6oB0y2KpSgwsylHZPA4GAMcbgM/hUN9pcokKkBgRkEHrWtLdxSuxdwDjGT6+tR+YnOCGA6c9anRj1MNdLjH+udoueCykjNOnsYiNiOJR2rdSVCcMFJ/2uaSVEGMKgPfgVnyphc5eS0lHR2A7D0pi6czZJZt3rmt64hBVnAwFHOO1UHnVMZJFS1YtamY9lMuUEzJ6OBk/TFQpY3OCpbzgTzuGM1vJewFlSU4B6EDNbEF3poUBCS44OecfhRFJu1yW2jmLbTAjKWsMsO6sRW7Z6WXTLgKM8Adq21ltXUAOpOOwqVQhAYAYPoK6Y04rqTcz4tDtSwEhwfUDBqaTw3bSghJzGc4zt5xVhpEYAAc+oqxbNHkLNuEf8RXriteSPYNzOg8Gw4Je5LgHA3cg1Yj8FW7Ek3ZA91PHtXQRW+mNCGjluCw4G44z9apXMUiMCrHGfXrVezj2GZkng+JEJVnkA6mNjn8q5TVNGuYJ38uOUAtgFVySBXcBbrcfLlYHqABVea91O2BIgWdepYDnP0qXCLQtjijod6y5EUqEj7xH9Kb/Z91Z7BOChHQtwTXV3fie9njKSWypgcbVIb8+1OsdVgkjAnhVz6y8kewrH2a6Mepym0qxBJ571KAgjLSStn0610lzp9jcI7JCsTE9EyAfwrJutDmdD5Cb1xxg4xUOnKILU5a8lYzA2l99kdScHHBPbNWY7C/tVWe6uorh5TndEc59yKsTaLKjHzINhPJOAf1pIoDACcEDvms02h2FEV3cApENw7g0J4Y1iQborkohOfLMYOfoTmtPTNRFtICSQQMAg9K6CLX4jjc5z65HNbQlHqS+ZbHNSeGLwIJVtg06jGCOv41QeDV76eOK/sFCRHCSRHG0e/rXe22pwzMD54Qj1NaVutvcsRv8ANOOTGQMVuuV7Mz1Wp5/qGnFPLee1FzGo+ZSPv8dPY1kSaLp17MZF0xYAf+WbRg/rXsUOkaZPkFmQZIO6Tv8AUcVFeeDrO4OYr1Yx2BIJH41Xs77AmeXwxW9jEYVsovKIwVVMZHue9Z7WtsrEw2gtSSQGU84+ld3rmhz6NCxRormMjk9xXGXbENyhA5HA61PJJMu4DxDcKgtZ7iWRMhUJXI9uO1JA6EkMQUHcnGaqgJkk5BPTFXbZoQoDor47sM4oSfUVx2ow2UlqCIi79CoOAR/jWNHZlYykdo0SD++2SP8A61dAzQLkgEjoM1UuLldxBODjPPeqaBXKOl6eI5CWKkZztY5rX+1W0rEQWkduVOC0Yxk1m2kiXLFi20jPU9cVdEQUAkYJ5oSsG7uXDLLMhRriXZjBXOePpULoAAUAYDuVAIpIwZcqpB+g6UPmPABJPfFKSuC0KV1JK7lXkZ+hwTx+VVpsyZLsxOOorSaIMxYjJPFNksFYEgnPQY71k4dSrmbbaelyASxjJzmrUlvL5KxPcySRqMBCeAKmksWXaY5HV1OS3Q0FHOASSe5Peo5AuVIbK2s5DKLDe5480TEEfgKufZLS5+6XDMMEsc1GYhEpOCAO9NSNc7gMk9waXLYZBqOhRIVeGVpXGMDJ4qPydTYglQwAxn2rRjYLICeRmtmLXoIlCyafGxA4dXIY/WpaKT7nN28EyylpAVJ7E9auTxF8AbckZ56Cm6jfGa4BgJSJgS0Tdj9arRfachmdSn1qFoPQeIpkyCFB7YHWk82UHDxEAjBbpmrcSiRjlwoA5PXBqOSRixEkhcDgA9APajUNCrJIM4wRULSqGxJgJjOSM4pb6dI9hBYHsQM81QuDM6u5uCcHATAq1qTY04poZZQqTK4PdSR/OtSK1YRbk5xxkc81xbSuACzBsdCBjNbWnakEjGJWEmOVJxgVUWTqzZvby+u7fyhBCkoHyfLgkDr161k6bpIncxz3O2VjxjjB/GrEF7I0qubyQp1JPIHt9KV7iKfgICc4yKq6YJNBfaTPpwAScsp6kMDWNcw3UzHY42+g6k1rGRoiAUJQ8jcetOeeJ8BYljI6kd6WgIx449bEhDzHYv8ADGOo96dLquq8QKqOnQ7hg/41oPcCDLCRmz2B6VLo0thfykXMpgnDdGPb1zSvrYbMyHdbZyh3k5IDkgn6Gtu01LTmTy7yzmL4+8i9a7K08K6deRB0ljl9+D+tWW8GlFLQSxqB0BHX8Qa3imtSL3PMtQisp5Fe2ilKKSDvUgiqdzaJtLwgxHHQnOK72/0q7snHnCLHbYOfxNYupxCW3ZGRRu5yBg1MtylcwdLF2zEGdpARgqcYNXnhkyA6KD3wMVW0+GC0mUzysgPUgEgVrRyMkpe2uEukP3cjJx6YI5rNa7jIJI2EYRkBXGcdeKpPpVrdMCyGJ1+6VPAPriuy0XSxrCP9rkNkFP8AcGDVfVNCNoXMZDqCcMB1q3B2uSpXdjlrazliDx3EsdwhJxhSOOwq4NIjkjBivDDzzg8j2xVN7x1mcMi8HGCKZI3nSl1zFnsD1rK6LsMv4GsSCNVTexwTOhBH5da1bPUY9OtBKb+0nQ8MqyfNz7HmoLS/ls5C4iiuQRgrMMj8PSnXTW98/mnSbdJWBGV6fXHrV3tqibXGX17Y6mCBCXA5IY5FDafaX1qEWEOQOATjGKzxpsyzM6wuDjAGOtaFuzBASjAA8nHeqUhOKL+gwJY4R7cEdBhun41rSraRZkBLE9YwetZUN8wQhImYZ7DOKkklikAIWRX9x0rW4uUZNBFM7SRoyg9VJJxWXcaJZSyl5QAc5LE4x+NbEUTyHagYk9BU9lo8hnPm7c9cOeCPSluGxnf8IxbvbK8MYJPVvMzkfTNZN/pumaeCZxcRHuBIx/Gu1f7NbZAiRApyoXgA9zVctBdMTLCk2BwT2FVYFqYfh3QYdWnQ2OpyxID/ABE8fnXcx+Hr/T2iI1Vpix4ViAM/jWAtpbWsivEI0cHcAhIz9a6bStYsJ4wtzAH7EqcVrTaM2mYniM+JdPUypcQpGM7SoBBPp7d65xNc8UYDDUITnko4xmvUbvSdE1a3IJ8sgZEZkxk1ytzHo2lzFGtJpACRuJzirkvMFcxIvHOv2AJubGK5jHV4mGTQ3xst7ME3WnXaKOCQtbRv9BmBQwyxH1UZIqF9B8MXQLmQlyOC69KzUezKvIoQfHbTLwgQ6dOeMYdTViL4pJcSoItLmAY4BYmqx8J6dG29JoCoORg8j8qntdEiSYGCcKQQwycHIPGKF5k3Z32gxX+pIsrWUscT87iMYB789a15NLCNhruFD0Idsfzrm7HVPEMdrtiu0IAwBIAM1Wutc12ZdtzYR3AHsBn8q3VuxOpp6lqEWlEmY70U8mM5zWHdfEfS7XIa8CHPp0p9vrtmkJgvdNnR8klAufrVWTSfCmqh1NjJA56l4yMfqamUexXNYmtviFpVwSUu45Cfepk8WWMzDbMGJPABxWCPAuibz9lv/JJ6bgBmsTWvD09nLsiH2lB0KHBNc0nOJan5HpEWrW8oyHVTjgbgaa+tRW7EsOO5zXkqeF9TuCFtnkt3/vOxP4ZHetuDwH4llhLSTO8ZA/jBIpJyYuY7tvE1lG4LzKgx0Jxn8acvi/STkvdRBR3Dg4/CvL77Sp9LytyJARwd+STVH7NFgyKQAOTx1pOpKL1RV00ewL4k0icgR38ZJPAJxVtZYJQCk0bAjOQwrxB20yfBki2uP4o3KkGoWt494MN9cxL3YSEkVPtwR7wkaNgiWMk9AGBJpdrR4yMA14ja6jqFm+6LUrhgOBubOa1rTxhqkYw8zMeoYk801WRVj1wSqgGWwBUqlGAJP5V5YPHl7bFC7oT6Mcj+VXbf4pQySCOZVHbK46/TtWiqxIsehtbxuTgsfRQKglsouQQwB9s1zUPjWC4JEcg46kkDH41ZXxSigkTAnGOCDTVSLCxrnS7Qkh0Ud/uCqs3h+2lYlDGh7YTis9fFUROWcA+7cipP+EkhRSTIuMdQcYp3hLcpNrYoar4akdCIxHKO4JAH5da5q68HkOXbTg5PJYADH4jmukvfEMZhd1uUYg8AnmsOXx8bByZVd0z99Tn9MGovTWwndu5SttLGksSJ2gJOfmGce1bNnJDdIytJEzjoRwTXPav4kg1XLIRk8nIxisa2tpLsEI0kpXoQcZpc8VsPlPRbW0tnDxzyRwSk/KWYciqt5Gli5D28ckZPDx4JNcO08tnIA27rgljnFSr4i2AokUhI/iJyD+tP2iFyo6K6vbYqViEyMSMgjg1u2V9oC2gF7EyOo5bbnP8AhXD2/ih4SCISCOdxAyKu/wDCVvcD95FEwbjJXrQppEuIzV9Q8PQ3zS2s0hUklkdevpg9qry6/p7AC2t2jLHJOSQfQZNWlvoJAzfYIbkei4FQiyju5AUiFqG/gJyo/Gq5rhaxAlxFcNlSEIOSN1aUEEc+A43AejEZ/Kqk+n21gyvKkczDnAbrUR8SQRssQgCOxwN0gGPeldIq1y9NoxQtJBMYsjkckH2qC3tmtZQDwepYc5PrUwNzNGGjntl77XlHP4ZqvJrTWmEnjgZ84DKxP9aTCzN61uGjUBXOcdSaSSW82ly/moOdsnNYkOpTXDkRRh2/ur2q2uoXQwssZCk4DAcUXCwsmtRRsVe2UP6LkZoi8WRZKPZMqDjJJGKlmkRoWDyZJGQD2rKkhDMMKAD+tO7DQ1f+Eqt1cMiCM9gec1p2+vi8RfMEZB4DFRxXE31ncF1MIjwT/CetaNnoVzJAHVyCeq56H8+lF2B1KfY92XKuM847irM39iTREBpo2A/ujn8TXHNFNZyhJ3KE9wTg/hU7uwU4JJPQmlzMnRmlNp1ocujAjPI74+tRNpenSIQwYk988iqcaTDJJyvfaO9TBXcAAZ+lF7lXKT6EzMVjAdVPHOM0smg3UShwgIxk/MMj8Kvu13AhKAg4yAR1rCvdSvXYhwAemAcVDUdwjdhGjIWDkoxyDg1ZjmBUKXI2jAWs0tMOXBAPOc5zRvkJAIyPYVlc0abNOQtGAQASRnB4zWVdalMuMwqozj5TVtM+WAQR7NVW5jHJIzVcwWNvw74rjsZR5y7EBxuY44r0Wx1+w1BA0M6YwB1xk14mFPWNGOO+c4q1Z3LxABgQc5JAwT+Nae0kjPlPcPtEYYAyKc9wc4p4CsMh1Jz/AA15HBqksAysrle656VpWHjKe2YLIGkXPVQf8a0VVPcOWx6WIhkseRUiIoHHA9K5e28YQSqDLIUAx2JxWhH4gspCALpM9ea1Uosl6ms4DEkVE6sOhqBNSjkAKOHJ6Y/+vViO4RyMjJ/lVAQ5fqRxmnAAkAjJ9COtWSY3ByMimbBuBHA7UAZGq+HbXVLd0kiOWBwV4rzrVvhtdW+9rRWKHqD0r17jueaDuIIDkDqck1MoqQHzpqXhrU7NWMsbAeqjp+Nc/PHq1u4SJ1XjowJH58V9M3+hxahuBALsMEg9a4zWfAcyBjFFvAznjtXJKi+gk5Lc8fjg150DiNJR2IOeatRv4iQAfZ4SepVmwR+JrqZNHutLZtluQe4Y4zWrouoWisI720dCerIOBWXI+ppG8+pyVl/aNxl5bZYh0JJOc/THT3rRNnJtBKZPrXo39maJNEHS7EWRn5hkCq76BayAGG/t3H1Az+tTY09lI81nhnVwFiyvfJpVnmyV8pgf516E/hR2yVljkB7KwrKu9AntSS8JA7EDrWUtB8klucyqOw5BB9BUixvjkEH3rTMWzIIwR1yKa67yQTjHrUqRD0M/ynbgDJ7UxoHXO9OD1JFX9gznOMUhQkHnJp8wrmd5bMwwvHc56fhUjWUqbSpVw3vyPwqzs56YFSAEcA5xT5wuiiIpdxG0k46AU0hwcbGz6YrQ3HJI4NNEjZIxg+9UpiuUF812AKt680htmODs3Y7Y61oFiQCRmkBXnAq1VaIaLoRI1Cl5jjoSaVNm0gE57H0qV0QMCkqygHGQMZp4wQS5LDtz0rpKK6NBG+XIJ7YHSrSz2hUkmQnHUcYqmyoxIKknPYU4YAxsK47GgC3BeBQQrllJ4JNI8kUqsCST6Y/rVVWLMQBk+lMffz2pXHYljtkdgC2wdyOam3WUBUSXbknPyCM1S8yWNwCUA9c1JIjXCgFiB3KcEfjUhYWTUEMwSFJJCeAoXk1d+z3OwNNbm3QDO6QgZ/DNZUVq9uSwlkLdjnkU1Rc3DOjGWYg9JD1FCHYvNNbx4ElzGhP8JOMU4xRXUYCSrJETkFTxUMVlaAZntyzgcYGcGlcpbEK3yDqAB/SgLDnWCFlVFY9skfePt7UrsYCQyheOhPWs6ee4lICxOB0ByKjNrdW7h5rScITkM3Q0DLT3cqAiNto9TyBUttfXhIEkwKHgbRjFVY2e7coCq7eqqOfzq5BEIvlPBJzg0JhoTSSyyqA7lgPeoQRGp2DBJ9KdcSLChIyWxwKhjn3AZZckdB2oAn807SCQG7VLHHK7DEayLjJV3CZFQJs5LAEgccd6aQWIyWJ6DmgC0YJ4nLSbFB6LG2cCo5FL5yN7DsadbkRY3gt7E9aR+Xd8bATwD2oAYFGGOQD0xnmmNdmMBQSce1SeRbOoOCZM8sG4pPJi5CngeposAzdJIMhcjuSaejshBI46YqeJBtOAQB607y0ZiCSSKBXIlCOxYKQfc54pGwGGQxHbAq15IRMgYHtUbBAuCTuJwKLDCO5njBCTMg7BTjFSLcXagk3MjZ/vHpUSR7Dkdf7vpUqqcHAycdzjFUnYA/tG9CFBOrqeD8uKiVUORJEZT056CnxoGbaAAx6Z9as/ZmRQWUk99ooVxXGwT5YRJbEBR1U1eTS57lR5cf3qppcmJgFGD0JxVyLVruMgrMQB02r0pgywPDV3GrF4gigckk1BJo0owSpYf7PepH8R3q5IbzG9XANQyeKbwkB5FUnsqim7Eq97le8sljjIy29geAelVY7ZvKBJUgcZPJq09y1yS8hJJ5JqGXYWGwk47nipuVqQkhSFxwaAMEgjKjpxTmAxnIyKfDGZMkIXIGTtFMZGyhwP4R1OKHACjIyP5098KxBGP6Uqt6Ak0rgNRAjBgoB6YA60quN4IOCKdJIAgIAGevtUG48AAEmquJK5ZJYnGQB9amWV9uwSMF7gdDVR4ZYiNxUkjIx2pVuktxl0Mm3kgHkVNySTYAQOpNBgJyARk1H/AGiJz+7tig672PNRM0rtkAYz0NFx2JI0dSSWBHZQOR+NWU3jACsCe5FRRXtzahwCCCPlwOh9/Wp47y5lwJLlIk/iUJ1/GmtBFeeXyxuckAHnAz+lXbfVmuIxEQrRnoGGDVS4wT8oLgngDvSPbXceyWa2aKPorEdfajUd0WZ7SIRh3iiQZyG2jP51GJELgBgqdMselVb6V7hVVmwo6c4qFUV8BwTx+dAXRfe6MDHyyHOeCD2qO4nlYZlJQEbhk4yKgMWE/duiL7nmqDp5bNmVnycnJzRdi0Lv2+JSFJbPrjOauQgSkEuUGM1kRQQsczqxB6bTirUEwwVjUqAcDJzUpvqGpfkQAkB8j1FP+1RKoXy1IB5JGapTXxto2BUlyMc96rW0vn4LHYM8k9qdwNGWWIsfLIIz1IxzULQyTqdsoQDnAGc0RiJwQkgcDqRSfaPJbcGwR0IouAgsJUKu4ZVbkEt1/CrcFpNdMEtommccYBxj8ahjm85gBkntxU6W85UrFK0WeSd4XP40wYXel3doN08S24H9+QYxSwaXeXMW+CAypjOVNVCSmfPlEmCQSH3AfjVuLUFlQJbTM4AxhSQDRdAkyjOGgYpINr56ZquJQ5IAzg4q7cRF8lwC2frioREAwKqAfbvRe5SQgtZgnnKhZCcZ7CnPAkpG8ZP1wDUjvcupjVyE9B0qIxvEjF8kjpg9aAsOSFVBwcDsKABwSMiqxlc8Zwfep7XTJ9RwFnSME4yxxj/GhakkpuYUJJaOEdhkDFV/tts0pAmjJJwCD1rRb4e6QGD3Fwbmc4yxOeaj1Kw0rRvkiKSuRgluQMelVYCC8EUSh4pDKDxjGSD3qKC1v58FbGQoehXv+dVV8QPaSqYLVZx6AcD35qx/wk19eRgENagdlPWloGpPNpssAQyxtCT0BGKrS7gw5Ynpx2p8Ess2d7PITzzzVkRHBDKQfQjFFgG29tFGpAJB6nJzmrEVvvVnEsZUZBG4ZB+lQJbTzMVSNiMckdqdHbmBjhArnr60WC437MqsXkIYDnbnrTwYZcslvsIwCd39KXyDITk+9WYroWkTokEbE87mPSkFyGXTnkKqssgB9GwBn61NCk9mBG18xQcmMNnH1qG3uGmnIurkRpn7q8cfWtuK30ZcAJGT1JkYEn8KpagUXaPyyRAgJ6uTkmq4+zOhJG45+6RxW7Lb6Gy5aVYiB1BwPyrKvv7OiIFvdI4PU4IxQ42BMrSTNcMqEokS9BjFWoQbcB0RS2cgkcg1S/dsQyYcDo470jyhckSuh+tTdgX/ALQksxa9LzKfU9Kbcz2yqTbWyll4DMx5+lUknUkAliT3IP8AOpOcgAZFF29wKkkd3fTASMGUHIAzgD2pGtL22kDFFWIdQW5z9Kvxo2DgZ5pWUYPGT3oAiSJ7iIOs8EPqJD82fpVaRHRsM4IHGQOtS/Z0EvmBAHx1xSNIeAVyewxmgCvGyu5AOSK04ms4rUAwNNdAcuWwCfpVJZkDMpjJI9BilcorAGJlJGQSeKAFKZwWIGOcDtRFNFC4REIdjn5ecn19qNpCnBwKqokkVy7oQ3OAPWquBZmt0nJMg3EnJB702OzijYFEVAOBgdKlaGe+JG5IuM/KAMetLJaQWmFl1OMtjOFBOPb61YrD1Z7UB0kIc9M9hVeSeeVzvlL568dagluTEzEEyJng47UR3CPkhyCemTip3FYWOQREAjGOBUwmMmB1J6AUzywQrEBgeASRn8qngtpJ3VYwoOOCTgAfWlYoqPeTLuVIpCAfvHpUB1GbzCpiY8ZBYYX866GLTLWNV+13gAXJ2xnPJ96ez6FGSFMjnHUHGaXK31BEOmNfTRKDbRu/ZegFWbjTNSuVIWKGAkdYxkj9aqXEmjFFKXN1A3X5GySe1Zs93ciQiC9lSLs0h5NPRbk6ktx4d+wOZ7tCWbGWY5J/oKrz3NlCxWEO8gPRlxmo/PuZ8LJcs65wSTnNX00+OKMyGVdx7ZBzUN3+ELWIoA12A7qsIPbOABSJeweaIlieVicblIAFZNw6WVwWlEkifwquST/StfT7qwkUiaX7E+AwUjJI9/es1cBt2oicgkKF45NQQQLdO4RFcqMnGKmvZ9MtgXkeWYMMjPcewrHh8RS2t8iW1irwHOC2ePr2oe4Xsa0nhpbmMG4dokGflUkce5rGfTljndE1F4kXgFZSSKt3Oo3+rzRW7BrS0Y5YKTlvYVrx2uk6UEaK0LsByWXcSfcVSTew7mTa2QUh47m4uCOPMLEnP4Vq2aayd32VrkqOrNyP1q++tQTKUYmNCMFI48YqJPECW1wYRPPFBj5SwPI9a0St1E9RqNr0IYys7g9ieKtr4h14QiMW6NFgD7gINW31jTVszcPevdlRkIoxg+lYcnxHSKMCCAyEkgR7cEY9fT60XUepN7GnD401HR4nCWUSOxOW24yf8K5+Txbq0upedOBPCDzbwKBk/U9arajr+o+JY9sWnpEqtlnBBI/GoIbK63FHwmBnB71lKr2DmudbF8QbIYQ6fcQE4B3cBfWq2r+LdMu4yElnaUdABgE+maxka507LiO3lGOVkw2fwph8QCOfL6Fbsc5LCTGfwqlUurMd30HWeoaZeFUKSvOfmYspC5781pW93bBx5Ma7MnIBJyfqarNq1jK4MWnkkclGOAD7VDKrvO7IgiVgMKvalZBzs6WC8jkwSgA9CM4rVSa0iUOCgJHCAgnNcRLaTxoN8pQHgbWH9KgGmxckSzqx/iEhOfzpxSRfNc7eGMXEpczBD28x8YFLLNFuKHUkVj02np7ZxXG29tHGzENI5ByDIxOK2bPUILZCJIg6HrxWyaJ3LE97bxtsF0rnuzHNUJdfnVykTrIBwNh4xW7D4p0VQIotEE85GAXAOT+NRTyXd1C5XTlt0PzbkUHj29BSfkytjEkvbudQFEkx7gLgA/WmmO5DFhFmVh945z+dbdhf2dtkyOjkjBJBIB/Cti11LTWUgvBMeuVPP5UJJlXOS/s24nwXcqR0VVzmpV8MXMh3uSo/2eT/APWrrJta06AAkKBjgAdaaniHT2AJeSBj0CrkmjlQm2c7FpR09HLIJCQQHcdPpVNbRDIFJyCeSO1dhqGi3WrRq9pPGiHkGUksR34HSobT4d3rYd5A47ksBVunpoJS7mDFCY3ITBJ4BYA/qeladtY3MsisQWHc5J/Sult9HSxIVolYqB2yPzq3hm5jQLj+4vAoUUiea5l2dpMBgQkkc7WTt+NSnTyJAxiEbHnCjgfhVuWV2UEkYHfPX8aFkOSAoA7HOSaoCv8AZBLlDyM+mM01tKj3EvEA2eSBg1bWVkJIG09jSNISS5cse9K4FKTSAFJhiUJ0wzjP5daqDSQrlniiYA8ADp/jWsJ41UlgcgcnHSo5LiEgYfBPIBwM/hRcErlI2EbEkxMe2IwABQ1iYlJCFA3tVxZY2JIlUeoz0oSEPKT54kBHC54FFyrEUVs6xATPuQdIx0Hvn1pRbQtgomw98nOanKhcDg/U0m5VABIAAqQsMe2RVBJBOfu46UCQHILH6Co5bhQAQ4JJ45xTkIJKKF3+g6mgCPAySTwfQZpwVjhQhKjvVkRBDhzgnsOal+QcA4PsetArlPZJjiJie7bcACk+z+YrKxcBhhhHwTzWmHM+ASW7AZzisvUNai0t2aV4wFOMdTVWDVkE3hFbxjJAvk9sE5Y++KrnwDbQ5nvrhIFQ7hLM4JJ+hAH4VR1H4kTmJ106INIOsrDoK4jVdTuNRmEt7cyXDHkrk4B9MVMpxiRY7rUPHGmaTC1tZh7+RTj9ygCk/XFcHd6tq+t3Esoso41PyqqnO0e59azhPNIfKtTsmc4VRjn04rR0BNXtL9YtVuYUUHAhTAIznnI/DOay9o5DtYpWvhiZHErXMVkSSSVBJBPU/WtTTdH0vTGDC6eeY9WDYBOa1ZVhkMiOVnQnnJzmoV0rTiSRbqAeoVjTVkXY1ZLiK5iUyguoGBsIHH1qE3MVuuIUwO3OTUAkSBREkWIs5C9aoXGplJnJtGSMDAYDrUt2Cxv2l6DtLSGM55ZeopL6+BkaGJ2ki4Icjqa5qDVlkkJCMhP+wRgfWr8ckXlkIT7nHH50lLQrlJbi5fBAfzAPbGfwrOvryS7ILRJAQMBIxx9frU8jFpQoGTTl0+SZhsG4/wB0DJpXuUlYy3vZIFX9wZyDyinGfx7Cori6e4YO4CHrsXoPb3rQmsokkkS4uFgYYJAGSPbFUWW1jYg3AJ6gkYyKh36jsRlS+MsQD26VFNsWfMW4RAYCsckn1rRjtEuoS0Tl3AJ6cAD3qlJavCocKTIwwoC4yPx6VIbjHfdgkknOBntUV2rDCmRginOAcA0wyrbuolbZ6K3rTbqVFiEjBmGcAAZJ/CnYZatL6FIyru+4j5AuAPxqFmLyBjKFAH3Qc5HrmoUAZchCBjqR0o86OMjewUdPrSHcvCW2MBO52kHI4wMd/rXa/D/RCdDurySQRCY5TecDA9q87mlBIAyFIPFdl4LY6hozxzbmMDYClj0+lfF8StrD3tc7sJrPcvapJLpk5e0uBvYHJHIGPauZv/FF2HLz28c4B4YnBOO/FdJrCgQFFAGOhHauM1eEPhScISNzYzgd6/Aq7fNZaH2WHUeW7O98GeNm1ezMd3C1vEuFSViSG9unSrOuqH1RAhyix5BBzknFbWk6daPoNrDHGjQCIHlRk1n3FiJL5yoCRKAFA4wB2rsjTqRhG7ueZKcXN8qsMtc+Wo2kH1q6pbjABHc5pEiEYAAyPU9qCduM59q7YJpakXuNaUgkegqlfzhYiAck5xU1w5QEgZ9fesS9uJZGIKBVGcHPIpSdmbQhd3PKvidrJ1bV4dChtZLoEFpQh4AHXJrynxX4PM1tIoCQBRyM5+g4r3zV1t7X7Q8aBZ5T80nHIry/xMjXLPgZU/h+Ne5gcznhUoQLngaeJd5nyF4w8P3tjcSlbdmKsW2spG4eteX6vDc3c7l08kjkoCAT7V9b+KdOuXs540gVnOQpY9fQE9q+bvHGjXWmX85nijR1AG6MkgZ96/T8ozL6x7stz5rMctVD3obHnzxl4xkBCckg9Qa0dJ04zWjhztA5GP4vaqpjYysm04PPsa6nQ7VbjTvKjcIVG4gsB068HrX2EXdny7VhtlborMSGUbVCr2BHWrzWKywGRWAIO0g8Zqa2jTdmRC6AnjoSPT2qyT5mQcgKMAAV0rQkx30gOhjdlVANwJ4GfrWJPbhsl1DBTge1dPfSJ5DAEAgYIP8ASuc1SZbe3wQQW5HvTQGPdKUEmTlVAPy8EfjWPcTjMjYZkIAye/tird5cO0J3FS5OORgAVmtC8jEAYA5PParQ0iq6u2WJwuccnNQPMDgYJJ6EDg/Wprx0t412tvckkgDA/H3FUI70xYITI6g5xj8K0NkjRgiY7WIyp9TWha2aOSJWCq3zAeuOlYZ1YuQSoJ7HOMVPHrSqACpJHOc4oGlY2UtbUkvtO4n7xPQivQ9KuGltoZSSHKhSF714/LrzlgqADB4J6fjXoXg2+Op2KEFt4GABwMjqc1lO+xvBnb21wQ4jI2jO4nuTWpAgkQlmye+DXP2j7CC5ySdpJ7H61r2VwAhwcnOCPWuCUexoa1hGISVyQ3bdzWuC8eM5R8ZBxyp9RWMs4JC5wavwzBoWOcMoyQTya5XcLEviW00rxhbxnV9OguLmIBRJANhOBjJPXJ65rib34V20iMNKla1PLKkhzn2z3rsknTaNxBDAEgdRT0cDLYwCeAe1aKcl1IcEzwLV9H1DwLrNvdTxGGRJNpxxn19q+iPhfqUvjK1jFlG07ZAZl6EfWsjW7G21mwnsbmBblZF4DjOD6g17j8MNL0b4f+DbWx09IoHVAWlYgBSeuSe9OcVWWpx1qbjsFr4UtvD0Llogb2RgWKjBJ7A461a8XeOdG+EPh2TUdTkR9TlU+TASMg9jisDxH8ULDRyfsJOq6u7EKI+URuxJ6V8jfGTWNZ17xHPPrFxJNIDkA/dX2A9K1pQXwnPCk2/eGfFT4paj4/1aW5uJmMRDAKhxgE8D6e1eeJOQoLgFyMfKMZNOWUeSwUc5496ht0+03AQuUGSd3TivVjG2h3xSirIvWgeSVjHGQfukD+tdf4YnNnMUuysUePlULyT/AIVzQvI7QGOAKE6F2PJPeqUl/wDP5TgtGTgMWOQPc02mzRNHq2napGl8kxcLbLx0yRj+de6eGrlbvSkkDCRHG4EDHIHHHavjiK/uFjQRysUQnGDyB619OfCq9a+8AWF25ErOWBzxnBxXbgKDlWUmd2EgpVLnX5VslC2TnqaaXckYAAA5wO/1qv53JYHZ6AdqeJC3I5r7iMuVas+kT7EwdmyCxJxnjsafHIxVQRg9Cfeq653AgZHqO1PDhQSxwAepPWrVSP2SrvqW1zncCOBgkntVrUdSGl6Bqd4HCGC3ZlGM7mPAHseapQMd4xwB8xGOtc38YdTFh4DljSQ+bdTxrheoUHJ/AjNN17rlaKlLlieMy3b3UlxPIB8xLgMepPWrng5ZJrie4lw5KhVbHQCucnLiKQhcBsjqf513fhOwSHTbXBOSoJJHQmvPerueU3d3OhtyDGo5HHGKmtnaN0lB+ZDkc+9I0YTjOB296ktIGkuAcFlA6DvVRTvoCPThqZuLC3cnJdcHHbFVmZpFBIwDx1qTTNNa5sIEC7SvIx3FbVloJCqSML3BP613RcYndGd0jGjtnmYjbn0yOK2rXwyzMiFt44JAHA9q0be2sbHAlfLD5gARgYp8niAJnyIwTjIJ6Gpu9ohdyNG00KC1URkqV6Yrxn47a7HqHjSw0612vDpdoVZsZy0hBIz6gAV6HqviIafYT39yCLeAEsQcEE9MV87XmoTaxqdzdyHLzSs5JOSF7DPfirV1uRy23L9kx2hiuCO3c10Oj83KEnBAZgfTCk/0rnLPdtUk5IPJNdNpqvb2k84Ayq4BPYn/ACa5q01GDZjU+BobLeFJkJZgGJLYGcE1Z0+ZmcsoEpYFQCMkntg9M1mQyec4B3Ng5JBx3r1X4TeBP7a1OK+vYiLC2+aNSOHfsT7CvgpR5qjZ8i4c02j2H4FeER4b8OW9xMmb+8HmMcYIGTwR617pYkrGq4wR1rjNAgCKARg4AG0YxXZWh2qB1ArohG2iOxQ5VZGmjHoTyKso3AwefWqCMT14xVmNjgA8itALasecnmpVYcZOc1VRz3PFSbuAQeaBMsq+3vmpEcNyDmqqscAAlj709WPHPH8qBq5ZD55zzUiuOM1UD88GlWQ5znigC2HBzyQfepA/TniqYYHGc5qUOeMHpQ9SWWNxOccD1oMgOQrZPT6VTnudgCrksTgAdfrUsOEUDOT3PrRYmxaQhQADk+tPDd85qAMewyKcG4yRjtQSWA2O/NAf5euT61EPanKc9sUAWA2QT1oGCxOMHH5VCX68gGnhwe+aV2VYlBC5AGAeTxSh+RnkHvUW7J60Kw5xRdkku8Akk4PTIpRJ0Oc1CSSDg4qC9vDp9nJcOm9Y8AqDyc0rj5S01/BHcJbPJid+QvoPXPaqy64/9rvYeQqkkqWLEk4Gc4rEuZLfW5FubJWtr4c+XKMbsdRk9asmYtrEOolArmE71Bz84BGPxosWrG7b6naXMjQxTmSdeWjUHjHXmpWnIyASW7CuSsr5dDgmmIE1/OSdijOMnpXQW08k9tFNImx5Bkqex9KaJki6p2k5AyeTUGoz38Elv9gKFZDtfcBkfn2xUaqVcnOQenNPabAJI4HOCKdiUrFh8hiHYMw75707eehbj61Shvra4U+VJvcffBGMVI0gwSDg+tFiSz5u0YBwTzTHmGSCMjHJFU5Lg8YGR/KovPJOSaWg7Iv+aM9eKDJk8DgVR+0ADJOB60omP1p3FZF3zBgnoaQzA8g5FUhMTg54pDJjIz35zRcC284Vsg5PbB6U9Zw5yxAIzwO9Zxl6nOPSoDcGMkg4FSxpXLkwJJA5HrUSoySI6sVZTnI701LkSYB64zS+YGIAOfpSsMZFeHTdejuVAWKcqrDoA3fmuziAmLFTlCMjj9K4XUIBcwPEeCeQfQjpW7od+bzQwzsDLA21iOgxkUaIlk0Cz+fcCVDGykrtyCQvY1I2EAGTx3PeoreEwvI5fLHADZzkVFdSBdhYgAtgHPQ0yCRpxxg/jVWa6IYDcQp6gdqqXV4FZtuRt4rLutREUbSuxwATx1PtSc7GsY3GeJddFpZeWpyWPAH868515UklglQAuOCfQGtXUmOo3XmuxO0naAegNZl/EXjLAgBfavPnU5paHdBcqKUUm3OQSB6DNdv4Is2mY3sigRx8Rse7d/61w1sjzXCRICHc4UjtXqekwpY6fFCgAVAFwO56k/ma3gZVH2NJ3Lcg8ZpFXJFRAksTnAx0qzGoGM10LUxJ4QFGTkEdqsoPTjuKgTOcdPcVZTgg9TVEPUnjBOCTnPepVIyQTzjgVEmcEDrUyYK4zketBL0JFAGDjFTop4IOaiRfbJqxEuMYNBBPGoJOSQPb1qygGQMZIqJBtGcY71ZjAJzjPHWgCzGp6gZFP3BPmYYA9BnmmrxyDzVe8mMaEhgMcYNAFXULgxmQsAQRg4bGPpXKzyGdzzkEnJJ5NW9TuxK5Ctkdj05rPhIkxg5HSg0itC3AMYYDnv71fi5IUHBzge9U4lIAJAAq9aq2ScD1HFAmWFZtxIOCOQM4z7UQiZLacTEM0oIAH8IPtUe0STogYBlO5geuKswoY5gX3EE4DOeuegoIPFryCDzLm1lgM8schAZDjBzxmqP2N4UBlCpGSF3g/Nnvx6V1OtWVgmpXisz285lOZAOCD2I/lXO3UsAcQtKrEk/O3da8ivFc2p2QehFfwx24V4JfNjwMnbg5qOJhczJGgLM3T60srI4whBQcHHeq7B4XDxMVYcgjtXI0rm12Sz+dBOIikiOcn5u9MG7JzkHr6Uxrm7u5xLK7GReAzHrVp5XlUCVVDDjKjFTyhsIbh/MVXc8jIPaopSkTEhgT9adej7UiByRgbRg4OKpyxFsgHJHQik0Fyyl0kigsAzDoTzikmWWdi6KVI7qOlVlilhcAqBkdV5qUo6kYdgO+TUrzGNaR1ADEkD3pIJ3LKqhgueAT61Iy71LLyB1qzolsLu9KEqAFyOepyeKajrZE3FnuJIoslC2ecDrVu2E81pFEHCrIQAh5y3rmmeIoZYLdAIypUkZAyMeuRUHhyeWS5jR5o7mKI7lIXBQH+ZrVJxYLa52YsZbeCIyzm5fbwVGdo9MVRnt2cnIYY9qJ9QvHJeJTAAeQhPIqBdSnu40IuCrkkHdzVNiMHWcG6CMAY8cjvVHNtb5EJAUnIjJyRSXxf+0pSzb3AwfQ8mo5IknYExgHrkD+tcUnqWtSZ3ieByqlZW6nqDVWBJB5QDuWB+6B27VZCgZVVzxnrTzcQBQmGS4Xhs4Cn0x6/WpuFi3O8d1tdwRIAASD3+lQC0e8laKJQZFGQWOAfbPrTImdQXAYgnkjnn0qxJKkcMbLIUdm2lR1HvTumPYjtLYoqO8zTspKvFtwwP8AKrD3OGOIniPQBqSaQafIkkUkdyGxkZ5B9x60S30lyAsqhTnIAHT2qk7DeowzkjJQuemM4p/nlojyUbqATTCgUEkcg9RVdZGkcgkk9ADTuKxekuIJIguXVwMnng1X8uOUZdgFqvNZSRkOrkk9R6VGtu6AEncR0z2o9QshfswjYlAMk5ye1WIbeeQFkQMOSQvXim25CTK7qHUcFc9aszTCCVJbQhCCWIDZBqbAyO0vn3Hyi0TKcFWrRh1y7hwCsbp3BH61RudUMrieSziQEYJiOGJ9x04pbIw3kgiacQEnAY45/Ori5J6C0N6xvTeMxdAjjoFOa27eEhckbQeeRivP72W50i7KpKryA44PynuK0LDxZfqMzxKwB5GeT+NdEajTsyXHsdfIxUkAZA9KmivhIPLZCMfxetcjceKH3ZQPA+OmMgg1Tj8ZXUdwFeJHA53nI/rWvtUK1z0NBGwG4MB7GpFlskwrNKmOh25B/WuWs/EH2izNyTEQpwUDHI96WPxjYSxEuXUKcMVGMfhTVRE8p1J/syUDEm6T0IwD+FR/ZkuFKR20bk9CAMj8awbXxHpUzAC4CknksuMfjWyLeCYK6XcaqfusW6n6d6tSvsCQr6Q6qVeNEHTJIzWZNp4iuFEodYs5Z0P3fw71tR6U7oQboSD/AGW6fnTRosgJALYIzgnNDVy1K25nSafA6gCdZUbPzHj86o3mgQpD5g8ox8gvGelak2kFgSEwRknnFZosEYSIoUhhgp5nf6Vh7OSe5rzxa2Me48LSuhMF2qEjIVx1rFutL1GE4LwsVPJHf6V07QCBRDLKIgoIA8wZA7cZrNv4rWKMg3LEt3bByPwNY1ILoZJ66GSbWZlBV2jYjn2NU59RvNPCkvcOvTMZ6VbfVYoZCiTmUgY5HOKbJfq6lkDKx4PHBrnUWUx9l4lvmG4XEgIONsnYVuJ4iuIQN6BwcHIPSuY3hV5VQv8AezS/azKhVAoIHauhcy6kWOkn8UQEHzoWkB+9l8fpzUY1LQryMr5JSU/xEc/T3rAg0s6lvW4k8pBghgMZPpntTH8OxafKrxFsEklicjNaKc0S0je+wafOSIXQZ7EkGoJdGQNlJYlB6BpBk1RmRrWFZXI2kZBU9fyqlJb6nqUTSWHkuo+95uRitFOXUVkaE2lXKOUMsQ4yAGHP41QurOWPGWUnB5Vs4qj5usacoEkETrzzCM4/Wmw6rqE4/e6cwQ5AJBDValcNCzp8z2MwKhXPTDjNaM94ZAS+1B6qMD8qyZlmhCGSxmYvzjps9vetG0IlUhgVU/wtzTuDZROvXOiampiIMZAJDLkH8aj8UeLJryNBJH9imIyhiBww9Senatm4tEEZURKQ4xlh2p8WgpdQMJIzNDjBAxTu7E6nnkXxF1ZLY2j2VpLGp/1wLb2/HpTG+I8sDFZtPaNx0YSZGK6a68HWdrI8toh2sOY2+bFV9N8HWF3MUvndA2TtCDgemTXM41L7hdopaX8TrSeTE+bZTxvY8Guyg1WC4tllVxIjfddTwawZfhpoM8pUIyjs7sf5Dij/AIQyy0lQbS4nZgSNhb5R7gCtYqSVpAmzfS4SbIVlYDqARxTzHuIAUg/Ss3TtNWGM/MS7HJc9R7V0KXiGBEVIzIvIcnpirS7lXKf2QxgkqQf9odKqTWxkYHOMHmtuXWbnUbdYJY4DGDw4GHP1qvcabNGqzKyvGf4VBBFHImFzJ8gLjJzTSjIcgZ57Vau57KNFInKyN/Cw4J781V+0IQSGB+lYuBV2HmlTz0NIyl2yHIHpUX2hN4IIPPQ1OAdoIIBPpU8gXZFIrJkEAgdarSQRtnIA7nFXihbJPJ7k1E9sTklMH0BzmlyDTI7WK2Y7XjDn3NXFsbQ5xGFOO1U5ITCQSMHtTvMfBx60rWAsNp8ckT+UMAD0z+BqtCrLlXUDHGVGM1IjypIHGUIGBzwacCXJJOCevvQO45bKW4A2szkcAE5wKd/Yl2qFihKE9adFI8DZRip9Qan/ALSulIPmlV9SSaat1FqZ8mnOmQ4496jNoNwygz61ee7MuQ4JJOeD1p0aiVCSdpHQHvUtLoBJYWoOGN08BB6I2M/hU11rV3p0xWK9kdQCd2dwHtmsuW1WVsgfNnI5IqS0ghilKSnyRnltuR9cUJtbBZE3/CX6i+CblZRnOHTFRTazJfH/AEgRIT/zz4pL2HTmY4PnkchhkA/gaxbjSYJGDxK8RBycHrQ5sdkb0el+fHvVRIcevJrOuftNkxCRmPB/iBH60WAlt9wEsq5HHOKutdydHkaQf7RzilzXEVIPEOrwDZ8oQdCSaLrxDe3RMcsjEEc7QQD+NOfEhJDEj0POKQIyA4HI5qOdl3XYolsYZmIOM89TViK8gfChuewx1rVtL6BVAm01LhieWLYIqWWLTLsgpYTWz452S8H8KuOpN7Fe3smuFBUcf3j2qvdRtZyFWBBAyGx1q1aaXeJKWtS0sR5EbDkfjV+bSbu6jzJCVYDoRkGtOUV0jnlvZnIEbhmPGDxk1oJY3zBBKgAOCVU5P5VBc6YYptrxbG7bQeD9akjjuUIBlYg8benNSrp6juuhv2EQtFEhmjYnnynXAHtmmanDFI4lQqhPGAeAfpWYthPLgMcg9iSc0SeG7twcBypGASTx+NbJ6bGel73Llxp2oW9uJ0IdQM7o35/KmaaNTudzrDJNHn5s8kH8KzY/D2o2cgKTzEA9GyR/Su18E6u+nTLFdgEE7TuHfPWtIJPcJPTQw7uOWcbWiw2MEdjVDzJYSQ6FcccdDXvlno1hfRmV0tXDHIwOoqa88FaZd2hRLRckfeC9K6fYqSvcw9o0fPsd2QCdhwOMkY4qKTUiGIAVFxnKEg16nr3wwmjjJtY1mTBwRkEfnnNeZ634dutJlKTwuAOc7eBWM6Uo6o0jUT3ILbxBPbtw5KZ6MSf51Ne6uLsglgPXmsnERUksBj1qndwRy7Sly8fUk4ByfT2FcjlLY2VmbCzDgq4HPX1q7bakltgzxLIp5+YdvrXLWdlcszbLnIHIzjiuo0/w/qEyAiNZRjBAcdKIqXQNCxPqulTqAIpEY8DGOfxrOlvjal2iQunZSefzq7ceE9QTc4tMYG7G8Z47ccViXLz2+VktJgxzhSveqfMtyVZkkmvXjgCISIPUt0/WrVlr2qwFSt+wA6CTJxWNb3dxGyubCYHPIZTxWzbQvqxJSApKRkoFP8qIyk9h6Itt431dmMJZHOMiQryfxqW18T62shJS2lUj+IZpLbQpkcmeFkXsSCK3NL8OR3roi3MUY6cjv6V0RVTqZtozn1SW8ZHn06IOBjheP51PBqbQKCYEOD0zjFdT/wAIHeqgCyxyEjopAIrG1PwXf25Z2tCwHdHBP5ZpuE7bkqSZDL4iEoASEL64PJpo8XLp05SZbgEAHEZyBmqH9k6hAwaO3kTHQ7QcVQv7S/edpZYHBIALbcZrL34mi5Tfl8baTeEG6R3A/wCe0ZBH41iX95oN9OTEfKJBIUKcVlXMggwZUYHtlScVUec7gwiJVhyduAKrml1QPl7jtT02Jn3RjfH1LYxzWV9mEBIQYOea04buRFI8xCDxtI7fjU626XK53gHvzXPOKeo47bmdAq4JOSfTPSpZJzLtRzgL0HpVgWdvHIUVwrHoGOM1KbdduDgk+hzWPKXYxruMSEANk9AQOlUo9JhjcuYsO3UgkE10BsxuyAFHTAFSfYS4wFzjqfSmkyOUyLaCSJlCS7U6Bff15rXiguYYRJJK0qN2bFR/ZQrgHA/DpUyWgyWLuRjGAeDVR31GlY3tN0/Qb63AnvmglI5Cg4X8azdV0yDSnA0+5+2Rk8nkEUraPozwh2aeBx/EWzzWU8kttKfIufMi6DcvP51q1Gwyvdxm6cuEKyjvis/7DezFgIi+DwFPWtZrieQl3SMDH8JPP4U06utoAHYxE4HXrWaSQEL2AktiSu2RQCy44z9az/LkikUhnQA/wk1trqAlYlvmB6k962E0Gyv7HeNQWCY5IUqcj296q1xepzts87g7wxT/AGh0NaBstPMLPMZQ/YDAANUJ7C7tnO6481AeGxikZiuP9ISQ91B5FFu4vQrzGC3lKlwF7ZB5FXrO9sBK0bpIqhdyhcEVNFHaXMDCSBmfGMg1jzeHkD7oi6gHP3jTStsUa8F1EZHESEgnjjFaC+bsPmweWmMZGcmsCHTrqNS54jAyGU9KP7ffT2EUskpQnkFS+B9BVq4rXNqfTdMeMSG7MkmOFIOfpWNc6ZDcEx+UJF7cda0IPsmoKGiuo2BGRkFSPwPNV5ZkgmKZzjuDRuKxkP4bton/AHmnMAR95ZCBTU0i3tZVMQkQcnDMSP1rVkvhtICEn1zVXzllBJUge4pCNbSiRGssTgE9885q1Lfvl1kGXHJOelY1vqVtY482TywBnGM0XOs2txMdodVIwCOQfxrRA9DqtOBuoxmGNwc4JYZ/Knz6JKE3uionXJYcVkaRCspBQkHGM9Kr6xp0lm5eWa6lRQTt38D8q0Wwle9jRksYkQsJYiT1CNyazZ5mgwUeWIfofzrNsdbsb+5FukoD44B61oPpKANIrs4P945xUM0UW9Sa1uWnCGVs4YEljmtJ5rYYMrgqfwz7ZrNsYokQmRXOOAqYJP51et9QsoZAjpMgxggr0qkjN6OxRvbi3STFrM0ZyAYwwPFbOi+RcwBftSpJnI8z/wCtWNq0VnMWa2cNnnpgiqFrp1xLiOK5jjB+Yg56/U0tncNzt5tKuQpK3KSJjhUYda5/ULJo5GMpII45Hesi60u9tXVheEkj/lkcY/Kq6Jdq5BlAP9+TJxSbW1io3TNEXCQEkpvH+0M1Oup2aEmS02sB1DHB/CmW9k8kYZpFJ9Omac1kwJIAJ/2e9YSjfY6I1rdCKbVbB8gIYcnJIz0/Gp4YrG6Q/wCknBXIKgHn04qJ/LTKy24nB4IYkYotTYQMzG28gk8NGDx+FQouPUcqil0IZNJhQFjNIg5yFHX8apiGKMFWnYnOBuPOK3JXtnVZIblJSOCoBB/Wot9pyHQoe+DWiMUjIbRrmQB4J1I/2mxn8KrPZ39o4CBZRnJJkI/pWvPLArYicsO2ajMwBAPX3phYZCJZY8OAO5B5qR7e5kwsBUN1G44p8ci5JYcY4xUVwUZiYpHUjjBNGysTYjFv4ihkZ0uVQdPkOSR9K6HRNb1W3xHIjuccsWxn8K5tpZY8FXYEc5Joj1K8VyMshP8AEDQpW2Fynr2m6l9ojUsSGIyc9jWjlmXh814/b6xfW5BFwzkcgt0rWg+IeqW4AMcUg6DAwK2jWXUSielYkxk4AqRVYqSCATXnkXxMlGRcWjB/+mYBBqzF8U9OBAnhkhJ7uDitFOL6hynbSRsrAEnHqDSFm4BJI+tcqvxL0jaAbsAHnbzTT8TtFVgpuEU/7ZIzV3Xcmxv3ukwX4AcAN6kVg33gaQBpoGVgB2P9KST4gaRJgxXAkJ52gkfripLbx3Ys2CxU57mleLVmNLscnqOiTjfGZzECCpAGMfjXmfinwDr7B5tM12SMjJETqcE/UEV71qfjTRPKL3ADkj7xAwK4fVNd0LUwHs9R8tgfuNgA/jWLhAFOpF3ufPhvfiVodyI21NhFnHIJB/HrXceHNd8X3ABudUDY5w/X9a664ZJFIzvjJyOhFP0/w4NSy8FqruOr85A9K5akV0RqqtTuWrW+lmiVp23yHq3rVgyhu+TTV8N3UEgBibIHAXJqw+j3EQG6JlBPUjFcDvFjae7RErDJyeKcpyTg5xUXkMCckpjjkdaVHEZAJJ+gqkyGrEnOQCMD1pVxggjFNaYOduM4oyOo4NFyRxUcHtTSgJ9DTkY9zmhnyQTnPSi4EewAgnJpv2cLkqMA8mrCEYPGDTgo5JNNSB6lny4EXod3seKiZhGoVGBUnJGc1XO84yNo9KfCg3jPHc16YFmFS2STjPenG2kKlghKDqx7VMjBACpXj1NRPc3MzlXkLxf3QcAe9ADNpUEgAH1ppmUZLsp/ECpRI0imJwoi74HJ/GiVbAIESwkYnjzCQefX2qCrEOUlHyhXAPUDOantmhGd8gQDrxn9Kz5tNJA2SSREHI2nGKSO0dWBdi/+93oGb0d1pmMEGVgM5HFQ3GpwDiK1AHrkVSS0EiOqlYyw4J7URWohALkMcYzQBHPLeXLBLaURKeTxnH41fs9ABtj5jqZW5MkpJOagVxkjGwH0p7eYQNlxL75IoA0bbS7e0U+eFuX6qQCAPwpbuOa8j8lBtXqQRgVTjmu1jCNckp1wBgn8a1bDV4LZi12A8SjooyTRoKxht4SvZ8C3nWAg8uvJq5a+F4oSHvLpy46spzk1avvGETlktLJQg/iZsY/IViXepy3uQ92kaHqqjv8AWl7qFqT6vbRmcMmGA+VQOmPX61nyW0jEBWaIf7IBz+dOhaFAVDTSt0BIJH51aTe4JWMtjnHTNNW6DV0U1jaIhSxb1J6mrKRFucYFPkjc5wQpPUYpYYXUkFs56dqB6lqG1+0qEIwq8k5xUMqoZcAZUcEHnNPW3LnB5HpmpxZ7Ml5liGOhU5FWTcpmNPLLgJGM4AJxkevNRK9uzhVcSv6Kc1NdWdquSJ2ulPPznAH4VC1wwUJEFhA6FVGR+NS9ClqTHjgnafemDKk5OCelQQA72klmaRz/AHh0p8kwuJRhHYnvjAqbgWQSykFgO/JxmmGVU7gn0rOljiWX9/lQD365qUTRSKRF82OCSMYouBbF7FGQ8gVAO7HANRves4DRRtKp6FR1qqtvA7F5Zwp/hDAnJ+gFW/NnUIplZARxhccentTAjj1YxOMRvEQf4gMg1OfEV3IhjAcg/wATNgfliqs8XnZJPPUmoW8qEqWchFOSQMk0k2KxYS5ZiS5Ic9SBwatR+Y+0BmAUcc8D3qGLWLCaMxR2s5OMqyrnc3vjpk0hjvY8m5iaz54Vhk4+lFxlma5jgAHmb2xyAO9MhuS5JVNo9SOtM+12lurFg0sgHUnA/Kq5uYplcvL9nQjIKgkn8KHIFoacmIoi8k0cffBYZNRpqMKoyKwcsPWqdpaRvGMad5qt/wAt5Gyfyq+IHVQPKAUDORgACmmK5XlnULk5I7gDNTRxStyGZABkgHHFNgkCygqQjjoSMgVdvHt47MOb2SRzgmNEKru9yeooGZzyvLKsUQy5HGOc1KFlXCyPJET2xzSafMIsvbHyznG8frV5pDJOCZ/OkIxuYDJoAoywo6BS5Y5zk8Zq/baXaPCC85AI5RDyB9ahkjViQRk1Xkcx42AA9KpCZeWKytiI7dGCeshySfrWZeSCO4JjwGY8g96uKLiKIOXiQnnaq5OP8ahWwtrz5rqV0OeQg60XBKwy0/fOzSzpCgPp1qSSBfMLJOzjoABgGon0q3DlU3PFngOep+lXo7VkUkkYHvTBkAf5gMAEDk0rF3IBII7+1OZUViAOaVY3kwAQEB5JFK4rAHaPGwDPbjJpZpp1AE8sjjqFYk4/CpHRIgDG/mNnHTGKpSxTyzM7SsV6kE0wSuX7LVba1VisYe4Jx8yEgCo2tbrU5HaJAx5YknAGeaihhc5Eal+MkAcmpnt7gJudJI0HqCKL6WCyM57aaO4KMVYL1wM5P1qSWYImPIRG6ZAJNSFiXKQhQ2Mksc496iltpZAc3CuepEfb8azuOxYfSLuWAOlq8uRkEcA1j3bG0yJFcsDg7egPpW1ZXN5DG0LFfKHUE/N+dJdXFuyFTHEr56GQcmmrbkmTCXcgkBQOQTzUq9RucP8AQVOtqX/iGD2Wnpp6xMcqCD0B4zQtSyILlSAQPami1dskHJrUtrESRMwKk54DHGKZsC5yOBQJaFUQTpEqRyhVHOMZwfrTTaSTAiWVmAHPOAfwq5HIpYAjH1p5kRCQDk+gpXGUIdDtTIXVWLA8nPA/Cr0UMdtICCdxBwcYpyyE5AyAeoHFQuzs4wCNvfFDdgI7rzZHUAgIM/UmlhjYMBgkdyTRJLJk/KXx0HSliuNxBdSg74Oa0WoPQlYMQSAWUdcelItnJNgKMjryaf8AbkA2gE+2KrtezhiqufLPJX1NUrEak4sVQkyAEjsDQ1vGoLdscg9qkgntpQDKZQ44IxgZqR1gcAiUE4xgjrTWotSqshCgRAjHcnrTW09J3zKFBJ6k5qQsBgYAHtTSBnIODTsGrK01usDSLEAVHG4DrVKa0uJQNhUezCtJzknBGfagYwQw46Z9KdkFinaRX9owaKaNGAwWbJP4AVfDSSBjI+WPVh1NOkeNgBHyAOWIxk0xFAwCcmlYVi3LcxMoWC2MJAwWLZJqDnOBz708gDGSAajdSQSDgUMFoQy5bIOQO+KFt5WUMqOY84BAJBPpUix7eSST70/z7hQQk7og6KpwKQXGNZyFWLRMoUZO4Y4qptiXBCYIPUDFWZHuJgQ9xIVPGCaikQRqFBBJHrUFETYfgDPoB3qaPfAoOxlPXDCmpbiXAZigPdTitZZYIlBkQTEDORzzQTcyJbyQsC7OYweQvHFW7fWbdcrDpkkozkmVs/jWdeX93cXqJBAFiGTkDg/jW1bvNFbhpTas4+YqACQKFvYGVZb2e4cv5IiiIwFXuKjFztOCxB9AKtv4j09jh0yw4xGMc/gKyrvVEuGCQW2ATkkf402NO5dhvJEcgICOmSal8wFRkkEdR61QtmcgllyR1Iq4pXgnk00rjuKZsEKAcmlTsM49TSqRuJZQVA4psgDcgEH0FHKFywXgQEAEv3NREFwWwSAcZx0qNAckEY+tW4bprblDtOfTNNILkccEs/8Aq4nl9lH+NWJrCS2iUyoY9wyFbGRUZ1K8VyUmCE9WUAVF57yEmWQu3QljTsGpXuJTEhKqXI6Ad6jXc6h3QKT1GOR+NW1QyZKKCwPAJ600o65Dqqt1wpzSaC5WBD5BBI9SKpX+im9QrBP9nkPAl27ip9vftWlvyME856Yp0U3lMCDtwcnHehaAUtI8J3mmLiV5Z0PLSynn8u1azLBbbyZNkYHfkk1BdakRjfI7FucEcAVDbXcd0xCleOMt0p3AngaK5+4AU7nHSmQrF5xBHmAH0xWnFp0M4BkmLAd4+AK0bfRLEYDneANw8w0JMTZReazSALFZxhyMEgd/rWI9lLKS0hUDPVe1djLoVhMgDTwqmMYV8Gs7UNL0aytyr3UhOCQqHIJpOLZKduhk6fYREKJ9pTOCM4yPXPaqniDTUgniW2dQjEkrE2cD6VVeeKaYrbCSNM8A5BIq1YCO2laWCBTOOrPzk1D0LKlrZxCUs8swixyHGMfSrUzaU6hIBJJK3ByuAD61Kyy6lehZpYrZm5ZhwoHr/wDWq7/Y0ACi2u0uXJwXPAFJIk526hyTkjA4HGabZRtEwBUlCOeOta+oaQLZhsvVnkz92Mf1qqgcBhjABxk0uW2rArz2141yJoEi2KwZVc8Aj2qWaXU7tw9w0cT4wDEuOKuwzx2pVlnjkYchW5ANQyaxC90rzTLK4bcyRDt9Kodykbh9LZEmuQyt82wRk8eufWq11eIZGmkuZ7jnChF+UD0wea1tRv7S8CMsZiwerr19sVmMqOSEORnOcVLRG5b0/wALX+rx/aEEMEDHKmRsHH0rbtPB5hs3jNpZ3V0x4lk5wD7Vzy6TfzREJcPFGeQeAB/WqktlqFqTCdRkIYZZ1k5x6Y/pQrLdBy3L+p+GZtDQSS3kdqWJOxXxn2Azz9KxFsbfV5Ag1Gdi3JWQ7Aff1qGfwpHdyG5u7+4uGUZDSMQEFFlpDzyZ06QSupxkkkfmawkpOWiBJo6CHw0lrEojOCR94tnPvVaazEMhDPlhxknrW1ZXWn6dbJDqM91dXuOkScL7Z6VhLZvq19cGeR7a258sgcn61bSXQqxr6JY6dIXa9umgGAQEAJPrzVq7ito5z9lkY2+ODKQST+Fcpc+H7SK4CRSlx1BY4JPuKnsdADZWW7cID8oI4HNUpaWsT1uzUuHSNSwHmcjKjnNWreESxK7AiI8E55FNMUWn2pgjuZJkGWKhAMk+9ZlzdzsixQBUA5JPU0nLlKNK0WI3ckTSrEByGlOOKt6k+lQQAQ36PO3VVPf2rDj8NX94glO51fnLDORT00mWzkVBbtIVPIjGSDUqcnsgVhkcru5eIMWHQkVcOqan9neKKdogec9cfSr4EJjQy29zGxGCkaAZx7mp4ltUiYvb3MWQCBtBz9fStVcXNc5s2t3BCZ3aRVJwSwxknvip7S1S5ZTJcLbAkbn25IHrir95JcSYV0kMZICtJ3H0qpI6QMRIdrnoCOtF7MaVyK8C2cxS0nkuVPRiMAj1qA3V7zsikJ7FQTitEAJtZhkcHHqKlhv7uAkJILdCeBGOv51XOOzMTzryHLkXgfrwSCT9KnTxJrkUahNQniQjJjaUg/pW0l5cuCuS4OSxIzVK5hhmkRnhUKPwyfc+lPnYyS38e+ITEIEugiDswyD+PersHjfWkRle4j2nqqqQP0rLNjK7u6SAxgchR0/+tSiJYQWIYnqQqkmknIi9jotP8dXETl3s47l8AfMCFGPQVrSfEWKbONMUPjLYbGTXBprOm2as2ox3aISSu1etI3jDRnQC0trpxnAYrgH86vnstWJs9D/4TnTWgG/RpHnxwTMRk1Tfx7ESVOlPEc5ykmf1rgk195mLGB4k7KeavJfxzCJVB81224Pen7RMR2o8aaaAvmrLExxncvFXINb0RwXS5UFjkgDBJrkZNKmj+eYwwoRwZG5P4CqF3bWkUZkM9tIoOC0bZx/hQ2VdnocdzZ3TkW7JI4GTjBxVeSLU3mYwQW6IOQA3JHvXnaaikWBaylx0DRZ5q5Z397FNmSO9RCMnBPzfj2pcxZ31uNQZ0FxAojB5Knr+BqzPbpOCxLKTxhfSvOp9cuo2LR3c0a9ldsn6ZNSWPi+9aV4UuwGA3ZYZAFLnVw0Ozfw1aTuTJdTgZ4DHOPar9roMVohaIyOq88MAc/jXmer/ABF1CzG1JXmQnGBHj8fasyy+IkU8jG/tbqUjlfKY4A+gqk+waHtO3yoy0rLEg5wXBIH+NZN94k061kwhaaUAgIDwfqa8+TxbpF2Q8yXoQjBBznFA8X+HFykWnag7D+IKf8alyA39R8XajeRvEhW1hJ2kRjkj61jeUAS4GWI5J71XbXdOulYwW91GQMETDCjPfB5NOSeVkBMZjHbPOR61zyld7juhlwMLsyQT2XvWdPZGUOGmkQE8KMYH41qtP8wDAjHc8VWuQkxBUkjvgYp6EPUzpbBF2JbllfHzSE4JqS3tbfTpCJB58rgEuzElfx9aJbFZGwXZfoaij0mOUNlmIBxjd2poFobtxd2elIhu5Y7ZXGQWPUfhT7XWdLlyLe7imPXCNjH17VzVz4fNxgHc4zuAY5waoXfhmWSB41G0E8gHBNUr9CXOx6QgbcCQCCMgAg8VNJNDPhHg2snIABJNeQQ+GNTsS7QapPbQHA2x8Nn6nNXYJdU02YGPWLgsMEqzA/TnHNHNy7lKSZ6o0lwsYkhtMrnB38E/hWTfXK3DKJY8FjtKRjB+nHeuPju9V1GQK+p3Dsxxhe/5dKfLpeogyNFM7SqQBGCSSfX2ocr7ApHbQQxrHmKCZAMDZKRu/M1atrLUJgs9tCsUZ6uz43fQ1wOmT+LAWJv40EZyElGc89KuXupeJb3YLu5jniU8BBtC/gOtNWtcu50OpWSWdyBc2sYeQlmlZ9x59KjGk6KXDuTO/dc4waxYtV1VWXzbaGVR0lkJGB9ATmprm8QkM0IDZzlR0NGgcx1hvHwsdsEgRAMCNcED6isy7s0e7kuJpWdyMkEnB98etc7HqpEwBEpY/L8hwKsT69Lo12jPatdxgjI3A5z2pqz6gpWNWCBly0EUU46YuF4rI1a2l+0vPKIkGAqxRjCrV+98bTiES2/httpGSSQMe/tWFceOdUkBS38NI7PwXlbO3PfvQ7WBNskVyAACCOoFVLhAWywAzz9Ksx6tdiQfa5bCxG3JeZMDPp9e1VLvU9JLkXms26FjyYFJP4ACsnboUSKiFUFtLIJAMHABya6z4bSmC91GC4KLKV+VcjJx149a4mK90p8jThqGoMOMqpjA9TzXQeHNV020v0KwsLkEIzMSck8Zrws3oRrYWSZ1YeTjJM6XUGG5uwJJIJrn9TtBb2z3EwKRkgBWGC1bmpK6zudpBByMc4965XxB9pulkM87TEA7QwAwB04r+b8SrVWmup9tQ1joev8AhdJZtEtC0gWPyvlUDoD05pr27W8vlk5B+YMTR4Xiay8M6chJyYlY5z35H86k1aUmNJFGSg59xXsOlF0Uzx5SftGkROACOgqCSQnIHA6c0qzx3EQdCcEdT2pPJDvuJ9qxjJJaGy03K0sDzHag3N3GcVSvNKdoyJWWInoytkgfTFbm1IASSAT1OKzbueESFHmjSVjjDMAT+FKWqLjJ30OS1XTImcusSuWBDFh+oFcXrWnxJbhDbK8mDlsYx7V6jeWTOQETcCOq85rj/FcmneHbOS41CXygTgKfvE/SqhRnJpROlVXE8P8AEWgGYSBFJHJAXpXi3xA8Im90u9gjMCXEg2qXOAQDkg+/pXr/AIv8dfbJ54rIG2jB4Kn5iPevNdSmk1C4cNEzgjPmFgSO5OK/RcmwlWglUqHmY3FXXKj5s1Tw9qulTAvaMYiMZByAaoaDeCHU3V0IRvlDZ79xX0RdafHMSJIleIjBJ6AGvH/ij4Vi0eCG5t1McLyFcr3z64r9DoYpNpM+Nqx1ZLFfWe4xL85J43HJHryOtQahcnT7wo7Mkcg3DeMMPTj0rgLiG4UxuhkUY48s/MfanJZXsrR5mnjYg4LHJBPY57V7Clc5eU6i+1AFXgQKRks0o5YY7A+hrntXvjeTxFlEmxAoCjGBUV9qUen26WVs6sVOHJGSfXntUuk2T6nIUtkV5sZYu3AHpxRzWVxcpVSAOpdjkdQD2rotc+F2vaR8MovGl3b2ttp11MsVvmUGV8nAOO2cfkK7XwV8HV8QHF/ci3tmGTtHJPtXoOufAHSPEVha2suu3pgtVzBamUiKPHdV6c5rkli4Rla5m5JOx8cyIX3s2SxOWGc81BLZTJGCoBBORjuK+jNb/ZgMXmvY6sGMYLFWXJI7dK4vVPgJ4m062E8UAukIJ/dNjI9cetdFPGUpK3MbKpGx5Gtu2ckjIOOPWle2IwDkkHBBPeuq1jwlf6UVjurGdCeQqxk4P1FUXsSEYFCj8DBBGD6fWupVIvYpSRgvbsRkgZzgjFdV4W1SW0/0VUJTOQvTB7/nWdEgcBZWBKkjLDGcdqqQagbG/E7oXjU/dz2qpao0iz1uJ2nh2qWQ4yQTnBPatLSnMLbDL5hAySTzmub0fU1uwHQGNWK4B5xx3rYW2khuBLAEK87tzYznuK45RsdEWmdNHcZCknOfWtKG4VsEjBxge9YkBDxqQc8cmpkeSI4YEkHjJrCULmqRvwtvTngDk8U+WUo4BwQBkD1rEW8ddpyQRwMe9Xo7kMpJwSP0rPlCw6+vJbMF4xucfMCRnB9K57xp4415/DksyyrGkRCm3BILA9xjjjvmuhuAJ4GLAk4wD6e9YGrafFe2T20x2I4yTjOauMdbETV0Y/gPxjLqNqiPIQzckKeh9frWt4/8MpqujzyRt9omRQVkAx/OvJ7d5PBniMWrERxlhtPYg9wK9Zi8UWsWmsZZHYEfKoHU+h9q0cHF80TiabZ4G8MlpcPE8bAklRkYye+KrQxPJcrAiu7u4UADPWvUvEfhaPV7dtWspMp0kjQcKa5fTooNFimnDQPcICQr5+XPc+/pXdCpfRlrQwbq0Fm7oSpOCTznJFVIojcSINpIY7VUdSTUt3cG6uAiLlFJYsD1zV/QrdZ9Tti5McCsN2e2P6V0FXM24AsxKoOWB2kA8j2NfT/wlnEHw20iMYVgrE89yx4r5gnRH1a6Wcb08wgtGc55457ivpvwDNbf8IPpwtwAjA4GeTXrYL4mergHqzqWd2cAHtuJHalWQkkE5IP51S+07TndgkbdtPMpHLHAxgCvev2PfuW3mOVJJAzzzT3fzFABBAGMkVnO+OScjrik88tlQSMnNWqgGxDPh/nYnA6Z6ewriPjfch/DuiIjkGS5lLL0zhRgn6ZNdNHOVxzk9M1xnxruS/hnQpAVDxXkikAckFRjnvnH86alJu5lUfu2R5RNM7tGgcqWZV254GTzXrmmweQiIAoRVGCD14ryPRUe7120SQhozIGCqM4xzz6ivZGIjgUKNgA4A7CnD3jh3egXF2A2wDJx1rZ8P2jOykA5xlSDjPtXJQXJuLsAttAOOnWu30aRoLZAXJAzjJ6A10JW0NIxuz0Sz1qDTbKCBV3uqgs2QcH0qtJ4kmlAJLKpJOBxj61xtxqiIcBw56nb/KqMmty+U4R2IY8qRjitlBbnoKJ2r3plkBllBz2I6+1XBqMXlKFw2QeAejCvP7fUJpp8l+MDA7g+tdLpkkQ2PIVARg21cgtjmqko6DehzHxX8QSkWmmK7BZF8yZQeNvIAI781wFipUgkgDgKR3HYYqx4i1JtZ8V6ldqSYZJ2WMZ6AE8VZ0+2SZiDkHBwR1B7VjKVjmluaNnbuzYK5IH510l1AbbSolYkGY7iO4UD0981J4c0xRtnn4SPDSA9sD+ddJ4c0C58Z62ZhGRbx4UsRhQB0x7+teVjZqEOXqzixErx5UVvAvgKfxHNE7qYbIcNIBzjuB719KeGtGisLaK2gAjjjAUYHXHf61kaHpsVjbxx28QSNcLxxk9zXb6TaiNQAMDsM5r5yMLO55caSjqze0uPbGAAQc9COproYGwBjnPasizQAAg5Fa8OSpGAD61tawPUvRENjPFWFPtmq0RxgEcdKsKcA4OSaTMnoSjGRngVLkDGBntUK4JAzUgPTPHNQBKp65PNODHHJ4qINk4PTtT8+vSgSdh6sGzg5PSlyBgfypgIJOB9DinZA5zigZIrDjk4FEk6RIXYnAzgA4yewqPHIwepquT9quxGOY1OGz0zQBYs1Z2eeUfPJgjjoPSrqsMCq6kAEKDgHAqVe2aCWTBuhzx0xT94/CoFPJBNPB644FAiYOODnr0p+7OcGoMg4z1pckgYODQBOGBJJGTT1Ycc4qsrHJBNO3k5A7UmK5Y3dqXI+n41AGwBk4pS/JOOaLjJiw6g5qpq169nZNKsSzqcgqece+Kl3Z46U2XLxuhOARgikJGXBqNzd25mmghhhJAQsDnd2x6c0sd2QAj26rOuRIYz1xznHrioxZ3d5rBe7ZjbW4LBgfkbjj8aq20smpadqM8WPtKTllI9B0H0wKLmhatbq7VXnsbe2nOcbmYBh+B6Vq2F5cXVqJLkhZtxBUdBiuZjsE1fbdQE205IEqMpAJ7nNaknn2F9DDZQCSBwDK5OaCWa8szLE7odxUbgB1NVtP1d7uB5pYDb7SRlj1FPkcbyAcJnr6VWkvY7hXiWTzWU8qwIz+NUTYmsYYLR5ZIVykmCec4/GrLT8EA81RjlIABAQ/3VGAKPO5PYilcZO0hySTk0xpM8gjFQtMCSScCmbx+NIVi0G45ORSGbHAPPaog2cDORSOcNg9aBWJDMe5xTGnBGMkmq8z7QTmofOxkk89qVx2RcMwIIJ6etMaQt3HXFQh+5ODTd4DAk5HpinoFiwincCODU4fbgAmoY3B4x1qQEHoaCSZmJQnrTtDlFvqE0AICSqrgZ75IPFRAnGAapTTG31OwmBxsJXjvnOP1qAtc6tJAhKjIxnHFZ2oXIiBBwST0PSpzKx+YnBIyRngVl3zFmfnrnHPSruCiU5Jepzx6muW1jVDPM0Ub/ACKcHHc1r6xdG3tDgYbGOT1rk8BnLkAjqeOlcNeTR0QVh4lJYEcD0FMaB5wSDgfxZPWnZHJwABz+FWoMSIUAAHYnv71xrVmjaE8Mad5t48xGBEdoDfqR/Ku3jyTnoPSsXRLcW8QAALYwcjqe5rajB4GMHv7V6UFaJjLVlmLBOOw61ZXBwAKqxMRkYwf51YRs5HQ1qjNosoTkEDjvVpCMgEe9U4zjkjiri4xycCrWpJZjIUDJwalXrg8e1QoR0JyKsJyRgcUWJZMig9eB7VYjBOM8n1qGMdRirEYJOO2KCCxGOpPSrcakcY4qGJQFBJOamJ2YJGfpQA6SURj1xzXParfiMFN3B6EdP/11c1O+WKNgD2PQ1yd5dGVxkgk8gHrQ9CkMaUzOVIIHTmr1rEeDxj0x1qtZW5Y7mHze9a8EY2g4IPvzQtRtixxHJHJB/IVoRoBGBnAHNQxx8gk4PWrkYxGMcYNBNyKZYIWa6lIjBUKWx1Palt4jEsRIJOc5zkEHpVDXLeWZ1gIaOzZS0kmcjjpx6irWm/LCjRzCS0AAjB6kjg0CPM/Hlsx8V3MYdVSRVcKTjOAK4y8tiZyMDI6HvXdfFOAwa/aSgFXMXX3B4/SuFuMyShieQc5rycSveO2m9BXjlEJ8gAuo4yODUWlNLfyzJcymEREZaMZxn271LE86zBYm5IyfmxxUcUoikmAGGlIYmuNGxp20ESzyRTtIIR9yZYyfxx2qyunG7dxFdW5UdC5wfyrEuNV1WOMCG8kEa8bcA4Hpmsk2lzdhmLSRAncWBwCfWqckiUjtitnAgS7umhYDA8tAQR9ayL2OL+00aykaW124Z3GADn+XNYp83TkimnmL2oYKzE5/Cn6jqdk0TrZTtNFIMEAnjPtUOV+gcpuw2GpSOxY208QGQEkGTVA3UjyOhUwSKSMyDgH/AArn7O+k04hrcMCOgBPH681p3Fxcww2908i5mydrAHafeoEbthK4iJuI4mnPAUH5W/GsbUrffI0j27wgk4WAnJP1FRWTQmRZHuQ5U52jkA1tm+iknCTQTXLEZWWDqnvjvWkWNHNWV/qdrIIpYLiK2zzvctgevJ/Sur0XTZFeacODG4ABj4wev+RVDSjBLf3iapOoRUIj8w4bPbj1xmuk0uCNLIJA5MecjPUn6VbVyW7ENxLeKymGUxnBDA9D71VitJ/mJd8E5IWtxYVfIcEnpwcYqFoXQAKSAOhqeVklV9LsxbZfzBKOTkAH86om0jUHahIAySa1L2Kd3KspAIypUg5HpVF5boQkTgSFeMjjA7DFTKPkVEh+xBNjk7Aw47ZpslorxjfZS7x/EwwpHqDSSaibhRHKWIUZUDtirY8VXzwm3mETw42g7eQKzXJ1NNSlaxS2scirB5o+8Ap6VWuIGCo5QlXOT7CtNdUfywUQRt91mH8Q9KYbwRxODIhcnKhjjHtis3GPQd2QNbWAtC6ThZTyUI6n0z1zWhYWEUtq0kIhn3AYV5/nQ/SmWV3Z3kbrPBGSvG0LwT39xUT2EMN20ttECgGCoOCK0jDqQ3rYqfaUsy6zIzY4wOoNWbe9s7hASvlSdRuHUVQktXE7vgkMeATnFVri1lU5ClcjgkVOqKSRsTrFEzEsoB6sOaqSyxMuUbI9cVHm2mhJaMpKBjKuQCR7dKktPIuLpEeIeQBhiT0PrVgZ0tujy5e5eKI9cLnFTQqlqSIrpZIm4xtx+OaTU7U2l0ULqVY/KM9BVNFDkFSMZ5FZPQpO5pl92RtyCPypkSRQN5klsLkYwFY4x71EkLyQ/u2cEHrnBxUjxLIUSIt5mMfMQAT9e1NXJGSAXBHAQZyBnpUoV4sBiGB6EHOahkHlqQ3Eg4IHY1UjszJKCXYKT82Cc0XBanT296s2nvBFdFH2kGNlBGfr1rJsgGWRSquynDZHAqlLDNAxEA3sPXqRVvS3eRZfPiYIRkYODn+oxT5r6BsUrhHtXKxxgBjklDwagktXdjMAScbT6EehrYXR7m5JMJjVDzh2wQPx61Pp8MujpcM+CzjbuByAM1NuoXRzr3MrfJsAUehzj8Kmt5Z02kO6gdNpwfzFa0duLxpGA5IZgVGcnHArOt7yK3jMVzaymYHhlHQ96q7Q1qNHiPUbWcvZGWUoOUbOR+NdHoHxAnuGKak1zbJ0KKp4Prn0rK0xJLq4dIHW3Yrn5wQSPTPY1owLFbvIL51ZOgbOcGqi5dxOyMfxN4n1aDVDFYai72UmT8ykkDuKz9Iu7ZWc3d/eROTuESE8jvz0zWvBpMdxcymKYKASQzHAI46Ut3oiRxGaQgADOcZzVXle4CWfhzR9Tlkne7vInIyokPX3NRNYywZVN0sedo3HOangeFIVYXKl+hXByKmlja4gAjfKHnCgk/8A1qNGT1KS6UibDLGICx+Uu2AT9agN7HZyPEU88twQMnZz1GO/1rQ0bwtFd3zC7eeUL08xiFH/ANem6zDFojCGCNZZee2Miq5LK4uZEMcZTD20hRxyFYA5+oNMhklkmJunjDdMqoXj8O9JC0rxid0EQPGc4xUg0RbsCSSQMCcgBsEGlcBbmO5jR3R2e2PGFFUG1Ro0ZEmGAOQW/pW4tsLFUDPlDwDuzimarpmlXsQ86GJp8fI6HBHv7mqSQGXpwu7qTeIyYhz8oO36k1omVo2KKNitw23jNZZ07WbOFzZTymyUFmhVhk47gdaig1u2ht18+eRp8/MrRkMD+WKWwam9DBbIjyC5a3kByNwyCPrURvy8ZKSguBwQetEEUVzbtKk6E7QdpOGz6AHrWJeXIhYkEEjkihyaC1zUm1C9kIJuWdcYw/NVftEuVZ8bgSSFGAai0y7Wd1Mu4RE4Zl5x71oXtrpoVjBevM/UAgClzuxSiiOTUBIo3nBHcmkFwGBaKVyO+xsCqDyEcFVI+maRJ4ldVaJ8HpjgZo9owsaUV0SoRiGQdABjFPN3CCQFYkdj0/OoTFb3O3yXMTDqCeppjxGI7WPIJ61XtBWRcN4jRAbcMBjdmoGlDdTg+tRDBGCMjPenCBpCxXkAU1MLDd27K7mC+xxmnKpGAGwT6mq80ckDhWBUkZpqefklz8g9qFMOU0re4dGO1ssOSCOtaSarLJFhEZQByo5/GsJA7kNGQHXkHNadvevHkEgMRyMdauM9SHErT6dBqDFzO0TE/dxgfWpx4bVVBE8c2DwfMHH8qJlt5meR0IbGCV6n8Kmt0i2gI+Coztx0rXmixWZFF4YlndhBJbo4GcE4zVJ4buwuGiuEAA/uHIPvmtJ5VxnOWpvmCQANxz1PNO8QsylHc25YAyqhHXPaop5JlYrB+8JGQRkD86u3en2zLvbD88CM459x3FV40Mf3HKAdhRdBZklitxcRkXybQB1Jzn6Z6U/7MikhefrWkbhLq3RGcAjA5FV5YxA+CQ4A+8oxmodikiq6fKRjBqoMgkE5PTitCSVehXOarMgcEgDFZSBahEocEA4NWUMAQRucOepPOag2OoAU4A6cUq53gkA46cd6gb1Ilki3OrhgQcAqueajbPIUnbnrnGKvGQzEAhUAGPlGM0XNi1uoYvG4boFbJH4UAVIo2dsA5NPu7G4gjV2G0EcD1phmkQEKqqQeGzinz6rPdReXLGmAMBwTn8qNOo7FNYh5mWIx2I7VYwImVgQR34zmqUiyEYBBGec0sStkAsQOmM1hco0mAlO8hQcc44zTVtfOJCjcw7CqZiOQwYgip4bx7WUOmQ46MO1HqTYG04KxBGC3JGetOj03JwJSg6nv/OpTeNOxLAA98d6POABJOQKNA1GLaBJ4w82F3AbiMV6Xpvwng1XT0ubS9V5CoJUnjNedJLC4Idc5GM+lXbHW9S0bmwvZIE7qGrrpVIQ+JGUot7HexfC3VYWBScIB6MBWgngDWTw12Co7M39MVwC/EfxCpAOpMT05yamX4neIYpFJuRIBySMcfnXUq1HsZODOtuvhRe3BLGZQ3UHPWsef4Z6zbzqyJHMoOMDHH61Xj+L2umJhmI4GATjP8qrp8X9ejyHEZHrgc/pVe1osFB9zrJ/D7Jpgjn0FTOowJI5Op9cCuPlttR092BtWRMnAIPSnj406vAw3QRydioH9anT403LECXTFYegPUUc9KStcag11MS41jVIyAFVU7Kynj8ahfVDNGRPbksTnevGDXZWfxOsbtwJNJ2Iecgg81aufE3hy6CvcWAAPRtn+FRyxe0iryRk+FPGEtuTBJAs6EgKWOCDXolvq1yUVkLRhhkgNnPtXIW2s+DJHJZFtn7EqRn8q6XTPFHhuCFENzHMB91uQRW9PTqZNM2LbU7sxMXMpI6BlyBWB4snlvdPmgnsRKWH38YNdNbeMdBmMYF2g28DJrTOraLeRndc28i9OWFdF1LqTqj5hvLCaG4k+VUI6RuODWZNbsxBZAjAZIAwK+gPGvhPQr+0a4heMSAFtiSAbh14968HvJEiuWhC4IJ79s1w1qaXvI6KbbKSBoWyAMdCMdae093Hu+z3M0DHjKuRip4lDgkEE+lOWM88YAOK4tTfQoR3uvx4xqTSD361cttZ1OJwbu4Zo/wC8QOalOwHJA6dDTDIj5BGRT17hYn/4SWeMExXyAkdGUEfkRWhYeMtXslDo8E3PBCgViPBGcFUQ/QVXk06N5AzBgR0wTx+FTdp6Csmd9B8QtSlUmWC2YgZ2kDn1pg8crvzJpcABOSAcZ9+1cVFEIW+RiBnOPWq9xauzEq5AJ6A1r7WaJ5EejN8RtORfntbi2ORl4pCR9MVbsvEaawxMM8oDDjLEGvLo7eVB8p3kddxra0zxbc6KEItI3CnGG5z+NXCs7+8S6f8AKehXthq6RPLb3cqKBn95jH5mueg8S6qGKXNzEATxhRzVe5+JJ1WIxvCsO4bSI29awrieOZy8bkkjkHqKqVVNXTBQZ1w8USWwcPFbXIHPzJgn8RT4/HmgSJ5V7owjbHLRKOneuDdnUkhj9Aaa8nnKA6hgPUVh7aaDkOzuoPBms4e2nMEhPKyKTj8qSPwJZXSl7PUIFI6MGxn2wSa4kSBOAcY7U+K+KSBiNxB6ZwDT9u3ug9nqdcvwlv7g7vMiuYxz8r81WvvAOo6W3/HlKRjgqM/yqKx8TyRMohmlhI4+ViMGugttX1C5YO+o3B7YZsg/hVRcJ9LA9Opw1yktkzLLFLEw6hlIxVX+0SAWBAA9RXqazC4idLny5yT1kUdPrWVceHbSfJESH2A60SpfysfNY87l1JnblSccgili1Vt2CCSeua6278LIqYWBY0zwNxzVSHwugcAooc9MHOax5JIanfoZqXkciEE4b61H5aO4BIBPvW3P4SCKDGMnOcAHism/0qaJSrJkDsaHGSWoJ3EksXUleGz0xVG408sGU5BPG7HSmxXssA8ooQAeoFSG5JBwefeo5hkAtZIECqy/UjJFWbVbl5CqNHgj+Pgj6VWeR3P3sH1xVuxkmiIIcMnTBA60lKw7Fl7a8ZAksQePOSysP5VV/syJzygBHHIrSbUWZNhjwRnJ6VQknEgJB2n1qnIErlm3jGnxlzZ+f2ypxWXc6m0sziOJomJyAxxircVzLGPLMjsp6gHGasQrYTOAZGSQnGJBnmhVUtzWNK5m+e6AF0c5744FR+Wk7mRFywGDkda663gtrQgymOWPqFRgQfrT7/UrBUIi05ASMBlycfrWqqQaIcJJ7HEyQw5AIIPfA6Gl+xKxzvbGOlXLiwjuZw4JRc5wvc0slu0QGxiw7bhRzIgiWxgCACZgccgirmn6U9xOI2kQhuh6YFUvPlizkDPTpmq02pyfOot8MeBID0oUhNXOxuPhy1+geGe1BxjJPJ/SufuPCMullopY9ozwQcg/Ss23v9VSRWhvZEXurnNdHb3Gp3cYLSxygDkOOn60+ddibMyRGIMIXYAnAwasJbPMdod2IHGWp9xFIkmJUAY8jBzmqNxcNb5bLgA9FNUpATR6JaW9wC8Aec/d3DAHvmt6PRriS2zFCXcnorZH51zEWuJIw3SSyAdfNTBFatvrcBIEcjmQ8ADP8qtTiw1Q5LO7sboPOgjAOMA5rQumtLlGMgYEjJZQMCsu+1V5EKoZCCP4xzmqVvcvvJkcxg8cnir5kg3CSSJGYIMAHGBySPWrEOl3V2m+FHKdcgdKWbTiSZQMMRwV71Thvry1dgl1JEoOAMf0pqzJuWTp93G4VyY3JyCxHH1xTrjT7pIjK89uQDn93wTU9vO04zKRLuHJI61V1OK0tkDhGR+i7ScflVe6GpHNcyCIgDHHXHIpdN1OUsqmVsg85iPI/GoIJyEwTkdTgda0rXUEjYOiFmBxgrniodrXLSbdkMnCTTOySq5OSVA6fhUaWwlJBmjiH96Q4Bq5e6vA0TI8SQMerqhBP1rKluEkOQQRWN49GX7Oa3Q9rYR5PB5xlec++aZJHxjqPenwv/ChwD2qYRggBiF9zRbsLbcqiJNoCoAcY4pnneSCrJzjvzVoLErbCwlJPABxinNbI544Ge/NOwXKSSiUEgYFSrEWUZ69c1aXTwuCGyBz0pxQnACgH+dSBWFm0nU5/pViLT2bAHJojLwsSwye1XbbUCCVwMnk5HSlZdQ1I20MsgLhkB6HJFV/7OVMgMSDwQehq9cTvMwIkO09R2qMuyEkkYHenyxAri0RcZTHbjvTJrKGZdkkYdfQirsc8UwO87T2GOtN8tOx4pJIDMGj6dFkC3cZ67SD/Oqtxo1s7KIoAijkBhit8W5IDK2T14qKVGJUOMkdCetUtAMWPRJgpJh3J2CDOB9alOjouCrsh6jJzWqHdMgMyjoRmo3w44PNNu4rIoHwpe36lFmtXHc7sYrltc8CXWlyM32Rpj1/djIP49K7Ng9uAUOAeeDV/T/EOxGR8OoOMMOKNHuQ4XPK7S+uIGMcqtEE4KMOldJYa68K4imaJsDOw9q6LUrCz1Qs7W8YZupUdRWDc+GVgJMEjovZSARWfJZ6My5Zx1Rp2HjmSxnBkuhOB1QkZH4V1H/CwNK1C18poZTKwwCFxg+v+TXmE2lCRik8e4DrgYz+NW7TT1gK+WzIg6KTkVhOnzPQ6IV5rRm7eOZLguk/7o/w1FvJyev9agS3J6YBPYVMlu8ffI96y5WiXLmY4P04p+8YIxgU1V68c0pA5JBOKhqwDgx6DpQG7kc0qrnGBxSlAckHJ9qQAjAZxyadvJHoaRIiMGlKnPTA9aAsOjtnkkLOcDuB2NWxHtGCKGura3QuZAozgljiq76kBghVKE4Dk9a9S5aJJNxwoOBQBsJViQcZyaptfFnIUMxH90ZokS9WIztbSxQnnzJQVGPxqQNWMIQSQWI5ABxTXnHlGQkKoO3BIzn6daw38+SQGC9WdCOY1BLKfw7VLZ3NpZPI99azXcvQKRgD8DRcdjWi3y5CnJ9BzipfJZcb1I46kYzWdb6k8LvLCRAjchFGSPbNWm1ua9ttk7YbPBPzMBSuImkwiEkgelREwsCfOQt6A5rGu765n/dvdqI8geUqfMea2G03SIbUOdOunlVQWZTgZprUBAU25V1IHHXNMa6KZIHA71U8qUKHiRRF1OGxgfT1pkkgClijygfwg4zUu4FqTUZp1Co+BjBLcVDBCWnQvcEAnoGO0fhUFnqCxkomnyPI3AldSQv9KvXYuAgEyRKG+YLGBx+VTcC9PHp0cZCztLL6BflH45qnugiJZkypBACDoaqWdu9xuB3ADqV4xV2K1jQPklcjt1NPcCGO6D4KJnB4U96lW9uEIVo0APfJyBTbaxZt4RGJJ4zxirI0UKC0tzDAe+9if0FCuhXHxzlyCRkk81JOrZRiMDoMGqsS26sUFwZZPQKcD8almjDDAcgdyp5xWiYXJEYgkBiD2wajkBkzvdm9dx601pYoMeUkhJH3mbOKQXaYIVMMepJzSuPQryWkDSBnQlh0welWo9ikZG0ehqMXR5AUDPrTXsrm4bck6EY6EYx+OaAHSTBiQqAAdGxyaWIkuEckHqPeoUtrtblLcoAxGTJuG0D61pyTw6HAHljgvnIwAGDFT64FADFjjRg4ZNw/vHOar3M4BZURJZSSck4A/KqS6LPdZu/s8pibk4JwB9KuC1gto8J5kT4wcjJGaAEKvA8bBQjdeRyaSSWWZjvlLn37VA5Ib5pGfHAz1xVmL5wQBg980Ayu8KqQS5Ix3PSlhihmchp44wByCCSa0W00Nau7SxRIRgszc/hVC0jSRGQIQFOCzDBPvTegrjxviJEMnlDPVRjNKXSMqZbmQqTlj1/TvTjaYIy5I/nUwgtoYl/cs57gnPNILlG6mtZygtSzJkbpJVwT7Af1pt0YJnMdujERgb2xkZ+tXFt/OcltkCAZBwT+GKhSApNguWjPJXGBmpC5WS8FsCm4gnquePyoZku5UDuSg5IUkGpjblmZdibSepUE/nUi24iwGAHHGBjNJBcdDDDECVYqo7EkkVI0isygLvUHpiosng42/WrFvEYyXLhgeeDVrQZZt5YQwD27SAjgAYA/GnTa1a2rmN4oIjjIMZyxH17UyDVrm2RkDKFJ6EdR6VEjQzEiWBWUnJUDGTVXAJNXimGILScepYdaVLeRlLugReuSafIxcKsZMKrxtB7UMsSKAJPMduSAxOKLgI7xFQsKPI3diQAKmt4lwQ4BJHHtUHEa5AwfSrUBe4Cozqi9RwBj8akA+wO4JE0SAdNxPNUbwJagmJZbqX1Bwoq1cbNwUPvOcE54xU8cEtyCkSoR14GSaA1M+wlT5jcxiSQEFV9K1Dq8oBiijjQNwRtBpjaVcbgDEEHrkCq8gNtJgkFxzwc4qri0LslsVjJlI3t0C4GPwqnIgBOXVQOxI5oZzKA7uGz78/lRJawSoZXeMMvZup+lSMdDfG2yUYhhkDB6VWfVLiR5DNLJMCCFVj8oPrikCKWA3KQewPWny27KCERX3Dv2oDQigVbGEXN2QVY/xHGfw9KtxX8+rZhtrFILfvKi4z+NZ76fPKUSVQ7Zyu8ZGfTFdFJeX9pYKiQwQIOCAeB+AoQmZ7eCLm9QSCcW6Kd255Dk/hzmqq+DRFOJXkjJznzJCRn3ANSfb72diVlwO4xwKifz5WVWcykngMc4NVoHL3ZK3l2jEZDgHqD1qve6vHqaJFb2jQBThpCxOfpV2PQ7mVgJXhhHXLNnI/CpZtNtLcYM4de4jHIqWmGhnLhMAsW9jVmMRE5ZeOvJ70wgKTsicr2O09PrTXYLgEcGgY+4lQhyASccAVBA5IBMZQ+jdaeGAGAm4npillmyqgnBoAjknJyqHB9fSrUd+LeMoEVmYYLHtVVSjsNq7SOOnWniEE5PNAbC+YWySMEn1pFKrIC5+XByPel8oAjBOKRowTjGRVWFcbdSxqoKEEnsO1UormWVgHUJzjCirbWasCCMg9qWK2WMjA59c9KNSScxGKLcSDxyoHNQOgUhixGRnBq1FEHYh3KqR1zTJrS2DkbpXT13YOaYFYMSThiRmrcNtKxClSR1HqabHFAiFFVgc53Fs4qaBxEwAlJfqMdqaZVhZoFgBUoVYDJABqqSMHHTOPpWk1/KEwGwD1PrVN2jKkEgDOaLhYgfIBAxnGaqES7yQ5HYcdKvLFEpJyxP0oeNOpHPpT3DQYruQAWyR696ljyxwwwKfHbxEZMuG7KB1H1okI4CjIz1prUkYVySAce/rSYPAPWnZCZZjge/c0KGZfMAKgnHPeqSuAjEgHJ4qBkDMSMk+tPLnJBIx2GKVc44/CixI3yz64NOUlcZPFOGcgE5PtTiShBAGR0yKLARmMoCwQgHofWoTbAkkDBbg4PUVPJLLKSWYNxj0wPpTIy/JfGewXtRZARx2aIxO0A59KtrsUkhF6dMdaajJkksPpnpTSWblDkeuKLIBSwUHHB+lJuGASKdK7OuCcgDjio03kcKG9/SgCXccEgZA61CbklwAMDNOMkygqSrnsAMAVXVXyCcZB6gYxQBcjbgnpzSrIGJAGagO4gjOD6Gnqo4O4j2xQBIzE5GMY6Gm8jvmnFkJwFOe5J4NP8AIfyxIUOw8A44JoAZgkEZOMVGdwGFOfc9qlXOSCRg+/SkkZUA+YZ69c0ASpaogRp3OCc4UdRUslsoUTJGwU5ALe1UHuS3JJYY71C19M0ZQOwQZG3PFLRBcWeUzkoRhQeCahV4IHGJMj0Axg0yG6toyBLORz2Ga1PN09oC28sfTZz9RzQlcdzPa+ZCCk6xMOhY9PwqU38rYBlLHuc9ainu7QECKNmkPOZY+MU2GwvpcOyRpASSHJAJH0ouIJEMxJDYY9wakt7dowSp3Hux5xTzoRmQlrmWIHr5Shj+FTWuivBhHkuDAB99gAT7kVNiloNlVJWBmkZz2CmrNpcppSgxWjTdxkjAPvmue1K5Ww1ApbzM6beSxzg1LZXweMvPOgboqlsZ96m9mK6ZuXWrz3asGgijB4wq81npe3u8RROIEHAIQAj3zUbancxKREYWTuGGT+dVJbszuDIxBPBxwAKL6j0Olh0OwjjEr6i/2k/M2SApPcgAUx7S0lIRZfNfOQxPBqlYXNlFEwI3ttwCDUTXMLOWiVg3oWyKBJWNhdMiUbZWGzOTsGSfap2lgtSVMEce0dMAn2rnn1CccCeRQeOAKaZWbgS4Oerc5p3CxpX1lZasR9peVE7iDAJ/wrPuNGsrOEtbXKWyAdLiYE4Hekns4LjDySXHl46K2Bn6VzFzo0U0jFoCcEkFicY7VLIbSNDTfFFvJM0IuDIoOAwBO73HtWxJAZHIiVScZDyA4z+HNUfDuixRSrO53If+WaJnaB7+tdVdeMNJt4RHbWwLLwzS9c96d9Lgnc4fVrtITi/kRUJxsRTg+1bmlajYJHEURSgUbY4jj86xtWFtrN6JkIjABwoGeT1/lSWelwpKJDMykdUXgH0yayv0K1NG8u70TMyQK0TMWXcea0dONpdfNelbUAdCxXd681KJVFujW3l+ZjBlkTJHsBVL+wxfsGnnMpB6sMAf4VokNeZVutWspLki0sGlIO0Fc/zPWr8W91BMLRH+4wwRU502C3jKRkKccY4rGGvXMTMEkiCqSoLDOef1p8ojW2lhgrzjvVUo0LEmLcOw9aLa+nucyTsCcDG1cAfhVlrgyYHU44zT5UBB5M8vEcskSHqqscCr1rrp0digVHBHLyknH9aie4uorIJbWhuj7HG38axhdoGYvARKeCEOcHvk0rWElc6BvGN0GZlijlBPHJAAqg/jbXN5EVpbhc9cHIH1qtb3cToQYmbGW8wMAo+tPWdJgQo4I5wOoosx2RXu7jX9YDPO52Drs5UD6f1pbGwlaVQ7KzdizdqvwiNIyDI6IBwqnAJq5ZyWLBi8iRlB8xPNZ8nUpytoXhpLXiAooAwM4PAxUMuiSxuQ0gBUFiuOgqVPE+n6ZaSOZXYRjIKr3rl9S8Z6vqJcWkMdsj8b2JLMPpVSSSIu0JNrKW14sJO8g7mycDHpipVsLvV7k3VvahVbhSWOB64Fc3LoF6ZlnmnTeByFYEn6iryX2sWNusUd75SnoduM1yrmb12JUmd1omh38UX+kxRRtnIJYEj8Kv6l52mWbuRHFAMszyADHuK82D+ILol0v7gHs0Y6j6d6a2naxcyrHe/bb2M8lJm4A9SPSuqMrK1hPUn1Hxpe304iR7WSAHcA0QIbkgfjTYNQnjbBtBKWOWxHng/yH0rWs9JjggMj2NuAvBDuNw9wK0LaYy/LFEWIH3hwBUuLkwSZHaaRDNbh/tUCMeq85H4U+/0a0Wwcm7hgcjmQNhjjsPzqYaVfXMRSOWOzQ9WGAw/GspvhrBJOZrnWLmeX3ORQ4tKyQ7GBBbxwJKI7mcFursxJI+h6Zq9oX9gl5E1TfgH5Nqk5H4f1roIfBlrBC4eUOg/iY4Ioj8LWSqCJgRjg+tTGE07jVy/b+JvC9rGI7eOZdo+UGPGPfgZqvrPiiJrRTazvGshwu5fve30rN1HQIEUmJ1BXnLcVk2+1dym4CqDgsy8Z9q15pLcpIlvrm1SPEt05Jzny4ycn0zWe+qaDaBS5vjKwxiMFcn0zW9ApVEC3UbqTlVCgk/h/jV5ra9aNhFZQTlgQZJQAFHeko3dxs5Hfa6gC7Q3TKy7ViDAk/X0/nVzTLm70i1lisrIWsZ+8LpMuR6gmtOLwJfXimeC5gsHBLGRMnJqvJY+IdHSS6uvs+pQqApkuJCcc8Yxg/hVcr3JWpQurq43RtNDCyj5sJkH2zS/2/cxRHZDCqn+EDn86ZBqV3rV27RW1qkoO0hnOAfYGp38N3wmDzlUQHJVSDv8AYY6VHLfYsns/FCLZebAFnu+jW8iglR9TmpRqOsvYCSGytoIl+YvuJc59j0rY0zQrZIy8icgA/IBkn0q9cadaTIqPC0ivwdshAH1x1qHCxNjgZdR1G5lZ/MACn5jjOParlnr9urJFOoGeDI74C++K6mPwVpohf7BFJAHOGDSY3n6dKyb/AMLafprsL2CMOThUiAZmJ55Pao5GmCRNY3mmTXkQ+0x3MQOWjjI+bHbPYetakl3bXMyPDaW9tApICggAn1J4zXnWs6NYSbFtEeCUghyhxj0+tVbTR4LGB3aW6acAkSFztB9MVspNLYpx7nqKsJJ3RoLcxqAd0RyPpnNZ91q+jxzlJRI5GQIrYE5P1rhtKMpcYm3zPkGSaUhAPf2rp4JHhhEFsltPcSD55YHICen1rRSViOVDLyGfUQZLO2lSLnKMQSPSobPwvqF9bsyRopHAWRsMffFaB1l9LVEu7NyIvmaaM5LH29a4fxHqt94g1IT2L3FkikqRkgkY647VhU16icUjsrc3WiDEWoWcFyo2+VBGHcj3Jrf8OSarPcS3E0cFtEv+sklwTIfoOmfSvNvD2pPotjPbNpMl7eyZxeuclM9xn0qERanJAkUl+0VuCSY04ye+T1NTFNMqLR6df2mo6reeaBDaKuSq4AB9zWJexXFnMPPureR+pCN0FcolldSq0cFxLK4BYkkkgfTtUulWUM7wq0jTuz7CWbGDgnOOpHHWrbbG2mdTpb20rutyXIIyoRsAH3qO3tXupS8ihYIz+8wwyecYH+NV5tLS1ty8sj4YngcZrQ06wt/sCXMl6FtgMMqAkqe2an3gSIry0hDZs1MKk42udxH41TewkEoHlF3POc8ZrQs7VJpxLBfCYAnEEuEyB71JqXjPWPDhVX0e2ELkBArYyD3znk00v5hooPDdEhXDEDghTn8KrgGO4cElW4zk4xXSr460NLa3N4FS8cZa3RSNvXknpWZrPiHRru2JsUTzTkEsc4FD5ejDVGNrWm2GoCENA92y4yGIK89eKS00O2tCHtrGCAr0AjHT39as2l0JVjQEMTxwOprStEEkgUEBTn5iepFJWYk2yGC6EFqRcuPNJP7xVxtX0AHatmc2L6baloozPIQVcAbgQRiqJWKRiAAWHBIFNCR26M4RfMJBBYcjBB4rkxUealJeRtCdmjtdWslChyMAqMkdq4fUVEkU5AJBzgEV3mrXyXehR3ER4l24x7dea4vUrcqC6naAwyMe9fzvm0PZ12l3PtMG7xO/0O4J8PWIc4YRhSCew6VaG0ggsCMEYJrAsrvy7chJBMCMgjoD6VFc3k+7cSUAHGD1/Cmq8FTSkc06Tc20Wo5V0q9aB2zbynIOM4PpW3MBapGxBdZBlSBXGzTm+dIHJdnOAc810NhffYLdbe4lWS3A2qrDHPoTXHTcXJ22NJwaS7k8kglYEA5PPHaud8Q+FLLxDvNyHjlx8skb7T+Nbt1rVrtK2zBQBghhgE+3tWTcakzZJCgdsGt5Rhe97k0+ZarQ5UeANV0hGfSPEUqOAQEuDuHPtXg3jnwz4th1mWTXZRfFyfLYOcY5Ix6V9HXOqtHkAjPbjmuO8TzJqNsUmG4AkgnqOP5V3YbEqjUUoo1nGpUVkz5j1DT79Jy8tlHGQMBt2SR9ayZPtNrvdVzweAASc9q9d1rR0Zn2lSBwB1rl77Q1jVgEJzzkjpX2lDMYz3djw6uCxF7WueU3t9NCkjOuYu+1TkH/AArjPE8kmtRfZpUzGpDBcdT617aPA82sZiiMuxGLEyngA9vp7V4h8V72+8I6jLBYxRsySqpdz1JBOAOecc19TgK0K00ou7PIxGHq0/jVjmLjw6YHiZ08pQCTuOMCsDxJdx6ZaSw2sbyyMNxkwcJ+NYuo6lrmo3DSySSSyMeAD8gPoKZqQ1rVIVF7K2xcL5agBeOgOOtfYwi1uedymEigsHeUJIxyCozn612vh/x74e8NWpij0q6Z2/1pkkAdz3IPoe1cvHocj4DggZ5I4pL3RY4lGG4OB83UY/pW0oqasw5T1jTP2i9KsAif2TqCpGMByykAe2OfxxXSWP7R2hXQIlaWGNTuYFCWA9QBya+bZrRYt5LElc856VVVDdMRDHuckZIGM+2a5pYGjLXYnkT6H1vpnxo0TUpVW11KNi5+ZicY9iK6CHx7FMsiwXMcir1ORg5//XXxm+gXVxvLWxlIG4KTgD3yO1aGnWmt6eUa3umjcjAVZSykfj0rmll8be7Il0Uz7DGsaXfwkXNtBdMQcleMHtzXO3/hLw5q4BubSMPkjCgDafr3NeEaf488Q2kUSSw/aUHy5UYbAPWtqH4xxRShL6KSylBIGVyG9zXJ9Vq037rMpUZI6vWvgda3qyPpd0sLN8u1iDj35rzPVfgfrtm7GIxXtsSQCvynI68mvSLP4lQXEQP2mNuBkBsYz7VpxeMzLEsRCsd2Qo5yD3zW8a1eDswTlE+ff7N13w5P5sqOqhsFQcggdQR1/GvRvDF4+rWUcrOzknoRyvtXW3+oadqDsxt1837oYH9cVl2e3Rr0mJPLRzllPXB+ldca7lujppz11JzG8SgJgEnvxT/NccNyT0I7V04sYtRtiIk+TGQTjI981nXGlmIAJ8xHB9vrWlrq53KRmLKMAdR0JxUqyAKChwwPIJ60yeN4mKEFDnkdM1CzMgZwBxWbG3c1JNRH2WVTwcDGOxzVNgbi2OBub69Ky/tJYOpbBPOK1NGnWRCmQABzzzSJZyHxB8KC9trfV2iJeEhSAPyNGh+Hhq2lNbxlhcsPlA45ru/KOpPLYy4NvKuCWPCj1xXl2reIL7wdqU1qI2inhlzHN1DpntXTB8ysZNHU+HfDd/pSy2V1bSiLJLcd/Un3rzb4k6bd6XfiNHD2zcjB4A9K988L+ME8d6UlzCN99brh4QcGQDv71k+KPCtp4wsLi2iUJevnCEcofrVpcrM5WR82WA/0g4OQykAMOprb0rKgEFgVYkkcY9quXHw61fT7ySCWBl2NtDEEHjvmtaHwvdWyxMFDnkszcZI9a6Lkp3OaWziP2lWO6fJbqBtz2HrXt/wsnVPBVpAy5eAldwPVc/zryJtPlkaYPEWnYlgFGAo9M969K+G8zwaZNFvD7WDEDoM9vrXo4KVpHp4N8srnfJLubAOAe5HSnmU/MANwHAJPWqtscsAehO4Yq5BFuySMjOQfWvok33Pe5kMkYswwTj+dSRgEk/nUn2UsQ5IAHH19qYVSJiDwWOBg8AVaa6i5iSNQXBPAzmua+LsIufBMbg7jb3QkGB90EY/rWxcX6WjBGcMDkYzzxWTr07at4b1G1RSzvESuOenOKu1hT1R5P4IYSeJ4FYEFVLEdjXpWo3Ih46BgQD6H0rh/Aeivp+oS3U5YMYsKDyQe9bOq6iZJ3j2nC/MG7Af41tSj0ucaT2ZraBIJrpjjKLnIPeuvmv1iQBGA4HJFcj4TcrZtcnAYEjI7j1q7NciRyAcjr1rr5lfXodcFZGnNeFiSOW659agW7MhAJwe4rJe78th83zfzpbS4M0xyCD6ClK0tUbp2OqsZxAwZ1LOBxzWw96bXT5ronDRowAPTJGAcVhaXbvMquRlCcZz0NP8AFOoiPTvsqHMjnJ56qO1U7u1hXOL0y2eSQFyVkJY8DqSeTXZaPYI8sahMM2c++Kx9OgydzjDsMY74r0rwV4amvEF6JfKiUmMNtyW9cegFYzlypyeljCb5Vck0rQTrl/BplurLbQEy3lxk/Mx6R56ceg/GvadB0m206GGC2iKJGuNoHBJ61m+G9Cg0u0iigTAAyxPJLHqfqa7CyhbagJIGM7T2/wDr18viKntZXPNbbd2aemWZTaNmU5JwO9dNZRnAC8ntWTp8BGRgjHOc9a37JSCAQOB1xWKjZHPJ3Na2A2LwelaVucYPWqEAwBwSPar8XAAHOaDJluM9weKnRsEjORVdCBtHQ9amQHp1NDMibIHPUZqTdzjAqLJHQZzSk9OaiwEu/H1qVTlQCeaqBiFABzk+tTxnByTU2FYsAEDBPHajBbAIyM9+1IpByQeKcDgkgZNIWxHcSi2UuRjjAx69qbpkDRWxLH55DuJz60y8zLJFGBzuDE+vtV1VCZAOQOB70FDhxjtzThxgk0nBxS/rQQOBAOc4H86dkUzcDwevrTueOaA0HBuRzkUo5yetMBAByee1OUnjIyaBWHhj25FO3AA881GSF4AzS8HIPIoCxJuPpilB9ajB6diaN3zYxzQFh5cZwaSRwMg8Y6ioLxGms5kRtkpGVYdjVXSYJba2KzStM5OQG7UPQqyJYmuXu7iOSOMWzDgE5yP8T6U4C10yCV4rdbdP4ynf8KLm6is4WllJWMEAkDpmlSaO5gDod0UozgjqPpSuFiOx1G3vIWaEERqfmBAyPyqCxtLaC8nlhuPOdjkof4KswqNOiZYERfM7MODVGS1NnFPPaRqLpyMqT+dIdidb2Y30kDwFUXkSZ6j6U9lCFiqAhjknOKSHe0UTSqFlIywB7058kEdRQSRLkE5YsCeAe1P3gdOaYQFUAHoMVGZASMc0bATFhkgnPvTQ2c/Wot47dO9OVielK4FpGAA5wBUczkOzbyF4GB2pqnqe1QXEpds/dxwQOlMBXmEgbjioDIQTkYHr60zzMA4PJqMk8knJpaDSLMcgYYByc08MSR0NVUbjI4FTIwIGDSsItxtwMnjPapgd2QDiqseeADgVOO56HFIgkjlBA55zVO8IeZDnBzwfSrAQ844qvIozCCMndQB0No3mKCepwKz77IZj2rQsT+6JABAGSay74kKxJJOScmquC3uc5q4WSQAbipH3ewrGEGVIA74NbEs0SSO8h3v/AAj0qL+0I1jMohUSqeCvQj3FebW1epvHRGSsRXIJGM4x6Vbht1UhiCSSAADVX7Q7ylggUE7mA6Ves3MtwCBhcZA9KxgryNDeslCxIAcMBgn1rQjPTJyfeqNsMYJHI4q2pxgdK9RLQyLSkdRxU8Zx05NVlPHSpkzn16VaAtx98AmrsfTnpVSLO4EnA6GrcQJOeoxxVIzZZjAJHarCAcEZHeoIs8cA45PtVmPHBHINUzN6Ey9hnBq3bxhjkcHpmqsal2AC7ieOO1aSqI+M5AHapJZIMKASc4HOO9QX1wLePcSSD0weadPOkCFycHHANcpqupNM7qAACOGHr9KASuyLUL43DEhiBkk8VUt4DPIGIyp4BPpUcStcPgH5RwT61tWdssaBQuAD1JzmktTR2irElvbBVGQcjpV9EAHJ4pkYAwKmUYYDOR0q7GQ+NSMc5PrVlWEFs8zDcFGSCetRKAMHsKmBEcZyMBj1POT9KkDLu7VdRtwkM7xusm9g3B2nsO3ersFtFZ2kcERLhM4LcEZ5/nU4J4zgE8cCmspAbgEDqTVAeefFqMKbCYn59pUn1PWvN9pYk5x6V6b8YADp9myAjbJwPwrzuGB5iSibj1HNeVilqjqpPQqyQlSWIORk4zVmTT0MUc0U3nDbkjbgqeuDViCyadnJBJGSfw61LZ6qbXzUiQbHBVlYdD61wWNr3OeudZtbKURTzCEkcEjOKglRmthLFdb7diSCOcn6dqu3mkQX7mWeJS/TzB6emKy5tMtrYFIidvYqSMH6dKGrlrUbNfJNCI5p0IXgKeMGm2lvBPIC8U0ETdJIU+8PY8g01QUlRgCY8EnK9+3Nbtnqen2dqWNzcLPjiB1+UnuKSSZLMGTTpIZnMbPLH0BYYJFaGn3E9vJHLLbC5toBko3HJ4wfUVpnXLO9iCbI0kPQqTn6Vq2Nro2q2jR3AeK6BIyuduO39K1UOxNznvEs9pqItLmygitpWG14ouMH1I71m2U2pW90hS8aIqckY4A+lbH9gqtxN5aNNtYgEDBNV5JHQCI2pZRnAc4I/EUmtbsqNkQ2/n+I9egllgCMjeWzKMb+eCRXqQhjtwqBBGwABIHUgVwWkQ3NwEuYk2JG20o7ZYEd+nSuhbVpVYm7fKMcAgDA/GrT5UTLV6Gy6ckKB6jAogCvbMjgA7twbPbHSqUjyEK6P+7PrT2mYBQSAOn40XJJRAsUuFYMh53Z6VUu41ZnBKgEd+/0qO9mmjICoXB6BTis26ndiVeRonU5GeCp/wAaUpeQ0rkr6O0jDygsoPdGHH4VTurCezyZbdyg/jA4H1zTN9ymAhcnOd6EhvwxUtyJZ4XV5bk55KyMefwrnaj2NNTOZ2LAAgDuT2FSBomQsG3nOOOlPithPIqeaEQ/ec84/Cmpo0n2sRW86TE/dA43H0rNJsLkxtLqAiVICwIz8pxmtLT5bQg/apPJlOPvE81Su9P1XSignWVEHzBlIKgd+e1Z2s3nmQiVx5i9GJA49MY61sv3e6I+I6eeayi6skmRxsP/ANaqE9/bGN1CAsRtBJzg+tcrb6dHLZSXUMpCoCxjMhJPtirFshmkQIDk9FB60pVL7IaiOnj3MMkgA5qxazz2sbOjAxt8pVh+tUXme3uzHOcjOPXAFSxieZnSK3klAIO5egHvWD1dyx17teFXJLODj8KbCqEqkYw7Hge/1p1xkrsBU9ww55qGKOTerAY2nr6UASfaZYZSCOFOGAPP5VpaHFbaxe+SSLZQu7dK2cnP4Viz4LFmALk8nPWnRBIUYuWAIxhRkimtGD1LniuS30zVIraCYSsTzjoeOahjl38KSuT0Hc1Slglkn85FidlXAExOQPbFJJHqZCSW8MbsvzNGGwSPUH19qNwVkXhFcIxLIDH05Jq1a6ubM+SEUQucNu5J/wAKgh1ZJbJZkdvPU/vIZCMj2FaN/JFd6DFcm1dHByZQAdw79OlVGPZgWEKzTBIiAx5AY4/WrV9p09pbGW4CGIjb8rZ61zFzeRW7xSqHYj7oIxkevvV7Sp7rUp2BlLRA8xk4AFK+tmTbsQGAxW5Ku6AH7wJH4GkidGwWySeMg5J/Gi+RhqaWsc0bh85CknGO1Ioa1V0S33N/sjJB+lJmiNFY7f5XguZIXP34icgn1qO6iW5JUnJHb1qk0TzEbogJx0KE5P4etW9I3m7VHikR1bkOpGfeqJeg2DWorSOS2Fks8mCd27BUduKyZ9bgtnKXr3NsCDhdu9XPbnsKvzJZWGr3QuII5mBAEzg5X8q1rHTNLvgoe7kQtwJWUGL86qMXIT0VznZLuPULdESKRQejqw+f3GKktIb62dWiuWXHJBFdmdOttAhLpc290AcgAAH8q5m51cS3kjyDJB+6B8pB+lEqfJq2KL5uhtWd7emHF1KzxnB3bQMUNaWF+xIugzrk4yDis+LxBKEKRW6sh7Rk/wCNLFf219NsmtBHJjkqcE1SnoLlGXGnxPlZIlnQcB9xBB9QP8adDYJI6xAsAeBk8inztaQtuLsUAwGDAkexqvLe2JI2X4J/2OCPY5rK/UvUgv7CSymMbZKnnDE1BBDEz8puOcDOTg1YZjPLGgneU5x83OQav2UENizs8wKsRkPQtdQK0sRBALtE2QQVPI/Ko7nSjeLJNlJSoycEA5HtReXqeeyody9VI6fWqIAvGZpSQQOSpwf/AK9HMBXWEFso6Kx5JLdPxp50643iQxxXCAZLRsDn8KLfSoEJlWM8kk/N1J74rc8O3b6fckpJ5QI2k7Qcj8aI2b1HZmIbVGJKoIjnOEPApyW4MmNgZ/THWtDWjbSX8jS3JgR/mLqOprKW9liYCKTzQOA+cnFD916CVyxNakggKCewqm7zRhkeDYT75rTsNPu9SZ3jO4KeQozmpbrSruJj5tsyjqMg9KLXV0g2Ofm8+aM7ECAHhgeT9RUthLMswSZsISPmPOBWqLQmM5QAgFsEYzisx7hbhSqRMm0856iouC1NkaeJ0LQhpEHVgOopNLW2neeGe4NsVIAfGcHvWYdTubVYzDPtXIBjXjI96pG6S4vDG8UoklJbKAgZ9yKpPW4aF+6gEV3JsmaRVO0Sf3hV20MEsRjuQz7sjIOMCs6S3ltQQHZR3Gc0QmS3JeQGRCc5xwKLgaaWJTm2XKrwADk4qOGeWaUxi2YODimR6gHjwkW8EcKrYP51WM85Ygysj5wSOCau4LUv3EBiyZEkBPUBSf5UJkvmPKDHTOP51Xhv7y0ztuZSCOQWzmljleWQsx5PJo5gsWRG7E5PB6nNRMkqOSXZx0GfSpCxwCAQPXH9aIZA52kjOCeau4co0s6gYOD2z2qJpypIcAH2NWYXRpChYEkZ/CnTW0BAfADDoQOlK/mPkfYhgm+YguACOM9jS7pN5G7IPqapTpF5hDkoG4GD3qaO1YQF0uI2CjmMnDD86fMP2TRakE4UFAjgDnJqsJnBAMTAE5JzwKfaXalCogkmBH34z0PuO4pjiRhkIVBPQ0N6GbVnY0bC6t8kXJaMdARzzUV3Km8mNsjPBIxkVnGRoiRgluoBGM0q3ZlBDrtOMe2ahyHyk3nvnBAINNWVIiSBgk5OD1qAseQGyKa2SuCOfUVndlWRa+0pLgAYJ9aAoYnB9qyJIZ9zFAznOAoPWrVrFcxkEhwO4P8AI007iskX/JJyR1qJkKsDjmrUKM4JIYHPPHSmTzJFjf3OB9aQaDcCSMFRk564qLADEZ5p6SI2Qr4I7U9It7DBye+KG7gMjQnPHehyFIBGQT3FXreEBgN6j3JxTb2EIVBKuck5BBxTsTdFOJd8yxqCSx6DtVu6sZoowUBd+coo5qg0kkMiyQPskGRnPSk+06rM4kbU1dc4MbICSPrWMlO/unVD2dveGOx5IOfUZ70LLwQTjPSraWZuCASEY9SBnn1xWpbeCdTv7fzbOJZk67s9fw611QhKSsjjnKKZheWHwTyO1SPbs4I3YBq8+kXOmOYryIq46AKau23h25vADFA7qRyVHb6VqqM9rGXPEwUtNgAAJHuaV0xkg4I6ECuifwpfIAPJkA7FlNVZ/DOpRhi8OF6glTR7GfYOeJiJvJGC2R1xxmrRlZl2hyp6ZB5q3BY3MDfPEGPuuKvJaxT4EtoytnG5BwPeqVOa6Bzruc+8IfAc7z2Jpy26qCBkA+hrdm8Oox4YgDkYI4qCTSjECAd2PSlyzXQd0+plBdhO12HsGIq1a3dxb5C3EmPQsTUUsRilxtJ7k0gcYORgA4pJyQ7IsT315JyLqQjGAM9BWY6EuzEl3PVjVvfjAPC9jUZVWOQcH1PapcpPqNaFZcqcDINPW4IJDA5+nWpFQgkEhvcU4x5AJFK5adyFgZQQASfSlt7Z5WZQuCBnnvViEFTkEA9qkR50YFXUMOc4zVIpEBi8ttpOD6elKIyVJJLY7mpXMshLSYZyeoGKb8wJwcCkFyu0eGJIINKqgk55qQ7iT0I96acjOBzSuXcQsEwCMGopWRwQRk055DjBjBPqD0qDaGIbaT2zjpRcVwEEBwQgB9cdKlwoU/Nx0yKhMecgmmhSpwCQo7difWpE9ScIS2QwJ9xVqK3EnBGTjIA7mqQkIPBwO9I12EySzKR6c1WgF46c24EKfXBFVX0mUkhFcNnI4yCPSrun3JmyRMpI6Bjyfetm31K9QFIhHKfRgOPxoSQmZVostuyrJHsQDGTjrXRafMcYG0gcE5AoTWNWCAPpscqehOap3d95uRPZC1cddp4P4VqrRMrXOhiheXBC5LduuafLBcR4KAHHUE4NclBqwsiTG5IJyATVz/hNZlXa9uWJ6spB/WtVUiHKbU1xOFKyQn3JHSsDUzKP9VMyE9Qo6fjQ3iuWVwBENvcZ5NR3OuzTRMI7QSgDkkY/WockwsU7KO6ExxeAMf4ZGxmt+G2muYixRWUcZY8k/SuKu72WRyrwlAehXnH41WFzfxHMV7Io9Cc1nzpPUs3tZsLcMwMZRwc4V+M1z0mVcgDIqZrq5kCNK7OP7wUkH8qaFWWQgjBxnJBFYyab0GlYiXOc9T0qdVWRdp4H1qzFp7PgjkGnNpsqk7V4x3PelytibKe3buAyR9aMNt4OfTNWVtCGIdtgHJwM81KbFwAUZXU88HJFLlGmV489GHNKYAc5GPpTwHjyCoJ6c0nzbsEgH0pWNFJoiaBSSTw3qDTracQEgOwycEDmk3kg5PfGKI4TM5CckcnmhaBzG9p1tBcxlC6I5PQnGTU1/wCHJ4YmkQB1AzkHIFc9LFdRfMigsOc5xUX9rXUYHnOUjHVj2rS6tqjPfW5baAsoBUZzwRVSa22KWK4A9BVmK8DMo3bywyFB6irjIJEIxkEdj0pryEYcMsbODnA7kir8buBlT17AdapXEPkOCwIyeMDrUsN88QOIt+BkYIBNG42icyknBBB9DTDb+dwwyOv0qlNqU6ylxCCB6024vr29QeSVs24/eREgke+auMLktWLYt4FyoIMnULjtTZAYwSh2H1XrVBb7VNPcOkcd2o5O/qfxps/iOe8cJJpogdjjfFIMD8P/AK9a8iXUZbjnJYBnLEn+I1qWVxbRtmeIMq9VIyDVXSvDF3qBUpbvKSM7gccV0L+DlhtV+0G5tyw/j4A/OtFTe5k2VGvrSfmFyAMjDdB7Cs6e1S7cYBJHQocGqd7oUi3Qjtr9ZFAyU6HA9zxmrWn6QbPLzPKwI43NmjlaJuXIdPlgRSQwGOGYdac9uXUDGfciqEmqiHckaXDhOvyk4qGbxCAoLJINo7ocfyqXoUie4spDkxAE9wxxiktY5reQuGYg9ABnBqsmtrNyW4PQYxgVp6bdxs4LlSB0Dd6TdzRO2pVutRuwQCElQ8ESJ2qlLdeVGR9iRy3RkYgj8K625u7Mx7DbKXI+8o6ViXCxByNpOfXoKy5FfQ3VeWxhC7njw0aMrngKDmrTTX+V3WoZCOSDyPwrQg00TtlSowf4uAKnSS4s3Yo6luh5zmrimjKUuYxdgZwzIyuDwCpGKsQyA5G9gwrUn1GeSIq4DKRzhRk/jWaswncABVGcAn1zQJalqJsgKZgjHoGHJFObOSCcmrUdvcRwYWEPk9OuPxqlNBMHJ8iQE+mOKGg0EKliAOB9anj+QDJwelQxoYZFE0bgZ5BFaKLDIpGNoPcdRSsBSchmxux60joVjDg5UnHXPNLc2EccgYPIR1IY0wyIiEId65+6Dzml6gRfaliILEAepqaK8ikOC4A65HNVGETEhhhc4OecVYMEEkSmMgbe6nrVWAmju0VgFck+hGKsG8juIjgYIOMish7fcQdxBB7d6swAxggMCD0yKAJdjkkiUSD0A6VErIhIJPNNlSZyVRwFPXsR+NRm3n6sAR6qc0ATMwbJzgdKjEeMnGRSGNuADkHoc9at26uoAkiEg9BQWQQzJGSDkH0p7XcYwG5yeCD0qe9s4J9jxRsjgYIJ4FZb6VN0jDAZzwM5/Ok3YOW5oxJBPk4AOM4zmmvaLtJ2KR9KqRwTQZIAB79iaf5lwG4AI9zUqVyeVEwiRCDtABqZYUcjBBJ9KhSVzxLGzepAxmp4HtChwksRz0PepaDlJP7MLAMHUDrz3oNkRkEAZHeoWcQyAhzgjgN3q9bSpLyz/mKOWLJsUjaqASDgDmqzZRicEDrkjrWxNawzqyl9ue4Nctq+ganHuk024w4HAlOVrKVN9AsaQVsAkcHkUvPQjFcxb+JPE+nAJe21tcgZH7tcD8zzWlba1LcKGktlgJOSQxIFTysrlPRH+H2haRbb9Y1JXYZYxo3U/wA65a+j0iacrpdu0aKcCWRycj2B6VEbZMgkFz/tMT/On/Zy3yoQg9WB4rsUu5EY9x9u6wMSgJY8Ehc5qC4t727lJdS6E4G44UD6VZhZrOQShwHXkNjOPwqaXVprvLOzOpPVsgZoKKKw22kHzYgIJsfeUDrVGWS4upAzv5kjHlpPT1wK2PLtnOZ1yOvA5NRlogzFEYg9Aw5H40ANjso44wEmFzKRgKFxg1m3di1vKPtDOp6kKcVoNIgIDHaD74pkkVtIGZFd3H8TPkD8KLAPsgb+ELpFkgmXh5rogEe4J4/GqxbVG3xXOoK8YOCiEEfn3pWjUYDysE7qGwDU+60mAGxUIGNyjOKAd0MaeC1QJHE00p43McKD9KdAyfM1zOscXcKpOBUBSONiqI0jE5Bc9PyqSCC4VXkbbs6YBH8qLAa1jDo05Kq9yxI4lZiiiql42m204L3JugvGy35I9Bk/hzUfkBwABk+mKjmhKMAIVBzj0/lVWE1rcsvr8AiMdnpbpnG6WVgSfwFVJLmR9zAbD2UjHNOWYwgjYGLHAHpT4LKe/mCI+4f7Xb8akLCxwTSRAzO2T0Cvj9KiNsqMS/JHTJzirEtpbWMjxBRLKDkvuJwf5VXuIookDmTBJwFz1NFhk0UkUWC+STwAg71M6SeXvDxpzwrHJI+lVCiMo3OFJ4AHHNMW3VHzvZyeDuPSgVy6AsiAk4PU4FVUQ9QDgHr61ZDBFzjIH61GZCzgAYBP5UkguKbETAsJ44j6EEmnnTtOWAtO9xPc9BtbYn0pXtiACRkGl+ylVMpYlem0kdfp1pjepXFhBs+VGjP90MTS2+mm1bzkgZEPVyMZq3jbGGJUA9Bnn8qjluZZcQtPI6jkKScCiwtRyreToXieQQ/7LHA/CmJbTiQNuLDuxPJrSttQFvZNBChUE/MxPX8KhypADZx6A09h6kiSpHbshRS+OGIGfzrPaAO+7JJPXk1OMZyOB2FOUkgA4B74oeoaj4LL7UUjWIE54LHAFOulGnP5Uh3v0EcY3Z/Gm7jgAEg+tXLXVkt4jGLaF2P/AC0lXJH0pomxk75bgnchjAP3W4/Sp4wRgHrUzlGld8l2PUAYA+lNTCsjyHYucnjJNZjuWoLaK4ISVyhPTjFXV0qwtyTNNkDpg9aqNLE4LpknH8fXNVkt57ghgCR0yOgqthbli7OmK5AZ5ABlQBj8zVERtO4COIieAW5AFWv7NQEtLKoUc4PJNQvCWUlQSOuRS1GlYH0dYzl5RM3YqeKjFqFUgSJCo5O6ka4lTCITvY4AXrn61Xntp5mWNwFLnnLDgepNTcqxb+zgAFmEgPQgEA/nTdu+QKgwDWjLDaLbRpPqUayKMBI2BAHuRVCWaxD7IrrzWP8AdGcfjTvpcLErQFcggEj0PWo0fdMqCNVHdsdaRQikbyzJjoOpq1Fai5yUUxkDOSc8UJ3ETRxwHcNmWwcEHqarPblACcE98VJIYNPBaQPK5GMB8fpVOK6luCfkKJnjPJxQ9B2AuA4BHHtVm3d5AVinFsOrOT1HpVaQxfMhjLuBkZPSqTxozEOxK98ZIz9BU3EPub1y0qeazAHAcHn60mnyRzFi4uHYHADIcH8cVp6dbySoTZac05/vSjC/rU/m+IhJ5cMUUbD+EKMD/GqSfUnm1Kzy6Zp8ZkltZpWHOFBP61jXPiS0eQCKxmQA9WU4rXnXV/MYXkqwluWYDnFVfs1sHLNcvdMfXgZpNvoUT6LIbrBFqyKP4yRWhdgoRtZc9QFPIP1pltbRmIBi6D0Q4z+NJM4t1Ji3Eg8b+apPQCh9iIkLuzFie7GrKQxFTvBdR/eJ4pY1NwS8kwQd1AJJqUQoBvDNt6EvxTFcimmRowigBR2HGaiCHH3hj606byN58soxJ5YdSKelvITuCAp65pvUa0K3kAOSCwz2LHmpFhIJIbB/lVnySMblwOxpzRBBkZyaaAQXF6yCI3LGLoQAMkemaYtgmCZJ8HPGOho2nJ2nB9z0qnc6X9qAMt3LGQfuR8CnuBea2RHAilyO5J6Gqc1sGclpGJHp3pyQ+SgjDtIOgZqDEMkhgT7GlYNRY4gFB3EntmnjOCB1piAggAZ/pTiSM5GKYEyuig5GTTPthTICrj/aANNhzLJsGAeuT2rRS1tYYBLLPGWU5ABBDGouBjPIWOUG49cAE0vnPGCDHtB/vA81pXOv3dxtjPkpAOmxcHA6c1RvJTI253LjoMnpVXFdkJuWIIIA9O1IJSdxJ2j3PAquVkZsgZUVJwFORnHYd6LkkrSooALgk9ADT0TdyCQccVUYg4wdtaFtFE8QL3Gx84G3vTHcNh2jJOabuSMgkBj70MAMksODgYOc00xq5yeaAuLvJOQQB1o8wrgkgn0zzUghRcFcg46GmtApIIAHrjvTsIYWPUnA9KcrnkkYHY+tJsJ6jIoKblIJI56VaAcHGQBgnrg81O9yzgK5AAHGBjFQRwqpJJIOODjrSuDyQMnHFMmwoUDgAUhJTGRgHpio1kPcY9fapoyJJAGIRf7xoCxE0hGMAilQ7hgnFXRYlslXVwBzj/69RS2oRSQwOOxPSquBWeSCEEu2W9D2qP7SpJIGeKhndYyC5AB9Bkmq8cwmDFAQAcZIxmpuBYaYAEiFQ3t3qxp10skZNy6QIxKhecnFVVV2xl/l9MVC8c8pxkFOnI5pXAvy6jCJxFaQtdrnmTJAWpQ5A5PboKz7VZbcOA5Ct0XGKsAk4JOD/OhMCwsnIB60O4UjAz/SogxVgd2B3IHNQXVwuNsKSFz2ySSaYEzybSSCCT70edgEhd2R0z3qiIXXlkJPfnmnK0m7aE2Lnuc1WgFuN5AxLkY9BTi7O28khQMY3cflUcbHBLHmllcNt2oQDweetMBXJddqnAJ5aoJbZrTLvceaDzhVIwKnikAIyM47HvUuwykZGM+vaoaDUpqGmUeWz4P8SjOKI9MSQEyyu5Y4+Y4AH4VdW2lXeoBRemQcZpFhVSpO5iOCPWlYNCFdNtIwAZ44wB0wfypZltSFEEpdsc8YAqd4GJAA2dyCOgpFhTOTgnpmiwFKKBw+WIY57CrIgUtkggjoR2qZox2OBU0MiKMFBIfRjiiw7lcTLCdqOwI7E9KSWSW4UhpDtPHB61IzAO7BVUnt1qo9wYSSELJnGAO9Fhp3K8un2gO+eeRAOSEQHP1qI2MRIMUAmXscdBV+OVLhWLJsPYMelQl1jcBXG3OPl/lU8qArNaTkkqiFO4J5Aqa10+0mlAviyRY/gJBJ9KtvujwpwuRnBPUVGuC2CM49qOVIDSjsfD9uirBE8IxzIQSx+uTVTUI7ZNhtDvUnuuMD6UgYFCSQAPaoxMr8Dk1ZKIXVmJG3JPb1qS3ubSx2CTTxcyEkkkkY/Kpgm8EAc45pdgVRgAkcZxULQqxek1uOWLy0sooYhwMDJFZc4FyVz0HGB2FSMFbIIJxxUtmLe3dmkgMgIxgHH607NisiI2yeUqKWAHYEjP5VD/ZsSgsIyVHOWH9a04ZQhO2EyMTwueg9Kiv4tTv9gMLGMchYxgD/ABpNBYz47CW5AMCbsnBLcDP1NOXS7K0lDXquX7rE2QfbinT6fLDgzq6gjIUmlADYAUqoGBk5zUqNmIkmvrAECOwupDgAMWwB+FZt3qGrEGO1lMIHQ4GB+BBrQUEMARyTjFXS7CMKQAo524p7gtDlzpup3qE3WpCTIGY1Ugn8R2FWdJ06LTC73CC9kHKZGAK1XuAswZogx9MYyKtF7eSM4twjezE00FrmM1xI1wXijA4yBjIH4VHCbmSYbpNgzkuB90VqCEFgQBEfRe1Pf7NbRhnUqCOST1obuFilcyiQC3tbyQRY+d2bBJPoBVnTdM0u12xwI81zJw8kp4/KnnyDCJFjBQnjI60LdadCQWcluyBev0oT7jsPkgtkdgY1Yg9EGRke1QXlzCrKhAVj0AXGPyrTPiq2SLAtBKAMACPBB9z0qpdBNTiM2+K0QjPzEZ/Kqcl0ZFiuqB4w5hMi9AzDCk+may72OP7RHG8USMxwBGc5NRXV4byZLKC9k8qM7mdVyM1bbSoI4sxieaduQY8DB9T/APWrO9yhItF1ZpyTYwpaAcb3GT7n/CrJsUiOHQB+xByBVO50lrlgXub2BCMsRJkse+c8flWXJpBOUjvZkLHp5gOT9KV0uhNjZe0KZYlQpOcswGf1qK5FkUD3tzbrEgwFklAP51zl94Ndk3i8mlkbgqzEKKfp/wAN4zIpu545RgFioJyfQZrPnk3aMSW3exZ/4SuOxIt7O6Yt0EiAkYPQA/jVr7PdzMJZ9RcFxztbJ/EdqtB9C0GExAIGX5CZGBx7ACpLa90+9RnQooHAZhsyPxrVU3vJgtRkv9llAbyIzEYAO/v681o2Go2tjOStysoIB8lTwMjjn1qgbqyGEKF3P+zkfnTWt4LgECJAh4KhRjFbpFK6I9U125e4yJFCKScA9PTio7XxHdFgkt0RGegIwAfwqSXw/azKCkCgjkbeCfy61l3OnAOViAQjgg9qiSfQcbs6iLxBdyxHbCJlHy5VRgfX1qJNUvCw823cljgLEvX39AKxrfRb+CAul0Yj95eR/KmxWWp38gS81GUxg5AiOPwyKWprojqpdEe7ZJ7iWK0jxgRs+4n6+hqIWlhbyDLh2UHLcEH0rEXwxL0inmZ+uHOR+tNfwyl4oEuozwsOCFAAHsCP8KBXRZWNLC4lniljUkFiS3IHerFt48tFhVp1ARRkqAeR6464rm59LtYZBFFM1zGpwWY9CPWrkMNlaOJFUTzEYUohJA9MVN2hGy3xGsr1RBaI5jJ6BSAT69OlJf6il5EkVxqASAcmGMZC+n41lrfW4IYWjOScEY2EfpV+2gTUndI4IYWALb2OSPx/+tS95kmF/Zlp9rlNpfMyAgg7TnJ9a04b7Ubfh5muYUGMmMjAq2LO5sVYxTW8WTlmbBY47YPNTWHiGeXCFwSBwu3qfpQrookt/EltaQoJTKWf5gijJI+nan/8JxZKQBBKo6bcdPfNVdRFiIVnur/bMQR5Eagtnnr7VS0uO0XT5L7UhGULbY45SeR9B1qXzB0sWZvH0FzvjFuZrdTy7NgDPsOakW6OoLG8USxpGMKAvr9e/vWTrtq97sn0jSVtokO6V9wAfPQDPU+wrU0TUDZRldRgkgYcCIrgk/0rPW+oK437DLI4ZpVDL0MijAH4VnT2E5lIjEsozlmfATI7AV2Ft4htFyEWNDjAZowSPxrPutc0nT4pZ3TdAxIMhByW71rdA79TmL21EjlmRUGORGMAn0xUFqNY020nGnq1skowZQMk89j261Jf+MNGmjcRafdtIx+Vmf5VHrjrj8Kuwa6LqxiAe4YAYEPlmNAPqeprHR9SNy5HZrY6Zsnje+vXUZknkLYz6DoKwfs+o21wckCDO4xgcn8fStuwtdR1mRzZWAYRj5jLJgAdvxqGS3gsDcDUrRrt2XbtgckAntnufajlZej0M0axvuCqoS7/AChWycD2I6mtaRDpyC1jSN9w3sZly2T2H51maV4UvLK6trqSI2VkJd6LJJmUj2B9KXxUbjxJqpFmWiCkDeXA5B7kdj7VcXZ6lRimrm5pFmlhYX0sscks1wpCCMcj0HtXLx262sbOhlfUEyFKgDBz0NdDeXculBbnUtbt4J9oVYLNNyg44HWuZbxpdwTSi2soJyx2m4l6kd8Cm2KVkGleIZrc3CajaSajfkssSOxWJFPcnpkVuaNp89ypSTU4ZCRk2kbfdPoT3rNbVtVv9MKA2luXyreVFhgvfB7ZrIHhbXIJ7aePUAjSHMaoQDj1PHA+tWmJSOn1Pw7qL20sUUA3lsB1Jwo7c+tZ2m+HzGkttfz5niy7Tu5k2gdh71pL4c8Q3BR9V1XzbZQNkVvIF3Hr8wAxirumWw1RZ7OK5EIU7ZI41BJx2YnpWch7mLp2mh7mRNMSOcSIQZ7jocfXkVjT2V9Yai0RvYbm4UZwFwg9vetHWrtrO3lgsIZ0kAKll6HH9K6PwDprxaQ88UtvJclA0guFwUYg5IPf6Vm43FJHNadrGrpeobmK3lWMZG0EIR9Mcmumsrx9Tju5dQMcTAAQRxnaAOc//qqhYWsd5qV7I5E8qZAMPCZ70s63Fw2V0ryAOCxYYPuR/hQosmzILc3cd1MsI84u3yqDwB9anvrS9+0wwGTeXYKQg4yTyM96ijtNRe2upYohbNAAcyPt3Z9CM5qr4Wlvrvxlp0UzM6LIGYA5FcGOl7KjKfkaQTckj2G80yO00u2sogwjhUZyc5Jwf51m3WmOyEFMZHGT1/Kui1ABpHAGR0plg5ubFSPvKNhI7Yr8KxkI16rcmfVUajhHQx9KtRp2nshOS75AI4FRXhGCQMnvWlqKpH9mC9wcjPQ1jXsuxXbGQASQK8XENU4cqOunecrk3hKITeIiXQSJFEW57E9K3Nb0dL3zHijIBHJ7A1zHhHWDb6res4CoIgAGIGMk1s3fid40Y5yvYKM/yqsJKDp2ZNaM1Uujm73TrqycATMD04AwKgkll2gMctj73rWld+KbK9PlElpRwNvQH1NZs8isCQwI61tKEL+6zWLl1KFyrFSWJBI61hahBvh8sNg5JLH3rYu5wCSBnnn2rEvLhHLAuqkcnJxiuiFOKOiLd9DnrvR4wwYNkg7gSe9Z8tnGWKld2eoA5rRv76JNwaQrx1A6elc3ea8IZgiAmUgncTgAetdEISk7RR0Nu2pb1Ka20bR7m7YiGOMbsNjLEdq+Xfinpn9r6Vea47oTLcq3lqPmAOAD/Ku5+N/jCX7HBp0UxWWVgzAHooP9feuP8a61YQfC3zXYSTqwLW5GGIHfPtX6bkOCnRSqyPkMynzS5Tx28t4IU8osuM4ODyT9aypZra3cgyhQP4ic4qrdajq+tHdpth5VuWJDKM5U+570tx4Phijin1K5MjghiqH5Rnsfev0TmR89yhLr8ClhaobhwCAqjOT3P0rMksNW1Yl/Ka3jk4ywx+FdVpFzbW7AWlsIowSAwAGT7GrzXoJRQAQMksT69qXN2KUDhI/Az3Mh+1SeVGhzgN9+uhttGtLRlWBTEgAJkbnJrWXFzMVQgOQWwe1OW3VgQw3Fux7Uc4KJR+yRKzEHAY4wD/nio3tFRQGAIHHy9jWoLIuwAAAPU+lOms0jQSPhY2GBz3FTe5XLYxhFsUEkknGQecgdqxNfeBleMRRtkcZXgfj1rU1TW0t5jDaRF5SNu9ugP0rFks52zcSEEscDBwATVR8zNtdDCtoJPJcqmUBywXsKRL/V4iBHPJ5Zyqqp6CumTRQtkW2gSP8AKVyc/XNSW2nPEihyWDDCqeQKrRme5zFr4k1K2ZsXDOAcEOOuOwNbFr46cbkuJGJIJB9D6U3U9ChkZniiImwNyqeCexx61h3WmTwq0pjYjoBt4J/xp8sX0Gkr6HtHg3x9bTrDbSXIMxH8RxjHauvluUuSSuCp5OO9fML2tzEgnt3ZEUKcjqWPWvaPhx4oXVLWOKSQLMowxJyCB1FJxsbpnZ3NuksKEJhscg9RVe50mNbbBcZbnk4xV+42bmCEEtznOTWXdyuG5OSBxu6YrO1yjmtT0+eNgYScqd2B3HpVSK9mt8bUcgnkKOSa35SZNxJwP5VUl2soEql1H3QDgjNZuI7kAnlmlRzJyAcHGMVd17wjH468PTTJIiXtqN2WcAuMdBnrWfNZyRDfG3ykngdh6U2Kd1AGQQeMGmnykSjzHmfg/VNV8EeIPOgSU+WSzA5GFzzkV7bbeILLxiovrCdbLVlAbYThXPp+Nczd6Tb3pZQhE0w2qQcZY9Pr9K4TVtOvPCN4TIZYQGALbcYyfWuhSUznnCx9VWXifQNW8LAavbwJq0f7t4ZBhjj+IGvM/HuqaNGI0s4Ftii5YKchz64rhU8cXU1gEupRcELhJVUZC9gcck+9c3e6rLPOzSsXAGdwyM+nWtEmYpWLl5qtpcXbRI5BX5gwBG/Pat74d6osV3dQOQjuhYBu4HXB9a81mvC88jO4K8YAHOfSrWmaq0F2ChCEjaCT0FduHvGaZ3UZ8ske7w6/abBIku8D5SQMYPpVseKLS3QASBgDyQentXj93qrrNkT5O0FQnQjucetVxrBChc4BBJGfWvqoONtD21Uuj1648aQpwkgUg5HOc1i3njGSdiIwCeo5xmvOX1YgAq5bPQetN/tQsQCSoORx2PpmrvEpVIo7WfW1md3eUGUYPB6H0qzYa6PNGQzRtnp+px6Vwa6ptUASAnA7Zz9TT11KIOWLlW6YyePpWntItWH7VM7sq0bXWVAZsMOcAA9/YVzN1e48pGDsxcqSpyo9OT61o22pC58OXs0Um/aFSSN+C47DPcCsvSbUalqBkmLSxRgNgnAJHQfStINRVyk09TuLWdbPSxHja5AZgRxz2rNub8x7wHCvnBUd/eq15qSQGQyEklckAggAHgf/AKqx7nUBNIQSEboo6bgff2960i1fmRdzUiu5LycBWB8s88da6PTIWEgOQCcZHrWDpUIWMK7ZfGDhcfqK6TRFaWVXAJiGVB6V0L3tti0dXZgWlqMlQWOdv865m9lGp6hI4f5F4HHUVqa9cvaxrExzJIMRg9l/xrI0xHfeQAqA4OTyT24ql3NE+503hrRH1K7toIlJLHaT6L3Ne96HpUWnWcNrAoRIlxkdz3Jrk/h34cfTbEXMygTTqNoxyq/X3r0OytxuB6DGACOteBja7cuRM46srl+ytjuQAMQeCVOMGujsrcbkBBJ6DPesywjHAIIB9K3rJBgHuxxz7V5W5wSZpWsYBHY1s2g4BPJ6Vm26AY55757VrWwOBzWi2MGacJGAAOauxdsdapQA4BAzVyM4OMVmYltSCc4yalVhtJByaroeh6VKmcjHSkwsTjOAafxjOeaYpJ68DFSDpSJeg1VPXAIzxU0YGTkAimKOpzn0qQY4JOD6Vm2BIuDjBIqUYOATxUSkcHtTwTkDtmpAhMZe/aQjhFCgep4q5/Ex6gmowACxxgk809SRgE80APHfFKM45GDSA478UoxniqsQKBzgdKX1yMmkzkg4yKMkDA61IDsnginDnoTnvTUI9MU72JzQAoJyARx604ZFNwMg5yR3o3Dp2oAU5Occio5biKBlMriNSdoZuMn0p5ODkHAqG6SOeMLKqsgOct0B9aAJAQ4yCCPUVBeTTW8QaCJZnBGVJwNvem2M1zM84lWNYlx5ZQ53DOP5VPIwiRnbO0DJwM/pRe49hkzpIhilAYOP9WwyD7U5XXIQIAoGBjgCmCV5WiMLAxP95WUhh6HJ6VF/aFst3JbtIPNXgjsPx6VIiObT2ureSKa4LEsCgHBAoVzEkKhmRAdh8wfMasTRpOoZJADg7WUggGoyrPCPNYTuhDYHXIoHclxtJGe/ekOcZzmnBg4BxjPPPakYdRTsIhbDHBODUMikc5Jqd1xweKZtyTk5FJgQ4IPIpyZz1yMU4oDxjI/lT44/mC4yScCgBruVBGeapsCM4JIzVqYhmZQwO04/KoGB6HmgFoVyRyCOQc00EEEkYNSsvJzyKaE75wM1BYq4xnoKlDDgZz2zTMEAgD86VRwQRkUCZagwMAnOO571ZjIbGBVOKIHGBx9elX4Qeecn09KDIUqeRiq9yh82DHILdfXg1d2dqbdRj9ySCArZANOwGnZr+5YA4yOlY+olgBgbsE4FbluNtq+TgHnPpWLLmTVERiCgXcwzwRmjoHU5DW4pWvFEHMfY98+lUPLlVhG8chZjtBA4JPbPrWveM9zqUsQKwqGKh2BwB68dqhliWJZLSVlmXKsskYON2eMd+K8ypbmOiL0KcmyKNAwCkcEg5yff0q7ZoEdSOcY/Wor3S5YIi8g2KSFBbuTU2mxiJVAJIHA3VVP4itzciwoGDk1Oudy8556A9aqxMDkng1MrDeBnJPY9q70RYvpjnNWIhnp0qtECQAeD1q5FgcZ5rQRYhBzjGBV1OgAGB/KqsIwRVqMMQQSCOMDFBiyymBjipQ/yknke1QoR+NWbKEXExBH7tBuJHY0XJehoWcQVRIRhmHGe1TvMlvGWLY7DBzzTXlWNCS2BjArndU1QvlEOCTjcDQC1E1bVDKcK4UAYznrWGS9zcBFIC4yR6/jSMTIxQDIOc1o2NqIlAAyOvPWjc0+FE1laKiqAMnvWnGoyBnB9KjijAAIq0iEAcYoWhix6qeMjA7VIoyQR0FIAcZBz6ipFHTJwfSgQ5QeMdzRfOYbFHxuJmCj2zSgDgk1KyiSAIQpAcMM9MjpQA6RQrlQcgGoyAwIPINPYZ5JzTMjjk/jQBxPxPUHSIiQpCyDrXEWtlJEpuRGTFyQ6/wAI969D+IFi1/pBgVgrmTcpJ4zg8V529nd6YhthOrwN1EbZBP8AjXDiFqbw2EgvDbaiiF4oY5MjzZDwM9c0X3h+KK5M8GpwTwsQWAPPvxTzok9xHkJ5i4yMkcGmR2ciWxUxKkwOVI5xXJp1RsTSxRaVbtLHJDdpgfIBnGeOh+tc9fzG8mkKx+Uh6R4+6a6OWC4nt8SoEY/N+7HykVl6/ZGDTkvoDvLcNEByp4zkVMo32KTXUoJZpPaiIJlweoGaq3WkJCTLLHKgx1IIFS6dNqcSSXcMI8pB95WAIP0rNv8AxRrPiCL7NOxEQbmMAZYDsTUpK2pXNrob2heH7G680pcwQSkDCsec+oFaWo6E2lFJQwLsMqVOQa4i+0kfZ47qFmjuwPny5LA57dsdOKt6dqGrGEA3sTpHghbnv9B3p2RLZuS2hlhDTNLDL2CZPPuRWe+kam9qbgSJsVuGxycHp71vWfi2W5tfLa0jaVeGKdx9O1Vry5e4ZWgBtkjG2SI9AxPFF0CuzR0q3kESEFSXUZDDjNbFj4bSNyJWVwxztznBqx4c0tJ7KAtLskHBX1ArpZLWG2h3BVZFIAk2kEVslpcze5mDQtPktzE7yI5BIUYAz6CsRrQQXDq5YKPlBI6+grolPmbgQMHO1uv0rmbrVZ3uhHLFGGViMqD26detJ2Q0i9aSXumlo2jL2r5YMI+VJ9/8Kw7oPa30kwt1lDdN4yOnpW9Brk8qhHEoHQBRkGq15bXMMjTtFiBhxuP9KmWq0Hsc5/bVzDKQgjUf3SMY+lV7u4nCC/tXJnB+eNxlSvfitmaziMEpNm28D5XIGCe2DVCzC2qOrsykgrjGeK53Fmi1MWJZWzM6bUkYsMDjJ9KjluJxPEYZBFKjZVgMkf41p3EKpIi7y0RPKr29/rTrixtEeKW0ka4TjPmDBHPPNY8rWzHoX5vF2pXenS2l5LHMGAHKAEj8OhrmpbUxwgLkR9MEZH1rT1K2inSP7MJS68MrjH5Gm2Ol3LOwllKx4ICuMgU5czeolaxgWGl21tfSzzTeVEw5xk4Iz2q808MRLW8qscZUqcfjUEWmPBcMJZnwzcYXPH0rSbThFGtvBcQSmQ5Yt/D7H0qEmXYw5rk6gXjuSGfGFKrjPtkVetNN06KAGW6u/OIwVhcjHt7iqjw3Gl3olMRJjYMrNyrY9DV+91pPE5jX7EYNRQgIy8K59DWqS6iHtpksiGSykBgUfMWGCKjZVtLkPK63cBA3Qo2Dn0qxpmlXt55i3cT2pTOQrDkU7UU0ZLM2sYla9B3LKx5U9s9sVShpcjm6GddTWupzgWlu9oR95eT/ADq1m2t7ZYrmynuGHBlicAn8KqT6tcxaa9tJZOVjPF7EM7T6n2pmjXUtzoc081yJZlYgIRyR61DQDtY1Gz+ziC0tbi2nBBM0oHQdiataHqGlXEJjvbt7W7wQqqMhvQ1kQ6iku+3niMqvlgxHT8arXFrPbuklsIyp4+ccj6GpvYWpflhjdnTy8ShiEkB6g1rx30tnYLauytuGTjp+VZljuljHmzrEAMnIzk/0p9sYr+aWJJsSJ82HGA49ie9FxrQsafqElnbyQS2v2uJgQu4A7QffqKybS9ubedlhjMaglt27kZ9quxMYmZll3gnBUjp+NCy2pkZZgyDqGHQfU0ix0Fwbm5VmAMijggYJ9qt+XOr+e6tGynjBzgVJpUDzLLLprwyyIcFX5JFOTxJFDcyxXtqQQcMqnA/P+lTbS4ORWsre5u78BJFlMmWAJ5BFXpNRl0nUAcGYJ8siZHXt/Ws65nsbyRiiXCAnK4PA/EVjDSU+1+dHI6sTk72JzS2Gmje1Se0likngmBuXJPlt1H+NM8NrfreRmcNNZN/rAoAVazzEspwxDMPTtVixuLnSrgSRHz1GCYpD8prRT7iZv6ylnqNwEtLZ4yo5JGQ49iKoQWCfadplFm+MbnBII9D7VI3iZ1Bc26wZO7EbcA9yAaIL2HV2DzuRIem7uKJSuKKSEm0i8glJiETp1HlHjFVbmzuSw8yB0JGN5BAPrzWt9hgjBMVyjkDJQEgj8KrTXVy7NbrdsICOFA4P4UWC9jJk0pUZZDJkAYMYJOfrTbaGyjuMXBCknguMYrctNMhcF5LgK3UbuMEVa1Oxia2jykU8jcKxGMe+aFAOYzbOxvL+7M9qYo1UbQxOMDPp71Y1LSL+JtpiDsQQzjkZqjHZyQTBUcI5PAR80k9nPE5X7RKqnll8wkH8M1VlYZUtbET3KW9zJ5CZwWPB/CusTwnpQRFN5G5A9RkH65rBaytLiIiW6a2YDJdxkGsWaa0s9yPPsycZYnBpK0egtzrJ/D8NpKStyGjHQ5BqvNPbxxmJQzE/xKMkmsmxkFwAIJxKgIwD6elarMlsiSRI1u4ySoOefUVN09ho55oJ5pmilImiJ+VSMHBq6un21opRMRMP4D1FOurhruYTSOZJR/EeCfrTJWDjJOWPU1ncpsl0zUZ9PuZCsgVOwA6mui0/xmqRstzAWJ64bg1zEVtJKQEAJ9TSSRFX2SDBPBFOM5R2Iaubl9ruk3TsHhnRvWMdKzLu2trqJ2sptzHjDjB/HFVZLAeWpTIGTnnIquI7i3y8UnlkEYIGT9aJSbd2KxKulyiJnaOIMBnIJyPwqGxnkt7glWIIPJI6mriXMp2l33nuSOtHkrkMxCFuhNC1HYbfQ3XmGR3gKHBBQ9M+oqSK/igUpPKXhK5BjXOD6EVGRtWRCAQTz71XSBIyCAAaFoMka4smU7TMBn5SoIx9fWhEe4yYEacjoFHJqQsHAAQA+x/pRBPNprmeMkDoQDyc+1NErQgKShiCpVgeVI5FXrK1a5idhgMv3gSAa0bJ7NlNzJNLHODkgJnJ7ZNU5dOtJ7ppnldCeQyHH6VaiPmInuSkRRJSy55TPGaitZo5JCGUmQcgY4I9Klu7GK3clHMiMAQT1JqkiSJKH2sADgMDgU7M0jNIvjXY4SBLYYIPBiyQRTxq1tejCIyHptkBBqJWynABJ6+9RyRpG4kBCn27VPLc6Y1+XoLI4ySE46ciqbxpI+DEQcgBquTXhuAMlSV6bRjNXYXtLuzAMEgmU9QwApcqNHiXJWsRadd3GjhmtmUbhyGGQaJb17uTfJGEc8nbwPyqKSMhiTkGomuW6hCQBjpjNDb2OJ6u5ce6UAqEBB/vCq2xHBLRb19DUkYEgBIIB9ulMu7d4kRo5AQTzxyKWorEbxxgMY1wOpGelQrO3CMMgnggdKsRkJ98ZGMk5oQq7EoMjoeKLisWdMMCuRdxNjsVbGR/Su30aHRJUUIjgnrubP6muEYDA4BB7ntUD6g1swASQBRgtGcZ96cZ8vQTVz1saXo8ikAoD25AP8+ay9Q8OxToyQbGjIyVwM5rz631i5OCks7g/wAJXOPxq6vie8hIRATgdCSMCuhVotaoz5SxeeEr2PeRblgTxtOeKymtruxcb4nhI4Bx1/CtMeMbyMguCAOmDVn/AIWND5Z+0hHZTwojGfrUfu5baB7xjypPMoYhXQ9QR1/KiKIRqEICD2GK37f4gaLJgS2xI6lkXH6VMNa8NXhJERQt7gZ/WlyRfUSucVdkpOVQgge/U0sG8AswAJ6gdBW5q8dhjdbHKd9wGRWWWAXaDkDnHpWbSTNLsniuzEBlQQO4610/hHxv/wAI/IXBLRHJKDniuNLcHAyKIZDkgjHpkdK0hUcNUQ1c9zXxz4f1lVaezIdgDllHP+NW4vEWmwoPsMscBHTcox9MV4UmoXEBzE5Ax6A59qd/wk93FgshyO2Aa644tr4jP2aPff8AhII503Ne2ynupSnweL9GjUrcTxSEcECPNeAp4yknkESyYl/2gRipU1KQ5ckBs5OFBzWn1tdg9kj3eXXPC10wDCDJ7mPFRS/8IrIQMwEn+6MV45baqkgw5OT6DoavpPA4yXGf7uSM01ir9CORHrcek+GpUAUxMDyAGHFVb/w34au7doklEUp6FTyD+IryO/YqSYZZIgeqq5x+tY51G5hbIuJAQf71H1qPVAqdzvtV+GN2kjNaTrLD1G/t+Nc83w61UMQkkWCckMcYqnbeNL+DCC/kjQdUJyR+NbNv4yuZVB+2q+eMyKM/nUupSmUoSjsVX+HWriIMGhkGcAKeRWZeeFdS05iJYNwPTYK6NdcuZ2AN3GoJHK8Y/Kuk0Syh1YFLi+cS5+VeCCPXNCjCWwveR5YLKfGRBIQTgYXqasR6ZcvwLaQH0ZSP5CvaovDl3p0qvAIZkHJDLyw+tWzb3KEE6aAG67RkVqsOmQ5yZ893Z+zyFHDKwOOVNRi4zgbsivdNc8L2uuRGKS1SCXBbKgAk/XpXluveCDpMzouQhyQSBgGsamGcdYlxqdzEUkqGJOD0NIUBzh1U9i1TmFolVG5xxkdKhltkcAkknvXE7o3i7jMg8AgHHU0iyFeCATjtUUoKkbQSB19hT4wH4Ix71NyyN8liQOD+lSQzvHkKQB0wRkGlktpVXcCjIT0B+YVER6jBouNWZIQDk7QM+gqtIypkFCx/2etWopQuR1A7elQ3SiUErwaYIhjaOVSynIzySOtNaJGBIGR0PFPhkNq7FQHyOh7Ul/eS3DbosIcc7l60tehsowa1Y2GIoQYwAfftVmIXCuQcgZzlDnNWNJitJSq3FysLkck8YrUls7FG2w3iux7Z/WtIrS5zysnoZCyzREbp3xnO3djNTGRJ1BaQsR6npTby18klw6vHnG7IOfaoDGPXFJuwrIZLboXJJOfUUwKVGATj60NJhiM5IpwKFck5PYZ5qXqUR7WIIDspB6irEN1MgKmZmU9s1ESO5pcA4IOD/KklYNB0khcAE5HfioiAvI5I6YqRcgYIyKb5Z5wMelMViSHUJomGAAB0IHT8KuLrm6MiW2glOeNy9fyrNdGXJIIB7ik2FhwcmkroVka6a3bcg2qRADrGScfnUi+KLSMLuDE9lPP6VzchCyFGOD2zxmrdtbJKylipOcEE4q1KSE0bp1Ww1FCpRUduMKDk/WsK5VIWYROygHoCRWytgluhOVGRgDIzWTqEkSMQWCtyMHvQ7sFboVo7uQfdO7H97nNW7fUiMo8EbHruIrP4BBBBP86d5gPTIFQirGhcT20wybcxnuYzgGqBkjjchAyjqCTT1mDEgkA+lRtbmQkg8UxJpEy+IRaoEeaQD0Ee+npfWd7ktPGpbrkbcn6Gs6S3IYADg+1RzafFMykqNy/oaa0HoaX2uytZAC7FycAgZA+prZtrvRXQLLfm2c9XYcE1yvkGNSPLDAjmmeUMFdgA6AHmmnYWh0+o21iymSDUY5x1BAII/CqVrHEDgMjkcktxmufGnR5O0Mh6/KSM1ZttOdCSspYdQGY5FO/kUbc9jHIoKOAQckCmNErABUXA46daq24KkK6kjBwxOcVcQgoCJFQA87jijmJsQxW5aTYwAB6VLLpsSEMyKSO+KgnuGVwA6svqDn9aRb9sFWwR655pqQrG1puq3OmLiIM6kYBB6VYvfEF/exlWkYr6M2awY9TMakDOD6HpSnUCzA4AA6YFaKp2Fyj/ALMHlUyphieG3Z4/CtKNjEoAAYYwMjNYc2oGYlQNh9RSxahNbkMGyAMgsM4P0qvaJiVM37VYnlYGQqzfwAYyapa5Y6hFARHE0sTc5YdPxrHuL7U55FktLtLeYHIZlyP/AK1Qzap41ijJju7a7XqVLAH8q5alSa1gddKnT2kyBbW5WQEQRsQPuucA1djvJVASezhiA4/dkn+dVLfWr27ydYthbuOC0YyD+VX/ALPb3CK8V/FID0DHDD2Iq4VG1qVLD3+FliPVbaOE5GAOcLz+lUZ9atboAQOwPcOpH86rPpyQzFyoJJwWHUirK2lnKuGcQnHVh1NUn2OZwcHZkIvr1VCxThR1OUzx+NWLS3vL4lUu1LnsygDNVZENszKrh07Ec5FV5dRW0cAnaep960TvuRbsdBJb3tqAWgW5UcHyjk/jVUalbbwJdOniOecMAf61THiCJwGV3QdMqTgmpE1RJ3w7hj6cZp3QWZt2t9EGCRM6jqNzZx+NaLNIqBzbOUJ4bI5965pHjDFgNwP8Oa1U17MSRtbHKjAYGrTWxLT6EzXDSIyo4APZhn9aqFmTOUIPY44NUZ3Pn70BQsecHg1dSee4QJ5ylR0DDkUrJgrjH1FUUhk3D1Bqst7AXJPBJ4GOPzqK4s7m3uQD86N0wOtWbeOPALxFR6EYP61PKWWAsbKDtAzzmhLMvwmc5zgd6eLi0WMAsyE8ZIzzTYwXlIRyUHRgcUWAbJZFTkqc1CQBnnHatYRKsZIbcc9GNZt5AWbCHBzniiwEO91zgZ+lWLa4iTBmRyh6hRzSIhVQNhU+1KmRIBgZqQJZrjS8ZVpYyOgK4Ap0V2jqRESw9T3qzFpMd5g5BJ6g4xUUtgLCQqEAP+z3qxJ9iWNr04Js98WPvAVRmvrqBmWImI+4Bx+dWftU0YAVio9AarzEzEluTjrUNJ7mibRVDyzMWkcu/qRUgAwASAT6nrSbNrZyRTxCcElgw9CelKyQNt7g15MgUM6uo4AUYxUEs5clguDTnQ5IGAaWOEsQGKgevSmTYpeadxBRiexI6VaguBtJ3ZAODg9KncRrjOD2+tK1vHLGVVAoPJxxmgLsbJDNhTCuQw+U54J9Kh824jwJY3iI6g1IlkYWBDsR6E9KlMrx5BAdffvSsIqyTwyLskAx3wOtQiOzTPlDHouMVDqUoZ96oIgDyB6VHFsuAGilV/oaGaqLZrCYbwgXaewPFWnBiA8woGIztVt1Yf7+RyXJcEdxzU9hdW+nuXnBESjkAEnP9ahEmmUdUEhTCnoW4z+FLFOhjZnR5CvAEa96oXXiH7fKTAJCSMAvGQBioEn1BmLJdSo56spxkVdyDRkupOCbSQKeNxIXFFndJudpVwFOAp5zVQ20pjDXF1NOw7Oc4qI20QIA3OP7zGmVoW7maO4lbAChu2KiEXlkqgyD6UyMQQkl0LDtsxkUq30TSELFIiDgBiCfrmgkWWOQsBEAT1O+kR7pQVJiRTwQuCTVkNEFBJYg9cirFvqWjWwJuoGuH7KMjH4ihtMCrEhySTuI6mpWB8kup3gdgKll8Tacil7bSpsHgAHIP581QufEt7tAh0yOBG5y5Ab8qLoW5Pa5uMknYByS3GKfPPGGKRvkkYDYyCPrWYkt/q8xM8sVtCMZJAGfyqykun27eUIpbpxxvRsKKnmCw6S3khVZnKlGPy570i3VoSFuJ3IIwUiBBJ+tOkvYyjIIpJSBjawwB9CetNtreWbP2LTyB1YKcgep5pp3BakziCPaYUdFPTzCCTTBLLFIDHFG7Y43jOKlt7ee6ZwoBCjnAzikc2nmCNnnL452qQPzpjHpe3ElvIssEabuA4Xp9DUcFq20kMoI5yx61M1mFQOjMUPRXPI/CmJEgQhiQ56Ac0ARhXaQLuz2BA6VL5TgkEj2wakt1WFshsH37UEqCSWBJOM4oAjSIglVJB7sTmn+QXcfODjghTzU3kuVLKAQOpJxVctgEq2D6r60AJPDHuIQMcnBJ4Iq3bNdIhRArITkhgOPxqnGrgZeVnOfvMKtSX8a26xJGS/dwetABLLJuIkAOP7oqSF4nz5ik8cAetUjK+wAnGOc55qI3LIciHzcc8sR/KgDSkuEyFitiSP4mJ5pY0ndSRExH4VQXV704CW0MCgY3FiT+tNGoXMm4M6EnggGqsBp7SM7iqnPIzUL7A2c5AqnAp24RgXPJ3djV5EFtGTcTADGQqrkmiwakkV0kcRJiaZ88KpA/nUE0skrEqhA7L6VIdWjQbIbdXOMFiefyqk15K7ECEoM9ScfpUiSHhbpcMYUKg8ljyPwq1ayXCnBkZ1PRR0FZ8RmlmBY4Qdh3qWWR0LBWYeg6YoG9DRd1lwsjhB3zUwMJjKNcARDk5JAP4Vz6QXk0gIUyKvJC9/xq4uiXOCZMEHkL12+wpJXA0Xi0a5QxrPMX6/uTjJ+prDudIihc5Lk5PJkzU8mnLZjByQP4mBGT7U1bZmIJdgo4Cjmpa7givBp1rcsRPDJIoH3YzjP41ZB062Bjs7KSBgcYYgge+epqwiMgIBIyPzohsBK5yQB6Hj9TS5R3IjMVhyjhmJwADk5oS4vsABiB0IB6irZSBc5AB6Zp9oyxksQHH0osFygbZ3cyMzCQ++f0qZpZmURPOQp4wowTWodQgUFhZEkDgkjk1VNy7sJEjWHI7Dke2arlQrsht9NeWRVRGmOc7GP3vY1flt57DaHht7M5yEi5J+uaIbxo137ikpGCwPOKrGceYX2mRz3kJNNKwtzWbxFd+UFCxoo/iHWqJ1XWbokC98odAFA/nVLzJZ5Q0km4DooGAKsCYrgKpY+wqm2wsi1g28DG5uWu5z/AAnHFZoRftHmBfmByF9DU7yEqcjBPU96hQkMSSCRSsMu/bpt+1olA/vA0kkxmUhjx0pqsGUYGABUo8vBJdQB1yQKBWM4vIJCsURAHAYng1KkEsijzmDEdQp4q5Hc2pJRWDsOTg8CoXuU83YGCg+x59qTVhkUdmASVVQ2OD0rRi1OeNAjpGiDGdoyTUAIyODk9PelmUNgsMEDp6U1oG5LJqMUpASGSZxzgjH41VuTd3LECIQJ67ufypRK0QwrlR1OO9OtrsNI5kRpVAIwxwDQKw+1tFhhzJLhyepOf0qGUwvkpMHPsOtLORMcoohUZxjtUUcdujYZ2UZ7d6pBcjdJMgYAQ03AUE9PWp2iiZjsLFcYwTmonhcAkDgdqT1C49JnCFUAwfQVGxZmIYYFRxu6kJuIBGeO9acOh77Uz3MqxAjKqXAJ9OOtNK49CszFoyhRQTxlck1QKKkuQMHGAM1bEXlfKpwccZqN/D95dKJonVFU8tjIx6fWpaAJLd2GGRiBz04FQvGxzwR/WrSPdWMbBpt56DcM1DJqVwNxV1TbySV60EEe9kRiHwp4IA/rUBvbaDLSyBFHfNVJZNT1JyrRtEh/5aKMAirUGgxP8twGlcdUC8fnSTuHqQvrVnJKoiG4dMH5sn8Kv2mnajqLhraEGIjowxinwWNvYsTFpxVv9oZz+VatlqaohDp5LE9Ae1NJ9WN36GfPpcliTviJcctg5xVqxhS7bIDKmOCFzWtFcW8gJeUQp1O4ZJo/tO3hBAuY1QDAAHJ/Sr2J1KV1pSJEXNy0Yzwu3k+2axEu0E5id2KA43DtXQSeJrONQFiknYHggEYPrWBq+txXTFAiiQjJZeST70nJFRRdbao4PB6ZNMIKjJGSemOaxba2kLAhypY8liePzrS3pAo33MZweQGoUrl6DvtBDYIYY6cdKd55Kk5BA7E9afDJb3SMZbtgg+6qDr+dZU+m2UMnmlwXz952Oaq5OhqRujEE8CpGSMSEh9yAcY9ay0uowwQOCScDnrV2JZ35SB2H+6QD+NCdyWiVpGOCjsvHFDMMDfy3YmmtbXK5MipEOylsk/hSKQpBc5Iq7EjzCjEl1IGMjPeqskBYnCjHSrYkZ2BJwvuKAofIB49aLAVooSuAWAA7GpNo7cClkjCtgHJ9jmmedFD8oVmPqTiltuAu1e5B9fakKg5KqG/HGKswva8CZSxYZ4HB+tUrnUkeTyYbQxJ03dc+woAVFJyAMkdc00meFi8ZCHoGNQyxykqFiYAc7s9KesDwxrJOcdwM9adx2JElZiS5Bc9TUqxDBJbGeRismK4Mk7KHDgHggdKtCVxgAgH1PSkpoLMuAIXIXccdcjFPCIGyRkVQ/tF2cb0BQcbgen4Uv9tLEwRIw5PVj0AqudCsXZZBwoVVUcgqKcjMpBJyByBTLW6eOMyKisTyCwz+lVbjU3MoEhCHrknoaXOFjWa9e44bjbxjFQ+bsJKDBznPvVJL0AZEsZ3cEZAI/Op7WOS5YbTGAenzihO4WQ6V3cFpHZ3PUk1Asw2o7cpu7VfmsHhCs5Ugnja2c1kXjmad8jZ2wOBVJAWJ9QifIjBBJx83FRs08jDywgQnGS2KgW2IYBxgYznrT1UyqQoKgDkvxkCrsRdl1IXUDJRlxztbPNRvplzdOPKcLHn7oOCaI2DRqEOAB0HrU6yEDAJA6VNh3Y1dNS0/1pyQOQDmqZ0w3OSzEL1BBxV52RiAzbSe1OykYzvyOmAKLBdkEelrCcjk46k5p/2UgE7sf1qVbyKFgW5JOAKmMokJYR+WOwJzxRZFGdLBjIJJHscUyGARHKjgnJq0xEjZHSnghBwcDvmk0O4IUhiYngmmIwbk8CnEqSCDkjoKbIWySRtI6ZGM07CFY7xleB2NJChTljk1LaEyWxkMEjgZ3NjAX8aTzI+SSSAMgKM5NTYVyMz3QO1JQidgFGfzqwt06qQXYk9eetMSZEQkxGQnpg4xVVncsdwxz0FVYLk7NvOMknuOtPHyggAA46t2psF7LECkUSgt1mYA59qJAdxy28nkkDiiwrkL7hIHHI9alMfyh2mCg9Fz1qMlQGyeSPyqs1uLqdAHZRjgZxmosO5bmsZZnV0RmI5JI4p6xnO0cN045qg92dhRJXI5B2sR+Bp0F5NCpFsiQpjBbOc0rXHcuLazh2BG454x2FJcQtHG8k7CKNBks3Qf4mktdRKu5lMjyEDaFPUj19qo3MdzfzYlZpix+6TgD8KmwXIYtcUkhBvHbIIGKd9p+2MHEBUr0IGQPxqWXSLyCPKLAirnABBz7n1qr9u8QW8SoJ7VoVGFBiGR6cDFQ79QuWtk8igJEwU9Aw6mp20W4dB9ojwvYL2FUraTxTdzYitgUPPnbQi59eTWpHpeu5P23UdncLDg5/GqSC5HBawWfyogRSeSO59aW61SzhjIBeEk4zkZOKDELGQCVLiW2GSzHufrUdnqGkX0zNb6cUfp5s3Q/lT5RWEj1vTpUVCksykYJY4ANadvf6UFCJFaxvjGWIJH4nvUd5pNld4EtxCijkLGwAH61x2taLZaVdiO2vEndslkjOdn1p2sK52c0Ns8qEywMH4Ubic/gKsW+kwzyBUlWJweYlOT/wDWrzu1tLp3HlO0eTgEDP8APpWxBe6np8RVR9okX+EL8xP1oTsUdU3hXS1lZmjVJM/MxGST61U1XwpayBDFdwO4BwCMAf8A16519cv7xCHsdgPDSFsVFDE8kw3TxxHqWZsgCjnEl3LMlhJZ4jnaMyEnBjJ2gen1p8KTwPglBE4G4A5JHp7VLJDZyhS+p+dIBwqDGSO2aieWNSIlDFnOBtUnJo5mWTyPIsJYttTvt/oakFvZWmlyaheAE4HlozEMSenFRuqSeRbLbSo+fmMko5/D0rS1DTZbpIikMUyR4Aj28nHT696fNcNEcxaTPqYeREGQcqpOBj3NQTrq9jcApcWpQfMwjYvtGeBkgDNbi2kTXbwvJHC5B3KxCgD0pZ5YFtDBEgeKI52wEct657807gU7zT3tlhuZ7ueWWVd2A2APbHbqKSK6il3qZBuUZ246nsKgad5VBaKZnJx5RU7h6cdqWS1u44w5tDDIeSCME+nNDVw0JLDTp9UuZwfJt40G7Mj4z7D1PFX7fUpNJKi08tTn5mCgkj2NZdnc3ltNH5trGVYchzkkeoAp9xDfysDbyQQkEkBx1oVkBPJqVxPdPIbQzueSWAAJpS1zcgsIVt1b5Sq8E/QjtTYLWdEjFxdi4kxltowAfarLxSgDMrEY6ZrRMkypdJSAlygDsfvHkn8at27xK6Sm5VHjGNqrnGPU1KIg6qjnIz0z1p09paIihLZAWONxPIqLILmddQpJdbwTLvPMhA603WNr20UancidM9Ae5q62kabaxtPd3AtnHIRSSzfQDiqth5U7PKlnPcRryAykZBPH41DKWpY0m6ubVVnEsMpU/LG2SV98dKlvvEc90TDOLdoQQzGKP5yfrWfLcXUskiRaabKJfmIYcimwRS3FyhDiBwM5VQefpUuNwLsjXU0JurcxxoDtVJFIc++MdKmOk3c1nI98gMxXMZI+UD6VPd6e7RJc3GvfvkB2QrECzHsB6ZNPhXVbaMXN3dxtFj5Y5WJLD0xUclh2uY1otteRxWltYRwuSFlvJ8ckdcela1xa2FhCFd4rmSIEriQFUJ68evuKz9YuNT1a2SCa2t7a2DblFupBf8fTmsGXwq2j4nlLmJmyQG3FR34qLNPYWxv2J1PVHddPmlgtEG5miUhmHfjqRTLSa5trmNFupbiJGLbJVxluxJxWtofiXw9axLFZW13aTMQCVY5kI7H0Ga1/EOrukcFpOFhikYEiPHJHrjkZrTTZsFfsc7JZajf3JuJ7n7RHjg4JwcdOfSpNFtblNFezW3RpC5MkzE7sE8DPaujmuNO022ijJKJJyGZwAD361m291aJNcGHUYDFjLN5gAA9TSsr3KZl6jo2qShillZGJVICxkKCfUk5JIHasSxs7TSpT9rG9mzlIhkA/Wulvdf0KZViguZXJHzBDgE+vNZY0qLXL9ICyxWz/ACgJwQRmqsmS9RloEsY5bhYkktmbaPNPIJ6YHf6Cq2qpD4f012t7oX1/KwYEZGwHqMH61p3+gW0ULIl0siWuSBITuJ9gOprKW20wIUniaSVhhpcsXA9AB/LFTewWYaVcvewSHUrmdExnZbtgEds1kTR2kVzLPJPcLEDlUjBO4Z6HBHatpbQQGW3gLCJsZD8kD6+tEeivJMFjQyDoFPUmpeoLzJLaRUjkn8l4Itm6LzDuL57Z6YqXTBLrJlW5ujao0ZYsuFQKB3OOvbFW9YKywRwXsUkot1CxxREKFbHU+tQ6Z5tppzmSeNVCsEtjHuyx6H8Kq1gKBgtdPsWube9uicgKoj2oSe59at2c8l/aSA6kyuowwkYAH6VS1uO5u9ItrMX8hAYAR+WAFx3B61LDBFbaGtjFDGWHzSTsCXY+tNaE6l+1vW16N9PhjkyvAbdtBODyT3GO1P8AB0X2DxLELnDBJAqmIAgNz1Pes3TbY2+nvb20+Xkbc8o6gDsvvUts0+gTQmNPNjVgxVDk5z39+a4MbF1KMo+RrB2kmz2S6fE8hPrx71kWE13YXzFED2xbLgdcGpLbUU1K2W6jIWNhyGPOe4zWvo0Nv9hcrcxpJK+SWYbgB2P61+CYyjJVXGWlj6anK0V1MG7kMsryk7ULkIpGMCuQ1/W0VmhjJyAQTnrXTeIVMXmhWYBGIVz0Oe9eY6oXWeQsc8kDBzx618rilLmsz28LGMrM6fwO4eK9uXTe5YINx+71yfrXQ3RjVAzkAHoD3rj/AAleiLS52ByDJtwOc+/51v2GgXerTFncpEeQe4FdeF+Dlirk4hLnux4FgzArBGH67lOKo3M0cQO0ADPGKta9f6V4YBt0dbidsbox3Pr7V57rvidp5AFQRocgBT0r1oUZyaVjKEHPY0NU1xYpXRCrHuRXIalqTT78nIzwR3qvNfMxwW5JPQVT84zOQgLDONw6V7tHCx+Z1JciIJ2Yku7Z6jrmuW8X+JdO8KaU2oanMLW2GVD4zk/TvWd8Q/i1oXgOGQXVyt3echLaE5w3uR0Ar5d+Ivi/xb8TNRW5eJlsxxb24GERfcd8+tfU5fk86klOStE87E42NNNLcteOPiK/ijxREumSrdiacCIEY+UHkkHt7V6b8R47Kw8OaRpssSSXF0nnyqyY7cEHuPauC+Ffw2aDWLCe7jBvDIDIwIJjA5J+nauo+IerHWvEcwQ5toMJCDxgD+lfoMKMaUVGPQ+UqydSXMzihuihMEKCGLPCRjAHvWdcQiQBSoc7hkN3raOQxJO0En5gOhqg8QjkJxkk5zW6ZzWKgsAMKg2hckAdqqXem3AdCgCp1Yt3FaKLNK5CIyRk8SsOD7YqZ4mZhvk3L/dzTuSVra3VZTLjL7dn0FWVjByUH3hjJwMHvxS2+VLh1wOgz3qd0V4jgYyMU0wehUMTMpQHA6ZB6/jXN+I7p4oSqPkbgMk4A+hrpngZEABwACePSuaaCO4kYOgclicOcgfQU7mUmM0TRjPie4QyR53EdeD70+aCC+v0iY7EjO45GMY6CrWpahbaZYiJJNkzgKoHb3x3q/p3iSzNiLW504XRC7TITgnPc+pqkzBsf/ZUFxblllSQA7SinPH+FMbT0iQKApAGAF6gVoHRrLUBGmnb7SRgMLI2RnHWqd7pGo6VePCVN0EGC0YJGe/NUTcorpRAd/ur3bpg1m3OkNNDMzMrooLLn271v2+rQiNoZhgMcEN0DVa0pLKVpjdPGqBWAAGcnHpVre4oyszxW7nlMrAoUGfl3Hrj6dqNJ1ufRb+O5jG0Jw0YyAc1p+ILO3kun2O0cUZJRVHXmuau2ZjySBkdRmupLmOm59AeDvGcHiGyE7FY5T8uwsAR74roLuMMUYjAIyAe49a+X4Zpba4EkUrREc5jJBDD+Yr0vwd4zupIYkvy4VhkO2Ofp9axnC2pakj0WWILkZyDmqcikOD0GKgg1E3b4GPUc54p4nZ2II+UDpjv9a52UmSnJjUEZz2FULm12ZIJJzkjrz2q4lygYBzgdKetxbyuAj7ySVIA6EVDVwbuUVeOaIKzYkU5246H1zV8XiXOlT6ZPbQ3aTjh5VyY/ofeq1zbbA7qBn09apiceYSCFCgDJOMmlewtzk9a8NCwtleyRkCkllBJz/hXMSzEBlAyxA5Y8jFenX1wgIRyVGMHB6fjXn155FzcSxB9jZIBwOOevvXTSm3ozKcUjAupGkchxg8ncuMA/h3qrKHhTeCR6Edj61bvo2t3IckBT19fcVSupC6og5AOQc16MWKJvpdNd2kTEZOASAeuO9RNMM5chSowAe9V7BjHalCADkHGc8VNMGI2DCAclj29BXt0Z80dT0ISuhBLvI4xkZznFNN0SWGWCYyB2JpmSVB2BSeTz0NRtjjcp4OQQetbplcw5bkgEKMjrn3qKS6LKTvKuBx/n1qJyeVBCuxzn0FRyOQhBDOccD1q7sEz0HSHFt4EYnKy3MvDHnjpV2CQ6fYoGOJCMcd6jltxbaBo1spUMsQbDHjJ5P41n3V0xQgspOecHkGupN2R2J6D7nUFdSXDFCwBIHP50y0Au7rJ4jGCQRnis2S53k4cEryRnGfStbR4t0ccpXILYCA4yfTNbxfLsWpHY2cZjRFY7gwBAAxjPau88P6eLPTZ9Ru4ylnEdqLnl2PQfSsDwboUmorHPMvlwIwAXPLH61o+KfEsGs63Bo1hJi2tRtkRTwzD+ddEZWR1xV0VtdmN5ewgHDAbuDyM9q7P4c+F21y+Msq5tLcjeF5JbqK5GwtZNV1gQou5yQiADJJz0r6K8L6JHoOjw2kQBn6yuBwT6Vz4mv7KnZdSKkrKxr28ZLIu3IUbV6DAHQVtWdvvycEAd/WqFrGTggc4wa3LGAoTkgnGcjpXzTvJ3ZxS2L9jGQQCpAxW1ZqAQvUgdcdaoW8ZBVicGta0wQBx+XSi1mcrdy9Ap3AAc1q2q8AgZBqhbKARgZI71pW4247CtVqYsvQ4UAHpmragcHFVoegOc8VaTsMZNZMzJ0BwDjNSLkYpi9BgYFSrg4B61LG2SICeCalXODjjFMUHqBTxnI4qGZve49RkDIHtTgpHQZPvSL1J6jHapACSDnIqbBcVAMYAp46mmj1xSjrRYY4Z4Gfxp3OQCeaaMgnI709cDnHFMVx4AGeaOORjNJx1J4pR1IHBoGOOR7/1pefrTeD2pwPzDjNBA4HHIpc9TQPrigAEEEYpaAKM8g4/Cgk8gjj19aMDOR0o9yaNAM+71dLG9W3eJ5XcAgqMYB6VbuIRLazo0TSjG8op5OAeKcyLI5Yxh3A4JGSKijuIri4aIT+bJnHlAcjHUVJaK9i7zaSJLOFo3CkKsp+UMDyM9+/FT2RuWiP2sqJwf4BhSKbHDOdTeRrnNsVIEDZAHv8AWp5ZorcIHLHccAquf/1UEtjJJYX8yN5QAv3txIx+NNVLa6tnSJo5YiCpZOf19ae4NwJIZFR4mUckdadbQJbwCJF2qp4AFD1ER2lnFY2yQxKQgJOSckk+9PwAWIALHg8dfxpt1OttC8kgJReSV7U20uVuoVmTOwnAJHWgCTjoBg9aMDOKXnkgZFJwScDBoAaw6g80zaB2qQg9zmm4HHGakBhHp0p6LsAPZelKBkjHFE3ypgHB60AVCoaRmPBPJxUbqBkdRU+QBgjNRuM5JGDUtgVypycU5QNvByB1pwUgg4z9alVODjpRoO5AQMgdCaekRYkAcjt607y9xyTnB4qaJTknAB9fWkJ6EiRHgfyqzEgXJxmo4gcn06/jVlFGOTg00QLGuee+abeDAhJ5AcA5qWA55z19adeRloVAGRvXNUBeiUeUB1BFYcJzqMsiDdg4I64FdDAoKEBcEjAFYOmACa9BGckqp9DkVDdkCMW+sZrnUJwiHaAFTnAY+tUpGOjO8c8PmSjAIIzjPf8AWu0KoYUgdCzBtwIHT8aglsklErOgJ7SE5/DFefJXdzZXRzE2m3N9BEj6hbmIfvFVuCPY1Wt2BJOMEHBxV2/0h23XCxlwf4QwBA+lVli8sgZwfQe/rTgtSkWUftjmrETZcEjB/lVNScEnr2qzbEnGetdaYM1oRnBAJ7VZVwpGenQVBbglRk4NSyg4BHUGtkSWEuCsoHAXvnvV+CdJJNinLA4I9KzIULKAeo71es0USkKAZCOAKZEti+itI4Rc5Pcdq2IFSxjaPIAALZ9Tiq1lALFXLEO7DLHPT2rN1PUi6lFJA6DHagx3YanqhZiiNkYGBjgevNYEkpkkdEGSflJ9qdcTkAjJOeCo9amtbX5lc5BHIIPSg0S5SWxtgqAkZz61qwRAMh6bf1qKCP5gCMA96uxIOhGDRsQ3cdGnTAx7elWF468imqoAHGKkHAyeR0qiCRccVIFHYc0wHGASAelP54GMmpAcoPGTUikY696j7YBxUkf3eTzQANnOQQR6etMOcE449KcwJyASPp2pDn1z/SgDmvHJMWiPKArbWDY6Edf6V539ognYur5GM5x0r0bx4pk8LXuFyU2tk9+a8wS1lnjDBBGSAflPWuPEHRS1RfXXbaNAm9hjjletPe9Tyg6OGVuc4xWYbIyZVhkHrg9K0dO0ZVgaN13q3JDdxXErvQ1aRJZOjFna5IRRnavIxUsjWlyjgMHhPUjAyaR/DtqUxGWRh90A4H0xWRNot3G7lA5Qn1IqveQrIsy2tmkZaISAkcbsAH8qoCBfNfyLSF5SM9ApbHTmr9tolxdREowA9XJGDUc2iXdtGcupc9HJ6fhWbTBb2MC7ZLiUE2whkAO9FJIB9aqNp9pOFeQ75ycIAw+X6itQGe3uyJXEgxjIGP8A9dV5Hht53muLZZZBgggYxWNzSxRis5NPvnljkJBI+UHr61e1rWZIfLuTalDGRu2gkt+HpWRdeIPPuZHTbAM/eJ6H6UlzcaiY457m2XUbRT8lxBJnAPqO9F9S4pI9k8H61pGu6WAJYzLtDALkMPX8a17VIJXx58hCk4DEkAfSvP8AwZrFjZulzBZKk+3BUjGT6kCuxh8aB5gXsI4yCASzYFdcJxejMJJ30Nie1hkhcAhCo3ByTXHTrFdO5jARw2CTzj1NdNd+Ibi9QotkqIRglWBzXOC2EDuCMEnnjrTk09ggmtxgbyQqgZOOCO9KdRmmUROQ6ZyAwGR+PWmX0E5iVrcq0i84PQVREhS4L6kp09SPlIOQx9jWTdi9C06TZDKoaPPLA9PwqleWsk6oY4SzgnIXv75po1qeIusEe9SeGbnjPBq1BezO4cKYZCMnCkDPtSTCxi31g8qxht0EsZ5B6EelP02witywllCKDxu7flWjLC9xMWeVl3HDNkZ+uK5m+1G5sL0IBmPOAzDP6VjKyd7FLU1rxvs0kbI6PE5wJEOcfX0qPWLz7DIoE63CMuc5yR+XvUGq3xWa2SAiW2cEsNuCGAz+NNdYpIiroAWG4tjk1Ll2KSM1tXjdzICA/Xk4NRSapCGE72xkZupVuoqSO2tVmdiiyMxxsDcgVYvdDiEavAhEiqCVXoQfbtWWr2K0RQbVxc/IwxD0VX7e1TrcQadA8kT7LxeYyoBGcdDnpwetSQaVAzIz2xByCTgE/nWprq6ZLaqlrbSRPGPlyOvrn/GtIrS5LavYwrTxPNcrh4mE7jDMMD9K6HRNJ0+TT2vNTdlbJAAGCR9K5m1tpvOUwiMO3y5YdPx7Vd1ax1KK2iE7+WQflw4PHfgU4Sa3FKKZbuVtprw2ljO5tHGeRgj2IPWsS6tV0m5eKSMqWJC7RjI9T6fSppZp75U88EKAFDgAfqKksLiayaTziLtcYTfxj0oclISjYp/ZzGAwQiI9z2NSSWMsDqJiiqy7x8+eKtTXtzcK+9FI7Y4yKzb1DAsRkfzS/K7Tkj2x2rOVugblt2tzCEUfP0JJ60xo7nyEJhVoTnaxHp6H86itvEFpZII7jSpJW7y+WTj8O1Vo9fa2nJNpObB23BJQQo9SKlWK1J4Lc2pJZJFDHgnJHNP2xufJLhieQD1J9K37i4e70lJ7UKts3OxmyQK5W2uEN7FJkOoYjHr/AIUNJbAWreXyLsIztA5IBdBggeuO9SX2qx2d0q3KDVbdx8rxrhhj+9VlmtDqDzXMBnBACiN8YPr71LJdGVF2BML8oGAOnY1JBmNeReUZLJ1QE4CyHGD6GpT9vVC9xHBJFjkopwPfPrWpa6PPq7F2to0UDG2PuB65qu975Ky2UZKoPlZWHQg9KaHcZbNEtu5ZwJOoXGc0+1cTwSl02kfd96b9kiYh2baw547Gni6MBEixlwp3cDIJ/rTsIiK/aF8sqrAcjjkVctLe4tgSLZwv94oCPrVe5vI9VZXjtRaT55K5G7HtUseo6naEFrk7APusucj0qkgL6wpPbO4AWQHaWHUisZwfNYhiGHBPetxLW9OZ4oPkcFsk4BrMm+e4DgADGGA7N35702gG65fzi0iMZWYIoBCjDD6+tV7XVmuwBhlI/ugkA+mTW7Z3MIsjG9pFIQf9awwx/KqkbrbSLcpGsZDYVTyOKpK4rsqCOZWBiIiJOSWHrTpYZ0V5WYSKgySDnFb0/ic6lbtBPaIhIKiSNcY+vpVa0iggR1lhMqgEb1Yjg9qfKujHcwFv43wrKHGOjCo3s9OuGDXMTB+zR/8A16nnt7czu0EflKT0Y5JP1qtLFIpK4wOtZtMB9ukKSBYnIj+6Mnn25rbgsw6gb8segJ7fWubawuZGAiCE+5Ipo069DFHYmTriOQtUK6KZt6hpyRqQBg45BPU1mMFCjByRVZ9WubNdku6SMYAGCSDThqEE5DCN4nPBBGAfep6gtBzSMQcEjjsetaemmBmRbhyqEbiQMkCshnVWBU5FW4JmWMEkE9sUIb1NTVfLVSLDdcrjgEbSD+NZllqMFqDHfwvDKSQMEEA1p2kVrqFuVkna2k6Z9ayby3ihYoCZSOrE5JNW11QFi5mTyy8SrnOQfUehFU21FoomDIJBnOcdPapIZBLCONpH8LcUrRxSkqY8Hv7/AIVGoLQgFyzqGRA8Z6tn7tWDCkkAkUkEHBU+v1pgs1tgUGUTO4ADrT5YozABuIkJ4GeKdmGhVtGkidiWSZMkhWByPxqY3DvIMrsJ/hU5AqK2hdVOEZxnkKKJrQTIwZWUjncDjH1oVwNmxdmhdzLAoHy7ZTjd9KkWe2yFiUGdSMgNlW/GsGOFlQo67wBjJ5x71NYWEs7lYNxK88dq0TZPKbNzdecgSUqiqeMAcVnXKO2GQh1J64xmpDElpKTdQtJJ2G7GD/Wobi9ZRsQExHkELkH8abYJdiNpZIwwEZB7ZNQC4kLAMjA+wzVq3DNtMhAUnrmtaSzmv4UjhuEdB03HBH40myjMjil8oS+WDGTgMRkHHtU+8hd2Nh9MYpbHWxoNxLb3U0ZjUHarLkA/h/Oob27jvy0guFX+Laucj8PSpuCuK1w8zbTyQMZIp5DRqHI3JnBGagilcRcSsCTyuODTpJ5InHmwMqgbjk5DD2pXKEN+4ZVCEIScegqaSZ5MAoGHtxUd1fwXMQECEKf7wwQfaq8X2iMDaVB6AMetICUwbAWCnA655xVmzvEkjMZjLYyBgVRkF28pWRI1QdWjYnNEXnW0u+Oby1HOFGSaFoBbnmQOEKkORnn0qMRgsDwB2qs9w7z+Y4IB4JHp9KvNGVjIUEjHB6E0LUkt6ZeDToWEbRxFs7hIMgjvTLy7t7kBlURHuWPWs7I8sl0IGerUIyScK4U4J5xT1FYnKx8DgntUH2NEbJXJznBqvOzQj5SST3B6UQ3MzKBlpBnnPakSTPFAwIMKq5HUcVU8lUYlVBPT61bYjAz1qJ4jMCEcI3uKTLLtlJJkbymcYwOcVNLaiTJDE57AVmW1rLGwBnUuejDgD65q2txPGAMhgOpB60wBrcpkAZPcVGGwTnHtinzZnHzEg+3FV9jJ1yR0pXAsBwMDORUcoDEEYJNQmF2AAJHvSNbTopxz/tdaLgTiMkDKgkHIOOlG8rgAEn0FQ/6XGqkyh064FTC8Jjxsw3XpzTDQkSRuoOD71qWWJMDzAGxnBOKxVugFJJwB1yMVNHIrgHggjr60JisdALIykBLqEMeoZu316VDL4emOcPG4PXawNZMaJCrBBgE55phLg8SOhPoTVcy6oVizNoMkAI8ogHk8dazJUVWIAwRWlHfXfCmdinQj1FRyWwck5zn36VDa6FIpJBwCrtGf9gkVqadq9zpZV1uZGCnJyckioVgAwMZFIyoMg9e9EZuOqYmrntPg7xpDrlvEXuYzLjAXOGGPWutnZ2+aOcg4yVDg5r5us2W3lV4iUYnqpxXpnhe4+3IgR5Q4ON4bIJ9K9ehiOZWZyShynoltIZ4iTED9Rya57xnokOp2QMYMT8tkc5IrUtrfUSpCSgpjrjB/Gp0t55wYpQzAggAiuzmTJPANRtntbt4JDl1JyQeDzVVwecHAxXqHiH4UXd7NJPDKkTkltueteda1oF7okhjnxnO0EA4NedWpu90jSErOxlsCAepJPpTkX5hkY465pArq2GHPfFSFC2SDn2rhOi6HpKMkEjPbNTRxxynBIBPA46mqy6dPcHK5UjkZ71MmlXyYYruTuOlUr9hFw6IrLvSZAccqQcisy5s5VBIAIHvirrefEgUhiBx0qs1wCSG3D6jpVWQFFYWZgAAPUNV37B5aiTJcEcLg1EzBcleT7d6sw6tPGojEjBT1XPBosirsxLixTzGLhmGe/GKkhVFTCDZ2yBitVpobonzDhj2HeoGiiiDKigLnjnOKLCuzOa2YvuBIOc+1Dy3AADDIzgHNW2ZQRmmoykgg5HoR1qQuUZTtBZsgCmQ3u5sBcAd85zWuFRlJKgkHow61XmSJnyIIkYDG5ARSauFyLeGxng0q5yck47DNO+zh8AcH+dL9gkbkgke3rTWg7kseeCOQOtP4bODg1SexuIkZ1lJwfu9CP8RUCT3kbgO6uueQRg0CsbMIAJznBq9F9iVcysVOenGCKwxqDjOUXHqOtVzqMnOVYH0NUpWBq52trHpc7Bn8onGPmYcfnWRrd/pFg2Ht96k4DRnn9K56S4N1gGJ2B4yRjHvmoJbZ5cKdzjr1puYkki5/aemTZ8gXgfoN5JApGdHwSM/Wq0No+7kEHpz2pJ7O5jIIl3exGOPwpcxehMQEwVGVP6GlA35x1qmjSQ4DDJzmr9vOjAgKAeucVFwIlQq4GMOatRAjgk4zzg1etvKmIjCjLdPc1LJpTxZZYnQDrkHBPrVJXIM+WLehBBIHOAKqvbSfwAZ64rV2lAQTg57VExIYkgEdT6mkVYrWquoIYA561K2nh8kHAPSpFYMxwMCp0JAyBkCmtQsU1sii4B4pwgKdEwfXuKvKSDnAIPYjpTSGOSRxng+tOwyoI22nIxUD2yNksmSeCfar5DHOBkehqJsjgqQfpUgZ4sI2JKkr9DSvpxUA5J7jBq45U5JXH0oWMEAjI+pzQOxmmMgnOQPSniDcAQ5H9avtbx5BJ59aRliXOG9gMdaBFM2iNkkZHUmhowMAHipXjdmwgz74p8dtI3UcCgCm++PBVC/qAcUeYxAO3B7gdq1EtCAMqW+gqQacJQTgg56YIq0h3MWWUSkIZQT/AHCKSLQo7hwVYRE87gcVtnSQRkFd3YNVG7spWUIAAB74quUfNJbMzrnSrvT2VkvWYZ4VWBp8CvLnzHMjjk5HSrFvpO7AkYgYOCSSQKv29hHasJELM4yCCetCRLlfczSijAAIGOhGKjmtYZkw6AsehJ6VcvrpAVDRMj+g5/lVFDJcF1iRmYc4YGnaxKK6WECYV1D88gHgikfSomcMq7QOhB5AqwllKZUNwkkag5+XPNaQhtycxvu+vGKCjOitzbLgM7D3Oaka5aLGQxHsK0XjESnIycZC55qk8iMQrAAntSuQQw6mrsVIwc4IPBFSuzEb06Y4aoZLYNgnkdqiWyLuQCVXr8pNVcdhWubmQgG5LFT/AAnGKRLjUmYgXIK+ko/lVqDThEMqME8k9zVhYgvykilzCK0U12P9dBE4HQRHBNX4ruMYURvGcZO4YAP1qq6lGOBkVNHcGPnYGPq3OKancdjSgJbBByD60rwq4J3DNVIbkkgAf/WqZ8gByOT0wetNNCBGeIghNwBp7yCSYuqbSR+FIsoPBODUc0xjDAAlCOSKLgWfNMYBBIPtTGvCc+Y5+p5xVCO6mm2gEBRwcjrVjyzgtjIouGhcVEliDBgQeBjrULxBDgEn+tQq5RgQMDpinhhzzk/yoAa6E5ABz61XNu4YEAkZ/KrLOccU03LrgEZFDsWTWCW7ybJ5PKYnjIyCP6UmpWa20YMDiQlscHOBUUdzHJ8jKCO5fnNI0sUXACge3FFydSvtPOeSKntpxGwBBweDjtQrxP8AxADPrR5IVyVOQ3Yc0FF11ikjLLOCem3GKoPIA5AIYVKzAAArn0FV3EQfIGzPX3oARoFlyCMg+2aiXTooCSgCE91GM1fgv7SMEO+R0yBgg1FcXcDEhGz3HGKkNTThsLa3jL3MrgAZCxEZP51my3lhFN+7tmlJ6LMc5/KnvKk2BIGI7YOOaizBCvERkfsSeBWmhAnnKxJMSICc4UcCpYv32PLTPptFVS6YHIJxyPSopbmYRlEnaCMjnYccfWpuBsS6Rem0a5YRrGBkK0mGIHt/9es+zie727AoJ7MQKyNqPkPNcTMP78hIA+lTCB3Qku0YH3dpwaVwN2HRZZTIJHgjKnli2ABTJ7DSbaImbU1mk/54xDBH45rEtNEjv5S9zcFSoyGkYkkemKh+xQpI5KKHBIDKeAM8GmBoyNAin7NEyqf77ZJ96giWYsAmFJPVhnioRK0JClw4PUgdKka6MRUIwZiAQAM5/Cs2hWNaeOGKEPLdtJNj7qAACsZsySEE7hnjcelTTW1zdqZZrSaJQM+ZJhRj6ZyajgSFMZXcRyCx6UgRLJp0borTXBD9fLjJ4+pqWzScyLFCqhepZjjFQ3OqnkJAt06jACggD8RRFrFy8YRrYoRnEcYzkfWgepfvpJINoEsEj9Dt5Aqk125yG1OWInqLcAfyqzDBc3IDRaNcSKR1I4J780XVlPaKDJaC2BHA3ZoAjtmKsWF3OVPVTgZ9zV9bv5CiAuRyQB0rLg3yuQFJI6gCr9ras8wjliZQOShJGR68U7gDalHkAg5HGAKSS6ursGK2tBGc/fZucetbF1qSRQi1gtIyAoU4QEn/AIF1zWay7Y1NwWtgwwAc9KoESRyWEEZjuQZJR0ERyT9TTYEkwxhiBXOQCQMVWaPTUVtk7mRuOMjP4VWFlEshbfKE7bnPJpN2HY1GW4fAJBU9ef6VG9usTAhskngE0+2AVCBwAM9c5qC41OC2UGWQKM4PPJqRF1LQzgBpGbsAelWZdKgjUAXcYk6lTnp6Vj2/jDSoiElufJA6fKTn8qmvvE+n3lg8NldwyuepCkMB9TRd30C3mOuoVSQKhALcDBzmhbG4ccQykdMqvFY+lM9m7sqMxBzkjJ/OukPiK/mg8oSFIyMYzk1Skx2M8wguYyjORwe1QzWiRqQcxtnt1PtWhb2sk5JDgPjPzMBmonjeOYqcDnkg5zVp2EQJIkXOCqgfdParMWpG4HlpErA85AyT+JqKW3MuQASfamw6Jc3L7IiIV6szHGfxNF2BPb6jNZuTAkSSZIJIBYVBdXU87l7h97H+LGM0i6S1o7ISplPJKNkH8afHp9zcSkRqbiQDoT0FF2tx2GW4LPhcg96lLorZYjOfWtC20iKC3M13dQxbese7kn0xTJo3uYyLa0jdQM5U9fxrPm6FcpXW+togEMchkPOVJwKsxavMu0wsEUcZIyRVGGzneVVMSoGOAWbgH3rRutOS0Cg3ME0jEKEhJJJNXFt7E2RXubszEmV2cnnJpqTxRgGSRUGMkk9BTL2I2jhHwH9jnFUpEVjuYAg9c0O4jRS+sHQOLjIbgDB5+lTyW5+zeeJohGeiMwDH8Kq6X4Pn1pg0M/kRDncwAz9KLzSYvDV8gSeOeUgkyE7iDQmK5Nb6imlhybRZ3PQSjIH0BqGXUzPIXaIQA/wqc/8A6qJ7p9SYGRjK4GATzUlobm0mXyoVRzwGmGAB+NFxktn5czgu5CgZ54H61HclgHVSFIPDY6VbZ3tbnzysV3IBuYvyoP0FMWSTWJme4McKYwAF2g1aAoETkAby5PViOBTXzEcPdAt/dANad3EkECJEcgHnmqQgSQMTgHscZ5qbgQRTgHIYs2emMVq2kct2CElEakY5BJPtVSOIJgA5I7VPIXjjBDtGOwBxk1SB6lk6POFLSlEUdyw5FV5XtbdDHBGHkzkuo71FA9zduIll2jk7pDkD86tG3jhQCW5EjDsi9T9aW+wFeLz7gEgKgHJLsFx+dKUtfMUSz7h3CDv6VL5tsjFYrXzW4O5yCB+FKmGcPJhRnJ2jFC0AtodLgUO8UhUc7WXG4UkmspcqVttOSK37HGD+tQ3M6SMuMsAMDcc4FVriViQByCM8U7k2uWl1GVCAgUk/3hnAqKV5ZHLl1QZznFQqGADEHFWILsI+4xq3+/8A4Uk+5RASrYLEgHvjrTzaysFMEZkBPJzjAqe5uba4yzROZQPl2jCiqqK5Cbnz3wvAFVZCuTSW8UcJE0jPMORFGM5PpmoY7Wa8DOkAhRRk+a4Un8KklduSDhR3Haq0oaXG2Rjzk7TQJBDcRIASCDjgHrmpDO0+AiFgTj5R0pLdFjkErgOw7MOKvHUwygBFQ46qMUFFU2TohdvkHXceMVFuQgAwG5fqGLdKdKJ7kkjlRyNx4FQHK8459jU3sJalqJJiQwQAjoD0FJLrVzp+5ECS55KnOBWYzvESxLPz2JpUnadSotWDA8vIcA1HMMDrjzykTWrHtwRgVKgNxIoVcAnAB70m+WRQjxIoXoVHSnQplwHJIHbOKSYGq6w2qoH1CKU4wIo1PHtVsakDECXWJVGAuME1lrEFAcRhQDnOKi+1wyTO0s6RuOCznHHoKvmFY04tbbBFvER/eMo6j2rMvLtLhwYkET5+Zs53f4CnMRNkRyeaCOo7in28SW+d8IdscbwePeldsLWKbROcsSxJ/hJ4pj3EMCgiyWRgOS7Z5rQWMGQEwGVD/CcgGm3Vl85R0WBsfcB6UalXM3JcEoqws3J8uoltYw4JwG65x1q6bHyGG91B64zmpQ8axkkZIwAKVu4imLaa5dYYiSx6UxtEaxuN0qhpccknOPwrRVA2CAQfY4qSGMB8v8yjsadgKIUnpGxUjgjoKqSwzXDkCPCL/EfWtq+vVMioSqIOiD0pggeZAUUsD0AppAVdHiitGEssYnnB4LDgD0ArfXxBcOmxnWNT/CigDH5VhSxTHCAKhzyzdqcYzDkGUSMOuM4q1KxL1LEkbyOWWdJST0ZgMUXlmILNSs6PMTgRoc4/GqcsZOCwx3BpqW11OwCEBM8jHJ/GnztisXUsWEYBu4I26nzWqCZ0gJiFzFOWGT5ROB+JpEit4HJmhWSTP8RJxirQ1aKPAitEQdNx7fhT5hblEEQkJFEzse3IA/GlFpPL80sSREHjLZ4/pV2TUoipUKAW7g0sMbz/ADLGXUck46UrisQrY3Uqkxws6AcFRnNUoZGjnCOGtxnDMDkirN3b6reSlnnkjhU/KigAACoXtblziRJZXYY8wKOaoDXie1aIgSlyeAz8/wD6q5nWbqP7WYImdiBgsVO0fjWkNGcDMqtFkZAbOT+FRvbIqEBSSe1S7tFXM9GgtrZ38zzXbptB4NS/bopYxHb28lwxxueXCgH2oElxbgp5CFAeAp5PsaVtScqVGnC2P94vnPvULQqxctNFsPmfUJ40cjCgy4ANZGrywaZOFt7SXVGbhfs/3R7k0htIrwlpoNygggkZzWvDb/ZrdQkTRexGAQfemkSUtKt59VcRKWtiesZOAPbNbD+DUYBpWSQjjCsTz9ajjt45dxDmA47DOT9ahm/duQk87HGCQ2MU0gHS6LbWMyB7aJTjA3nPXufWo5dPtVXCODjkuCQCfpVWKxL3JLSSbDyWZiSPwNXU0+0HMl9O2TjaEAAH1zTRN7mTItzLIALlEhzghVO4j61P/ZxaN3QSMR/Fmrk2i6SMPNcyRkcLhuoqMWNoMm31Cdh2UDA/OrTB6lVZXhADMADxlj1qzPJO8CCOSAoo6SA5J/DrVWXSjKGxL5jk5DyjOPwFNi8N4ljnnu2lYdIwcAfhVXYrFy2ZwpDFRjnC9KnViAcEFvrTDZggEsQVOQQcVKkUcaAKOepPqaaYmhjMVYknII/L2qNriUjEcZBzjcxwKtPbNIpCkKT0J7UsWkzyfIJdxH8Sjr74qrhYrx209xIFUo7gZIGRg1ozJIsRLkq+OQOlPgtba3JF3dNbjuqgEsPxqULZXz+VaSkqw+855P4Ug2MkyhVDA4GKh88SkqDg9c5q/r+kJo9uJHufMJIBABAAPb3Nc9FdJHONyOyNyNo6Um7CVzVQSIwaMHdjg0st1dgHfKAOg4BxTRdxNhUYk9MDn+VSeWjISSwH+0pH86aYEi6g/kpB50pQ8sikAH9KRJY4sEAFR0UnpWZcxKXJSUsF6gDGalgi2gFlyD0FAal97zexJAB9F6VXMrxozvGSM5yOasR7kx8yoo5wRnPtSvdCQlWUBB1wO9AENvO0mONinkFzinTzpsOyZZZOuxDyKoyO7SlCmVJwOe1KmyNiRhTnqKBXFee6SIkWhD9Q0jYBH0pUkLqCwAY8nFIZxI5TOT71KwCYJIBxxinoK5GsBdisURLMeijk0/7O6naRgjgg9jTlmMZDocMBwR2qHc7Ou5yQTzx1Hei1x3Zfg1FtNhkKOEJ6kgHj69qjtNPudXPnLIsEB5M0zYBHsafeaZps1qrruKk/6uRjkn8KznnldRbxxskKDAz0P4UWGTSW5DkLKXIJGVOQagd3Em9SQy9BU0QaEDIwfeo7hnYjaFB9TScAFfWNQMQR7tkgPAiUYqaC/uI4wUmkA+gB+nTNVBPJEQQqGQDgsM4qCS5vZJCWlAfGDgDpSsWaU2s6qYmjc/usZK7cnHY1QgUtbtGXZFLFjg4yTUbw3QiVs+Yc55bBP1/wqfTNktwEnyoHXaN2aloCO3trZGEJldQx5PUj6VI0MCyOIY1KA8MR82Pc1o3l7ZQWxthOtsmfvyKN30zWbYWVlBNJcGd7pDzGR90HufrSY9yO6v7iMEO6ruABwoUEDpx2qTT9QlmkcRuFfGPMz8v0zVuA2E95G89wxgjJMgC9vT8a0Na8SaVd+UumWEZCDaVZMIR7461mOxg3+2J0Z7+JAeiKwJNRppGnXsYcztO+M7dwIB+g6VqS6fpV7EBci3VGOWCgA59u+KqSW+gaahaKcIijdtQ4JIqmrBYbZ20UUoijijVGwrMVyQPXPrWxa2t2DLFaW7ogHzSNgEg9D+IrDtruC6fdbs0UZH8Q5xVn+0ntlYCNp1B4UHBI9cnpUjRZRLC1gnlmjknvSSokZuFHYAevFPS9ij01GimmguUBYMGIzVddRBIa3sQr4JJc5x9eKivL6OWBYorSWe+J5IUhSO4A700OxzF5ML5w104ldiGd2Y5J9BW/p94+lFJYowhUHagTdn3x61Is1sGRJNKltLjocDqfx960Lu2eO3EUaBLmRfvlwCB7UgSEXUtYe3kmtrZVgmBMjsg3k98Z6Gs15dSvZBElpJcMw5CnDAetSJBfI6yC6neT7u4nIHtV+DUdVBzatmWMbWdY+T681a8ybdiJ7waRHFbwaVFDP0kmY7nJ9OelOlQ3McjCFkk252E5IPYE0ySyux/pUozNI2G4yQfWtW20GKCAkXbMHxmSV8EH2HtSuPlMbT7i0s7fyr2KSa4JwDH2NJe6mDEHRQkGdoXGWB960ZPD1s0olNzcXjEgOqqBkeme31qhqps4S8NratbIRguzZAPpzQncdkSaP5OobxPdCyiOFWRoi+49wBQbBRfzoZWdIztEhGAfcelZTa0kaRwsWCIMKBwBWjYzvexGOBMgjI7ZovoKyKrGwtYlMyEThji4nbt346AU+21qIO629wsqg4JjOQRUjwCVClzFlR/C4AzVVdERI3+zpHFG3LEEDAppsRqW+qWzl3nRpSo+6z4LH0HpUTPE+HRAjtyQBnHtUU+j29jZJcqZC7tsVpDnPrVi0ng02cFyL0lcbF4w3Yf/AF6CrBDqcFrgvB5pHqCTUk+tQGNJ5bRWTny1kY/KPYVZtbdbmU3EsSQnBIiByB+NUYYkjuybnEkPJKquTntzU8wyFdYS4yQ5BHzYUdKmttaFx5gSwnuyCFMrONg9uetZOu67au6WlpZSwzFuQeWb247Vae6S2jiSeyuLVRyAHx5hxzxRcmxbdbs82em28E5yVMhGQfbHFZFhok15qEouruO2mXBkklJOM9wPwq5FrgZ3FtbSxso5DHJ/+tUUj3NuyST2LIJOVL4w34daVrk2Lt9pun7UikvGuyoONijB9yxqnceGbZ7NJy0KIegI7+pqWO6cwgGzJSTJ2ovTPv2qaGYLGqG2aKJecMcjj2pcqYbEMGjWEJiMdt5ki8sz4Kn6Ctlb5NKQGGyhnmYcA8bPce9MEhuJVEUAKkcspwG9z6VLYyhbuYTqqKmCpPOT9a0jG2wmzOt7NZNzyktIzFgpbAGf6VM1gNNiM8Um+djuxEMfrV4CW33O1tsgJ+WZ14fOePp1p+yC0hNxfXMcMTjCrEcsD7gdKvlQXMuwLBHaSIh2OfnXpSzliSY+GPHBximprqGR0KiQAf6xhwB602K7guARCTI/OdoJqbALb6c8u9ZPnmkBCkNnB9T61FPZpawlGvUnuccoikbfxrS09kjn+0PE8oRTgIcYODj9apHDQPIQA+4ZUHOCf54qeUm5S3vqCIjolsIsnJ5Z/wAO2afBbTmeLykQtncPMPynHr/hVl7F1Id5wHPbH9akiQLEA0oZ2OTjsKLMdyL7e8t0xa2gjaDjcp4c+vHSmHde3AdApK/MVjOSAOprRtdOjvJ2RGWCIDcWIzj8KRQbVZk3qUIKq0YAyPeolC6GS+GJprm8i061kKpOSxI5A6816Bp3hsIJQhAkA2l/Q+tcH8P3EHjCB7ggJIpRWIxg89K9K8T6W62wMMrxBWJYg4z78V+RcRYWKquaie1hajS5bnFeLHa3kMUhyYwwJB4YnGK801FyZXOMjJ6V2niu6DxQxI3nCMszzcjJ9vUVwN/dJGgMrAlmwCe5PavzSpD2ktD7DCe6jq/hpaQT29xLcyiOGNwwyeSfT6VteLfiNBpttJbaYgDqOZSOc/hXl51gafEsbTpbRO3G5ioJ+neo7rxTZWsH+gR/2jfu20lV3Knucda9nB4KtNclKF2Y4j2anzzehFqmpSkTO7k3D/MzMOSD1+lY0jvNGXd1SIgYJOMVm6t/wleoSyNp2hXm2RirTzAAknuA2OD7dKzLr4U+P7vb9ttmtopBkb5VAx9Ac1+g4HIa3IvaaHnVM0pU1aCuN8R+O9L8OxuSpvbjBCohwCfc15L4w+KfiXXIZYomXTrIrwtqwBC+hP8AUc17DYfs2tNavd6n4jiikIO22hBYg++evHpUMn7NWj30+nRHV5BauxN3LjbtUYwF9z6+1fXYTKKNDWSuzwsRmdWq7LRHyx4b8Ky+J9clMqNJZxHe0rHIJ9Dnkmu9bw0FdcMmANoUEcD6V9MaP8JPCXh+4eKy0p9QtAQC90xJf3x3/GtrUtO8FWGh6jJP4ct7BolJaZMbiQOADjg/Svd5YKNkeZ7Zt3Z8z29kPBnhq71EhRqV+DDagjlI+7Aep9a8xuGfzCWJeRsnLdzXvHiX4daz4h0Aa/CkVraqp+y2twSCsI6EE8sSc9e1eGXMJumc27rOVyGVCDsPfNQ1Y2jPmM4kDZvOAckhe5prxRMxYLknq39KV0cNgrkY4HvUbllwBgNjNTchjJWMaFUOTnOSKgRiGKbQw+8CTyD6VZdQcnGQfakVFBOQB2+tFybFd5SWAYkrnnFOiuoluGhkBRB8yux6f40ydRyAMEnIFJLbRSMGcBiME5OQMdKLklie4jcuqDI6H3Fc7cxC2lckAKAWyDwKvXl9Fao5D5c8YHOBXNyNLeXolckxEECM9AfWhM56juRSSvqF2HKbpcYGRyB6e1bunWqIDhMueu45xVLT7dQrsx2yEkfUVfs76CIuJH2AA7RjJJ9Pxq0zCzNSC+ezidQELhsjcMkZ/Wqt18Tr3TPMSCZQrgq2QMkDrya5qVru8uJ5MCJMHaCckegrNvNLByXG5mGCSOnv7VcW2CgN1Dx4l7KTDZKxBJLcgg1z9zrN+C8puGiJPG3nHtW22lMtuCUAJ4yo7VVOgs6u5LBRk9Bj6nNbxtexaVjnp7+6MRV3yhGST3rPlMk+5sMccnFaE8DXE5RADGp2n3P0p0sX2eIxJCwYghyepPtXZGyRVjLLFBgjHpk1u6MDqNg6sgJgYAMT1B9KpRaRJMAzjykzglugrsfDV5p+iqYYoEnyCWlcHJOOw9M9KiclYmTH+GfFp0hnS7Rp1Q4G1sEiuzsvGWkahlURreRhkKSCM+hPavNokFxNNKsQJZzu96xtQY6feOiFgOvXiuVLmLjI9huZ43JIcOMEgqehrJkvJILdHV2BZmUrn071wVvr8QgAWaUSjBAJyCR1FTDxhOdwlXchB2xgdCe9Uqdja52Q8ZywsYHcuc9SMkj2BrLuvErPIHlwePlAHUetc1NqIuWybaVSSFDICRu71GZJQAGQhh3YYBp+zRDfY6X+2HeABpFcE5OT0H0rntYLyM80Q2FDxj0NUZby4gwqkAsdvAHOT71v3unSWsCEMrsqBpNpyBnpmqjFRM3K5lRzC+tiDtL/AHSp61RksmEgUqSg6nHWnGN7KVyBnJ3EelbVnGupoDGNsh+Ujr+lbp2J2M6zkAvETABK7RuHBq7KoKsrDI6nHY1VitWi1gRE4ZATlhgkfStCVFjVyAVz1XOc16+FlzbnbSfMig2QQCcD3H61WkfCHJwAe3Y+tWZmwGI5IOB7VVdACwJ4JySD1r0banQlchY8gE5GOcHk1b0fTZdUvYYQhdCwJwegFRW9m1zOqRDfnsOSDXqXgjwqtvhzGslyAWG4cLxWlOLbNIQcncoazeIzhGKMVACkLwABgcdjXPzzAl8jBx1q3rBeC4mhkJDK5JGMZ5rCmlkkYomSGO0AEZJNdtlaxs1bQ0NM02S/nVBFuTG5jj9Sa7bwp4cl12+DuwgsYhhmAyHYH7o9OnJqfwj4b+z6aHnAjebbnJwAK9I8PWO+JYFxHbqSzLwAwAPPpn0rojSe7OinT5tWaCwx21iqxIIoCCqoBgHjHFZNl4T06PUDcoHimPJYHOSa0Lk/aJAU4jXIA9BT7RW3YB6HnjrVpO9jvjE6HwBpel6Brb3TTSStjcquAcsetes6bd21+zNBMjuScxg4Irxi0UlwQpJwVHHTNbVlG8TqQzZBzgDGPxp1cEsQrtg6Kme1Wi7cEjHatq2jAAIOPb1ryTStd1C0wBcvIoOQj4IFdnpnjZ2iUXMCgn5vNQ4/AiuCeVVI6w1OSrhZpe6dsCyEEHgVoJMylShGCAeDXOaXrVrqMqIk4Unu7YH6100FpIsYBCEDoVYEEdsHvXm1cNUpO0onnunKHxI2LKZXABdQ3ox61qwqGwQQcdMdqwbaxmeVcoEQEb3JGQM9veuijUZ4AAJ7CuXVGE12LUI4x3qynUc1BGAcYGKsx/TNJ6mDJ0zgE9alQk4J4qJR04zUygcAVAmSjABJ5FSLyMnrTADgc45qQYzjqaTVyR6cYAGBT+n0powMDvmn4OeuahkscDkA4xSnGQAM4P5UzaQcgnPQe1SccjrSELyzYIzTtuAB0Apq4PI4NSZwAMcUAHTAzg0bTyAcGjAJB9KUKc5PXvQAuDnOeKevTBAz1pADxnn1p2cYxQAo4zxmlzz0puD0704dCcZoAQdTnoKgvL6KxRXlOFY4FTSqzRsE4cg45xz2qlbmTU7Z1vLZY2VsAA5BI71D0AsTxrcJEwleIZDErxken0NRxWsP2t7i0hUiUEtIp6E56H1q47gMBjBxjH6VVeCKKZJHkkiiAKiOMcE9jQAyeD7VYCJJGSQcGTueasQx+TaxoX3eWu0kjr70qK6uQQpj6hu5P0qVlDDGAQaAIZIhJtPPynPBxUhAx79/elVQigAY54peecjA/nQAwqGUggEEYII60bQFwqgDoAOKXB6E5oI4xRcBmB60EdcdKdwMnpTSDkcZHelcBvbjpSEE5B4NP20oXdjIxmkAip0JGB0FQTksxO7gdKuqoCgk474qoQCTz3zzSeoLUrkZGM4FNbAOO1TlB2qNo95Azx1qWgI15OBx+FShOQR0PWnLHjAHH9ak2Dj1otYCMIcnipkTgDGKEXOBjn+VSqh3E9qAeo+OMLkgVIQCPelRQeTyPQU51HHGB6U0rkCw4XGealmUNA2SeORg9aiUFcDHFWF5VgRkc0bAy3EwChxwMDH5VkWMZWSdiMDedoB6+tacMgW3RyMqADtNU7ctaxyEhSGlZumcA9B9aUloJE5lkjbCMFJ4II61RlJdypYIOo29S3+FWY7Uthg4jTsZCf8AJqRtKcZlSSOZum1AQT+dcLu2bJmesR3ZJ2j1NV9Qto7i2dQ6iXqpHXNbQgIJjkIikxkCQ4yazm05EkZ3fLk5IHaktB6nMhGXKsCCDg571PY5acoRkcke/Wtq409ZwCpAJ4BNZYge1uASCByCfQ1vF3C/c1bc5wQeKs7A3PJPeqsAHHGR1zVtGOQoBLE4AxXSgERt7mJAS5HCj1rf06zGmwGSchpm4wB92orDT008GZgfPYZ+YZxTL27aRiQQcnJ5qjJvmEvb53yuQfcDFZE8g3Egkt357VJK4QHkk9OeajigLuSeD157Ck9RpWC1tyzAsO/etOKMEqFGRnnB6GmwxBQOOcdquQxADgY+lOL0sRJksSnABNWYlGBgcfSmRpyCM1OFGckYoMxyjHU5qQDPbIpoHQZxTwCSABk1SdgFXngnB9qeMjOeaaMDA7U4E9CKVwFGOMHHenAHuePam+ncU7nIAGRjn2pAKTkk9qD6ZxQcggAc4o4zigDC8ZJ5nhW/UD5lXhR35FeQ2bMluC+QD1z2r23WIzPplzEBncuOBXnUfh4wudsqygjgEZz9D3rmrx5kdFN2VjJjcxhWMTuDyCq5zWkZ5EtTIkTEjquOQO1atrZm3hVJY2kjAO0g4I9qi3GF3SKQEE8g859q5FBpXuaN3MSDxBtbbJb7JB0Byc/jVy38W3JcobJXPQEDtU0Uym+EU8QEBOCzDjmtubRBDGJY4klh7OrA4/DNJRa3Ym0ZDXzzkM0ZXdyRjAFQX7EQB+gIPWtNLWKZiCwBwfoDXKapeyrI8UhI29O4Iok7IcdTOuckuwweeMVk3s6GMhjl2BXk9DWiZoGRxLKYSThWAzk/WuZubUHzZ5pjA6HISQ43j1HqK5UrmvNZWMKLTJdduJoIHjR0yCJH2lh7E9a0PDOmpayEN5sGGKvGJCQ3qcdKx7lRqlyEtyAV+YODgA9xntWrZS3tlcxqLWKZkALIkuQR2IPc1djNM9BsdcsIna2U4ZTuDMAMD6962YNc07BxKCSeZXUjHtz2rzInUTO9y+nMkLOGCk5x9COtdA0N8bHzntiECkkbgTjsMVldpmmh3cOoQmNSkiEZyAG5x60681uE4clXcDnHavHYbiWCy+0F1RQwUkNyCelWkurtwwS7R2UbgCMZ9s1XtJBZHpf9qxTAgAsD1CnBFV5rUSRON7SR5+UOc4z6VwEd/KsQMqkN3CkkVp2mvPbRKAzlAeOScf8A1qFPm3Ja7HeW+kJHEjrMhPUgnGcVpL5VzEE2gnoMDGK4WDxXGxAKp7jNX/8AhJTEwKqCh53BulaqcUFmX9V0IyAmOYxvGeOcZ9qxJ9fttJcJe2jXAPBKjoauza2lwH+YiTHHofxrJuZBOwYn5h3YZzWcmr3RSj3LUHiLQ9QAEcxifPETRkkY96SbUIGdgUX5uj45P4VTNuLlSQo3A8kAD+VVp7SXghiAvUAckelZNvsUkkOexhWcSxEnBzkjGK0TPNMWErbwRgEDHFWLKzFxtTGFwOSOlSyWTQs8YXI+vamoaXBszRcXdtKi25UAkKdwyAPWpZLqdmLTOHbOMqMVPIhFuSgyTxkdRTZIjcRgqOQME9M07MNDOuWEeHEJKE5Ypg4Hris3UkFsqSxTtIjDJViSAfp2rasLuO0mlNyheNl2gAZx71D4iit77TEW3iMLkna4/kfSk43AqwMF08zIYZFPDFXyUPuKrS+WYQQcj1ByKr6VosEEbmV0BxyjEjf+VPvLJFYmCPyQf4QTtz64rLUgZMWOxiSEGQDnimpNHbuHYIXPQsOtWNKhuHDKHDFTypXOavx+H4tQd45EAlUbgG7nsKShJjvYzLq4nniIDCUMCCHGc5pi3AuokiuSSVGMAZx7Cn3Q8m9Fsqssi4BBHX0rqrXQtRSyEgtUEZXOWAJI9u9UoSfQOZI5+xtbTyJopXdB/wAswpxk+/tWZ9lC7hAoDAkc+v8AWtyyNhc3kltcgWrqxUoOPxyaujQbaJyI5wRnIZm6im4Nqwcxytvb3bSAOiEA8dQDWkujXbBS8AjU8gg/fP1roD4bWeIhLuMHqAeCKq38Wq6TaNDBqKsp/wCWTx5AHrmkoW3Ju3sc/dxXauyLdy2zR8YVsEj2NVYvNdtkhdn65IOfz7moZYJHmLyys0nQEnAz9K27DVI7Zka5iyQNu48gj3rKybKTFty0a5lHlkDIV+prWh8iNYppSY4mP+sUZH5VlXer211ORlViHQkZGfrTbvXLWZEiW2EEo5CqSVP17c1umok6ljxHMkd1BcWk6SIQPmhwfXqO3ao0VNUV0lna3JUkNnGTVbTbCK7SaUSRwBT9xRnP4Us9k8TKzocHkH1qW29SkLHFqmnJhLsTWWceWST/AFrQsrFtWYi2QI4AyN2Bn8apWt2bdGjeJpFycKCB/Om3F6heKVLSW1A6sTkH3BFK4NF+41ZtEBtp7SOcng4OCPxqvb6k6ZltkVAxyI5hvxUF21tczRyh2cqMgsMnJ6/UUsZBjYDBOO3aruHqTLeuWeWTYrn+FVwPypW1gDAdQAeBngD61RwxbaGyO4NEtsWwdgIx0PQ1N+w7ExvEuCQoAIPYYqeQCMqC4bI4wc/hVNpI40A8lI8D+Ek5qW0lgbIICE8kAU79xol3sGOzAbHGR0NQxwTNfB5HATILBBjP09KuNDCSCgDKRyM4waYyqV2EEBv4uf51QDdasPsl/FLbBnhyGZScnmnXb2eyNpITIWGWI4I9qbb7mcRbgR0BY8VJM4icwlYnJBB3YOPoaAMiaK2nfNtIAw58stzT1UJGXJwBwSaq3Ki3vAiJukYZDAZB9s10mnaVcSWgaW0JiI3B2Xg/Wly+QaGZCs0caXCxEoSQHAyMVNBapqDuxBiIBbK4OSOgxTWuRZO8KMRGSSUBIBz7dKn06SNckyiMkZwemaVuhLIYtPjnmKFijnquOv41Zn02O1cmV5HfGAVbcPYVcmntrpkMSJBP/EWbgj61A2uWlvvjitPInHAcsGRvwPSq5Ii1MR5JZJSC6s68BRxirEUjKhjkhVyRtywwRn0p6C7eTzohGZckgFcgk+1T3WsXoiSC6060VyoPmxHk+5xUWQFBUntMmGdoyTyAcZqS0mmjnMqEeYvBJGQfYiiCCW7ZwJokKjOZWxk1WaR7e4ILbiBzg9aVizVmv2uEMbxxq3cquM1lzKYdrRzvG54/dtgH2p9xcEopZjnHGOalfUFvYlWeGFQDwyJgimBSlvrkYcASODkb+c4+tWItTS6DPOVtXYAbFGQcfyqrdoFkUxNvQ5BwOhpYSOQeDU6lWHvI7gqoUoeM5qS1MaIQ1xJD22hcg/jUEzMhAA4xn601bkK4EqMozySvAHrU2Ac1mBIXUbvcnrUkMW5wBGoYnAGeSfrUt1JaxhVtrxbknBKgYIqIwvOQUbaQeKdgJnE1vlTGEPTrmrY1eRrVIJLaIBRgSAkt+RpbeFpYQHww7kDp71W1azWGJJlcOVGMKefpilawN3K99MsuCgwwPJ9afFfLHHtlQSDoDnH61HDam/jBUxoAM5eTBJ+lItsQ2CQQOuDSs7gXrCzecOEKrnpuJptzayWr4lZQfRT0q1p+rXOnK6RQRzI3UOM4qnqEk1/Pl08gkD5s5Aq7KxGtyJwZAAGyAa0bK4WGMF5NjL93cuQaxxbtBKAJy5zzj7prXtdJub6BXiAJ6nAyDSV+gN2FvLl798vFGgHeMYB98VQkSOPLbAT7CtFtOvbfKy2zAEdiDmszfFBcMlwJUDHC+WMkfWqafUNGEsYmQEHBxwPSpYLfFuXUAYHIzk5q3Bp6SoSjbwBk5OD+VJNDBFEWS6WJgcfMpOTSUe4yK1smuSSQVXoCRilutBmhOUZpcc4XHzVasNSnhDrJLE6YwDIpAHuK3Y9d0qOyKXETTMRw8bYwfwreMIyRnqjkPs7x4MsckeeMlTxTWnCnAORWvJrxlR4YnJtiTgMMkD0rOl02G4JIlCtjoDjFc8oWehaI4pB6gVYUh+Mism5sZ7WcpHOSevI4qOS/u7XIliWRB1aIZJH9ayvYZtSmNRljk47VAt4u0gYAJxjNZa6rFcMQQyA9mGCPrVqCJWwSdwJ4qrhoXEYPggcUjEI4yMj2FRouwYVyMHp61Lt3YwRmmA+WOKZAxGeMVCsQiwAQQPShoyrYJHtTniCcOeT196HqBKql8EEAVJswBkc+tFnbh1KhwW4wCQP51NOxs5XgkjDFlDB85x7CnbQCFFJOSwI+lTEcECqErOhJTkelPF8gAVshj2rNoLF6PKkgjI9ajljBYkDr2qNJy2CBke9SrIHyANxHBosFiMR46ACrFte3Vn/qJzB6baru5ORgiq7TujAAbvY8frVp8uomrqx1+l+NddgkG29WQAZ2yHGa6VPHusXEQR3iiJ6sp5rzGO8ZAPkwf5Vbt7+RsEswPXitFiKkdmQ6aPSE8X6ygB+1q5x0YZzXPeJr3U9ZjDzmNwvzZAxisCTxLLbDDklcYBxn9agk14ugIOB1HJ5qniaj0Eo2Ke5txDptIPr1qvc3L2yl0iaTHYVPNqCTMGAB+lMM4YkgcVind3KJLTxO1uA8lscEdM8iui0jxnpt4RHco0AJxnGSfwrnI5IGUh4UHYtgk/4U77LbuuVwSegxW0ZuIHpf2XRri1M0d2kox/q24zXN6tLo0QKmUK47A5xWDaxSJhQ2U7A8Y/GuntfBsGs25ZERpcc5GQR711KXOtERsco9/okjHZqUCEfwEnNVZLi1fcY5o5SDgbDmreufD+KxdiLPgH7yJWCNJNoHMULDn7o4J/OsGpLoUmupK99AHIUnPQ5q3BMsygKQQOCM81lm3UndIhU+jDNW7YJDllGWIxnFQrlXTNP+zhcrwwU+5xSf2PPHzgEDuDTV8QxRIEuLUEjo0YJyPfFRSazbzZNu7RgjlS1VoIc8LjGRgHuajYHBBVcgdR3qs+ox5w8yhhyQT2p8d9GwG0hgehHNLQNTc0bwpd6ujm2jeU9x/hWjN4L8Q2SEi1k29srWJp/iTU9FcS2E7K3XaMc+3Ndlovxo1JQsd60RPQiQAfqK6Ium0S9zjbiO7t5ClzZ+Wc4JcEEn6elQCxdgSY+PVTmvQtT+Iekalg3lojv/AHkIOB/OqtpceE9RYEs9q55wHAyf1pezi+oczRwbaaozkZGe5qW00SKSUEsV5+ua9NfwjpF9ADZ3gjJ6iTBBNYGqeBdQsWLRkTxHkFSBx9KPY9dxc/cNM8KW7gGUKyEZGT1q3c+ELLZmKAKPQYGTWALPWLBi0UbAjuTn9M1cg8UanbgJdozqODhMVooq9mhaMq3WgR27kFMHJxgVRn0ZwhYE7h0OOldD/wAJlEVKrBsPqR/jWfc+I7iYjbBGwHRlIOPwpOnEEczPpbxkHYXOeeKQWc7cLAXHcjAroV1GOZsSwlCepxgGt7S7WzZVMbYRuf3h6H61CpRZbbRwbadK4IeIg9cEGoi8sBwJCoH8JOK9ZSCHoFjIzjPrUd34csr9SssKDAznbmn7FPZkqTR5ELhpHYFyTnkY6H61ZSQbSpGeMV0+r+BHjIe1D4HRQDg1z02k3dvkSwOBkjlTxWbpyRSkMVgvIOD/ADqaNxnJqq0UkYBC4ycYzSBjGxDjHrntWVrFJXNAyAkjIPtTllHAPI9Kosw2B1cMD6dqatyUIDnA9T3p3CxrB4sEN8p65xTnjheMbXB45qlBdRsMMwHHU09iMkB8jtimFiN4lzgcU0qOSACenXpTnZN43uEGeSaU7GyY3DfjSauUiJk3ZwPzpqKhJDJkDjJHQ1KJVDBX4HcikmaI52NsIHfnNFgNOws4pNpJAB7Ctc6NHsJQg4GSPSuJGoT2zAROMDt1rWsvFVyABLDvx0IwKuMorRkNMvyyLp7F2XpzuHalj1y3lG1pYwexYCszUNUN6rqE2Bhg57VkC0VMEgE+uKHK2w0u50U8ltJkpcxhh2JxVYXEaMQ+1h9c5rFKAkhsMPQigQYQhRtHXAqXIdzVuJYXACOAPQ8VW+0hGwCCRVExuSCDn1pPmB5PHpRzBob0GukAB7a3cAYJC4Jp1xq8EqgR2whbp8pBrCSQocEZFVrhpCThyD6Y5H40+YLGpdX8sqFHLAehNZZeIOSQQQeKZC8gADsWx3J61M1l5oDZx7DvUt3GG2DAcTkSE84PQVJGke4ZIc/571Uksx2IJ7VHtkQg5IA7CpDQ1HtuQBwevNKIzjB5x6Vl/a5wpJwD2AqxBduygk4J60NgXF3IQoHFS+aCMMmR61BHcE4BGf6UrOG5BqeYNCUorkkHIPTIxioZEIzyB+NNaUrxnAqvO4dSOSPagBwYqSC2D7VPHIVBBbJ9Saz4mDZAPA96uogCAkjB96CmrEwuNuSx2gdzSeY8rAAM2fem7gcAHIoErKcqQB+tUmToWFwvHTHb0qZZ2AIDAexqogDtnIUnuakKeWwDEE+oqkwLiBZAQRk+1OaCXAZFBH15NVkYKwbPStjTTbTKQ8rROD0IyCK1jqZu5jMSJdpUg46HtWlY6aZo3kIyFGSPWrGo2MQRpllRie+etYzzyKxAcj3B6VVrBqy1fRWa5xbssh5BLcD8KoOE2EoAYz0FQ3NzLKwMkrOBx83aoFYbiQSfxpOwwcHJAXAPcVEDLGCY3cH61NuYkYGRT1GSQRnPtUgQx3twcBzkDg55/Wn/AGrPBwTVkWyOpIUAdCRUZs9pwFyPanqVcSKeAEmRCR22gHJouREVOwAHOcdqRrcgZKFT71BLKqck/Ke9LULnSXXhyW2jDy30VsQCQjLjd7ZzWM4JkKFj8vGR3q+ZhIyvMGu5FO4GZs/pT7zV3ulVCkUEZxkhAP161d10J1Md5WTIC7s8cck1I9vcRBd9nGTt3bi2cfUDirZWHBKxB2/vA9ag8gAlndsnsCQBU2ArC8lhQxpZwOD1mYkMfw6UonAQl1K49T1qdoxgAAAU14bmLMkQglVRyCwOPwp3AphpriZEjKBCfvHp+dXH0y1G43erQpgYItlyfyzSWYtb2RhqTNHEDgrFxn8qlv8ATdLEBNnaJFETgEsS7e/tSsDMe6NvExFtMZ4gM7nGDTLbVLa2CzLODKDgEDOKnXRbVEJNyTjkRoDyfQmkSyiJGSEB4OBUO4tSeXXl1CERkT3srHA5I59MUxbO4ijDSIIg3RSeRUsNrbBvLt5pHuT0Ux4A/HNSCw8pz5xPmnoVyR+dWhIiD3GxEWXyYRy21ckirQkWI5tmdxjlpVxj6CgukBDSNtHqR0p8mt2jIUSUStjHQDFKyKGf2neRQlIrqUknG1eAOalfTp3i864nLkYO0tn9KzpHZsncBGevrVz7fE8KQW6MVB5Zjn9aLIBuy9ngkW1SNAOsrHBU/wCFV7SO4EnkvfG6Yn5mQ9D6Zq2Y8qdxwO4B60m4bAsaqmP4gBk0rCuWm1KCBUijglLoMGQtnJz15qrc6vZjBuRJKQOAMnH5U6MKsYM5345yOM+1Up5FuQwGnhAOQZJAM+nAqRlmy1eKaYRWumNO5/jYH8varWrJdRWuXS3j3fKIkfc+fp2rPtW1N4gsupx6ZZZwwgjwST2z1qRl0ixcFHmdyBuZySX+mTQGpLBoXiCW2Fyk9vZLj5VeQFmH4dKZJ4alKLLeyWqE4PmSEHr7VBql5aajbGK306fcRtDyt/Sm6d4NRtj3KlFAwA7kqB9DwKTYLUkOjWhyIzHMR1KKMfnU1vp8UJ+WNVA5JAxWpp+g6QjbDqKRBeCokABrWS38L2cRV7sXM56Ig3kmmnHqDuYsTrt2ZX1+UU4KC2CcGr1vJaRyESWTDk5JUjj0zUOs6zbBSLayWIgdQSSa1uhakEkJGQGyBzzUHzKCASp7H0qS1me5QOyFFPXJzTp7u3RgiBpefvYxQmMrXF9cxQiOAKSTy7DmoZJrm5TaxMrAdOgBq75SOQdp/PpSrbnkoOO5FTqO6M9tMuWh3NeRoMf6oLkn8ahjt72JjHbXhgLc7s/L/jW3Fo9zeZMbhQOoI60lzpptFy7EtjgDHJp2Hc56Syu4CzPfrcuCN0hyQPYA9a049NuSo865eRSM5LFVx6YFI9oWYHYrnOcNU88Ek6KuwuwHADED8u9LlBspNcOmFWJ2QcELxxWja+II7NFRNPji77nOWz65GauW2lXd1ppQwO5zxhcHFVDokgIEkTEg8qe1NJxFdMoSzQXMrysDIc5HOcGpBLGyEs+ABnpVxtGa2UylBGq84Jxn/Gq+IpSBgknnGCKXqNWew2DUpACkF1KgzjKnqPSleFNpcMxY85Y5NTpBa2+DOhVT2x1qWW/0dSPJsJJCP4UOAT65oJK1q7KSVfYP7wGelPuJHuMCSSTaem7uPpVhLqJwjm3W2iz/AKsNkgfX1qrfXsUrExOrAHG3OcUDauNW3jWZHKmZVP3NxA+pxVy9WS/AJh8qNRhRHkY/HvWUL5o3yrBFzkhuc1dW8muMHc0h7DIAqdBFm2sbi42ojlyo4yegqOaVrTKgKTk856mqN5FqAkRI5CjMMhV54qe00i7mZWu52KjgArz9M1S8hXJBK8hABwTz9K1bex0ybBliLygHBdjyfpTZ0igjCRoqLjqeTUD6mlrGrx2yyyg4Ackc+tNKwbkTRPFIcIjkHgNwBUhe5kKkJEXHG3OABVCTUZ7qUtKoQtzhe1WoJGOAoyfUUxkgkuoi2ViUNwcDNNjhmbDOSwBJBzj9KQyu02xmXaBnIPQ1N51tEVAlEznghD933NAri4ZSPlx9e9Ij+dIexHqOKty39mqkCUSvjhVB5OKzI7w+YWcEA9Ae1Ay5K5PCy5Ue2BTGVcgZIBGajEwlBIGAe1LuBzuOB7GgSRZjunjXYiKAO7DNNkm3MCo3N2FQGRMgqT83qetOid55AIhgg4JHNFwsWYJbaNiLlg6k5MSck+1LdXMIkYQQrCmchQOQPrUolTTFcC2U3LfxuMkD2rKunlJllkUliMjAxTvZEkk04mxlwg9QO1SQtaFSDKoC8l37VgT3TFFzlQT0q3a241JQsLi0I4MrEHj8azvqXsT3F0m4hH81Qeh4BqvNq0SqTIRG3ZVGee1VjodwLpxEzXijkAuBuP14AFRXGn3cjqJrL7Oqnkggj881Lcg0Lyat57BFhVMkKCO/v7VrW5lkhdEtASMnzCc5xXMh0gwVLIeQCV5B9cVUmu57iRVN7MYx1XcQD+VJNhobF1ql/mVERbV1yNpjDHPqDTLDVbvcC8RuUJ+YhcEmq9qUZSBJ5gXgknOPxrTltLsxAxKYIsDExOAPp60tbgMv9VubkBFJijxgRdxWHcJqV7J5EdsrxJ8xZufx461s+VaWkZa5a5vp8EBg4A/lS6Rp2qXCl7a3jsbdvlZpZgWYd6NZMNitawy2sYe4ugnYEHGPbFWlvpUKlJSSp4Yckinahpz2TKMwSn+IockfWo7O3vL6UpEIQq4zkAYFWlYV7kza/ftIUjRyT0djkD8KdFZzTky3M7PkZKnvVi6jnhCohhjI4LZBP6VVEl1tJZ43Azkk4wPpVrzGiUoNwUOUA+XPXFSnyoztUmUjHzdP0rImuS+4bsAHqpp1pdIrFiZH9iuMUXA6JIZPLLLGCDjDE4x+FQ+aoypGR3HrVY3cksZCBuRjHalAihtzLLOBMAcRDGAfUmi47MkgtEv7gRoI0QcneeB7VoNdNpPBvbSFscKqHJrh7q9u7qUpAUAJOGDHJP0FWbaxWOIPeRSvcnuxOB9KL22C1zUvdXe4l/dgK5/jY4BPr7UlpbajfMSHhYLwxz1Ht7Vm+WYwxC5Ug9TnH4U+3uQtsSIZE55dzgEegqb3YKNjSF2+9kDo5TgleQMVK2rTGPYJVA77QBWVBKk8h8429lagbiFbG4fj1q7LfwXuEtIlWIDaDjGcd6pO5LVhq3Vqsxe5gmucjACHAB+tQk+ZKzFWVCcqvpVxdEle3eZ7qK0UDJL8n8AKowvHbyKTO1w3cMuD+QpaoNGaL3buExbxIF7epqZZ9SlUmOeC2Qds4qu86yfNgKOgHpVO4nXcEdWAPQMMZqr2CxoNd6iSPMuUlUcblz/PNMOrOsqAyZdQcYbp+FVYbeWVBsBjQds4Bq7DJIqFCsMad5FX5z+NNMLIdNNc3Kl95AHG4VTZ5Gyc4J4BrSur+28lYLQFB1kZ+rGs9VMpCRkMSccmnddRWQ1UEIBmIUZ45zmpJ9SsgQIkyAOS3XP0rIubNLS+ljMe2Q/MWDZxmrSaWkaCQytMSAQq8YouhF+31WLaGjtTK+efMbAH5UlxqEshBndQp5VAeB7VAXkRCI1KnpjIz9Kpsy2pBmYgk9+Tn0qrgXzdqibtzBfUjrUsEiP8wII75PWrVjb2clr5s4klfHyxRjJP1qGVFjyViEQH8IHSldE2K1xMxkKkhQew4xToYLdirrFufuWOc/hVZpUklJEQmI4wehqM3GpLKQPs9vCDwqrlgPrSuFi+9iHmJc5Pbjp7VKLZEICtkD+LGM1WMp6tMxP95h1pNyGMsZyTn7p61XMOzLaohyM4Iqza/ZEfNzAZ0A+6pxk/WsN7woSFDMO5Azinw35cqXJVCRzg5/KjnCzNCe4iDs6RGNB92MnP61nJcTSzFjF5aE8DOSPfNaP2dGKjzowSM4LZYfhVO4glVmKkSjPBPGBRzBZmtDqMUUIDx737Edj7+1RSaw8gIV2g4x+64z7H2rJTUAhKld4HB2kHBqtNqiCUJFHJKCeX2kAfn1ouFixcKohkknlknJOcgZIHoPaqkd3JIimCykt0A2i4J5B+lWx4it/3caadKsvRmdcqa0Y9Tg8sCSJSByQBjFNO40YP2Z7mXdd6jdSsOFBAIH4Vof2RpiWwzBdPcSAhWkkOB74FW5NRtt4kggY47HAyarfarmWUuCE64BPSmSULUtpc4iUFVU7snkk+/tW41zLqKDfKzuByCKzFs0WYzO5JJyRnpWjbai9siJBGjAdd3WqIKS7Gm8sByQecqQB+NST3UNlIoYlyeMJk1PqWtXstuIkVIg/GQMkflWNDE1i8jtOQW5LOeBQ2OyNY3KS4AOM9BTplEMIZjwxwPUmsuNkZ1KMshOdrLznHf6VYkR5VCtJgA9qq4WHEwEZa5jib0fOf0qvPcWdopeS5Eg7hAcn86swW0C582ISehapwLSXIe1wFGRnkA+1SKxlW2oxXKboo3CEnDlSAB9fWpVhWLkDg88nOT61PdTM4KA7Yc52gAKT9BUMCtdzpFHgk8Ak4H51SCxL5mFOKlgVpQSo3AdSO1ULmWHTrh4Lu6RZRjiI7gPbNRSLaOnmLezJGeQseMZ+hpi5exrM5wACBg5Gegp8k6HGZRIFHUHgVz5JuHAt5ZZlHy4cYB/KrL+bCAHUBOgC0+YqzNORw+SDkU3yS3BGPpWQviC2jmEbRyOV4Kx9Sfqau2uuxTv8AJDJEB18wjj8RT5kxqLRfj0mOYO7gFlGQrEjJqWLSYpgTOzK3bZxj8e9MtUu76KW7ijZ7ZAdz5AXjr16/hWe2txkFElkSXO0jbkfnWbYzQvE0nTowZb4idhtVCOfr/kVVleCziH2SWcCYZ8wp3/wqnptokDTXQiglvSxIkueQF7AD1rRl1Ga5TbLIgXHIIA49qRRRgF+xcFozbjP72SMEk+wNN+0SzRERWoDIQoJODIfp2qf7RGAQpLHvz/SpbCCfU5gtjEZXHJx0FKwGVei7QOs8SwE/KQoyD7Z71a0jyItLeGeLMrMSsrHAA+n51NPoQaeSOaco6EhlkfGDVrR47W8b7OI0MUZ/e3EhICr7Z60noFrmDNp6+a8hOQeNy9T6fhTbK4bTpZJHso5yDlWmXJHsB0I+tdXqGqeHxMlho8Et3dZC+cfuA/Wqeo2ekWdlOd5nvlySTISqH+VRruLUoXGoRSEGNVQnBIVSBk9RzT7YPOyFEJJYKNoyST2rBttQtLyQiOdUVeGdjgA+g/Wum0zWodNst9qiO5yonx83PoPWmtRmncadYWimK4llN42MRoQOT61SunbSpEWHMU54BY9D9e1ULzRb2G0kv2Es80vzBgcsSecH0Fc7dRTXISK5uXQSyANuJJUE84p3A3j9v1fU2QSyXaqP3giPT3z61HJo1q9yTK06OD94MSR65zWjPp9hpkMcOk3txEcYmIOGHrT5tGsry3VbOW6ub5hgb5MIfc/rU6sLmXdw2NtGqxXV3Pcs2BG33cdznt2qK0vdTnvUsIZTCfvZ3ngZ9Kckh0TUGSa182eNdpUHOCe/vSaXrlpZ6nNdXAkDuu0BYySDTsBdm1PVVItoLlCYvlLMuST61C8GoSMWkv8A7QW4BRMAGqjatCJ5WhLbHbPzjGR6GpBrr35SOCKBVRsOYs5H61PKO44W91bSEvPI7ejHj8qctrd6pdJAxSSM8CNuM/nxVraHBczBgDjk5JNLbXcY3rLHkDjcDgnNCVhNkV5aJBIYmtoxJGNpVTuUH61BGl1JhInEBPXnHFbcEMTozLIRgZAxktWFqFzFdySoILmBm4wRgMw+vQUwuSw2dzIDJvW5CnHmu3T3A710lrZMIDaxW4ub5wGLZBRB2OT3rnoTFYpGjIxkKg9eBU8epwSFkS5dJuAERsAD1NHQES3b2pvEtL25NvBCp3OMsS3oAP51JY+HLK9lcwX4AQbjPOMAegA7mn3L3F9FEphENsnCyBeXPrVefSFuYXZLgZjAYmbgE+gA61NtCzqdH05r+3meKa3itojs86Xq5GMnHoapz2zPI5ZAsGCBKvAYjsKxdOaRFSKWXeHbkDIAJ746CtwXkkSnyoGkhRdu9hhQfXmpd0CWtzD1C0h0eBL2ylmF27ASPKBtTPYEjr7VQubePVrxJUFxNcIOXc5yT6AdBVmbUIgWE0yuVJJU84xnmoIr5MyPaElCCrMO4PYGqTHcZpxb7bJBFL5LOAXkz2HvWhd3VtdOGYyXJhGwKrYBPrWAq3W9EiKpGTl1I5I7gHtVz7KyABwyI33CDg1RD1Ej8STxTEGFBZJlPLSQAlvTHU45qHUNXuZoAY7SZImO3JIJyewAzUT+Fz9r82IRGUHduZupPp6k11C2hs7WCF2dLkEOVAwPz607isc2bzV9KiCSQhC2CqSccdjWvpVzJeri4KqRyQo61Hr80k2oFBEWGFUuxHHHbvU1v4VecKUuC7sMlUBGPaqjIk05me6CK87PFGPlUnIA+lVmtBzu+6eOe9W/+EcubVEaS5WNwOEBBP41kPcyvLKA5YKxUkjqRVKSA0FsbKaERCPocsM9atLY2en6eiwKRctyxJ6ewrLi1mO3yhspZGboxOK0YjJMu8wFFI3EN2H1pqSJaC3layBaJUc46SDINPN8m4ymKMuRjaFBUfQVSjvrcXKFpVeINhlB5xU015ayzkW6gRA5yOpq+ZBYqXsxul2xxhec9CM1Tg09ow4BYFzyzHJOf5Vpz6ifPEUUKqgGS5Gc1J5qMpJGGFRoxF2TUibMW0dtHEhABYck496xrjauQ52DHXHSrdvKJrmKIsAHIUk9AO5qS/gtI71beCYXSHIYqc49qeg+azM+G4jXbJFl5kOVYHAFdPa/Eq7SyNteWZuGHAK9x9e9ZGo2I0yaOIR8soYDHQH1p2nMr6pbQvFjLbWY9Dxxj1rwc1wNLEUG5LWxvRquMlYx9V1G41RZ3liEEZJKqBg47VwHiLVItJ0y7vXt5LowjcqxgkBs4Gew6969d8UafFbXL26AK2N351wtzoF/4lhj06eAadoStvkCMPNuiPU9ga/K8tyZYnFOPRH1UsZ7GjzLc8p8B/D3V/iTqv8Aa2uzyW+nknaBkADsqj+Zr2+x8P8Ah3REWztNMnwnym4BwWNbllbQWUMUNvEILeMBY4l6IB2FW2ufvgR+ZkYAwB+tfr2Fy+lhYJQR8zPEzqvmmYmt6lNoXly2kEcqxxqI4pmJ655GO4NYNj4su77UUub9GnEZOIskZz2BPT8K664tFu0QPCEKjG0nPP1qudNijcMQARwDjpXoOm3scnOcbf3Ml7fTTxWv2SEn5Y2JOz1we9PsJnWwe2MsSBmLbduSf8B0rs7i3iuCpEaAKMAAVBe6ZHBCHIUEkZVRyKn2LBO5irqEi2YjFoGKjmQAAADvXnM9rN4/8RNbhC2jWDF5yAQsjA9Ce9b/AI71e4e4g8NaUWbUrtS0gRsCKM+p+nPtXRaTp0egaHHpFoREhUGVgBmRjyST9az5b6FWE1K3trjSFa5RmkjwyWhjGxlA4H0x2Fc940+FPgzx/p8MVmIbDxDKoRZvL+VDjkAD0xXYX95cahHFDJBD5cYChlPzYHao9E0eD+1o7uedbcwsHC45fGePYYqlHUErHzP8Q/2W77wP4Q1HX7jXbO4t7JNxHl7XkbOAuc4X8Ac18zXV3KZwEhkCEbsgZx/9avqv9p743p44jn8JaQQ2lW8+bi5YDEjg4Cr7D1r5wnsF4UJnPBx2FY1pwWiBOz1ZiR6grREhGcAY56inS3rLG5RCTj5RnvWmdOWMBAgwDwen1+tSx6Wu0lUOAckkdK5lMOY5eR7uaVJNm3aMfjSrHNISrEjgkj1rq3tEHbLtnaAM0f2K8mwFghzzkdRRzom6OObQ0LK7IpYdCMnANMXRJnkBjR3AJALjGR68V6BbaXGhChdzE4FdHZeHEmLuEKg4ypAySOpq4Pmdi4QjPRnj6aBP5gLPkjgIvb8aadPKOdyMCvqMk+9e0XGhWlojHywDgE57GuZ1lrKz5WLec8g4yRWqTRv9XsedrZSSO5CYOcAnvmpJfD0l1btCFKyAZHHWtm88dWunXDOmmRTxgbViyRz6k+g9qw4vjJeWl9BEbK0a2ZyWiK/MQPfsPrWii2YunZ7F3TPClwLJI5UBYHng81U1rw1cyQLaWsESRZJkkAJZz2B9qh1L4+67MksNlYafpkBJCMql3C9MEngnHeuV1D4na5dWT2RnjWI/MzAYcN6Z9K1jBoSgyDUfCFzZXJDyQRDspbJ/IdKzzAEiaFELyg8ykH5fp6mq41N5WDu7MT95mPU059Qk8rAYlycgjpXQnpYbhcqTyTrI6tDOzLgkeUcHHuOtTwiWKcEqULANkd81dXxzqtvbtbQmIwk85XJX3B96y/tEmWcgAH5gQMcnrTauTyGjDcNauQBjJ3HNc7qkxnvJWDh0JypFXorto2ZBGCDklickVTuVDuZA6sW7AYoitbmcoWKYPODwe/vXQ+E9Kj1KS7lnQvHBjgHA5rEa1KRl1IIzyCckV2nw3LXy6jp4TczL5m7pwO1XJktWRM181lbvHGAgbkd8CoDdQ3OwFFBAOWPc9zUmqwT27OpQsU+UZXGc+n+Nc8bjBBBwRkCslqZF29jghkMUw84bg688Af1NbFnKt5uLNlwvy7/4R24H9ao6b4kt7Owu7S4tI71LgAIzLgxN3INOsdNle0e4srlAiAK4c/OQe2O+KsGx9zpEFzHvcBZCcbjyCKyMPp84eBwrKcCM9CPXiuhRHnlRH+UKMY9SO9Z+raWJYWnhULcRnP8AvD0polSKF3eRNqougrRgxhRnLfN3/Cp4rmK5heRTvVTkbhg5/qKxZ7pmCI6hJQckKeB7VY03KxyxkYHUA16eGeup20XYtT52ohABJyQB2+tRC2NxMqKygk4weeKlUg5CgEgAAA9TXYeF/DYOLqdC8mflUDGPWvehDnaSPQhHmJfCvhYQoj7S0hbJyK9q8D+E2ub6IKC7uVBXGcCsvwf4eluiygAjqCw6e1fTvwm+H4tUju5YgJRhQSP8a+wwuEjThzSR6EKaitT5E/aY+FV38PfFFpcGNhaahAZY2IwFbuPevN/BOjfbtWNzMoaCIAk+/pX6M/tI/CxPiX8MLu3VA2p6cpuIXIyeOoHpwK+HdJ0U6bbJaRIAesjDqT3B+hrjrYdc3MtjGMOaRsWKveXKxRjbEpAArsnY2tkbWOPDNhmY9QB1H41keGtPjgmErkYU4ye7dhW3KgnYuxyzHB+tYVFa0UjupxsivAjlwAPl6/Wta1gLREfMu44PuKZDZsVIyMkdQK17WyKrEACdo5Hqf8K1pU5yZ0RsFvafIgxkg59M1r2tudwYDCnsaba253gkYGM5Pr6VrQQEgEJ1Ga9WFLQ1jYWG3IwANx+uKv26MjKRwe1S21sDyAR7EdK0oIQAAQMHqMVqocpdwskV1Add5PcjpXR6fePFsQSMAvIGTxWZbwgc7frWhbRYkJIyCOBWns4yVpImUYyVjrtL1yRJUMhUKeMDvXYWWsW02AX2s3QEYrzSBtrDJx0x7Vu2N6Gwr4zxXl4jLKNXVKx59TDQkejQyBwCpBBGRjnOKtxkkA9BXApNLCQ0ErRLzgKeK0bXxbcw7UmiWdQeSmFIr5+tlFSOtN3PNng5LWLudogIzgcetTrk8DGB3rD0/wARWV+QBKYnztIkOOfStyLAAIHB6MOQa8arQqUnaascM4SjoydSQMZp6qTyTio065FTDv6VyMyasODHACjI70vf3pB27U4cjjr/ACqRD1IYZxj604gcYHApqgEg4xipOOmOagmwcDOBzTj2zSADOcZNPH05oEKDj2paQ5OADigAknnAoAcuTycg5xTsA96AAMknIpQACcCgAAAzzmlHoOlGc5I6H1oQhnKBgXAztyBxQAyfKRl+y/McdgOtULjV4l0+5uLcb2hIBjbjqODkVafF8ssDpLCCCCxGOncetc4s1paXVzawW0szzgRtJI4Ckntj1oKVja0rVBqkDF7dYpIhueRW4x347VfVo7hFeORZU6hl6ViaHJd3E0ts6qlsgKyIUxuPcZ69K3be3itYvKgjEUYOQAc1AnZDsHtyaXBxk9acQMDtS4A4J5oJuMCgYJNGOPUU/bnrTSCM+tAXGEdxRjGD1HtT+O4oIA6c0aDI+oPp0zTdoDEjknipNo9KMHk9TSsAwLz7VIi8jikGcdMkdqmRSq5IqWD0Ip8qgIIGTgVWwM1NdkhwmO2etVmbGQBk0kC0EchmKjqKNpwMDPfmljUjqcmnhDxz/wDXp3AQDkY6U/y+PWnhOODinBRwMVIrjVUZBxg1MiYIxwKRU5J7dKkQZxgZqkMkjRsnI47YpWQkkAY9KmhQbiSM04xE545pkFYKeDjIqZOMjPakKBCSBgkcmlUAkHqaCSRSI7RiTwoyT3xWPqOvvolxaRKEYPGW+bvzxmtSUnynA74FeX/ELWvK8VW1sG2CKABj1zyDj261z1ZOKujSC11Opudak1TVImu3kt7dRgJAM5P/ANen+I9cOlmBdPMspIKszjBB7VzCavaQWayXEoEincgXnP5U+28a6TqVxFFO8rktgENyD7gjIrj5pNXZpa2xqS3F7qVqjFpZpjyzg42ewFWbHV20+ykGpFjMrAIADkr6/hWHqcklsZrlIzPbRclY3wSM+3SqO6S8CAuELLuVGfOM9Bms+Zlep2K+JtPFxG8BmuCBl0Klc/TNW9QvIdT0eSeG1mgOQoLn354/OvOH/tfQZIbuK2iuyjEmPBOc9Rx7HrVvS9Vv9W1KO5lFzCjPtlgPKr6VpCTuJ2O9gkJCkDLHAAFdFp9kLVBPIodiMYY8rWbpmmSxmKeZAsYOQM5z6VqTSkggDAJyTXoxTtdmUn2C4uDIxGST3J71RkIXPHH86mZvQ8moSvOOgqwSI1QuSSMirUUY6jg0iJjPGO/FWUUAAnrigTY6JAWAJ5+lW4gBnjv3qGNQMADPvU6ZJznFUYkydiRUoPTjJqJTwOakUgk+1SA8EbhkZPrUnGcGmrnOOoqRR0yeabAXGMYOT/OnccDvQR3BwaQ8HGOSaQBkHI4FPVjyO1RY6+9PJAzzg0AOJ6EAkegpcnkAc01Seec04Z79aAK95GXtpgc4CkcdBkV5vDrlhAogF5iVWIKY5GD2r06RS0MqgEkqeB3rxLUtDhs7p721Mkt2HINuVxtOfXpWNVXiawdmdzp+uwamMQIjIpxtZuR6ntVud9BjyJxEZW+YsHxz+deaJbNqM5K2Bt5ick5IBHf2Namm2llZyOl3EwcjIwSwP+Fcakzax180egGLdBIWlHYNkH8z/SsGXxJaWcjpFIwODuUHg4/SoLTU7W2keIWjmFxkn0/CmHWdJCGJ9ME2DxIFODT5kwSKlv450ye+SMXAUkkFSOta99pVjqFobiOdJuOBnB/KuY1bwhoetoZkjFtNngKSG/AU608FpZW6rFcyTIecl84P0NK6C+pQvdNaeG5jA3RH5ducEYPUGuP160udPWETu80RysUz9v8AZz616dZabPZO4IjvVYcoxwQPr615P4yutUbUJUklCW0ZzHEwJ2fj61jawN2VzMs3KXRcoxRDloyBhx9K6DStQ028mQw2k6SA5KqMAHvx9ateCfD9r4ltTftf7ZlBVrdQMnHfNbMulDSlZ7Zi0g6OFz+GKh6IUdSSOUQMEdWCdQOmDUNxdR71Z3ZDnAOcVasdTluvl1C1jcDgMCQT+eMVU11rCKCCSKFh85JQ5IOO3PNYs3RDcmwklTfBCrspHzcZ9Tiqb6fHBMqRoEiPT5icfjWjpN5HcGYXVtFdRtgIsqg7RjqD61dhs7BoHLW3mQk4A34Kex9qm9ynZEcPhtAgZ5A7sMgxkkAfnUsHhM3MZLEkKckqcU37LJZWwurZlS2U4Ee4kgemPStiCSa50uMW2BOG3HLYJBqo2ejRDRkT+DY58howe2VJBqu/goWhBgeUAYJ+Y4H4Gu0t9RkW2KvCDLnJGRkH61YsGjv2YTlbYqMkMpIP5VuoRFqjlrLwlNMAf7QiQcHDZ49snvVDWLG6sLowxESlcfOeQR68V2mqx286+UsQjlUZEiDgj/GsdtLEyMxkbcD3btUyiraApGNZS6rpFtJO0EcqEZDqDz7VnHxsI5HefT7gEn5tsecfQVvyXjQxPbOH2AfKAeB+FUbS0F1cqm7yg3U9Oaz20NFfdmnp3iCyuNIMiFlbduw3DKPcU8aujqHSRHRuM5z+lU7y0trGFra4tpIrgklZVOUb3IFY0Wnm6naKJVR+xUYx7/pV3diUkdO92FcPGytCeCueRTRaPd72gc4AyQvYVzAstRsZdpO9Acbicg/jWnHDfhS6QSAAYMkZHFLVjdug6S2MDkOxY+5qN2DxFAcjORmlaUBQWfLHqTVaSeNcAZJPespabDQipFuJaEO45UntVrz7e5UJIPKKnkjoKrpIBgg4PXJFVZXLSMwABJ78VKYaGta2y6fqIeJxKsinEkZ4B9waZqCTtgTuAFORtGP5Vkm6aPIJIHbBxioHvJpASblymeM87R6VrzaC5TVtZrUXOLyBgD924RiWB9xV+e91G2UImp7IT/q8SdvpXORSPPIsQk3sxwFxzmo7qCJWAlUs4HA7ip5mg5ESXixz3Je4dmYnPmqMnPrRH4ivfLFtJBC8anCzNwcDofXNNaMNEoA4AwB0rLN40U5RoXCA43FeCahtj5UdTp948ls0peMMpO5JDyfTFUDqsrzNJHHJOnTyicnPrn0qK1uVEbiSASK4+Vs4K1UsrqfQ5jJbRrKSTgSHoKWorF+4AjHmvFjPOGHSq8WuWdvJtmdlQ9Qse7io28VStuGq6e9zDklZbZyGX8D1rGubw30pFrGDEeB5qkMB/U+9FkKx3ml6npmpRsthZiXbnLTNg/kOlVnlW7DxpbqACRtHOCKzdOuLS2sEC2MkF4FCmVW+Vj71rRXKvGsgCxvjnacEVYjGbT5rGY3cUptpEOTkZB+o7itVNTn1SNI5XQnsQMYHr7Uy6mSYkTSFl74PJH17VBe6NBFaC5tp2c9SjHJH41FmtgWu5PdRNYsQ7q5UZBUggj6ii31hJbZ4TFGzckEjmqUCqY0BYCRj/q8ZI9KsQWqRzlSgDgZAx0qVcsfY7ySj+QU5wDwRn3pxmhst6tGspOcEN0/Ko7owEklSjg/dKnj8az3MaOQSWyc8rgVSVgJJZJWBeJzGx68g5qECWWQF5WIHQZPJ9Kt7UkwI2zx0xTY2ELAMCQeDkc1WgDQiSMQxw2OoPSkmsiIy8TtvPGME5p3noLgq6NGG4ViuRn3I6Uq38lrKCn3QMbgeaNBbkNibryuCNqnbg5BH/wBatZJ742xhCRmInv1B+tMtL1pHeSGaNJSdzeYQMn+ppk95JcTFiFBOAcdM0x6kRhmiYiQAg9gc8Uq2CBTKDtC87SScip7UI8gBdVwcHc2BVySwaKAyJKHUggqGB4oAr6XqWmtmGeFXJP8ArMkY/GtO4d9OQvBeSiAjAiEm5SD7VipESxCQhj7LmooriFmABAPI2g/0pqRNh/2q0nkJMe9skntUxtrdwHB8mMjkMc8/Wq0unIx8yIgv2XJGaf8A8JJZCyNo9sI7kcFhk5ouupdi6lha/ZC8c7u/UxyAYHuDVCaxj4JAA9+1QafrX2e6jDwgsc8HJUiuhm8U2c0Jil0oAkY3x84q1GLJbaMFYgvCS8E9FanGBd2RGVfoWznNQl7RJGMKuikkhQOB+FW47sMgG7iosMhktmK5GA3Y4qubN3ySxBPBJOeK1o3UEEjevoOM1amjRkiCKpJAOV7exFHKS3YorLLLAkEnllRgBtuCPxqCSI2krAFZQf4h/hWm1mEbIBBHX0FF3GWiBaLnsV4xRyhzGR+6ctuBUn0GM1CYwuSoJx6irRgJHBxz2qybu08vyipWXrk1NikzOtgvmgvESPfvV+/+zPAqRIUbgkA5BqNgigSMdqjripLSCK+kO2Qqg6s3QCpsBmNGM4/yKDLPD/qmGRyN1XbiBYpWQOCqng+tRqisykDce+D0osO42LWJYkPnAAHBLCorhrS9cTW8rGUgBt2entWp/ZsVzEHWWIMOsZOCPp60ltpWlXCEm7WKZcgqeGFXytk3MmazgSBZ4XBfJDYGCDUkDnaARz3zWk11cWjmO2Nu8ONp82MEn/CqsVkEZmOCpJJBP8qXLYd7liK3n8sPFGz8ZGASCfqOlQTO5kKOhSTHII6VJFe3VmpNlqDQHOBEVyDVa7ubmaUzTtvmbqwGM0WErjhAMnHAIwa0dNuXsygVyiL1K84FZkN1ZPbyJc3ElvPnhgMg1ZsWiCAPO0oI4KEEiqSsJnaQXVlqMRRLyIDgbjxmon8CyXGJIJYpVbtuHH41x1xZxSMdhYDOR2/lU9lY3KyD7JcSoe4DEg/ga05r6NGbjbqdTJ4Lv4IwY0jJ6EbhzWXd+G7iIMJv3WPQZqJPFOo2alLiYZHAZu/p0qvd+KNRnKxuWYHgHIIH4daGoglIge1IkaMDcoHIxU8FlbmIhn8pl6ADOazHNxI7PI5ck8EcYp4ZwMFiOO5rHqb2LMljG5BwCOmM8GoDYWmcPDsI4Gw4qPzCSAGIpxu1ThwST0JFJ2Cwq2USAhQR7k5qrNC8bAZPy9CDVyC8hcn560JbBJ7YSpMjAg4I7Go5b7CvY5o2YlyZIg4z0Per1paRqqqoK/7OeBUbSyLmJSGI5IA61H/aMls4JiJI9VyKh6MC88AUEYCj1qPywON4P0NN/wCEgs7i3Kuk8Eo4y0fyk/WqjXSSOCjhhnsaPQEXXjO0EkEVEsRViQ5cHnnt7VIkqOqq0gU9s0XOIoyUdGPswoBDtgIJI2v0znpTAXiYBn3j1NVBdBs4cg9sDOanLh0Ax8/971FK5RY8xNwBUsO/OMUp8kgFQcg9+TVLkZHelVmHPI+lFwNEOCpBGRSRNtYjdkD9KqCYqOTkEc1YhdZFBB56GmBb3qRyNxPvThHFIuQACOxNVdy5AzgigMHGM4PTNBJYkhQjIGG9RUbI4UlDtY8ZqBd+4gOTnrmpB9pAyQCvQc0rAULnT5Z2DCSQFeynj8qmg0yZ+RKw5wE25B/HtVpZ3jbDxMB2KjNW7XU3tW3IMEjBDDg00gepjzW8iSEDBA4PHQ06GNiwBBwe+K05JReMWWLBJ5IBGaekBjUjGAe1U0HqUxaHJwSSfSpUt2jxg5FWkUKwYjJHAqRFMjABRwc1SIKv2lI/kc7Qe57V0nhTXn0yUknzUJAODjArL+yJOCGGD6jilh0wRkmJ2BBzyCc1tByixPVWPVJp4dTtxIYhID2Jzj3OO1cpfLFYO7XFqjID1HQiodH16TS2AeJnHRiMf1q3qev2l6pIgww6g9/wrtUrohIrQX2gTLmS2RAeORj+dTl/DW0gRqGI6gdPxxXNvErysduASSoPYelKsIGcqMVg5u9rFJI2G0/w7dDDgqp/iBxUH/CD+GrpWZL5Fx7jIrKlRFBBAGPaoDt7KCAfSo9p3Q+U0pvAHh6UKi3agj2HP55qM/D3S48kXJI7FgCBWXMN27Oc+xqsElGcTygem6n7SPYFTOoi8Bp5YKXMbgjjJwRVS5+G0z5Mc8ZPoxz/AErnpIZGyRIyv0ypI/SpIpry2wI7iQk9QWI/Kn7SD6B7PzJX+G9/bzsQomc9XJA4/wAKlTwHexkOFUH6jNRvqOotlTdSBCOQTn+dSw63qEJGbpiB0xxU81O+wuSROnhDWUYCOd4znI2txn9cVtacPFmnKE2mdF65bOawR4r1a1BKSowzkBhnNOXx7q/GHER7jAIP6VoqkVsRySZ2lt4g1NJALjSdxH3jjmtq01u1ucJdabsY8fOgA/lXlreNdYckmdTnttpU8Ta1JIHNykoHOxhxWqrxFyHr7aRo88ZZrVQD1yMgVWl8HaVMABAEXqGVcZrh7D4i6vYqFkgjcdghODVwfFW6BJe2Yn0XpVKvTasL2cjZ1DwHabdySFAAcED/ABrDttLtrCTZ9rMYYkFJB1P1qU/FFZAQY3jJ9RnFZ+pa/pPiBQt65jx0IGM0OVN7DUZI0pNDtbkEpesjE9UyRViHS57SPZHdFowMkN3rmvLtrBCdO1lQmOInkBP0qhd+Ib22ZlM289iGzn8qzcoo0tc7CS/mt1JcRuBxxWXd+JEAIESyEDBD1yR8RyzuEkLs+Ccc1Tmu2Ks6nLtwM96h1Uti1DubF7dCVWlFhDKVOcAkEVgXmpxsChtGjkznI5H51n3QnllRjKyAcELn+dTRxOFIeVpV6gtXJKpdmijYga68l8k4B49cUo1ATEBBuGcZ/wDrVM1oH6jINPhsobfLhME9QancdkCksoyMAikjkmiY7SSO3NTKQSMHJ6Zp4XjmmRYhe6Y8SJuB/Spooo5eVyp74pojDZGARU8aCMkgYBHNLULWB4X2kgbj24rNe4licK0WTnGM9K6G1vltgN8XmoOwOCfxpZ9U02bJe0kgI6svOatJAjISMyAYVSe4I6VYW3IAOMAVet5LN2BWMsrf3uKvEacAA8hjY8BeOfaqUUwMmGwe5YBMFj0BNTSaFfxqSLdmPbHQ/jV9bCzYEJMYyemTxUZWWIlUuFK5wMPnPvirSXUNSimmzLkSQMhHUEZpw0wtlQpJHqKu/Zblsstzkk4ADVTlvdXsWciSMgccrnNCsiXqQzaLcqcohB9G4zVGS2miyZYygHUkVuWnie+UgOiqp6iMck+uKuGYavxIwjc8DzBjAotFk6nLoqknIBGKJLcOuQCRjggZrpV0Bo3IE0DgdlPSmSyLp5IkgVh9M5o5QTucbLuicoTkdQCORT/tTKhIGCPeuiuNV0ySJg8G2Q8K2w5BrCnhSYkxAjPHPQ1NlY0RQkv33HI3HvVeS8SMkvuCnnirbWATJJwQab/Z9pMCGnCH/b9akllX7ZbsQC+PZuMVZVFVlw2FIyWPQVSl0tIJCYmDHPUHOalKTPkscjGBSUe4i9HcqpBBzmr32yOWMDy9pAxkHrWUlnNIuRG4XoGA4NatppU52gEgEdCMc0uW+w07FWRRISN2O9KkYAO4ZFaM/hm/iQuVDBudwBwPaqb2E0bYaMg9M9qVmCkmV/ItlkLomxjySSTmpJYJZkIAKE9F749akWybcCVzih0kjIKE59zRYdyCGxkjJLsSehJqRoXP3WwfX0q1HPKEKlVIbqSORSApGdzkkdwBVWHcrqzggMQSO4pryng5JP1rQF/prAAiVBjBLLiqdykO4tBMrjspPNO1ikJHcOcbunp6USz3G0lACo684IqJHIBAAJ96C5ycDj6UBoRefKzAsTkdm5qws5ZSWBxTAA5JBw3qafNZSSoHEwPqDTuGhVmmU5AfB/u5pkLncAASD+lLHp+9yzoS2eD0rRjtAVAJ2sffGPxp3JdiszSJyqbhjpVI3kiSAMXQ+mOD+NdFFFFCxBG7IwSD1pJfII2gAgdARTFYzbfVIjhXVkc8Dd3NXre5beCDlc8j1p8Jhh3MI12sMEEZ/nT5I4zgqoA64AxQmMlePzcsBkHsaqNpgdyCAF9AKsxsVfAGB1q9aSQqQZQQAfvVSa6k2MuC5jSQl1LN2OKLu4imJBIBHOMYqo9yYIgUjaQk/cQZakSfzeTbmI/7RyTQFiaO4DEIZAD6Cp5nEMYYRNJnvjgVSxlyQuTnjAq4iyvEUlkaNM5Cg0rCHIumSwebNcl5ccWyjAz7n0qC3vbaxuEllt43iBP7hTgH3JNXILC3fhAST6LSzW0FspM0EkqDqAOtD1Ap6xry6lbiOOzgtIBnCxcEn1J9azLe3+QFndfQLzWvJJp64I0tkOM/vG/kKrLOJclYvKU9FbqKQ7kLQvcYZpPKVeMAcY9aillgt1IaTdjodvWtSJJWXcFBHvRc28t1CIn2xg85Cjj8aBamNBrEscpFvCCDwWYEY+ladtcPdODc3DSZHBx09qabAICEAcAdW4zSjfuRGDlRwAi5xVALcXkE58oRmQqcbj0xUL2dvJjESoF5IA61dWyExOCQR0VR1pklrHBkO7K4/hPGKkCFo4EKrHCwUDncM5NLmIEbUbI67UJAq7aXE+GEUluidCZgDn6Zqa3uZ55jEs1vGwz87EKo96aFqZplRThVL5H8QxUtpBCY3ku5GBGSI4hkn2zU19bPulC3UM8sfJKHIP0NV4bl4mDYw2P4hn+dPYFqPgkaddkemiNOxlcljUg0d0kMskeHA6A5AqzFrE4XcIkZB/EwwB+VMj1Y3MrokoZhycdBSuUkNj0/UZFAtVhKcgmVd2Pzph0K5jR3la3lZeigHirE+py2oGZML6qeKzrnUzJKzBmbPpms3NArDtO+fU3UriRcKNowBnqc10l5b6DbgpqF1PeORkpEDgVzNtrF9DgQQxDnO51BJqcSXN3cCa6lHqViQAGocr9CtOhmeJrLRpABYWU8ZYjazk5I9wKhsEfQblJbaBYpQBhmHIB9Aa6C6iivCBEjwbgAxXJJ/wAKbb2dsXMVvFNLKTgySHpSvcSQ288Tz3NoYLmaQxEcyhR19AAOB71n23mFdsSNIrfma6GewtohtluLdDjkDk1lyXkFvKUiIdB0KAnNNaCsOi3RxBSxIJzt6YqWCSBJmErlCRyQuc1EkqTsOBGPVzjFE7QQkkOHHdkGRWiESrcoXZUXKjoSOtSrPGCA5CDOKqq0ZTbEWzjcTjBx9KxNQnnaXIfy2HRsZIpq4HbW7xqyKiSyknLZGABSX0FlcOBmSJTw21skj0rhhrOqx4UXzXD4yZChHHofWiHUNencCK6UI3ykocHHfk9KluS2K0OxWLRrXIFw6Y4OSSR+dSrqSaYDNZNFNIRlRKN2R746Vxx0docSXc8kiE5YLMeT39qkj1AW8hS3tY0iPAYsS2KXvCujqp/Emv3aZSW3gDD/AJZA8D8qoy65rAYxC8hBPBLKCf1rOGrXdpbskSSI0h5ZsDA+lOtr/T4Iwzacb+9zu3yMQo+o71d5ArIsw3gQs9y63jjgeYTgH2Aps+q3TyBgUiQHhUUcVWvtUa6KSyQQ2xXpHAvA98etVJLoy8gMc9sdaLsE7nQRym9UCRizdc4ph02dc7VJB544yKxpLy/tkR0kWA5wBjJA9SK1E8QR/ZQotZ57rGDMWwB7470bhr0HT6M7xGWa4EMYGRGv3ifwqF0SSIAJtIGBxj8frUZv55IC8qkkfwkcmq0st7OmVcQKRgbh0phcIrs6XKCkEczdcyDNWZPEjyqALSCAH+JRn9e1VYLL+OVt8hGCQetX7OZ7WF4kwsBzkADk/WoVxMZF4jt9wdxIrgYDRxkk1ZTV3cBykrDOVEnykj6VXjnMakZA5POBn86iW/idwHZ3bpgKTWiYFu58Q3+4rAlvECMfMuSB9aphXuGLXMq9OWUgfpUl45NmHFl9mGcBpGyx98dvpWa1jblDLO+TnAw+OfpSbHZGuY0jXCSFwegYYpRC06ABXI77CQB+VZ0OowLhEQyADaGIOBU4vZFDCC4aEHgiPvRzCBreNAFi/dkHkg9akhi8vcQAPU+tU5LR5Su29SFQQXypJI709pTNOVtUkdAPvFSCx9cUrgXhI5wInCtjqeailciQq7s8nckZx+NRMz28f2i5BiGMEhcEfhUEN/Jeo/kW0rRL1l8sgY+vSquGhoRzvb8oFD9QG6Z96e88t5gzyASZ5K8AiltNPijtTM9yhkx8sbHLfWmpFJcSgKjOMfeVSQPyqUwHhVIVEJLE4ye1altp6RWksrXCecRnBOM4qF9IS3hSaWcMTz5YypH4GqVw0cr7IIMs3Chjkk09gI5HuRmSFwpBycgHH51YszLegnUL5ki6A7QAfpikXTbizAkuolUkcAvnH4CnO263eI7QWHBIzj0xTQaDl0aC/l2w3sYiXknaSTWdfae1pOIkQuTzhj29a17LT7O1095bq+JuGUgQq2CPy5zWHbW880mY0LMx53MTg/U0NCTuWP7ImlRhHemWXqYYxnA+oroNMttM060CyxPeTjk+Ycqv4VgsJrPIQgOw+by2x+op5vrHaBdpdjdw3lMQMf1oQmS3EsQuDKnlqpYZ4GAvp7Crkl34eWN98q3VyekdvHwv6Vz00EV7dSLZQTNb4BCngk+5qJUTS70RNbeW7LkRhgST9RUS1GrFsB5pCAggtgSQjEDOe9Xor63nmjF+Hu4ouFhRiFwOnAp0TxsqSvZxoRyGY7v0PFXImjuTkmNM8k7QP5UkhlW8+yXErPaROi55VxgD2HtVKeCQ5JkcKOAqnArVmkRlEaLgKcE+tRIs00qQwBQXOOR/WqS1AyRaliSSTg/xE1K0KJwJyCR0Xgmt690b7IEV8FiOdpzk/WqPlxJKVKYC8kjnFXZAZvk+WS24k+pPSoZTI7IVxKd2Nndq0NQvLa5dVt7aVQPlIbnefpS2rahpIM0VgkZb/lpcZJH0FKwDfs7eSPMtYrWUcgAZP41VkVzkK4Z84ORwK0YS94WmubpWGCSVB6037FM+94Y5JY/9lePzp77CTMi8k1ZtsEc8CW/qo6HuT61njTPKDvLdPOcc7xgD6AV0kNmbmfyZCUIIyhIXn3zVicR6PKrxRwSTqcqCwb+VRylN2IdJl0+6swk7CCVR+68teXb61I+mMZZHu7hYz1AL7ifwHes7U7lryUz3k0cDHqQgAA9AKjgtS8SPCHljPVgP6U32E9XcZqWjSqyyOH2NwoVsZ/KrKK6wIsoUheik5AqxHJFDujEbmYjBMmQQPTB6VGwKyENgkdRnNKwalOZlVS5RCQeNyggVDp16DdNLeyyT7RtiS3QKF/PtWrNiSEK9uhTnJHWpdOSztYwjRs4AySx5NCVgMlLOeaZ5rho7fLZUNKGIH0Wia2BlLBs54yDitIpYM7G0t40JzufqTTBbALgkkd+adrisyO0aeLYlusc0nUFsk5+lbqWkqok+rqCmMAKQGz9M5rHgc6dve0t2SU5IZjnJrB1WyudWmMl1PKZSO8h2g/Sk3Yep0N5rUK3MiAbIlOFB9Kgu9YgSElogEIxnJ/OswPpmjQrb/Z57u9YAkqfkUe5PWr1vaLOiu6AKeikdKm7YaFC3vze3CQ20Es7NwCRgD3JPaugj06VNoneNj3EJzx9fWligiiXAhBGP4Tis7Vbe5CE20ogB/iDZI/Cla24Fu61iHS5THHoRulAyAJMsfck/yrIPiC71C+ZIdKkt3xgRopZVH16ZqtBYRPN5l/q0gk6bV6kelbKavDp8X2azLRAHLHccn6mmJo0LDQtVuowXijjY95GA/Sn3/hFoShnv7dCTlhjOweo9az4PF9haMVnErztwAMkj6CrE+pWMkas9tcSztyC6kKB7k96tNWJsx1tYXbSOlmDcqucSg4Ugd8/0pl0NSgJLwBQBkmTnj6VSTxrqNtIbbToI1jU44Gc/T1qb7TqGpo4vZgiMCSQMEflSTRVmZ17qdzdnHnQoQMZVMYx9KWztp5rYzyXYIAJMWMHFU7xraOZUtjI5B+d2UgN9Ku6TNFscNDDuHRpG5PsB3qbu5Ir3cVwiKbrygBtAUZI/zmhIIYjuDO7ddzt/StdbyWKFnFtaqgGc+V82PXmsW9uDLG0m1UUD+HvTegFqO7JYCNlYdDgcfSn3wuJnRoXhgAGDgZP5VVtdLvvIWZka2gYbtzADPpwaswJcQQSG2SNlGS8rLlhn8ad9LALptzKl+RbiOSTb8zSrnHuKs6x4itNOIgvLeYtnGY48lvfI4rN0XUxa3DRvHJFb5Je4aIkH1ANdje+IbCe3VrQROQMCaReQfoaqINtHFXWoQraGe00jyIiQoknBBGe+Ku/Y7o2iKCqFRlsDGM96xdbm1We+QvO96zEt5agADngVattY1eFS0+m+evVsseAO5PSqVgtdE0WnzLKS92zgYIAXAP41ZZUhUljkdck9KevjCNQcaAksoHBJyufrWNb6nrUuqTX9zo0dzGQQkQmwgHuK0VjPXqbCyRqVAAyeh9ahnncuyIjuQcHCnH51RHi+/wDtSW8GhQGYn5YkYyEfkMfma7Cyi8R3ceLiG30wAZPAJqriOam09nQG7maIHkLnAA+tW7C+sLW3JxJeMOB5ZyCfrV+/0G4nkEl0zXAByWxwRVV9NBYKjfZwePlXO33xTLQz+1bhonSCxjtXYYDsckD15qnDavktOy3DnJbcOD+FXpYbWEhBcyyyD7xYdfpVWWIHKh8Ie4/lSVwaQy51FYsAsikDAVVAxSw+bJEJWKBSM4Byw+o7VXm0WAqzPb+YwGQztjB9azZ4FsleRLnyi3BG7OfbFaJFJXNj+1IUnWOQyImcFghP5Va1LW9MtIYhG8tzLwQvl42/U1zF7rN6bMQsQlspBG0cke5plsJdRUyBgi/dDPyT+HpSTQcpovfi4cGJGKknlugqHUImk2oJ3dCBmOJio57ZHNOit54EYSOGY8ghQMCmGQhkRWV3Jx8vODRcErFeLRBZoWjto0jbJPmSGRs+uOua1bDRZJcNcTrCuNyqsZJPt7Uy0sru6uljjCxkDcS3OAOv41oRRzxyEJKHI6eYeKV2UrMkYGwKGFhGpPQcH3JqS3lil815UMrEEKq8AVEupXF3IY7qCKGOM5BjGd3uc1TuNKu9TEk7yOgHEUFtwXPvjoKlj0I7m1hjUusaI+ckDnJrNhvwsvkyEBZCQIyOvr+laD28NjmK/mktnxjCjcR9R61muLAXiQ25luJmGFc9ifUYqbi0N64vrZbSNFnd+gaBRhR78U6OVfsu1BtEhySV7enPOaenhi70y0a5uhGADkKkgYkfSrH9nSvbLcyxNDERuBfjIqrhoZhlVXClcAHBNE6QzKQZgmOikZLe3tU7LLMGitoRK55VQOT+NYyTJaag/wDaJe3jUfMijJz6VHNYdjYtI0uEEEafe4AA5NO2vp0Li2mkgK/eEZwT+I61HHrdhc3aTWBuZDGQCPJIGB2GP51UvtSgu7qVpvNgVgCkEYIYnv1p3DU1NJihneS71F0MKgFY5XG6Rs9cHtUd/O0VwZIJo1gYHECgEKp/rWHBaq5dnRnXOQz8hR6E+tWbUxo4dJEKEcHOeKL6WHYs3GuySxw2llpmyKM7mwQMt6nHNUtQF1cRBLsxmNmBVY4zjHoSeprRuZrYXYNm7AlQWRyAQfYDtU8tpJME+0yrhBkRg5BJ96ETYoW2maMUKS27uyjIVQAM08WqoUeEFEU5CjtirAEZ3uSSUHygdAff1pf7TknDi4eOaViMNEoQIAOmB36UWFYV/EU1ravDHbefPIdqiTJCn1/WpU0FVijlmmU3/wB4ZX5VJ71UiuUMq+W2DnkjnFalnFc3zMEBSLJX7RKcAn2qmIzb/wA3T5QjtHdXDDcWXlRnufpWTNdXMUxS2mwzDAdQRyeorsL3R7eG1x9pWW5PDBBjP41zsAfS7olbSOdcEAyN0PrSC/csWOlxWbJLfxSzs3zEButPmaCac5gMFpnOMcj6YqRri4uGDqQB3A5qWeSfYVlfY3BBI5FBFyafT1+zRSxwxS27HEcUgG48cnjrUdpYSzW7mGyWCCMkM4ABY+571nxbhckm5dpSOp5wPYVcuopWtykWoXILcFmwBj2HaqsMneC0RWlulUKwC4VsYHsPX3rH1TUNJ+zhLGIhww+dmJJ/M1RvbRo423SNIBwWJrb8NiC3VIE0y3meQbjNOKl2DUyrHV7y2ctENgI643cfjWiNVnmnSaVDMAMAMAQM9f5VJLbS3l/MLGHzY4gfMlYYQY6getRfbQZkV4441Ix8pOSfpUFC3t0dRcMLcQADaAO9VhpjTclC7KcgqvIHpxWtK0Rh2RsguByQ5xgepqvI97ZqojkjQsuSIzncfrQBYGvanHaJYCKFovuxmUYK1VS1uxIWlMbAtgsCTgmmrZLPCks98EnBz5ZHAP171ZslkmujG9wrquWxGp5Hc/SjXqFrE+5RGfKbYAcFmHU96o3Ziu2VDdvI2cKBJxz7dPxq75lxPG8VvarMoc4IYBn/AA9Kju7rTLI+Vc6akUwXLBWyQffFA7oSLwisakpPbh3OCVOce5HenyaRZ6WI0a5CuwJ+VcAD1qsmovDGDaEwueAynnHpUttNdSOJbgRzygYAcZBHpRoFzQkvIDZLbafCZGyCzOAC59c1j6hZXNpcRi5VVdgW2hslB2q0s1/LIzAQ+a2V2omAB6AevvVPZdveGK6g8qFhtaRjlse3pTuTsChRcRSE5CsCcHPFR6tezahMro8qIpJywwx9vpVmHR7FCUhnljiJz5jHk/hVx2shEWMpCRDazScZHt6k0WFcoW2rWUFog/syae9BBMpyFJFJ/besuzCEfZo2OSE4AqW3uYrxnPlHYp4jB5x9fWkTMu/aWRQeFIPNZ2C5eh1GCRwbvz5YwuCVIBLf4Vj3OppaGRsbUOT8wzx+HQ1altXkQkHCqMn6VFFYQMoyCwPPzc5os0F7m3p3g5NS0kaiNUjRgu7k8r3xjtWTqmtiWNIPNa6fhWkI2qAOgA70S2RaBooXMQJyQpIBPuB1rPm0S5mIBnEZznfjPT27UWkLQkh0+SO2WcIkKMeFc8j0OPStWW80+1tlaWW4+0lOFEY2E9jnrisn7NICI5GecIMeYwxn/wCtT4WuEuUu0G94eVJGQPTik2zRWRJHqqTbQiSSyZ2lQhBB+laFpNHZXStqMclupGdrL8x/CsKfXNZmvpLtZY0nYbfNEeCADwMDpihNSupWLzxtcz4wWf1PehNoV0zp9PltNV1LyLW2KQbSxlkOCD2/Orc1lJZSliyRyA4QMRyfrXH/AGTUZoFJnKRE5/drj9avW1tLHCY3laUHqZGyRWibIdjclW8lvUiu3WWdgWAEgOAKVL9F1GxlchbaKYFj2GDzWNZaaLSUyCU78HDFskfjVtLFJR8zEg9+ufwqKkPaRcWC0NzxPCbi/e9SWOSGYfLtOSPasZFaEAEZGO56GpwqwQgKMkDIyTUUDCZWJVywJwFGcmuDB5fTwkpShuzedWVRcrFDljgHA6ZBqSMPEgYykkdyeay0uZIruUmCR89l42++Ksl3kxg/LnBJr2FI5rFxrp5WBZ8g8DAAxQzh+Gx+NZou0t1CPJ85YkKByarXl7N5ZKBoiBwe+aHOwrM10ZYidhwfSue8e+PLPwF4fm1G8IkuXG22tz1dz0OPStDS5ftEYRncFVLSSMuMY5Iz9Aa8WtEh+MHxHudRvhKPDulSeVDHyfMYHjj3IqXO60KitdTq/hf4cvIzc+J9XJl1nVQWAb/llGRwK7uTSRcFJHBwT3PBpLjWITIsMIME4AVIyuNoHTinRWut36Bo5dkGcbuOR6YNStdBuVyeKwWCMglVA5wB1rjPjF4lj8F+BLq/iO69ugba3UjoxHJ/LNd6bKeBVikBZuAAe5r5y/aY8VPqOrWegROfs1iPOn7KZD0AHfHNRVajG4KWp89ywbAFLl3BZmJ/iYnJJ985pnkBV3Btwxk49asS+a0g8tAGJySRn9Ku29iQoMriUD5i0a8Z9MH0rxOZtibbMEoQwIXLYyciomRpCMk8cYXit6aGNYZSqF2YYB6YPrWSsc8ETStCXjHBYDIBo1JSuWrSIxk7Rjvu7fSpmIOSSCM44/lVqxtnuEQIjMTzgCnvpkqo7OhjJ7MMYNWrsNEygqIuGPBVsg9MHtVj+37m2JOQxByN3APtVa4lVG2vzz19TWXLFLdOQitz/dBrane5tC6L1/4qnlJdxlR0VRnH/wBauW1TxU9xlPsySPggDGAPqa6bw38P/E3j+7ksPD2kXF2ynEk7MEiQDrkmsnxR8OdX8H3b2up6ddQIoIedoiELA84PcZzz+Nd6hO17HR7ZLRnmeqQ3LyNJJHHAWJ2qG5PqfYVzU2n3tzdmO3tzct0wQcEfXvXoN9bJ5oU2+XI+8wyMev1qKxMmnTmWM4foo9KPa8uhDqJs5i2+GWr3USmYQwE9VOcj2I7GrbfBPxFJvezsZL1EPzCHkD6nsK6fVPiHc6d5EUuJ97bMFRz9TXoGh+IJJ7MAz/Z/NXLKGIDADp71vGpc0ioyPFrb4OeJZomaS0jiiJ2qCw3E56Y9Ka/wj1y2u3tru2lWaIgMjYUKD0ya94eGIoWS4R+5GcAfnWfPZi6YETowPXLY/D3quY3VI4HTPg7YWKJLe3nnSYLNHEAQvtnvU2t/DOwNqJbSJipX5V9TXWyaczZRXBUjGAwIA9arppN7aAlLh3iXgI3IFHMP2KPFtS8PJBNsRGWcZ3ccDNc1f6Vc2oDhd0QzhiMHjrXt3ijQ5bljLBAY5gcmReVJ+lcTrGiysxE6tgLkDacE9+atMwnRZ5suVRgMAE967v4PXlnZa9ci9nEU7IBEgHD+xNYF5pgUOxTABxVT7GIFLIxVwMBx1H41ppJHHKD2PYfGWhPqbG7jgS1kVSBGhO057knv+leQaopFwyomQp2sq9ARXSeGvijqPh3FteQJqliRtKOfnA9c13D6T4W8a2ButJuzbXIAL2nHPr+NQlynM04s8YWOSUJsVjk4AHc+1WIb+eycqAQQe/Y16RqvgvyYolUtKkQ2gBcYXr07Vyep+Hpbi4LvCqtnaqoDggdPxq7pi0Zo22rQ6jZFN4iulAIZiACe/NOjkSeF1dgD0YZxXK32kz6dJkyAKpGAy9T6Vel1aK7QOiCKWIAMMHDim49iHEg1ixikZ2iOxgAQB1xVDTHIchuDnGG549q22uor1EdACQMEIMcemaTw1og1DxJBDn9wWJbd2H1ruw13JROile6Rt+FvD7zTG4nVNikEqwxkdjXq2h6G9wQVJRSQwAHJbv8ApVHS9AjxtK5jXgZ746V698MvCEuu6vBbRRAz5DEt/CuDmv0TAYRNpy6H0lGnyrU7P4R/Dh7+SKeRMwBiQSvB9P1r6Q07T0sbRIdvC8gjsf8ACq2h+HYfD2mWdpEArxrl8juecVPd6mltuBOSBk+le1Vm5Plgbv3tC9FIIt5ZFZGUqwPOVPXg18o/FL4S2Hh7xxLNADb2eokzRNGuQpzyMHoc19Cz+IkjfBfA9c1yPxG8jxb4ZniLKLu2YSW7NwQQeRn0IpRpNascabT2PG4fAdpFpjzxPI7qAAZCMA9zgdKxF05FlCMA4U4ypxn3rttLnYwkSgMWG0g8ZI74rPv9O2XYaJVAPOSOlczouTvE6eVbMyba0GCHLEZOFAzj0ratrbyVEgVS5AUDpkVLYW4XBCZbPJArWtoADkoB1FbQpWdibWK1tpv8bEk44UdBWrDa4CZGRjnI6Grdpa+WiDIY45I7VdFqUOQeDyMV1xppqxopa2M8WrIoAOQf1q5FbEAEnB+tWREvykjB6jjqanMaPnGCe64rVRS0saJ3IkTgYU5zyc9avRSFMAgEY5xTIkBBBwD2AqQADjJJ6EVW2xT1LkbqVBC9OavRTKuCSCPpWOAy5IJIPXmrEMrJjBwMYxUuzIaOjtb0MQoOanLjBIGTWFbynIOcZ/StJbgtGoJwP51nKBi46llcNkFcZ6knrV6y1q/005gnZlH/ACzY5B9qoJlwOMfTvUmDxgVx1KMZ+7JXIlCL+JHW6f8AEG3ykd+n2Zj/ABjkV1lnqFtfRiW2mSZD0KmvHriPnLDOO9Q2l5PYzCS3lMRBzkE4/KvGxGT06utN2/I4Z4OMleOh7grg4yMCpB0NeZaZ8S3tCq6mN8QIBmjXnn2rv9J1W01mATWdxHMnscEfhXzOJwNbDv3lp3PKq0J090aIOMccU7jp1NNwQBnof0p6qCRkZIrzDmeo4AgkdT1pwyMA8U3g5zyKeAMClYmwc9CM05QB0pAMkHOcU4A5Izj0pWEOXAGM4pcHJAGT7UmM+5rG8Q2+ozTxtZMUjQAkhsEsevFDVgWprrcxCUReYgl/uE8/lVePTLYXr3hRpJWHIz8oPtWFqtiguoLi6u2tpCAkoAyTj6V01tcQTxIbd/NhwArgdcf1pCegMJfPRxKRHjDRnnP40jWNu7KTBHlW3Djo3r9anIGOmTTsHjtQSCDbkgckYJx1oGCSAfrTuc9OKMcnAwaAEIIBzwOtAAOCBzT2wRg8fSkAIGAc/WoATjHNNOTjoacQQcikIO3GMH+VADcHk9BRwCDnmnc496CAeoyaHoVcbjNIAAc560oJ7dKOeBjBouC0FQDJAFT7QOAMnFJEnfFOlysbt3AJqGMz52DSM5PP9KqwoXYuQRnoD2FOlk89giggd89qtpGAoAGOPzqQ0IdoBAIOaY1wiMARk56DvUtwfKQuSAOmTVRYzNMXHyqO/pQCJFvSJgWIWLkEEc+1XkIcBhyD0qpFZwyP884cjnaoq+kaouFGFHagTt0FRehHSpFA6ngelAByeOKcAQSRyKtaGdyeH06GpiAc88VFFzgnqanXjBPJqgIHTg8nnuKjx17Cp2G7IxgZwahfIBHekwGMCcAckspx9K8w8SeDNT1fUr3UFQCJ3JBccqB06+1ehanfJYafc3cpASJMjce5PFcXZfFi3uYzA8QnuIGzsxgMP61w1520N6cOY5DS21/wxG8sRR7UyEbnhPB9ic/lWvfeEdU1IHVbm2+1PMoKlFAIx3wKtX3xT0u+kkhv4lt7c4Hlso4I9MVzafGPUdM1WeBEzpXWKVjwB2Bri52a+zS+JlXX3N1brHaQPbXKYSWJ2IBI6n8arm9vbazSIQvJKDuMoPUemPao7n4jPqd/NNPpsVuZCAZlOQ2O+K6DQIZfE2/7MQzoATgYGO+Peo576GLWuhgN4p1gW5EUXlzqQEYdx33Dua9M+GkWq6kz3t8qLbk9EXAZh3P5VkaZ4TsNcvkgtrmWWdSGkVlAwB1z+tet2kEen2cdtCqpGgwAO9dlCLbuyJNpk0pOSCR7gdKhbnORTmIBJPJ78U3HTnivREtCJ8lhg8U5EPGeTTto4z0p/HpU2KuIoBIBGKnjUYPpUa4yBjPvU8a9ycCqWhDJUHTFSqBj36U1R09KlX0xTZFhyqex5+lSqDxg01egOQT7VIo544FCEOGewyKkGOO4pF44zzThj8aGAvGDg8Uxj1J5HQe1L3yKQk4xnmkAnI6DPv6UO3OAMZpR1IxikZQWBA4oAlXgAgYFOHGeSQaavoetGQQSRigCWIAuATwRivIdVvBp+rXqO6gLKVIPfmvXYv8AWoOpyMCvAviRef2P4wvxPFvRm37cZODyOKxqt8uhpDc6O0urczFpW2oewPSpBfWsbud0bkcKAeT715fqHjizntwli87zgYKyx7Mewz1rFEd7fO04u8OMMYmB3fgQQK87mfU3ckeq3epwGQzRSLJIMhl9D6GstfEtvbTK72ZmG4gbH4P+FcLp15qYcRxRMivkfLk7/cVa1DRtRS1W5KyQKGAL9MnNJSuJTR6LpEZlvZbmWDbDJ8wjU52+nNaN3KYskgEDptGK8wj8R63pmVilATHIZc5q9beONRHlia0e7djkxwIeR61XMkO6Z6D5pNuk8TKrMMgucA1zfjK1s7jSnNzCjykgMF6kHrzXM+I/FWoXeF0yKQQMMlJRhkb0ArDt7/xMt3bx3cFwFZ12tMBsGTzxkkjHfFRzxbsBt2fgayS0e80m+msnUBgpfgn04rXiGt2iRE3cM0Wf4Qcn6k9K6m/0u9jt3aCKzim2gvEg+8fXNZejG7a3nSe3S4DHdtVs4I7USikCZJdpKbYzvCcYG6RTxXMa7f2kJUiUZBAPGAD3rqr6F7nSJ5A8iR4w0YPbjt7VwGp+FYJ5meO6ldGHKSDPPrWbS6lxbWxan1eCEh7cxOzf8s1bA+tMj1dgmVQgOcEAE/nTNN8N2O0idFYqOBtGT+NMEltbaTIYpZ4bxmOYJSCHXPAB9MVm0ik2zZF6XshaMVKA5DZwR7VYs7xrHEivvONowTwPSsK3ha7ZQyMDjdtB5x65q208UMixI+44yFPXik9NizqLPWoCwSZikpOQD2FdAboOiGNGfj7qDJNcJDqUDKPPiGD/ABYyQPwrT03xCmnXIm0/zCcAGO5GQR7HPFNTaRUVG+p10Vrc3S4WCRgOmAMj8KeNEmbKywsCRwu3BA/Oo08bFwrwFjKeJIyThT7e1QXHjTVI5QI0GQOSxJNYutPsbclPuKfB73Epwzbj/f7fj1qpqHhSfTWBZ0JPRR1rQi8T6m+HkaPJHKhcZqlqd7LPcC6EbyyhdoUN0xVRc27siXIloZK3swDwTwkqeMtwRj2/Kn6NbwxF7tp/s0hJXaVznHQEdqkl1hb94vNiMcynDKR0H1HU06eWFiBG4Ix0xzmt7nPqQvqD/bGd4oyOxUcMfpUk+vAk20tksakZMkLYyPp61OkEckYAT5sYJ/rU0eiwNIolcgH7u3Bz/hTu2KyOXvlUgBAYw3Td3qsLWRADKARngg112o6ZLYzCKVVIA+XBBwp6fSsiawbcQpJB5FZyTLTMXEqkhSSueVNNa5RQA6byOAVHOP61pi3uLSdJkCkr1VhwRT9Q1SK4UIbRSehkAAKn6d6i1txmDdpFPGpiLiTOCp4ApBDp7WoRvPhuVOCyAlSfcelPl8+1fzU2zrGSRleMehpqyTzkzywpEknIEZyB+HaqQXITpQuCQoWVgMgAkE/T3oikhW7jjuXaMr8vzAnFW/kyRnHcEVXW1gmnJlnaAseZGGVA9Sadh3LDXMLSvEW8uQD5QwxmmLvjBBJIPTirWoyC1tQpa31Ag8OjAsB7HtWLFq7ySlCNiDruOMe1Dt1BO5oLGxyAhIALEkcAVWmjE8ZETgSE4BboK0o7sNalEciF/vBup9aoz2ttEA9rIoYniMHJA96zt2EV9N0QvO63UzDrhkPAP0oOlTW8gY/Ko6AjqK2vDVumuTyx213BLJHwyq2SDW9eeE70xAFYpccBVJyfxpN2Go6XOUdikQBVHOMkDnNVZNQkkQlYmeUdQowAK19U8PanpsXmPbB4z0ZT0+tZ5tIZwrvBLbTIOSj8P9aW4rFW3nEiglcKxxg1qtfo1mkAg2YGDIhHP4VBBBExDIGDKcnd0OKmklF6xLsu9f8AnmoH8qaAoiAmQksxGcgelWSS2CBIjY4J70vlhThTkDqKY9wRkEEAevaqsBHPLPvUyu0g6Asc4/Gp45YpUKMQXzkZpGRpIVcg4YZB9aZbW6FiQSSOuRSWgFi3tyZcBkA/vnoKdqVs0aeaksM6buTE33R9DzUNy/kqQisWI4wO9UrC2kvLo5tmlXqzxnGwdyR3qgH3NwHQlDgqOR61ZjsmkgSVDvJAJGelNuIEVXSKIOpPBYYIpNJvzYXIcAM6jADdvSl6it2LDWcBkSKRUV2x82MY/GtS78N3cNm86G3ljAz8j8j8Kx766F5IXKspPJ4wM1FY3cts7MJXwQQRnIP4VSsnZid2RGEzg7159uOa0rHTI8q7M0RA3AZJBPpTre4t0GXhy2ckdjmq1zfyxznyA0a9lYAhh6UtEPVlyR4WZkjuZIJxnK7cA/jVO2Jtr1JyoZ1BXIHGDVrT72S+86V7dHiiU7nYdD6cVQa9EjkgbEJ+7nOKW40i+UWYkghc9icfhWXNocNzOXFw8EnYhAwPsRmrcZ35PVfXPSr1ppRu9phuAXyMKccU1qDfKZNtaXW5YZWS5jHGUGCorQvLW9tMGHywiDIJOGA+lbksoCi2kt4IpwNqyocHPv7Vj39tPA26VzIPu5znBPTp2qrWJTuVbXxJHMwivLUShTtyuFb8+9V9T1ExOTb22EyCASAcVDJYOjGRRmMnk4708oHABGRjkEUXZpYjGqPtDeUqHrjdVsXs1xbmWJVSQcBd3WoDptkYg6BnfGSoOMGiK3WIkAkAnOCc4qQ0JV1a5EYV3AYjByep+tbGn38ZtXG8eaeMMBg/SstbZPvF8nspGarS3QglKgYHY1SlYlxuXZjJZuwKB1fJHtSw6fPPAZ1QFAeSTyKhjmLxEtIHPYY6VUTUms5GR2YoxPqQKG1uCVlY17mK2uLdFi3B/wCMZ4yKpm2NsMkEBjxzTbd5pmD2ZDuvzbT0Iqa6vjdzIJYDA8YKlR6nvT0YK4t7auqxkurZ+b5TyKbbLCocSZOR27GolPYEgehpZEb2I6VBWpYWwtkhdzK4nxuUDBBPv6VXk1F541gnso3QY/eLwwx9OtOhATAL7FPXjND2yTuFS4CEnAJHSncksR3ltEuyaJXbGQTxirFvZmdFKFSp6YYcCue1iQ6YjQ3VmbkEjbNBKePfH5VDYyxRlZLfcsjdUfj8aadtwNa/sxbzkqRn1HemQ2V1fAqkwRR821hkfn2qG515LLKSWTTyMOGjYED8DWf/AMJddWpMa2RCMQC0ROSPfmk2txJm5Y2AnlMc8SuQDlk5we1QXmntorO4j2p94svIqK18QCSRCJEhkzgMSBn29+tab3V46KWljdVIYI+CD6c00kw6mfFf+agcIQvTIBwTW34V1F5rw7bdpSvDIDtyPXn1qjfag9woU2y20i8FYyCH/LpWLcQ3DusiSNC3qrYIP1ovysLXOt8RahYEMsNk9mM4bccgjvx2NczJqCNLuEoCqQNzdx6VZ0+8ZWUX7tKncgZJA/rWlcHR72JhBbsJMcNIoGPypyfOhJW2K8BS7UeVcxouMnd1H40yZCr7Cwc88r0rPdVhjaJ4+OuccirWmzJb/K0TSKeAAcY96yTKCFRJIUdwvuTgVLf6ZJaqGRlljxkeWckZqZtNedS0cLsDyCozWe1rOZgnmvlTkA8AH8O1NgRPZNCAxQrg5JxT4nUZIOGI5PrU9xeXsavHLKsgAwWCjp/Wqsch4JOT9Kz0Q9xwKiQOTg98dxW7bfY59PdDMBKR91h1P+NY/wBnEuSp2kDJ4qa1gERBByeuagTQ28sElIVgMjpiqR00xMSGUj0Gc1sNEZeQCTnr60wJIgICEnp0o2BGYSEHzcDtVeS3ifJCgZ74rUurN0iMrxkJ0yemapm3O3OOD6c01G5SsVobRNuCSR0AHar0FoVKlA2D1yc1WZDFkksMd+1TxTMoJDHPY56VXKBdWxJJy4JPbHSiXS3VCVJIP4U2GZmwSxJB4JrR0y4DMRdNhc4Vl6Y9xVqKe5LdjG+zdVJOOhHpUkNv5ZADHHTJrT1m3CyxG3lWRWB5I6VRlR1j5wT7d6ThYE7j5LZ12OMFTxkHNI0IPO4KBzVBp3jfBZiCcAHtU0U5kUoQR2INRYLE4njUlnc7vugg8VN55AIJB9xUKWkZUEHDeg7U5mghQmWUxAfxEZAFPlYrliKYSuFIIGcFj2966zTfCKaxbrJBPG746YyfyrhfOXePLcOvqO9aFjrd3pVxHNA7Fc4ZVOMiuik4xfvESTtodjN8N9QVSYpVB9+MGsqfw7q9pMsd1DlM4DADBP1zXd+E/G9lqcKx3ErRyDkgnir+u6rBNGY7azM5YcFf5iuySpWuZxU5OyPPG8I6nGBIbYupHRTnHvxVWXS7u1UAxOBnG4qea9Q8G3qwXZWfepIyAwzgnsc11l9ax3MDpKFdW6FlFONKnUV0TPng7M+fyl3DhjEGXrkGpYdUmt5A4QgYwQRnivQvEHhS5tlaSKFZIOowQMVw9/qEVoXDxmN14KsOlZzpSgr3HGd9yveaoXCOwIDdgMn8RVmxkW9ICgE9cZ5/KuevPFRlRkW2QA8Bh1HvVK11S5SQPEdhHdjzXP7RJ6m1ro797AyRkLGEkHOATzWad8ZKkYI7iovDutrLeAXcxkJPdsECuz1bTdOudP3WsbCcjhlGTW65ZrQi1jjyFZSWIz296z7i6SDIMe8E4yDgj3qxqUc9qWLrgAccVjSXKs2GBBPXIPNYTVmaR1LylLgZAIJ7ZoeAISBwMZ5rLN2UJCnA6U9NRIABJbjoay0NCzkE47GpOOQF461VW+t9ozARIP4twI/KoZdQDHAGPxzmjQNy0zAEnqKZkNkZxVJbh2bBGB65p/nY6nBqbisDqRk5OfXNQEMQc8GrKyiTr1p52nnGCKEIoEuDwOanjuCox1Oc8Uu0LISThTWvp3hkaoFEIJcjgb8Zq4wctiW1HcopdSsMAKR7tTmu5EySFIHTPNamofDy/hiGYyoHzEDr/wDXrLXw5cr/AMsJSF9CaboyXQhVIszrvWQmQ4CAc5xii31WCXAYkDGQ2Mirsmhkpl0wM8hhVZ/DMpyUQqCeqjPFRyzXQpSTGNNaGQlFGG6kjkmpImgHQgD0oTQZFYMylE6DcCKsf2QEQkHBPG7PSmoy6lcyKs5XIKHJHSpdKtTe3JjLgE85NTLpuFxuDMB1FRtby25BTKt2I61EoStobQnFPU1L7wuVTCncMZLIM4Nc7cWb2j7XznPBxjNb1vq19bICH8zPB3/yqK8u3vgQ9uoY9WU5rliqifvHTL2cl7pjRsevWnyOZFIJqFrSZCQAwA6e9NEFwgySCp6etdJzND4VEZGDkA8g96nMqMWAGB1x6VUw+DnrTS/UA4PqKSdiGXA65BHJFKLncNpJDA5yO4rPMpXnOBU8bM4yBu+lVcqxfClwCBzioZWC8EZNIDKhADlePukVMlq9zgIMk8Yx3qlqRsVhKysMMcDnjtT3uPMBLhXI7kdakksXt3KyDDUnBAUoMZ64o1QyEaksRw6OV9FqeO5imIaNWT/fGDVWVAScDik2sikAZPYetO4Gskx8okHJzxg1Smnucn9+xTOQrKOKrQ3E6kBozjvg9KuQTReYjurMoPIHXFNMkgFy4OCC7D2604XjjkggdwT0rVe80qRSI1ZSOuVwTWXdgFz5Zwh6jHWglagLrap2OyHsQelTQ3EtxhXu2x0+bms5w3QA/gKZIk0ZG1dwpXHZG9J4fEqh0vYxxyMHNUpNMktGIaeORc8BazdxC4KlSe2elIrOuQCSO+Saq6ZSNEIjNggE+h71bh0zTpEJmtn8zGBt5z71ilzwCSB61bivpYeFYjIxkHtU3E7le70byJSY2LoRgBuMVUNnnA3EEda0JNRwp3MQB61CpDZI5zzRzAVFS7t2Jiu2jz0UDIB+lX7PXdXs+HMdynX5owCaBjcCByO9WvnVQCuAeeKSkJou2/jZVULdWsik9owCBWhHrOlXwBDFXPYjr+BrlpLiCM5dSfXAzSB4ZWLJE4Xp8qk5rRVA5EdRcW9h5Z2S7R1yRis6XSHmcGC6h8ojlmPT8KyD9lDLHPIYmPRXJIPpV6Dw2Ln54Zdjg4yGxn86akpdBWSL0egzyglCGHrjr70k3hy5TBJyD7VLb6JrFmcxSySL3UsMY+oq0mo39qwEsRQg4znOa1UF2EYdx4YuWJIC49Capnw7cxOSsQZumVPNdh/agZgXQk+tLLrFqMh3UN/d21XJENTimsZogB5MmRzyDz+NCTrEwBwG6Y6kGusl8QWSgqXCtjpkYI+lQDUNMnIyIlc9woyahwXcE2jD+zyTnIUH04qWPSn3KZUbIOQV5ArooZ7GMkoiuT3ORj9atJeQsmVCEg9CeaFFA2zMXw+swBSZVJGcEVn3ujXNuGIUEDkFTkEVt3epC3BzAsf+0DnNYd7rcAR2cSIVPUfdJpuMRJszxnkA4IPORijnOCMilXWbPALsAW5zmrUF3p07hGfys8hiRg/h1rHlNLkKqTjFTxKMjJrQisbKRSYbkMfTGcUj6YVBZSGHqD1osybojVFIBDofYdamSMMACMg0yKz3nAOD6ZxVuOwlTJwCPXPWizY7nKW9zLExMYZQRgsB2pHlRSwJyx6+9V0k1CdDDbyB5m6K/TFLFp10GzM+5j1CriquSWjdwRqdz7ABySePzp63djKCIrgkgZLN0PsPWqjaekAIIyepDc1XYgzHFpIyDoFTCj8aHoBeN+8ZBhmeNx0C4wfxpFt0uQHm1RjKesZzxTrawsnxJcGdW6iOMjGffNLJqWhW+VnhlLg4zgDP401qPQtabo0O8CKVHXkneTyfrUmoiK1kKnaCOcocge3PNUoNV07UAI7SB7OAcGRjksfanxaWjAkQXF/zwxkC89uDQJamha3TrGohRZS3QMM/zrUks7me38y9aKM4/dxRAAn3Nc9HY3vmMjnyFIxtjbJA7AmrdroE8b5iuZWJ5OXLfzoKsS2nht5JgFVn/i2uwAB+prWMEsatEWRDjBZACSPTNZVyl7D8hVF4yHlkwT9RVGLxamlB4JrRriRTkyqcKPb3qtAaNK40aSXCw3JtiTy4GTWdfeEXt4jI17NPnLEqMEmrFv43EwJSzlCk43NHgfqa1o9anNm8oEaKoyckZ/Kk0uouW5wMtuYpApSYknA8wHNSx2CXcgjKM7LzhSa2LzxdJIDFFZKVzzNcsTz3IA7VgNcXLzuxnUAk4EQxkVmydjavtWfT44rMARR46YAJNFhb3OpkiG1aQYycnaMfWseOB5JFJKoM8s3OPeuohNtLbkDVruUqP+WSAAH0+lTqxozNW1vUtIQQzRWyrjAiB3YA+gqSzhvb+EXEk3lRHlvKQDHsKin0+2kkDBnJ6s8rAkn+lW4ZLexUyLdurLyEGTkis9QsyCb7O8bRwC6dzyRIpI+tFlYXtwSIrR3wOmMZ/Oq2oa9qOoMBJM0UII2hY9ufTnvSRm7vgVm1Ga3QZycnP0AFFibm7/Z9wYlilga2Pdmxk0lwYNKbbLcoz4/iI4rHTSJQ2RLLeYztdyeffFSJoM98WHkLMRweMAVcV5CWhpWnieK1iaK0vFDHJKBdx5+nSrul6qlmss0hhMhGFEx459RXORaFLHdAfc28YTufrWhc6JcxQAyxKi44DMCT+FV8iuYg1S7N3KZXjjDdQYVwMelVrfUzEQUib/gMZq5aM8DAAAEdRjNSTXsrnHyqfRRjNFiroz5JXv3Pmt5ETD5iRk+30qV7qw063VEMoHUsRnJqb7IXAZwACeAx5q3bafESDJLGgHILA0JCbKEOoGdgtvpzyEclidufepo5GjZi6KGI+6VBxVyS4ktHIgmDg8EgcEVXe8eRNgRQOucc/nVWsK5Wt0TcJJ3d5QSRGEAXrTNUv9Tu4tgS3hg6L5a4YCrKlthJ+6DSCMO4LPgHsvan6EmGIpTw25iePmOaSKxuRkxypn1Y4x+FdC9kNpAICkcsDyB/jRBpisyhHDAnqxxRygYaaXfS7mnuggzjAIO7/Cni0ljZVUs5Jx7fWtqS2KuQCrFeAccH8KbtKL8wBPsMUONgM+DSJXctLdrCg65HapxbxRuSZxMoPGBin48xiCM54AFWjp8UGGkjVWxk460JXKWhXQRgkrGpI7kZzUsKB5R5oMceeSvX8qmF9Zw5C2zTvjgk4wfyqE3TnDEKpPYmkMsv5GT9mWbI53OuKhyocmWIuwOct0NSWl5dXLCAYEfJG0nj3qa7eG2YRvMssmMkhgaFqBQadMFihRc4AxRncgAxsPPSplu4Uy8aF5exYfKKbbyrJuachWz0A600BUuInYEIuT7cVdtLNIoA5lVJuhXvVy2n0+EEyh53PAVATiopZI5nCQQspxk5HSiwFF4o5JgJUeYgjgvgEVZkuPDSzEvA73AGNqElQfTNV7qAMhSQ/Meqjjj61GkTRxlYogFxg4H9algST6lEZPLSKQxEfLGOAB3yaq5LyBYlW0XPOBkKO/WrMWFwHUIexPNMuDbRth2LljgcdT9KY7kwh02HAj1JbtsZYouMHJ4pzavcoqx20ogQcFkQbj+OKrW8dpvzIquo52YwM1aF1ACSULjHygHGPagQivcyuJJ4JLqNeWkYZz9agnvZLhRGCY4AciNeADUsgnvIZFN8IU6iKM7cD09zVMlI41iaUBP72ckfU1LAu2ts9+ywxQCVwMkAYJH1raXXpNEt1treIxz5+ZQmcH3NULO686FYNPlFsQMSXFwQoI7kHriolRI5ZI4Z1mkzk3YfcAfSkD1JZi9wj3OpNJ5pPyY4B/Cq8ZFuRIVIU9COwqmUkN8fPnMoI4bOQPwqRtWSzfYIGvHI+WNVJJp3AXUbmDhLS5mlccsXUgH2BpNOadCWYZPVdxxioHvrgTGWfSbiANyAy4GPQVBLeT3Epkig8r0UnOKqLuBsfZmebKNAGIJOF+YjvzTms47iNg10LVV45PX8KyHt557bzJ544BnCxxtyx9zUcVvESElCu5PVjkincNDR4LsiSgBRncxAyKvaf4fu9Ut0uVZnhwTuJAGB1OO9ZK6NbSxuDEJWIwrZOE/DofxqhHo4t7uM3Gv311EDzZwxEADsMgnirSXUlmvHLIxlhjuWSMEjKcZpItKS6nAkcxDGDIT2+tXrfTorqETRQRWSRnG2R/mPvVZrhZ5pEUs4HB2jIqJDSbNOHTNLtgVGqiV8fdAzn8zUYgilfaoUj++WwAKqQWyFwBEpGevTH1NSagLOGNUiuY53PVYWBA9eazBaEMt3FZyACOWc5ICq2Af/AK1INTkkwY4DF7KeR+NP0+axjjc3ZlLA/Isa5yPfNW4ZIrrzXtosRxDLGQYIFWtRlqHUiYoopInBAzk8kn1zTJLNbuTCLID1YkYBqrDqk2A8NqXA4DN0/WiTX5zIIpl2HGcKw4FJCsOltTaSAoQCOVYjJB9aghhurydzNdNKSeATgCp7mW2it1fJklbplun4VTbT7u4iecRusI5yGxmk7hYtvp88aOk08YgAwQBkEVpQ+J7uG3WC1uP3IGAWiAwcViIDFECGJB7FqQzSlADAyDP+sJ4NGo/UuajareI0isJJWGSe5PrWRb2txaS7YLaORz1MmSSatW8l1G5cuAoOBgYxVi4uJb1BE6qEH8SDDE/WmmJkBntYWIu7Lz7oj5QTlR+Aq3ps99LdExyxWoY8ErgJ+FU40NtyF2sOhbtSpeS5LzkSAc4bv+FVe5JLf2skd3I012J2J5cYwfxqh5gjY+UA5JxuNbFpcaPeoIX0+WN+hkZyOfbt+lVpdA08XZe4upYLAnAVeWP5fzp+gXLGnaXZXaBrvUTbN3IBOT6VFPBYiZohKZYh0ln4BqZNNt7AGWNZxETiMynqPpWDq9vLqt3EJQWtY+REDgMc96HoNM2lk0+2QrAAGPUqOKgUFmIDEKeRxyadaeG9UlQSJBFawgZA3DAA+tUD9uE7ut/GACQ2TgnFJMouy2Mk5XDrFGDlyxwQPUCmzvpdqB5UFxqJH3mB2gH602zCW6CWe5QknO6Rsn9amu9Sg+xPFaSJKrHLBcDP5UtBMqWmoWDTM8ttJIP+WcS9vqe9aDmedGljsxDEvOVOTj0rBjvrK3B8y5EbYyABmnL4kMSugmuTEwIVYkyD9cCpTHqW3vrq6LRWkIQgEMZgePfiqhhu1lQPIrqeGwMY9+arrq76SsubkKX+Zt45I9PaprTV724Ymz057xgOSVyPrTbuLYuzWyrEXCrMo6nGMn0zTEgYWzTtD5MGSCxxVCe7ubicR6m7Wyj5hFGuFX+XNLJqiXsCQRCVUjJGZBwefbIqfkM0bOSKCQPDCDNj75GcD2qxNqAkJFzOxP8AdY/0qqA8cKSRxMFAwXkYZJ9QPSqq2sECtLfytcPkkQwDLY9M9jT1FdGnDb2UkgMFzvnPGxVxj8asXa2UEO65ukhGPmUsMmofDtuJrtJYrJ7ODnBl5Y8cVX1bw6rzyPDCHcknBA5P49BQguZV7qen3DmKxdpVHWTb1pugzx6VdPO2nSX9wTlS4wF9ABzk1d07TZrCZpbmzkdgOEVdwx+FdBaQXuoKDBp7QISB5kg2gfgauMWZsy59avb1Cuo2kcTk8RqCCB6Gqs95N5ZhigjSIHcExkk+ua7f/hDwwzPeqTjJVEByfrTE8K2ZyTKyY4Jb/wCsK19m2HMciNAS5gE15qt1NKcN9nXhQB2z/gKZcapHZwG2gtvIQjqzZzXXS+EoVJaK7IUf3xgfmawdUjttKJEmp2pYHiIqCx9qzlDlQ0+5i2QutTgczzsihsIqjAx9K0U02yygnSSYgfdZ8AN6jHb2qA6rDIMQuXlJwoCYB/KtbTdIub9gwtPs5JyZpj1+gqIWloNszZ5xbuWdFVF5GD2+tTfLqFhIz3iwrjcFZto+nvXTjwbaSoDLIxkzyf8AAHiquofDawvVUm4lQDk7wDn24rb2bJ5jzG2vGu7swqDvWQqpUHaQPU9MVb1C9vBdwxXE2UQgyxRYAIyODjpmu5Hw7e3jCWzosYPB5ok8Fy24id2gl25JC8bj7nvUcrTA6Lw49nb20Yt7WO3JjDFlGWx7mr0klvOSRGJxnO4rnmsWDWNXtrZoFtrSCIDaHY/MwFcfqur+KLqaRLaWO2sQTt2g5I+vet01aw0d9e3GYzuIWNeCGIGPwNYeoaraQoEh8u4nPSNW6e5Irz250rU7iVZ7p5JypziRzg/hV7TL5rOWOWa0+cZACR8kfhSbHZHWzQ3d3CDK8cSYysaL0z71lp4Tumid4pZmPOATkA+uPWibxvGjxhLKdWPAMuBz9PStW08cFoFS5lSLnhEI3fXNAWOYb4fXswJmlnRCeTIxOa09N+Hun2KiYzNPKgyFxgA/1p+qeJr8KvkzxMjNhVViWH1PpTB4vm0mIP8AZlu5QMskRzg/X/Cp5iuUcvhO2upHe9l+yxZJ3cnj2ArjdXijGqPBZTtJbR8CYAgEf41sXWr6/wCKi7G3MVuR9yEYwPc0sulXup2sdu1mYbSIjcEOC5HvSU3ewJWF0DR2ut4QPOqgM0sjZwPatJLWKG4ACDaoyMjoaksdVttBsXiWyYSMCpPmZCj0561El3JfRm4cRxJkqq7sE++K2TQLUkKmFmMT+UWBUsOuKWz06FomBlkCAElxyxPpWNcaxFDMUJBKnPI4NSWvjm6uLoWtrZLMxGCGjKoo9SeKXMkVYs/ZySoLsgYk88kAe1adhqj6WJFtboRiQAGWROQPYdqo6hY3EghEU6kn5pJFOMZ7Ad6rXWmC+lWFtREUpHPFK/YTSZsxPZLIRtbUbk5YqFIwfUlutZM2nQXeoTSk+WhOD5ZwR7ZqvL4Z+ykIupvIcctE2AT6Vsadp+nWcBgnld1b5pGR859uaQtjD1C7s7VwlvAbmUHG55SSPw6VLbPqfiC2kE1zNJFEeINpIGOnPGAB7Vb1C/0y4lEWnWS21tEeWI+Z2+vamtrDQWM8UU6IWwFUDGM9frxQvMG+xSfWoLEgWzSvMpwxIwox1Ge9Z93eyXsrSvb/ADEcr1z75qa0swZSzDALZJIwMmt5NIRoVke7wgyBCFHJ9SajcSdzP8La9Lp7PbCJoVl4L4AC/jT557C41Ayzo7CMnDY3bz6j0FSSaRHOShuUg4yGz1PYAdSTU174TOkxJPLcklhlQwxzRZlFeO4SS6YeWscAGVjP8R+lZt/dwxLPBEkYmdiTIwwEHoB2rfs9BsrmFGM0smpkcLESFUdiTWbqXha2t/Na7u1e4A5iQHJ9M+/vVRVhcxzdnoxNw09uhkc8sy85roNGSe2vPPubcyjO0QEkKc+5z+lMsoxFaBLdWiIPLtwBjtirTW15dMcXDSgDGScYo3Bs19U126WM2lvYW8FuoCsUAJ6evXNc/DDFbLvumKh2JVYjkn61eXSNTntzAspkUHcYIwDjHcn3qlqOpX0VkbK2S1hBBUyMpLk9+f8ACquRsalpd2rXMEQZYLRsGSSZRxV2+e0hJMOqLc2y8qiqcA56AVy+m24+wFL1zPMTgKBwB/StHS/J0qQvBCgcggK65A/CkJ+Q+e+lEh2J57N0bGCPwqaSxn+zxyTOglfGYY+q/U1UuL6by3Ns0CMCSzMOQT2H/wBaq9i90xAub5Bu5JiB4H40k0Z2bNe2iSNXDO6RxjDBWwTntVCZzLIUiWVYAOGkbcR+NQtJKQY1jJgBJ3Hjee/41rWWqSQ6dLAtrECykCRhkn2qtCrGTp4htr52BkMifeZ+hJ9PWtJ7gyZ2IWJPA6YrMtrSRJQQQ8wO5d3IHt9K0XivVIluLi3cEY8uJCCPxoQK6K97bFoCXAAPTIzUdpJKtsIY5QAF2ksM1Fqt1fyRhIFjiRRgsTnj6etUY9L1RQJk27c535wB+Hc1DetkTex0um3Vzp1sLcOY4HJJO3Bb15pnnWFvJ5q2wlmOQGc8gfSsm0t9TuriNDdhpScAyDIGPT0rZ+zQ2TASRJ9p/jJOSW9c96pamibZUgtku3d2JiUEncByW7DFWbpIbewaOAyyXbcmRzkJ7A06WdS4JiBdRgEHAAqJ7tSwVAASOQDnFOxRSSFy6sxDjAwuMYH9auKssSkplFYbSQcEini+tmhCCMGXPDA8Ur2891bgW0y2zKdzPIuePShIFqRWTPaXZmiYo+NoY84/OtEStLfRNHbW8yKdrTS8ksepx1bHvxWfGQ5VGAndjjg43Gr1lHOZjbRJFbSOCTIxyUFDRVkQajapEsrW4MqqCzyHAC46/QVQ07V1muEMpCQop3BTzg+9XLy2j05pIBObstkNJkkE+mKyrTw9ey+fdw2fm2iECTzHAU49jyfwosZu/Q3J9RSUB7GKWAY4kY5J96qzX8ggL3Mm+XPJXPSqV7qE0EblBFBbIANgPJJ7D1prGV4kAXMpAbJ5x+FRcdi9phfVJ0ggABYFgzHAwOtX9Z0WC2WAm5S5lJwyxtwp9SKz03pGAJmRiMlUAwW78dhV1JLNkAM8RnxwueRRysS0EhxECCASSSSBirCTqkbkKPm4zxxVeaxmhdFdwSy7xx0H1qv8iEGRgCOuT0p8o7lpF89tiqW3fLgDrTrqyfT2RJRskJysfcj1NVn1NAwEU6L2GCCaillUAq8wMzDgucc+g9akpWZZDgEKThicbfWome7nlMNnbi4lB5XnIH+fWqmnMsKmS4uEUgnqc4PYcdTV+RL/AEsrLZ6jGv2gFpBCcsPQGrJtbYr3E95Zq4ltlkuCQu0yEhfYgfhVy2R/LWSXYCTwgOazgt3Zq8iyOPMOWY9T71paar6hbyyB1EUZ+YsOSfrUKw+UdPbvcuZCUKH5QoGCKYlkq9BTrqaSHYAwAzgdMk/zpElfGCck809CbD5QNoQnAHNQ/ZhOQoYgZ6ipXUtgMDk/pRBZAOSSSSc8GrQ7IlNrHGqIrEs3fHeggICiPk9M+9JqVpLGkbpOHMg5UcFPxp0ECvKk82AQoULnA49vX3p2QtBdhIAZskDk+tIJJrAkROBv6kDnFTSMiyAoSUHY96py3ImnCqjYHdex9KLILDosKzEjknJPrUxhQqQxwjAjAHI96c8JSJCxG9ucDsKUAEDIosKxnxaXm4SVwHZMgZ7+9WjaRJC7uC0o6KPu/wD66sAhQCTyRxTUAJIJB5zyelOyCxQ8Uk6b4e1ExArOtsxQL2JUjP15rn/B+lWXhXw/YafaITcEedM+OCx5PP1NddqVtHcWLAN87Arg8496jGlxPZLEJdpbDFlxke1XyxGtFYpva/2lMAiiWYDPzcYHfmnwac8cgDuwUcbQcAD2q/BZJaZCHJ6EjvS7S2QTz9aXKkzOzHwlVlMjvlVBYknOMA18h69o2ufFTxjrF3Z2klwfMPyIu0IgPBJ98V9ctE6kZPBGcD0PanaVYWmk2tytrbR2wm5YRrgse+TSnSVRWYrNnyZpPwA8U67ZpJBp0VthuJJnwxHfjvWYnwe8TzX1xp1npTahcQyFWkgbZEPbJ9K+xYsQqEUkAcgDjFSxztACI/kBOSFGMn1rKOFpdTVQa6nw9d/B3xpBOIZ/DV2hLYBgO8H8e3bmunt/2bfH72RCeHo4o3GQst+nPoT/AIV9ei8nAGJGB69aF1WVGJcbwD2zn862jhaXYTgz45T4EfEfSZCIvDwBAO5o5hID64wKtSfAj4iXNm8suibo0G4r5mX9xjvX2ZbXxlA+YgdxuPPtiur8PaJcXOJnUwREg7nJAK9+DzW31ak9LGMlY/PvSP2cfGPidgLTQ54gGCsbkbUU+vrxXsuifsW6daafb/2/qs81ycGaC3OEI9Mf1r6u1jxHZ6Zm3geMOvB2EcVxd74niZnfLOSemOBVxoU6eyKjzM53w94I0LwBoKaTotktvBjIBGSwHck8mqmu6ba63YNaX9rFe2xBUpKgOQe2SK1bvxHHNIWcIWAxnpgelYuoa3bENvdVBOASQAcVbt0NVC580fFb9ljTfJOoeFUdJ2Y+Zp7ucHPdD0H0r5r8R+B9Q8MySLqGmX1hsbAa6t2Ac+x5BHvmv0Su9dg3EPLGjAAbmI5HYVj6nrWl6jEYL6W2ubYEkRzKJFP59PwrnqUYT1Y3TktkfmDJod3ruvW6iGWS2EwLeWuQBnqT2r6dbxP4Yj8JWOnLpFtcXltHt+0BPnyRjOf617pf+HPBMmkarZadBY6RLfRMskkEW0njjnoK+S/FlrfeEjLbSqSgLCKUgYZQcAkiseT2fwj5JPc5TxRqUlrcCO2DFHG7IP8AEO1Ycev3MICMxDYJPPrUsTy3+ouJWYuqltoIxgc1zWp3Rur1pi6wIemOAQO1Ra52063L7pqDxBOZ8iZkXuQcZrXtfEl1JOF81hEByM9a5FbZy6KhEhkPyheePXit+x0tmlBJ2lflGcjJqlE641Iz3Z0Z8XPChREYADBU1Su/Ekt9CY5o0eMnadsYGARgcDn8azL9jaMFYF2PGQOmKfpwjuHCkgSFgCM9qdtbGnKmrmLqmipsXzF2uRtUk8t3BNcjqVkbaZUYhG9M8GvebTQDqShEg8/ZwQR0465rO1L4ZM1tPOVW3wpAL4IP59/pWkYs4atONrngkkJJYgkNn7oFQW7S2RE9vNJbyhuq8ZNdvrPgfVNPXzLjT7q1Q/MkkkRVXHYgnsa5u7tikIcoUHK4IxzW9jzmtbG74e+J2qQolpfxx3cWThiMP+J9K2pfFmn3JSO+ha3LDcoIzknpXn+nxrNeGUgIIk5BBwfaqF3eyXM7glgmcKW6/wD6qnlM3E9DvE0rVfnMgQ4xnPA/CsGfSBDIJbK4WROhUkDH+NYekJIsjK0vyMD8h5JOODntimedIkjpIqgqRhgfyqlGwuU1Gs5442ngQ7EOWVRnvycV03w7uYJfEMIZVxIDGVIxgnjoa5fTLi9iSWBJWNuxAPcj159KutOllqEN7E7RzQur7hxuxXXh3yTUmdFKFpJn0np+lmAvG24HG0qBwRX0l8B5NE8LeBrXVp9pv5Z3t5JXOfKGTtBPqQe//wCvxf4ehPGnh/T9YgcNBIAsgAyFYdfzxXqdlaDQtPlEKB4pFy8R4D+ma/VsK4zpKSZ9VTjGUVc9T1fxfaSOWimDlhuZuRk9OAf6VyOq+KQ6kByR25rj9e06506E3mnM95ZH5mjjXmIdwR3xXNXGsPJH5gcFAMDJ6kjgZ7V6KjCCu2dMIRWx1Oo+JXKuFchR1IrnLrxPMHISXKEHgnvWJNfOUJckMOmGwB+Hesm6upFYqBlSM4B4rCeJs+WCua6I6uy1AS4ckFsZPsa0b+G4urENaxebOBkKo5Irzy21U2t2C5LIOqg4ru7G5M9uhG5QwBHPOK5JStK6MZsz9C8aaZfIVdntLhXMbRTLtyR1Iz1FdpYtFOA6SKRjcD1BFcX8SfC/nQaHf2yRq8scomLDgBSMdO/NN+Fv2uGHVFvMFQ6rbDJOVHWqVX3rW0OdyPTLZVIAABB6Z7e9W/kKgAcDjJFZFtrBjcFogdo4A7e9dXbW8F1bxyK23cN2D61k8XCk/wB5ogU1fczF2NwV2n271IUUsCTmr76YrEbTk9flpklkUjIAOR3rrp4qlOzhK5upJlbr0IB9+9ICVGWIJzximzF4lwFy2MA9hUe4nGBk9celdisWtScTFQcEADuDUqSORktn3Pes15jGCSOPapRJsAJJOeKb0WpVjSjuirjkk1fiuAcADP1OKxI5jnjke9WreY8FumaiUlYlxNiO6YNkggdCAasLdZwMke5rK884HQj19amimBGScEiptdXIaNRZN4yTkdqguOFB6sTjFRRSlQATipQxbqc0tERYpTZZiCMAfrVaN5dPuBc2s0kEqnIKMRk+9XZgCSQMk9aoygnJGMDtTcFONnsXZSVmdr4d+MAsWW312PahYAXUZzn2INepaZqtrqtqlzZ3EdxA+MMjA/nXzPdQB+q5I55GcVNoPiHVPCV4J9OmYr0aBjlWH07Gvn8ZksKq56Oj/M8+vgoSV4aM+n+D0PTrTgcZGM1xvgv4i2PiyNY3Itb8DmBjjJ9q7GMkjJGCOD9a+IrUalCbhUVmeBUpypu0iRcE4B4xTwBx6gU1T04wKk44yOKwMWJ9OaparpzalbiITtbjOSyjJq/1JAFG0njpihiehgw+FlksBFdSl3R9yyA5LL6HNbsECwQxxIMKgwAOMe1SKo7jn1p9Sybgv5UpUcnOKAo4IPNLjHekIBwSKMClx3zxSkHsMntQAmM84pAMfWngdjyaQgce1QA3uSaMHAPSnDAwTzQQOg4oAZtpCOhp/PJzxSYyMZwaLMBuM0qp0JGTTlA47j1qVF5HHHr6VIDkQBAAMcVWv38mBsnAIJ5q6R0BH41nXpFxfGAgkRgbgeQaAK9lb7UDEZJ557CrYHTAz2p2AoAAwBxQuOpIAHJJOBQBHcoohJdQ65xhvWqRjcDBPLHuMcVqgCQEABx16ZyPWl2gjkA+nHSpsUnYqW9msWWyST69qtBcjIxTgpGSBgU4DODjmqJbGhSM5HNJnGQBk9cetPOeMdKaeucc0Ek0TDgE4OM1OhBGRwarRnAAHAqwmPXGaaAcy9D+dVbpSFJznpVvGR6nNVbnhSOuTgCm9RrU5Hx3eRW+j/Z5FD+YSzqT1XtXkmnaOqagszhSA25R3I9DXYfEK+LeMYLe4l8qyEYVtpBJ4/StvSLrSNPshJLaNNcL80UhAOR24zXm1velqb6rRHnPiy+0i5iksYLFLW6yGWZQSCe+c0/Rrvw41i1pf2lxBeEEi5VS0RPbOOOvtXplpJbXt4Wuvs6wSgtKxUYxjoAa5fxP4M0i6Mk2kah5MZDArIMKD6j2rklypDcZSOT8KaNBq2oNbXYItwCTPGSBnJGMj8K9AttItPDi3KQfv5WAZGEm3I9OOtYXhjxFLJpcMUWnWrvkwu+cbwvAYgd+vNbOnSReI9VisJIDbXdudwVOVK9epqYRvLQtQ5Vc7PwXocek28tyLcQ3F0SWUnOBn1ro9pIBAyajhAUKvJCjHHaraR7xxwD617MIqKscstXcg2n1wetL5eQQeBiraQHnBz+FOEAyeOa0JuUNnTP86NpHQVde3IBB5OfSqzxkHGSPpTsFxigjPcDpU8eMAjAHcVEqnmpVHAAOcUtg3JlYc4ORnj2qVegGcHtUKKOBjFTKDxxgVW4EqMBx07VKueMcioUHr16cVMqg4A4oIJR7dKXqSQMGkTORgYXpTgOoIwM8UAI2ecdaQnjGMGn4PJ6ikK98UrgRqQTkk8VLs6EnOOaRVHmAkc9KlK9880gG8jABwTQeuOoxz9aRgPNC/wAQGRTjnOc0AEfyyKSc88EjpXkPxT02WXxcHt7JbtpIwdrNgnA5NetHIPXBHevPPi9bSKbC9iB34ZSfSoqK8WVHc8g16O28yOKLT5re8U7pQ7ZAHtUen6jcWG9YEQCXg+YmSD7Z6Vq2MttcaostzOBOuFOf4h6Uy4M0upR/Z9KlkWBsyKD99c9R68V4vNqb8jexBZ6fP56Ttcm3AOQyjOOeeK2tQj+1Wgt5NVWeHOSuCCa0R4x0q0t2MWmsiD5XUrlg3cYPemW/jXw1dyhJBFayEcLKQM/gDW6SezBR7l7SfCPh28tIjLqhMuMbWkA2+1X/APhFtF0pxcWGsEzLwA0gbJ9PpWV/aXhpcyFIkQcl8EKfx6Vi32oaZq960ekIly+M7Y2xjFVZdw5LdBPFNlDD5hWYLK5LF4iCCT9K5ay+1WV6ty928jRghVJyAD7V1em6ZbTSNFfXBgB4AJ6k9Rn2q9e+CLKe3dLS8Bc54JGT7ZNc8qd3dMn3lujp9Bs9TvtOiupZIZFZM7ejEdqqDTyssqrGVYHJx1yfauD0xtb8LXTwRGeco3QHOfYdq2/+EzeO433NrLDcgfOSckD6envRzJaMtHY6PpSIkqXMUkySg4ZSQQB2ridQtlfVLlLdWaJThQeoHp9a6CPx2NWjSMSYxxjAB/SoG1HTYJyEdEnzggsCT781TakrIrYq2ehRTRDzIvKmUggkfrmnyeCLdowUALjuSM/rV2LWLVSQLyIAHjc4yK0be5huWCJLG5xk4YEfgaaS6gmc9ZeBAzmWKZY3wQSzYwPTFSTeEtN0lfPlDS3K/MsgJI/KujxFbAzo6GQjBGQTio5p4rhfnAJPGDStEq5xX2jTtXndLxZbOSPlZbcbcj6Vy19rDLdzpaSNJACBGz8M2OpIr1O60u2kwEtwr/3+5rFvPCFqVLMgwx6AYOfWspRfQaZzqahqEmni7kgAgAwJEIGfrT7bXzIVLlgQMctnFWL3STbQmNBJLGh4VTwfwrLfSbCWKSVHeCdQCqlzhjWXI76milY6Aau8iqEcOPQHp+FXrO4lkdSCQehDetcXp90NNhLXLNOCNuEGSPwrfj8Vxal5FujxhvuqCQGOO2PWtUg0ZszyIzozkDYc5A6VVe9tpbtQiGRlOcD+dTLZTwbbmeCQWZGS5HOO/FYM5Cak3kuZoJWG1lzlcngGhoXodWLhrdyCMbu3qKtRuQoKISeTwMkVBDpt7PGC1s8ioPvLzgCpLeUMMRPsYEjnqMe1CdgsPkD3IBlZiQAMkYNC2kRcEsAuMEmsseIIUuWEkoGOMHnn6Veg1eDU5hFEkaPjGVBG4/Q96tNMVmia4s0lBVCrgDOQcVQuNGLYVowAeoHPFXVtp7bLhwRnGCKeJXkIBIz7VVkyXoYTaJGqugChmHUnAx6VkPYCOTapwBkADoa6W5EqOyyKAOxB61CVWTaJLKOBV+XzV6t9aUop7DRza224kY2gHAFTNoZljIdSUxk8jpWnPeQaTeJKuJoujKBnrUW57yRhC2EZjmMHPBrCyWg7MojwyLa1FyqAxYzvDZOPpWfNaRS43JujIyOMYPrXV2aNpaFwQXzkrJyPyNR3YGpzGVkjhIGCsYwD74p200BXRyTaeEQmF2kbHAY8A/UUiC5s3LxEB8FT0OQetdMNCG4mAKX6kDjNLBoFrdREXYeCZicMg6fhUcrRVzgbHwrFZaoNT065ntLwE7wpO1889K7mDxpq0cASUoSOCyA5NTx6Ctu7hTkL69/eobrSN2SnHtUOF9x82lirfatqc8YlmumeGT5QG6cdsZxn3qkZp7l03BAANo4wCPf3rdjtozbGOWASDGAT2PrUb6XbSWrIkJhmxgOGyD+FVGNhXOd80xyEAgnOODxT9yqx2ZGecgdafcaBPEwKyg4O75hwfbinzwuYExEUfgEjkVQXIkeSJiUOCeCcU0QTzbiqe5YnOamVSvBGQOtWIySAQSo9jQUV7eKWPKsGAJ6E5H4U64hMYIDH1PGCDVwZXBJJOeCakdkfJYZJ6sTzQBmLqCwoEkt/McnGck496SWEkgplCeuD0q55KEnKgn19qetkJQECkg/wg807C0NXR9BmurUMYo51bgqW5IrL1PwxcaaweWBokY4BPf8AGolsbi1XzIZ50IP8LYx+VTtquqyKIprt7hOgWQ5zWt4NWZFmZ8kIjCbyxi/iZQCQPXHem6sLSzki+x3K3cRGWOMMp9xWmrOgyIlLY5DDjNZs2nySTtObZcntjgj0rN26BqVQ8lzbkREh1OFwOmarStesAJYzKo6hTjHvmtKS+XiJbcxHuVBIHsKRwzbCDwTn04rILsghgniiKxSNEkhyQG6n3qQ6RcvbOxMYQAllBIb61o21ib5liQZJ6c4INWmsHtI5ITK5IBUq65Jq1G6uNSsYdqzwIUZiwIwDipbbylkxPNcRAkkGAA8++atRae2QFDuOwHPHpV1NMtmG4tJE5P3GGcn601FjcjOuHEbkxzSyp6yAAn8qY9y9xhC3A6Z7Vau7Ixs20ErnuKpBYt2RIC3TaTgg02rD0ZatGKApIcBiM4rZYadcWwjLNE69GI61zoV0kGW+XoQT1ol3xyZEhAbkAHpSuPQuPEsW5AVcdiO9QMcEgjA9aQMSoOc1WOookhjkC56YJ5H4UgLRxtyCOO2ahkA3DJBB6d6Y7W8rKrybAeNwGcUn2aKFjskLjsc9aAJWh2gOCBkc4PaoJGBUrgHJqQxZA5zj3qu6OrHHSgLkf2MOwId0KnI2kjB/CrcQmZv3jl/cknNQxLIhBIyPUdqsXN0ibSIyAeCV4waALCLjIOCf5UPE4JyQRjjFKkqSxAAAMO4PJp0bBiRnJ7UBqPtbSObO+YRtjIDVRnhAlyHBAOQVPetD7PuwTtBHqaia2yxIAH0FK5NyjIi3ClJEyT3zUTafLZqJEt2ljB5IOcVtQQxADemW7EVNJLHChQHGeCKaYGZbyxEAmzQtnJDLyaqXccbzuRD5Xqo7VamwshMb5Oc4znFVZSxcsRgsck+tAcpDFptg7lru0juVHQPkbffjvW0LDSoLAJaPJ8w3GInKqazFwwIJ+buBUB8xXIDkr0Kkdaq9g5S8lhmQFDz02g9asahposYVfZIARkl+1ZyyyRYdCVxwB6VYlvLyeAxvISh6qTkEUlZgDWcRjDidGdf4BkYot7v7OCroGY9CvOKikRngOBknggdaiQm3wrLke/8AjS2KL7wC9ZWVjn0FL9k8klmI2jrg8iqpunXJUhT2xVeUyyMC0nzg5B9D9O9QBsXBZYka1vJUYckKcYPpVXzLrku7EnJLAYzTYmu2hBllidB0CjBH4Vbg1lLG0aOW289W/jJ5X8O9JglYr73xkqCO+e9V2h2SF1AAJyRT7LW9Kln2TTywk/3Yzx+dSaleWNsV8q6FwrDggYx7Gpsweg6CdNhBlQHH3e9Qy3RUEqCSOeKiguoZZiZYEaI/dI4K/j3qWdrdjtjBA6jJwaWoXJbDxIbTe5tBcE4wm4D9T3rorDxlbXcYxp8kcqjlSAf1HWuZMllEU+1QK47EjmtSwaH76QyOnJBRScD3x0puCkJj9a1gaghiMeBnPC8Csu0sZV2iLcQckjrirF7au0hlhEmOy4x+lRafPd20wKQtLk8oTjNOC5WM6TRfA+p6zGZYI43U85bv+FTS/DnVIpCJLGUsOpjXg1QX4k6z4buohbac0AznaBlWH1r0Tw/8brTUY1S/tjBcY5xXowlSehzSU7nAS+DL20JJsrkKOuV4qNfD1y7jZBICBnDKRivZf+FkaDIg33IAbqGXpT7Xxh4dmYiK4iBP95SOPxFbezpMi8zxs6BPNhIxuc8AE4GTUdz4Yv7DBuYmUHjOQefwr2t59EvHLI9u59AQP/11btNO0WTEqpCzrwQCMU/YQfUXNJHz/Lp4TAaBlIOd4/w60smkrKvmxSbnI/1WMV9AXfhnSL6UubNQ3+ywAP61Rn8I6Ihw1oQe+D/UGpeGj0YKcjwcafOuAIWUnoMcfnUZtXJZWjIIPG7vXtD+CbVrhmhkUw/3FODWlB4A0aVAGLLLnJJPSp+rLuHtJdj59ezMbnfGyH1Ip6WzAArIpHoTX0E/w20/zQGfzYT/AHiMiprf4Z6NFIRksPQkf0prCrqwdWR4TYqYyCCFcdj0J/rXZeHV1W4RgJvNZT9wgAY/CvTf+Fc6Nkkwgg8DnpVWDwPbaXdGS2uJCD1UEH8DVLDRtZkxqyTujlbmG5icFUaByeSSME1dsvE+oQIYniN7GOAX4x+VdxCieWsbhWUcMHGc1Fc6DZXLMTCIVYfeQ4P5ULD8vwM6Pb83xo5e18UTplI42UjkpIxPFc743ng1C0PnWRWfBIaMZB/GusvfAWn3cwIupQR05/8ArU6bwMRamKCZZTjo4xkelWoz2Zk5w6I8B+zAjDADb3xTGu4rdSjxAj1B5Fd/4m8C31i8si2mUxn92cgVwclmPtLrMvlheCSOlcFWi4u5tCaasVkuI5GBVT14boRWjba1faapMFzKyjkRlqzrq3Fu6mKZXGeQvBx9KRHLkjoa5VeLNNGdLD4xN4yx30YcnuCMitFdM0q+iLC6aL2c9/rXESIBk4G8Dg4qaK4l8ghLnD44Xg81rGpLZkuKN2/8IZDSW0qyDr+7fOax5dBvkJOw7QOmOaittZuoCpD8D0J4rf0/xxfIgRyjp0xszkfjVr2ctxWktjmI9OnXcxYkZ6OMYNStGFYFxhumcdPxrsba/sLty7FY5SclWHBNS3mmwagqhGt4scllfJP4VPs+zBSfVHHxIOpGR709oh1xmt+fwXdviSGdXiPXaOn51CfDV0mAQCfXcBn8KXJJFpoxVVFJIOD06dalCA4yuRVufw3fRuHCkp3wMj8xTn0m6iAZomIx1A6UuSXYLooNED1Gav2V61oylSQVORiqzRPuI2sT/sgmlZSAN3GfWrgpRegaNanqnhbx9pl1ElrqURBA2hyM4rrZPCmm6pEZtOudjsMjaeD+FeGaWhluk2444z6mvYvDcq2tqA0DLgZDA16dOba1OOas9DC1uLUvDf8Ar4I54s43BRyPqKwZPFyPkDTkBU4Nei6nM99bvFJtmiYchhj8K8l17Thpt4UjLBG5AY9B6UVI6XRUFcvXHjGGVQG0+NgOzAnFVzrFg3zm2XBPRRj9KxpXOACRj1quZ8HAIrgdRo6FFI7KwttHvyA4aMn0GcVpv4IsrhCInVyR8oJNcdpymbJWdIivZmAzWlYeJnsWImkZQCRknP48VpCcX8SIcXeyDU/B1xprkiPemMkryAKxGiUAkAYHcV6Jp2tW95GI3lEkTDPLE1na54fsZo2e0nIYnldpxWjpRauhKUlucMZQmQAD7Hmq84WXlkVSB2GKm1C0ltGORjB43DGaoG7wcEgn0rknHl0Z0Jpq6K7QKzsCMEcDFQy2YVSQeO5qZrg7icYzTXlDAgjPtWAFGW1YggODgZ24qO33qwGTjsCelXnUYyox71VOAxJBBpWA0FErgOVLDH3sdKeJGTJVtpPGRWfDI5ciOcqD1XsatEHByckVS0Ak812JLvv/AN6lIUnrk/WqLysGPBIqNpiDk4OOR7U7gaPlhmKg4o+zkYAO6qdtqAyQSCO571ZF4rjAJP1o0B6CuhAyBg1Wkd48kjPqcdKteaMZIwKNyuMAAkc0w0IEPmYIHX9al8uVQCQAO3vQoXscD6VKLm5hUCG5aIdxjII9MUCsQJfeU48yHJBwcY5rXttQ0w4M8DoB1IOcVjSCWViWYO574xmo2jdCCRg0JkWL2q/2TcqHsiUkBJKkkbvwNZirjOTk+3alcE9QBUat82CMD1oerKirDypGTjIqwkUbYyCB0OD1qMHI4ODS7sYHelYqzFlsYypIOTngHtUaoEwAMHpUgccAn9aAQTjOTU2E7oCSDnbinNfGOMoSSe3tT9pYHPH0qtcRF8gjAqWhFacK+SCOeabBPPDkxuwPYVP9hJGDkj1oW2KE89OnFOxV9Bv2i4nIL7Ce+Vyc/WnJeXlq2YpiD6Z4P4U75V5PB75p+yNlJD5bPQd6S0CxctvF+q2jBSkcsZ4yxIIrVi8bzlSktsqA9cYIP0OM1y5dkYZIwKsRkPg5Bz6irU5LqKyOjHimwcYkjB7nA5p/27RrxSds0R6klQMf1rm5bB5YyQuR/eHaq0do8IAjl5z0Y5qlVl1CyOmbQ9GveVlySeCMjNSHwDbbQY5VQHptkAP5GuZ2SMQXI3diBginpLLHgh2I6ck8Vaqx6olx7FzVfDJ0zLoZXC8n94cfpWfg7iTcSqe2D09qWa6uecXMuOhBOQagWUBskFh3qXNPYpKxMtw1u4IdnTOSXNb0VzpVzaFlfE4HcnBP0rnGkEwK5wPQiqbQNFKGA3DHX0oU7C5TpIjZNcqk9tFIrdM8AfjWR4i0nT5hvtwEIPKqx4HsarrOxJABUjnpik3F8g8iq5xWKMNqE2Ktw0e3gAOf61eRbqNyRceYv+1JkioZLYMRkDHbHapIYiMkL8vTPrU8w1GxZjW5GSLpwQeCDx9KlfU761A2Tk8dW5IqJHABAyB6H1psoExIDEfh0qeZlWL9pfGBCIrSKUnguxII9+Ks/wBpXIUkwxKP9kEmsRLoRzEwqrKCcDPWpLjW7ogKgAOMA8cVsZDprm780yiJXXOQWOAfY0javf3LENHDbRgY2R8596oRwX9wzOANvUuxwo/OtBBFBGDLKpcDkjkCgCPfeyuEQQiL+IuTnH4Co7rSI5ELPscjsRUg1y1gYIGy5GQApPFRPOl3LvQylD1EgwPy9KANHStKaVkS3nR3YcRgDjHuelTSMmmXjxai9wQOdtsAcj69qoWz6ZZM32meSJ2xsjiOAR6E1M+q2kSugg3hv70hOD+tVoTcZceINPlkIskuIIgOVlBDfnTY9bfANtcyxrjPBFQwpLczxwx25Erk4BQ8D1Jqzf6ZLYk+aYmkx92Mf4VNx3ZWluJrjLyTSOT1APWiG4ntpA9vbRiQjG64G4D3waS3kjSZWmDqqnJUKcnHanX2ppNMZYLd0TPCMMGlYLlqez1fU4TJd6tZW0I4OBggewFZyeHjdXAihle+OMlgSAfwNMZnldnCBATnaR0q3ab0IYsQcY4OMU7DuWf7FnsSokgwMcFiDTvsczQMS8aKOPLC8t+IqLyJlkMhvWZeojB4qzFkYySR6k1DYFWM39nIr2lskz+jrkD8+Kjlnv7q4DyyBDn50RQB9MDFbTaxexWxgidkhAwRGg5/GsuOUSyMFLM5OTuOSTSuBt2eo2FtAEksVuZ/+ejjgGoPtzK5eMKGznCgcVBMLOyhV577Eh6RxoTg+marDUo5CREcge2KGBbN3deaWAilB/56jIHuMd6kKyXOHcKD0+UcCq0UpfJHH4dauWlhf3+UtYd+OrMwAH4mhK5LsMMXUG7lgA6CMZzUsVw6hUikEaE4ZmOB7nFZt4WtZ3ildTIhw2w5APpnvTIdU0633mVpjKRtxGhOR6VRLszobwabFav5d01zOcDIBVR64PesqHYqFYpN5zklTnB+prnFdbmd3trVpQpOFbIx7kV0eiaNd3GGeeG0QjksvT8c0r3FYu2+n3DhZDGEjY8yO2AazpryFLiQbfMAO0bf51s3Gm29tGTJqYuQoxgNhQfQCstLWMo8sUAdlJ/eNxgelDuhoX5G+dFwD0yc0rKMAsearpqckhaFIzgHnCjA/Gi6EttCJJUYKeQMjJpXGTNBJLkRkKPU1HFbPG5MskYT64qi2vtChERwv91hk/jSmW1lwbt5QxAI8tSc0irGj80uFDL5Z6BTkn3PpT4LEMCQcEHoKyLZY2nOXeGJeQxyMVpfbmhysTEqeA4Az+tWvMLFzyucKdxqBpCMlUywOAKqteGOQglge7k1LNqFkIQsZcyY5djjP4U7hZlqAxAhrlyozkhe9NuWguZSluwiHX942Bj61mf2jEWCHLlvlwD1NOeAtlTGwAPQ1PMFi3b3NpZCRblTdyZOAhwo/Gmm9V1d2BBbOFHOPQUyKxdITJIqwRDhQTy34VQl1RchLayeMqeZHbINCYWEkmuDKA5ZUbgDGMD1qZ9a0W2kMEcQv5cbWkc/cPehXuGw0sgiLDOAMnH1qCV9PjBEkihiOVVeTTJNWyt7C6IcamxCgZjgHQdxmrNze+F7CMlEIYDlpWwM/jWHb3tpDEQhKJnOAnWnxFJrlHFstwmcbZFwPrzTQalmPULK8JFpLvTqXY4Ue3vUL3MfnFFkWQDupyPzpdbsUhjDB7Ng3/LvAASKNG8M32oxiSK2S3thwzyMFA/AU7BqalrLqFtp87xS21vGRuI3Au2OgplrdiO3a61C6mijYkEQLkk/U1Db6IouXaNracRHBO/qR3GetV9T1uW4EkV8HkGNscSsAB79OenegpJjptXsZJnEHmsp+75mSR7kgYJqKVgxVg8gf0BwKfo0tlaWUi3IRZWJEYZuR+NQQ3DvMUQB2zxnpUvUqxMt9PGmPKhkYnq4PA7YwaaRYW6GbVbhTJIf3dtAckfUjpVuHw9ealgm4ito+rSMQAB+fWqk+haFZ+aItUW4u8EdeCfYfWmlcm42N7Bc/Z4gGI+6pyR9TViMGVCFGO2QKyna9slQmHMZGFbpu/Cp7K8m+0KqyKsrcCPrj3z2FFrD6Fv+yLaQ+YwklZTkiVsAH6VHeSyrE0FvDBboTksVyT+NT3mnX20yXN7BHEo+VLdAST7mqEfmwQI5xcynJZXGAo+o60WuLcdZ2kT3CNdyu8QIDKp4I7j6V0eoahYTRJBaLb2NuCMkLkn24rIsGi1KFybJd44MpO1RnsM9aqapeDSZIUt2R3znK4IFTsUnoalzZpBOowVtmGTOwwAfpV3TbG40h3ubW/t3D9WIJIHtkVkX+vWt+ltAbhppm2qUyCQSRnAFW9Z0ldMihW2hnaWQhQSDz64p38jNs0ZtZTUgUuZ3uZVGNwACjPbPeqEsUCpI4yEj6+UMgfjUFxZ6XYxMt213NqLDKwxL8iemf61k293e2tpN9pu4rSDJ3RuMM57ADvxRew077F42UFyruMBU+YknOP8A69Qw6Ldzj7VBA0tuucNnAPr161Ja+IL2a2WCzitVjIwZ3QHj3z3qsLgWQaS5vbnUQDhYYsCJCevTHApqw7M6GGFkswXuYLOLGADyzH6DpWYY7eJnaR2AJ4KnGa5x9SDXBjgVgzcCSU8E/Styz0mOSES3d+sU3+yuQaGC0M7UL+zDSMLe6KAYLOxABz61p6fqV3LbRR6ddRNG4/eBcAp9Se1CQzXF0kCW7XNkDtMsqYQn196uTN5tv9i0yKztYkO6Te4Jkb3x/KlZMq5ThS8uJjbLM9ymM+VGCFPsT706C0nWYlYIInjODHGcFT/WluZvGLRNEj2+nWrDANuoYv7j/wCtT9L0W9WE3FxKEgwWeSZwrucdazsV0HJfXLXjRrbNLck7RHEMkn+lJPpM+mqZrvzYLyU/u7dj19z6Cnw64dOuFOnJtkIIM7DOPpUc93d3UxuLq8knl/h3nIA9h2pka3LX2W7jWB9Wu5EgY5SCE4yB2OKlvYU1ORHhgKFRhRGCSQPU1lnUlhY5drggZzKuSD6DHGKuRa3dw20hgeNcjCxlck56/SmmWNFmAN7oyAHJ5ycD3q48EevhwdVW2EQ4itxndgd/SsUtPdKzSlkU53FWxn2xVyNnFosVhpDptGGu5GHzD6U1YTZn204lnBlikZ1Y7WYgggHrxW/FqM2sL9lleC3t4MHcxwCfT3qjp8DKMz3FvGjAkZYH8PanC1tZHYlFuEHG9QDtNC0E2TSXBUEFlZFOAVOQaZbifUZGETxoi4UlztwfXPei20+WVXMSARKCTu4AHvU0+nailozwQxLFjl92Py9TVIlkllawWcshliGoyAZBRsqG9c1Ve2ubi4kcqqqTkKONo9Kz4/Dq2sBubvU7i0DHIt7cAZ98+prSs752ge2tbS5vA3IkbAJ+pp3QkrkhUWaZkj81SM4VgOKitpXv5h9isriU8cjlR+NZ+o+H7tgHlgWJjxs3ZatjSU1a2sTbW9+trCFywWNQT9CRmpvcOUj1jVYdNiEV2VM+Rhc5INQ3XiDSbLTwLeyvby/kHEjLhEPr9B9KitNKs5L8zMjXEgHEs5JLNz27D3qLUr+6W8R9Qt0tbZDhY4/4vfNJuzGlcNJvBeXIN/crBHtLZlbGTnpg/WtHUr7SDGDaWyJt+9ICfnrFnjtL+VZbK2W8deRFKcAMegyaptLqd5cGJbaJUQchGLFT6AAdPxpK5aRPBq+nfaXa/sri4jB+RYR8p9jmrreNsIltpuiRJE5wImOCcH9ay3mWNVVhJM5OCrAKDSm+s7SSNordbe4BGTyxz9e1DCwXEl/d3jG5ggskfG6MRngfWt2BfIt0FhLGZcbdzHIz6+1JbapLfFQsH2+c87HwOPUk9qi1TVItOiKTRRwTkYKKchPy70IVjUs9FhjP2vUJIricAkbmBUn6d607GSxs5GmlmkgBHMdqACfToMV5ZcTLPOZWJkUjhWJxn6Vr2x1nSoYr1raLyGH7sNJksB3x26impdjNtM7eGLTtUvy17mG2bJAflz6DisvxpPo1vAEti0TqQETHbnk1ixeML51YNp4VsZDgcD3rn55ZbuV5ASSTl3fOc+1HtLA7FzTbW51RJxaW73ToQ0km/AGeg+Y4x7CopX1XTZt9o6RTL8pJO7Ht71e0/TtWWNHtbg20TfMWUZD1cWy1jUJjHaCCfbwzS8nP8qm7ZNjJuvHHiWJMNqKxRgYJWEZPrg44rtvBn2vWdIF5OCEJxvZhz6nnFc1qHhjVYrcm7FoSxyPKbJHsRiubufA1zIzebeSIrHPlrcEAfgOlVHfUex63c6/p2kELLfwRDPIMgJ+pApX+I3hqzthNNrccgzkKpLfpXjB8DQXDmICQBgAwiYgkDtjufrXX2fw0s7uzjtrXwv8AYnUD/SJZS5IHc5PU+1aOcl8KFKS6G3efG/w9E5+z+ddgcnYuM/maxNV+MeqakRFomnLbBgcSyYZh9R2rotD+EOk2zibULaOMg7vLjGMn8a7C20LSrHItbCNRjmRly350RVWe7sZps8Iu9O8ReJCJNR1u4AY58q3JUfSpbbwpJosL3H2eWdh0LZdmPtXu6WFoTk2yE/3sVLJa2cSAPAjE9ATgCspYWU9ZSBqT6nhug+KNT03Uwkfh4XMuOGYk7B/IGvStL8YT3uTe2L2gUZLlvlHtzWnqupabpMLNLBAR2CIM59K8411pddvEIjnW0yT5atgexxW0KcaS0LjFo9StdcsJrYS/a41I+8sjBMfTJ5rJ1T4haBZK6m+WYkkeVF8xJrkZ/htpNzboYb25ec4BWQEgexNPb4cQadBEBP5UhYBQEHJPuelaOT6FL0NWP4kpO4LwPgfdUgAgdsmtOPVBqrB9+1QMiNRgA/XvXIeIPDlzoyRu0lvKGPAEvIwCeQQP0qx4bvzbTOZ7Z5pZF2iOPO1ffNZXl1LsmdjFGZOVQux7YzTls2j3SuJDL0GTgAfSs5LW8uyAl3JaREZO1c/rUN7oOo3DkQX9069zjP6CncdvM1rfdczBJivUDkAnHsDRqNlpmkq0klzEpcZIcfMPwrnZPBMIKyPeXsdwxwbmRsAfhTrbwfbRyB3vjduT8qyqDn8fShMdkXPtegXyi32pcTsCQVOSB/Sqt14F0aGMvI8ttn5gPMOCfoc05tGawnd7VFnnIxtijC49s1R1fXL/AE8KdRggQKM7XkDNj0wOlVz2E4roZN1oVhZo7Wl7cS3ODtiEWQfqRwBUemade2V0JEtxKyqJGEjhQQD09/oKs6Z4n1PXXJsrSG0g6eZInB+hrc0bwTE12L/VtXMrA5REOSPpWTcpO6GrRMvV/EPimQIbezhsk7bgDk/Tv+NV5LrxBHpwl1G/gSRv+WXllWI+gPFdo2n2UExnQyTjnaZTnP4VDf2theqgvLdfNIyolzkj2pJNdRqzOO0zTdO1exzczPBOGbcVbLPz2HYVvwSaZp9iYrewWWQcCa4b5ifpUdxp2nacu0vHE7cKqyYIJ7gCq+neF5rpnuLZmkQnG+VzgnPYf1q1cWi3FfVLo4h/sqyMhXiSU8gflTbi3WzsTJcXMLXDL8kUODjPckdqr61A2hLJJc3EbythQCwOD6AVk6OyarqTRzlhEDtJycg/QdabbDQvW91G8ChJJPPxkKnQn3rUt2dokWTTjc3xGPtMrEDHoAOwq9c6HBo9oJ7e8eSc8KkkQHP1rDlbVcKkd9I8sjbdiL2PWlsF0yW6sLyVz5hSBByFVcAf1rJmtkhcGVxKoOWw2SfoKv33h+5naK0XUZDKhLTOTgAY6ZrNkgS+vVtrNVBjwpZjgFvc0uYLXLqLBujClUVunOcfWn+Rpz3O0zCdxyDjp+FOMtppqG03/a7tjteO3jzg+me1TQTwM6QT28emIVJMr4L/AKVVybEFzb+a48meNIh3JzgDqTTbiCe7eO1sJVlfndMThRx61oaImjwecZ03oucPcEqHz9KyZT5+o+TZpFaGViFVc7FHqSe3vVJ2Q0rj/slpoKl5iZdQBGJ4yWI+nas6/wBSa7fzZJnLj7pnmLE+vHSrt1E4ZkJZ0jO1pljOx/cH0q5b6CqWgmLRu0vSMD5gPf6+lNTQmrmRp/iK7V1itJB5h6EADH4mrwl1mZ38p4w5ILSy4OfxPWtH/hGIDtaNxuxkqoAx7VXvNIuL2JIXJMEbdQcDb6Y9fek5CUbmY9vcXzuj6hHcSA5cW5xip4o4GIilDqAAAfMOSO9XBY6XZ3JhurwWVsVyDAMkH0JHUnrWTLFaiWZ7RmmtgwVXkJ3OD3we1TcpK5fMospAltLLaK3yqolyW9ee9TRxPHh5LYy5PVjjNQW8UEEqXEsKSyAfJznH1rSk14anbtAYY4AflLBiW/AdqSl3KcDE1HVpHXyoII7RgfvRjn8+9JbtJwJZnlYjG5iM1ojR9PKAXM2zbyqQMC5+o9KrCzgLv5MbKi925qjLlY5dGspEQl2diOQDgD8e9KmiBZQkBG4kKOc5JoiYFiodVAGOelLbXV5HexJE0aIHBDlc7R65qk0g5RZYbq0Yo7Byp2lT2qzFqVhFITc7oV242pzzU76cNW1CYm9jtYVOTJKwBc/T1qR5NEsoXghgM8+cGdmGCfYU72FZEbSmOwNzE1vEjHguwLlfZepNU4bg3c6ksREDgyEYAb0xVM6aBdp5jAqSW47Ct68N7PBBaWkAjswQFlEYwCepJ/PmncaVinc3BtoSJIhNCzAliOQe3Pb6VUub2CVS6o0QXkKxJyfbFX/Ea2ljZwWltdfa3JDTSZ6EdqqQNbqyAkEg5IakGgulg3ISaJld15RmOBnvn3rZuLa8urN53eBZMZUMOcD2qBteuST5SWsKAYBEQ6VZstTtJ5ANUQyIoyohGMn39KVwMGApdsN4LsRkkZ4NVr63vQ6JYRKiN8jFVJYnNdHqNxbOh+zWwtYRkqCRuY++O1W9Nkf7LF9ltJJrwj5pQMgH6Urpbgc3PpN1o8EUl4gQN/CPvH8KZa6s7srJaM8fOElJUkehxXXR+Atd1SYXc6Szu3AWTAC/1puo+EZvC8BnvTGXyGOGztycYqXUhe1y4xdr2ORuoZZ3Dx2yw/7MTnj25qaAzJ5kYsJL5iAd0b/cPck9a19Q1/S9yQ29tuOBunc4z7CqeqeIPtEICWggiU5BiPLe3HWmTza2K5douCrIQOQR09asW8813C4ieUwREKSv3QagiuLie3LvaBITxvY/Mfwroo7Gw0jTEe5+0F7gFhFFwBxySO9DY2tDjNW0uPUZUYzA3KnKlgSEPY4HBrUtbMxW4JmknnYANtXGfWmQ2EW8ztKxLfMo6cVpwbwoVOC1Wl3J0IBaTFMGGRB6kVGbREywVd+MZ9KedLnMgeW6nYA5CmQ4/AdKnksAVCs5II6k9c1SQFW0CJkBzIoPJDZP0zRf20ElwJDBviLAlCckjuM9qnt7RLbCoAiDsB1p9xZo0TZYgt02nFAaEoOj+QTHp4hlA2oq4OD6k1hXGlvd3BeZAG27VB6ADvj1qSe3lEJMZZiPU8n6U/SVnTzPORoiRjDtnH40DUSeB7PSNOSBIFe6Iw1ywBYDPYevvVBLkKzFVZFBySxyT71fuobETF7aVbuXaNzrnAPpioo438wM6qVAJKqO/aokrjVkZcuq3NzcAO6iPdt4bIAPQngYPtzWpd3QtkjtzqNvGgwVihbLOcdSKinjmneNTb7YgeWIAyKdPp9tGpktrQRuByzAEk/0qWmVdEugeGz4m18SrLJbsh3Hacrn3HbNdJrelWWiF9t21xd5xtDYwe/HesTStQmsGc2paF3A345JI71b+22srJOsDvdg5eScHBPsKaiQ9y5PcWoRCZd90yAFCMY49e9UnLPdpArhBkM2Dg4qrdSSXjvJKB5pIAKjgAVce6tGtVhgtvLmHD3TAFj64ppMWhJqV/ZfahHBIpIABUHOD6fWmiVZcBARjrkVVEMTSA7B5nXcRyfxrRtDbQ2rCWFriUsTuU4CAjge/QmqVwGOImUBWy3dQOlIIiv3ABnpk0wEgkA4IGfrSK7HBBxnvTJJWidAGYgk8kA9BSg4UE9D6U+fddKCSB27DFRXUsG1UXIXuSf60ATy2xXYXUggZUN1we9Ph0R7td6Iu4k5Ctzj3qMTveSbWJZwoA4xgDoKry3LwONrMpHGQelAFgxFZTCOSuenPNRSI8bjIAP55psk4ADRBlcD5ie5pyyHyQzgbzyQO9NMBvmEMQQcj9aljU8EjA68mouDh84NTbuck/hVJgPDdSTkdqTcTnA4Pb0qubk+YVAwD3q+hthahPKd7k/N5meAM8jFUgWhX8vvnj0qzbwiQhSCD05GKdbQlmBIJ5x06Vu6Zo8uo3KQxDDHlmP8I9a2hG5TnbQyvsK4AIJJOAF5JNbOn+A72/AkkAtICM5kGCfwronn0nwqgWCIXN4BzIwB5/p+FYGreIrq+VnuJtkY6CMkAZ7Y71tZIy5pPY0rW38P+Fs5b7bdqMlm5Gf5CuX8WfFNdhjDkJ/zzg/qa5fxBr0ux4omCpg9B1rjlVrpmKjOTzgVlKp0RvTpdZGnqHji4uNxggWMEk73GWOfbpXOX3inU5EYC6aHoMrx+frWtH4cnvMAK4BPUD+taFr8Nbu7w0UMsoPOSPl/WlaUjduENDz+5ubu8B33MzHuVYjJ/CsuS3kLko0kpbguX3Y/PpXscXwumhBa4tmQdiF/nVj/AIVbbzF5pcFsZUEcD0AA4/GqUCPbxWx4Y1nIoETMzZLEqQcj3z71D9iJIYLuBO3p6V9MeGPhdpV/pBk1GTY6MVwDjOO+ev5Vya+A01TVHgtQyFmKqCMgKO+evQfWn7MSxJ4uLNskFMAjByO1U9Q8OWl3gywJIcEZZQcD05r2PxB8P5tEnaOZGQ9OSCCPXjpXO3WhpGhBXao4GOc1HLYpVYyWp4D4v+HmkWug3d3bWUSXRBUSIvKg8EkenPSsbRP2efD9jdWV3dwNfwNGH+zzEFGJHJx6exzXvmoeHG1OzntUsJ50mUqypGQSD71U0rwXq2m6eLN9NuZY4sCIsPmC+n0p8j7BemzM8H+AfBmgRA2XhawjlIwJJFJIPfHYfQAV0c/h7Rr6IpLo9gQw2/LABx6cUttpN1bErNayxDHQqePfNX1tZY1LIGYD+HFZPmRdo9Dy7xb+zR4V8SJNNamTSZ1UsqREsrt6HPSvKdO/ZG8az3MksFtZQQlj5c0s/JHbIHNfWESsQAylSexFbGnQ7mLEEkYAOaE1e7BufRngPhf9kTxE15EuqeKILW2VQWS1UliO4B/GvaPDn7M/grQLmC5lin1eaIDBvTlSR3x06139pGI2gQnG47sA9RitdMFFBBGOADXTFp7HLNybs2c741+G/hr4haOuma1pUMtsg2xiNQpQY6AjmvgD9qz9l5PhdPDf6JDJLo1wxCqSTsb0Jr9JlUEcjBrC8beC9O8e+HbjR9TQPDJnbkZwccGqZjypbH4zDRTY6HczzsIpsbl5yTz0rinYOSQvBJPB6+9fQ/7QvwS1f4eeLLy0eMtZM2YnVTjHbPavEZtFkXkLt5OBjv6ZqFFrcq/MZULlCCDyDjAJq6sitGQwUg45prWJQsMkY4xjnNCWrMShLLuw2AMkD1qkr7DSNTTmEaONxXnoRwfep7myuDam5ljPlYKrx1P+FJaXKWJEwti7AYMmM5H0rR/tc3URWRMRcFcHAH4V2U6dzrijtv2dfitP4H12PSrxpJNIunAMeeASeoHbHrX25cPBPYRXEEomgkTcpBzgHsfeviDwJ4NTWL5H8pxLIVVWIAByegNfV1nqsPgqxtNIupQERMMSeFJ9zX3OVylCnyyPcwsrxszvrHzV0J5bdssoCSRdN4I4yfwNcH4i8OQtKZrEOrSDdJAT8qkdxXb+GLqF7VzDKJ4ZBjg5AJ6GszVYPLkLZ2gEg4PUmvqFaS1Oy9jya6bYxGSWHBB7Yqhe3COpcAjHIHpXUa5bQShiSYrnJKkdHHp9a4y4hkh3xygh2ORn0rza0bOw+a5XNwshwRkng5Fdj4XvJYtLuHbJSEgIDyTntXI21t5koG1ixOAMcfjXf+FdHhv9WsNLupxBbvIHncnAA+tcsd7MTlZXO8sLGe68NQJ9lN5ehTMsKEERIRklieAfanLorw2UE0aILtl3SR4ACH8Otbnjb42eCPhJp/8AZ9iyzTFckoAckDua+WPiH+11cazcyRWGnC2iZtzSgjDDPYitpVYRWpxe83d6HvNtIWZ2ypAYqSrA9OtdLoV3HeQPBGzMEbaVYd++PUVwHg6KDWPDNjq1pcCWG6jDNsbIViMkfWu68LTW+n3UKyqdhOG2nBJPGa8fFRdSDtqZyV9jruLDTXKjkjaM9vep7YLLpcbuoL4ySRyTTdTRojCpIOBkEHsat6OWns3QopO4qDnp6V8spzpvRmKnKOzKEeiHUI3eBwSg3GMDk+p+lZdxp8sMgAUgLwRjg1qwMdNv0YjyxGxVlU8df5VuarpYv4TcWwCGTB8sdB7169DN61Jcr1N44lx1keeTw5yAhDj+H396idXOCSQOMjrivWYPCmnTafDDe2yzvtwZAAHB+o6/jWXe/Cu2nJay1CezHXEmJAfbnmvoaOc0ppc+jNY42F7M863tgjAz71YhuCDtbknpz1rWv/AWs6fuZofNiBJEkQLE49h0rDYiGVUlR4H9JEKkfnXrQrUay92SZ2Rrwn8LNJZDtU4wD0HrU8Tng9/pWckhRSAcjNWY3BUZOOMnJrpjtZlbmgkinOTzU0c4XJJJGaz1c9AQD296kUnBw2DTslqJps0d0cwIAweuazrkNCzYORSxsycE55zmrB2yLgkE+lEXqC0M8ZdQWJAI5wKqTRBAcDPNaMykZwcVRlDMSM5GOlaybewblZGeC4imhcxTRsCrg4Ir3f4Z+N28TW72VywF5CN3++Mda8BlYq+AMCtvwZr7eHvENlekgRrIEkx3U8H8s14mZYKOIpOVtUcWJoxqQ8z6cTJySMCpRjrjNNRklVXjIKOoYY54PIqUKOcjmvzdxs2j5iWjsC+pHNKBShcAAdacOeCKggQYycHJpQD34pdp4wOO9Owc8dKlkCDuM89h60qqeCRz6Uo4OO9LtJ6Dgd6QCY25JPHvS4x3peMjHNKQDSYDee1GMnOOafj2pvAJJPtUgIR26Uo5607A9MmjbgYoAjYdcHHpxS7RxgYGOlOwc4A5pwHQDkdKAG4AGMYGKmjHT0qMDoAOOlTRjCg5oYDscgE1SVAJHkfIYkkn1/GrrEKjknJH6VWdSyOi8MwKqfTPelYFqVUuopbkQDIJzyelZmsIZb9IGJKErhSeMk9aWSB9NvIt/Izyeuc96v3Nsp10s6744UVsZ6nBx+tSzS1iDVC5NtbxEoyEhiDjseP5Vfto/LhRGctLncSx7HtVSF0tke8nIdpWJCA9O3SrFpFKziRwykHjcOopIT1Vi3t5BB5p4UDHGRSqCcZ4PenAZ5zVGREwIPIxUW0bs5yance2aiIyScUMpCqcZ5yamQnHB5FV8jNSqx7c0rhYsZGMk4HSqk5wykkEg5wfapw3GSaz9Xuha29zOX2rHEW5HQ4xmhuyBLU8j8TS6fqeoXhkUNeeYWEqnGFz0xVbUIdRLxC1uRJaBQArLyMdgatPBa2NiLu4VWFwxIIwTk98elXHhEumwCKQ+bIpAVD0Pr7V5c9WdcbGCNZv0f7DewLCki7lkPAIHUg1Bf3UbxpZNKZFlYBUj45IPOfate1sbvxCv2KaJpjbDB6DavQ9epwKztLtbbT7+W0vBte1k3RyryR6Ag+1RyovUm8M2D6XcG3UCUjLBTwSPb3zXoPhK1kbWLu8ni8mVUVNp4PtxXIw3C3epi5gLRog2kjAYH613HhOc3dtcXLEksQpLHJyOla0krmUro66FxwQAM4BrRh5ABGaxoJCpJHJPrWlbXAIyRwR1r0U7mEkaCIGBAOT0qdIQ3Xg4qtFMPYDPatCA7hzyaowI2thj0NV5rQYIAycVsRQhyeMHH61I2m8AkEr154p3A5ZoGQBSuDjsaVYznkZrdl07y5C7AgEcMeAf/r1XNmQQQCR6qOBSHcoKuBg8H371KqDJ71bFrgg43jnJojtSo44PUnHWmrIRAiHGCcmpApByKn8k7SM8+uKBEeMnJ9hRcCNVAJ5yf5U8DJODk07yeScYHqKeqcHnvSAbgHp0oKDknrUoU85Ax9aChIyTxQBCoGcZyewqXbxkjikVRvGeT61Y2DacjIFAFTGCWI56Z9qQ54IPFSEBRnPB5FQls4yefSgCOQnqOlc945aA6XavcL+7WXO3Gcj0roWJGcAEfWue8apA+hRiYkRCVSxU4I4Of0pS2Kja+p5drngnSdTu1vbS4aycfMdpBx74rCb+2tKujanVJJ9Ply3mMnzgex6iuv1W406C2FtprmV+WlZzya5ceIIbPWYktGLmUEFpuVJHUY7V4NRpyPQs7aFO30i91y9bTrS+VonBYSykDB9D71yutfDd9Mu3hnmaWeKUszA/KM85FdXaX0X9sX8t3EYLTIMjWx/1fPX6E1FdTLeaoba0vWvLWXPlg8Nk+pI5/CnzKxn7NyepNp0XhZdFls57y4vSy7XG0gp6jGKxPBum6fYeJZBoqy/ZJMKvmZLBgeT7DtXWWHh698K3UV7JAJYjneqnLYPcinars0+9Gr6VIYJZCN0QGVK/Tse9QpG3Ic94pu5bDVZ4Z7UtE+fIVgQFYdSM+vrWXo3iW207UEm1SMTxEbXRH+ZeeorrPEFhf635T3tvLdqBvjYL0yPWs+Dw2l1ZNFHpETkMQZQPnB9Pepe40tDorzV9A8Q+HLuXS3eK4hUuvzHcSBkDHeuR0a71vXdNLq0Zdi0LiTGTg4HJ6VsweF9E0KzWW5NxZ6iw3LExO1yO2e351PN4VijtEvRNLpAk5AeQPFIT/sg8Un6mbjdnP2t3c+E76VLixExQDerNwM9DnpUN9qdtqF0JgkVqSM7Cctz15rUuPh3qOv27XMWrwyxRAk/Nnbj27j61zl1pstgoguIxOUJHm7cb8Hrmmua2hi9DdtbnSUjAlvNkuMkbc4HrmojPbzyhbS5klBztKk8n0xWVYz6bEj/AGhxC/YEZIHp71r6RG6kXGnsDADksVA469T0PFaK7VgSuA1HVbZCm8OG6hwQR7A0yHxDq/mjY00IUg5ePIA9eeo+lWL7xFZyoX/eXN6CdxxgYHbPrST+INAa2Vis0FwylSrElQT9alpoVpGxdePrk6epFzFPOp2kRrgn3x/jWWPGur3MjRTlPKJ+VwAT9K55Li3ZfNBVFXqwPbuavW99pd/Hi31O3kkXkxq3zDH1qVJxElJGhNqF9eLiScgDgFQAQKz59LLEOHZuc5Dc5+groP8AhHb2LTmvdsTR7QyDzOSD7fT3qhourWTGRWthPJu6HIKn04qlUT6myhJ7mdDEJc7WbcozhgRkjtzVVtIkuHJQGOVTkMwwQfY16Bpc9prMstmLaNGAyZc8qf8AIrJbyBq8lhLPGGU4DA8Y+tXdFOnJHOzavrljB5dxe3F7CvHlFuT+PpSWnim0tnLyRyxHILblIzXV634eFnHG8ZWVWOODnPvWDAYLaQmWBJAcgxuAcik2upi+ZG9pPjO7cGWzv2QAZAOCCPTFSL4kK3sl7NbiWRhtIjO0E+ormTYi2lMkSC3jf5kjUcAGpGmeJQScr1xjvUNlKbNK4mtrt3coEyCQpHc981DHC/Do5jK9CpxiqK6qZnMZWIkjGWOMf0zWlZXd3YRgrAJAM4JXcD+IpXRtHmnsXEu7vbI4nkYKAzAnOB6k1LbeLXsAQ0cchPAdyf5dM1h6jr17uDiyVQRgxxjAb3NVDrN1PEUGmqinglhnHvTTaBxkt0dFL42Dk74C655ULnNaqePzdRLFNZItuRtywwQK84e4u7SeNhATGckY5x9RWzZ65oiQIL43CzjsuQMfTpVqUu5NrGpqM0IkIhKzxMNwKjBA9D61Zgu4oUSSBHguRwXBwMeuKoW2q+HZyZUuTCU6Ixzk+uKsTa5pU7BYpUA7kYBH4Gs3uWnoaLyjUpQXlMj4wXPGferTaWkNuXWVS/HAOc1k215YuMDUIVlxwCwAx+PX8KswP5auEu4ZUYjDZ6ewqovuStTTs7Ge6hd0UkjGcEcVFY2iSOWnupEwxAUnPQ1QXU5LKdxFKyMO4OQfwqhLqYiuXlwxLEk7ckD8KOZIdmddIYy4AfAHBYc5qrdWbqpdJRIncgYxWHbauZ5VQEAk5AJxmrMt8LYnc/3uwORRzIXKy3p195EpBIcMcbWGc1bndXIIjVCeCAMY/CsD7ennq4X6GtFZxKuS5QnuRUJhaxO0ES5BYjP948Vm31oNyPG4dVPzBTnjvxUtzO6qEcBgw6jtVPzZR9yMlRwSKYaFiTRjewGa2eNYyDgynbk+lYsUrR5DrnBIODkZHvWmZJZoyhDxoo4BHWqfkFoWJGAM4U8c0FpjBeI2AXUAHkE9Kc99E7FYgSMdQc1mXEcBYrLG4A7qD/OoV0ssXMc7IF5UAdR6H3oDQ2Evo1bDjAHcmrglQxhkcMDySp6Vyc6TohJGcdcg4qOO6d+XiA2jAZCQMUAdS2qxsCqFgQcEmhsPEGY4DDg5rnRdrECHidwRxtIFNV7mUusU4RRggMM4BpXA6K2vZYyQJVbB4DLnP41e+2mRcOACeu0Y/Sufj04XEaB5W80DOQcYPrVyCJ4iAxJxxnHU1PMx8prQqj5QgetMudNa4cbQEA5OByRS2UiI4MnAOAecYH1roY7JLlTIr5HA+laR94zehj6dpzWzqzBiq88nGfyrdlnttQjiQuTJGARkelFxaRpbgLLlxyMHOaotI6MoIBHUsO1ap8uhnu7l64jUsCFVGxztGM1Tki5JxkfSpTfPsC/KwHTI5/OgTxsuCQDVcyY0miGGCKRwblMwHgnkEVS1XTLNJS8JWWA9ARgitWBigyAJE7jrUt5NY3NoYkjeKcd2A2/gaNGg1ucmIoCCUCke9QTwIcAhRg5HNTrZgTGJ32AsSDjPGabcaTI6ncUKY4KnmsGjRMgMIwNhBGO1RXOloQHntwcnIJBHPY5phhktsZZgRyOauPqd3cW4hmmMkQwQCBxU3KbMwWabiI0IJOceppFCxuRIhVRwCBzWjGDuBC5PWmXEXnZOPm6mmBXDLk7SxHbPXFTQzohIMayH0YdfxqvIht1DHkZwCeMVPDAZkAO4qT1U5xQJlgSpLGU+zRxgHjaTzVZrR2yQCVP8PrVu3tiMKAxGdvI6Vp2jx2rNHPB5wBxlTj9aaRO2xhW4igmUTBlQdQBnFWPJWG/UxBntmwQ7AgDPetq8toJwHiQx8cgnNR4lFsIgN0R6Ck97DuI+nos4xJuTG7IGcn0qEBPNK4yBwamt2urbIQKE4wG7UyRXkmLsBlupAxQkOwpEEVwMISgI5HPFR3unWjZltWky3JaQgkmrluiZAcEnsfWrL6czqXAzxxjtVxjfoS2cpIJ4sICpTPO4c/nURYyMSVAA6Ed62bmzOWBXD5yRnNZ8lo204BDA8gUNDILa4a2kIlgWWI9mXr+NX7LQ01WQiBlifrsY4B/GqbI20BhkelRNcJEwJYqRST7gWdR0G5ikMQBVxjJxkCmx6bLbKPtJcjuwXGat2d8lzCyHfu6hs9RUrC5lgKhy8S8kZ5FVZPYEZSoBKQrF0J4J7VY8s8qQCCeaYskDPhAyN3UjpUz3ARgAMEDJLdD+NZgU7ixSbcyZV8YAB4qrFpVymdzmQdRkYwPT3rQW8SWUhGCnvzV2HZI4DyADu1Frj2MT7OisA8hQno39KlybYlkLEnpk5rQvbcSqCiqWU9MdapFD0IIPcelQNO5V2tISZQHJOc7RUMts4cGNUAJ5yMZq7tJIIGD296EuJIsq6qyn1GcUAZxVkOAASD2OcVcsojdfcRnb2Gf0q3HdQup320at0zGcfnmo0keKXfbyGF88MvalYCx/YtzfNtghEpHVScEH6GhLbVdEyNkloHByScgihdUu0YuZcyEckcZPrUNxrN5JHidTKpyAQxOPwNVZE2Yn2+SRwDO5YnPHFSxamLaQmVC68cr97Hes2FhDIHIYk9AB0HvVqTYxBHB64FQVYkvry2lkD2M8oQjLRSj7p781XinfeH2Arj76mpYZVjYEx5H97NbUtxBc2arGkZfqQqgYP4VXLcmxQhuSwJIGT3xSSO8gJwCO2RjFRR2sgzk7Bkjr0p8dzLZYBKykE9QCD+FUkxNEJMi5QTSISc5VulTWt/eQMQbmcAcBnOcflVWZ1vLpmDCAuQCSMAVY+03FoxiCRTxHIZs5x7jHWqTa6hY15Nf1KJVePUWcqOGB6UkXj3XosFLl3PcNjB/XNYHnqhIfcpznpgVMGBxhCysOQO4q/aS7ha501r461fIlVUinzkle/wBe1ayfE7Wdo3JHIehYKAa5WxjsGASa6Ni+PlDrkH8amjeKOQxtKsseeJAcZpKrNbMTiux18XxW1eMgPZ5XGSSOCPrT3+MdygDPZquDwckEfiDXN3Wk3FvbvcQzRzWoG4qHyQKw5HjmAcMFUjODV+2qR6k8sX0PS7H4xG5ICWW6T2J5qzqHxUvbORJXsGii649a8sOmy7PNhG44yCgxj8aq3fiG7kPkTxSso/iY5xTWIn1F7NdD16P432y43WTbj944wKtQ/GvS3YCW3ZATyeOPxryLSEGth498MDj+GRsA/Sobi3exunifaVxj5TnPvmq+syJ9mj29PipoM8hUSOrN0IwasRfETSnYImoiP3YY5+teASWqSI67ygPIwcYPqKiZ8KEY5AGAT1P41f1prdB7JH0t9pttctmI1NJUI5INeaeOPDtpbxvNHeQiVQSIwcl8djivK47yW23FJJQB0HmHmrVvqD3TKHdw+M4Y5/WlLEqSs0VGnqJIVEgLIMnocdKlWaKNgchvUVHebAhJfLjoAOp9Kzmcg5PHt6VxSeuhqjTa4yxAwAabuiLAEDPY1QWQE8ttz3NK1u9wB84B7YqblKxoFgCQetP87ZkqxAHNZgtLuPGCw/2gKsr8qhZHz74xRcfKWkvHDgocHPzE96m8oXMu9CFf1JxVWExLkhyB1G4ZqJ5SXIDEH24oTaFYvvqWqR/uRezRqD0VhirK6xqkCq5uwynjByTWOHkJAzvHcjtUpmIwCQPrVc8u4WN618VX0DZMpPqMVrp8Qn2BJbaOUYwSRjNcJ9taCUM4AQn73anNcpKxdHBGeoNONSURON+h3ln4v0ZpCbnTtmeflAPNaUWueF53BeB4TnnKV5h9sERyXwOxJq0mohgCSpHoK2jXfUh09bnr9tqPhoI/kNEpIyCQOtLL4uithtgIZAMZU15PGYplBKgD61IIY3IAYg54IOCKv2xHs7as9AuPGDzqRvUjsrHB/Oua1XUpZpsNK8uc/KecVimAKhBJPPXNRpMbYkBzgHuelL6w7DjGwss7qSArAduKZEzSEZGRT7m/lvECgglep9BUHnSQoWcFiOwFYN3dzY0G8sOgYj2J7GkmTYSQQwPcd6ppI06oQpGegPU1NGrxEhtxHv2pXA0tJ1OSznDAYOenqK9A0DxAk20SwAljjPHH1rzdFI5xk+lQT313bSgxM0Q9A3WuiFTlJcbnr+vQaXqls4RITNg8lSCPx6V43qVkbe/ljznaxxg8Yq2nim927ZXBTpkEk1nyXjSuDnIJyT6051FLQUY2EW3kcEqOR2xVaTKkAgDPc1oxX0lmQ8QVyRgq4yCKrX98L5lLwRxkHOUzzXO1YsrgHg5yKUAY5GefSmiQZABpzZxkEE+9A7EbLGScqAfp0qdJVAwDk1WClznoPUVIIygJOAPXpQUOZQecAmm7BkZGBT4isiBlIcHoyng045TIIzQBXljC5AGDjIxxmo45BgBxhh2zV4zKUKlQT6kVVYDJG3PvikxWJEkB4JyKJRtAKnP0qL5RgEEj0FETFGJHI9DzRYkPNcnGQfQika4dMgDnvk1eWCO6Gd0cLgdzgH/69UpbcxyFSQ3+6akdie3uvMwCmSenNTOZ1IJhwpOAS1VLVnhkAABTOcHsa6CTUEuLICSBS/QOp5H4UXYrGRLtOSRiq/7ssAFIbuc9abdO4Y4dlXPQVAnU8Ee3rVIC0oHY8e9BjOSTUYVzznA9KcGYZBPGOB6UwDGeCOPQ0cKTgAfShX3EBjgetOdBng8dqCbiCRuMNgU8Mc4LbveoQpOABin7SpBPJPpSsBZjIYEZGetLkA44J9uareWWwcjPqRSbmiIAUkdyKLATTQI7DjFOtrOJiVaUZx1I6flUMlwTgEcDg4pm9+ShKH27VNguFzatACQMr64qtvYrgEjBq29zKyEO24HtVGSUxnLKFXPHOaloouRXbxAbiSO/vT59QSVQEiVT3Yd6rDE+MOF4/iqPAVyAckdxQGhcS6Cc4BI7kVDcXwZslMn0U4pm7I56UgVWYkcEigLgZFf5cc96hkUYOHyP5VIEMbEnpjikdlbl0BPTIoWgrlcM+CCcinrKwBIGRTvLQg4OD2qPaRkZFUO4sl0GAzEFIGOD1qP7VjAJwD0AHenNGevWowCGIZQAOh60BoWEniYZJx2Ap3m/MQownY561W8xAAMYPc0oVMAZIBPX0qkFi4pHG+JgT0PrVmOwE2GD7D6+lUUcLgB9wXoSav21+gDBwDngn0osOxirbiNxsAQ9sdhUz7IVU53MeD7VofZWVQT5ak9x1NRvZoyF2UMenXpWxgncznXzVIJIHbngVBJZFo9rzAjrnP8AhWhIqRAHYCM9CaZGlxKSVtliTPWQ8ChjItNhVmCKnmH124rZutONraiaQYTrtBAP5VW+0PGCk12iRgcfZ4skn0z6e9Z91KlxIqvFLLFnjJ5P4dqAHOySyBYoBO+flQ8ZP1rZitH0+2EuoXNvASPlt4IwzA+5rHaMgja5th/Dj7wH1qvLbwWLGXbLM57liSfzoFY0WvFLOyFmJ/M1KkwVQIgyE9TjJH51FpNlqmrRtLBAlpbDI8yYhc+uMmq87razshuhM6nDYxgfjQFjQkUNgAlj3JOSaha2Qg7s57YOKoy6zBDMiK7SyEchUJA/GrMOq2z8kSXBB5SLjn0zRdCsKIVXJJJ+pzT1fbyQrAfwrUVzeGVgIrT7Mg7PJuJpokNuwMoBJHQev0oETqXYFiqopOAucmrVuJZWId4rWJRzLIcAVFDcwqrZVXcjA3HnP0FRXai6hMDvhSOV9ahpDuP1HUTbRBLa+F2pOCY+ATmpraxnWASRXNvAWwS0iliPyqpa6AYIllAXyhzjPX8KhkicElHIPcKePyoSEWrjSppJlE13HODyXUYA/A1YGmLFCdhgiVeDIWzk1iPdTqCqvk9RmrMOkX99b+aby3hQngTEnP0GaLDuW2khts5u4pG7BCTmorjUFKhlE7gfwsSFPr9antdM0qCGQahq9vauvAKLkk0kcuiwIVjlnuTjAkdcA/nVcojPn1OVsCO2Cg9k6D8TUCvK2TKojGeASCT+VX57i2kBSOJY0PV2bFNk+w7FWIKuBzKTnn6elRa4E+m3S28ZDSrGg5OSASatSapG6YQySg9lUkCsNxpXmCWS4EsgGBtXJBq1bTiVNyFo4z0BOKrZAh9yEkdTJK0RH3R6H6VKoacBnklK8AZYhT+HSlUJIQS4cjkjuKlur2VoRE0o8peinAx71PqWiOW5MOY4Xx6VWeG7lIMsgkBPCqc4HvTDHI5JSVSPYc1YTTb2OMyGK5kQckiIqCPrRYNBLJYbRnZxE05PAIzke4qzqFzcXdsjyT2yGI5SFFOSB0J7frUYkiMYL2iQMOrEnef6U3zLS5cxwQT+aw4xg5/+tVDSsS6Zptz4knKSS/ZjGu4kDAI9KJLgWM5t47eW7mAIBVcjj6VBCkiXKBHkds/6rzCAT74rVki1DSQ8g1G0tJXAICnJVfc/4Uk11DUyZmlu3KXIktlzyPLKkewz1qN9DaJ1dFZo2IVZJT1P0pk+sXN3kyao04GQzsvB/wDrU+y1zTkUm5a4v7sDAhUkKPfNDdylc0zptzaW4nkuY2iBACLGASR79qcniKVEMZlijUcYA+ZvcmqCWtjeRtJ9onmnYFhA3CIT6mqUtutgg82WPvkK4OPx/GpbFYvyOspMruxPXaWP8qjSWae6QCKKCEDIlLE5PoR1po3nYWZRGTjAGSa6FfD8FvYi4vZ47NGG4DduYg9OKBWMG4F1LIVe4jKZyCi4/DmhWezQuIIpiflDSLkj8asbrSTctvOXAJ2s45Iq5p621hMkrrLeyqM7JWwoPbjFPUGr7FeO2McHn3NncEkZV0iwg+pNRSXL3hEZk3ADrGOlbWq+Lp75HgmuIwrDaLdcAD29aq2Dm0jbfNHbAjIVOMj+tPcST6mf/wAIygj8x9ThhnIyPMjJI+pBFJdRiMRoJ2vGb5QIidpP0q5P4h0KyR3vIpZ2J4bPT2x0rFfXrLULmO4trS7WNCQEQE5HqcdKHcpKxvHQP7Lsxey3C+djC24OcVgXd8t0zPsDygnLDjB+narTeKLCIky2E97gYSKWQjafbFSQ6et0sl3OtpYREbhG043HPt60lFslspW+prDGwMZd8dFGQT7mmQ2N/qxeSMSAE5xbjDAehomuDu2WllG68Zd3xj8O9bGkXGoxoSlyLcHhvKQDP4mrRKZmTaMLEA3puoVbBIYnp64rR0zUtJ0mQyWdkJ5yPleRQWB9cVqXNzE42FvtrMAGlYZx9M1AklhYqSlp57nqCMZP1qbq9itTIu/Ed5fXga5tmklB2psjJUjtgCp7e8S3JM9g5BJLbeGb29qeNYnecpEq2uTwFjJI9gah1JtXthH505igc4ABAZz346gU7oWpfm8XyLYva2mmQWsLAgySDc49+O9cu5laYJEZihHOB2rXS6R7ciRBG+SdxHzGmQTmO3FwAFcHAA60uYErEmsXj2WhRWSK7yzD5t3CovYY7nmsCHTdNt7R5ru9nlvSPkgXAQH0wOTWnMhv5zcTiSeTGFXPQ1DDp00Dh44CbgnAMi5I+gpXGV9ImtNPjEogZb3r5rAgA5OMZ710MuvajLAAl8TIBtEhjBZAeoBPSmHStXtikt1YwXTr90THaFPriklsdTSKW4vIYreOXgSEgBfoB1P50MNyO0iu72N5bm8CIoOXlkG9sdsUmmaBe6jmUXcYDHCxBd8xHrjoKfpuq6LosR2282o3oHJKEKPxPFXbrxubvT5Y7S1OmTHgSRrtY/j2pXs7DsZz6bcfaXtdRv103TIySIgAGfP0GcmnX+r6YLL7NZQTPtG1HaM5b3xjvWBDayJKbhpTLKSSXmJkJPrzVuS5lkQGSWQyschguM//AFq0QXsatjpLiyM8UFvayjlnveST2AB7e9LZaT4l1VhdTxR3FmMMiQIqL+fU1iLpZLrcXFy0z9QGOcD8affX2r3LLHZ6hJaRKAFVOQfwqrX1J2Oq1ltSNqkF2y2kUgwFTggD3rN0+KytY/KtLdVdvvSEZLmsDytalOZ72S5lHALrxn0q9FZ+ItCR715LG33HOGJZh9B0FTYLm2YY/NDzz3SSIM7VboPYdqhv9U04KFM1zEhyAWHmEH1wKzdH8QyXlw4ewk1edzh2VSEHPf1A9q19S13TGCQpYiWdyAIovlAP160+XQlyMy0ZbpFNvcyPEDkFhgkfStmNw6CMRKSOSd2CTUWrXyxW1tJLGtsCCu2GMcEduOp96l0zSLnVY1MbMiNzvA5xU2sUtQ/s2EnayAyE5LZwBntVLUGudOtzBa3McQkP7xlUMx9ACegroJPDRhg2G/3EdnGc/jVM6KRE8rAywoTukAwBj607dhmZo1rezMIYIi5PV5GHPqea6PU4DHp6pJcq0C4DIn8PrkiubvdWgt7gRRLKmBtAYZJ9+KTzJZSI1YxKedjDHPrSFa5PeafpFxHmIyOAQC3QA+nvV+1gitrRxAOMcAHHNRyeVLbiMBi4A3bRWXPqtvagwEElTjHcn6UDWpbMdxdMA07og48tTgZq7b2400rK+64eQYVZJCQPw/Cm2U8v2QTCLMRG1QxwQx6DHXFQ3WoahpEbXK21hdXJGI4FlOR7kHoaFqGhs301rdWQW4tpZLgYA2jCr+FURdrDGYy7My/dC8AD0qHTfEuo6rbyLPbCylIOWDAj6ADvWRJq8gYxS6fJuB5aQlQ3tQ7Br0HjULi7vSkSzyEEA8EjHfmt67ZWjUvOkUSgZXOWP4Vm/wDCUahOFiht7axtgMERnBPrkkVWTU4FmBEDOp4aTqSf6VDa6C16llk1G/cRaZArnBzJKQAo9ee9J4d8NHTNRkutZjkv9uQEzuXNZfiK8lCA6Y5jZz90HOPqKwIH8RNMGuNRkJXmOOMHafqBT5tCWzttavVe8Q22iSWlsx2hkAIznrgU3U9J1i3jEllFLDDKoBYEBmBHTHWsSCdoJi+rXt1LcEDCwcgD6dj/APXq9PqwuSHspLppFG0NMT8nsAfxo3BMr3NjaWsaWS2EaXjbQ07Nlx6nHY9atajob2FiJ4I4oIlHzG4lzK59FGP51DYNc20E3lQxPcy5LXM5JYH0AxwBVL+x9XvkkM+oC5GeM8fh+FFh3NLTo7sQziKx+1NIoUyBgBGKht9NgtFMU8Xmv02Hkj8T3rd0LT4NBt5Li5Ms7kYVQxCAfSkkkFzceYSpcnKhUxg/1p8rGmzNg0WyjdXktpHcchSa17eADE7RFEPTzRxj2zW7pfgK91WE3Muorbg8Yx83/wBasu80BdLvxHcGW8gj5MrOSSewxnA7VXI0ibq5SvAbhHZIowB1wSM/hWDIjvMBHazSsoyDHGSoPueldPNPbxPi3tXXBwQzZ/GiO11vU3AjlEcPQZyoA/qajluLYxC2pT24iAWCLPO44Ufh3ogvn02DZG42s3zOeCx+n9K6mLwXO5DXV8dp67Rlh7cnpVwaBBb4McMUj/wtKOnvj1raNKVrk8xzOlprOtB0igeOIn5iyEfKPc/0q+/g4xgl3wc8lj3rpLeHVHGHuUePOAsa4AqPUdHvLpyqPtC9VIyWP1FbezUVqF7nLLY3enTBrVrWI9PMkJPPbHvV/wDtLxGGCtA8sQ6mJev4mub8U6nrGhXIFvbxJP1iMozkjvisuyl8eeLIHc6zFYyMeFCADHrntUcpVjqdQ+JOnaNmG6ikN0px5YBbn3Pas+T4syXCkWltdSseipHnn8qw4vBd1o2+51CcarcH7yQEkFv941Ppurajo14bme1js7ULhduCTzz+NWtOpSsuh0un6/r94qvJo10EP98Yz9KtyWuu6jvZDb6eg6JKxLGsyb4u6MkR+1resw6Fe59BxiueufiHPc3AFjpV8qyklbiWIkqPbHBqWx7mvd3T6VdRJdzjVr0MSkEEZwvpmtGOK9ljRriAQzvkmNeijsKyLHxfZW8oQadPYzcGS4mXLOO/0zXYaF4l0+6xIlncTRjhmK4wfbPWs7ldNChaw6rbeZI1zb2iA4AKklh781DBBeajfSC91GOOGP5hJECdx9gelbslk2qajJeOhePIEUJONoA71DqttbQshnhiEg5ALAAYosK5wviTwql7rMVwLu6mSM7vLkPBx3xWhcahrbSQC0tBPEuNkSvjIHqB2+prdbUzcPHFFbiEvxllB/Wrd3p9/YKVsrhGlkHzyooAT2JNHKVzaEMMHiW7sC9zZx2uOR+9AA/DqafpUd3LE8Ms7RXOSeDlcVlNY3iq4vbk3ErH/WAnj2FW4fCeoNEwjnuITKMGRjhQD9ec0LyRPqXGtII5gt9qMZEY5V5OD+AqD+1NL0stJNqlk7Afuw0wBH4VmD4NWN9cB5ry7kCjMsjS8E+w71HqXws0OAMlrbPNKoyJblyACOhxVculxc5HqWpa3qrONPvY4rHGDLEACc9vU1c8PeDtPMyG5DTzOdzyTckn8e1Y+neHb/w7N5097HKCOIwuQo7AD+tXr3UZhGzfaJRMR8uFGD+Xap0TuVudJq3gVLuAqLwWlpjkbgMD1AXvUFnoGnaLaRtBcyaiFPyqGyc/SuTR9VYq9yN8GN24SZyPp2q9aa21nIAYiVHYHFLmTCxqXcetaj/o1laraRZ3l3bgH1NY8/hq8LCW+1aW7lU5wq4Ax05zk1sr4qeRQggaBO5LA5qF/E0EbkMiADuwzmnoCTKEHhKfVJluJUUIpwGY4JrVvJDo9hJEjBIypUANknHYVUm8SPduqiBGQcFFOMj1zWOdSFtdieSASkcCMHCqKV7FJdzPj1TUViMEenWUAlywuLlS83JPI54q3oTweHb2Jyv2i6Y/eIJAJ74rRvoLa+ijvDIquTyq56jtmo1vWmdLdHGCeeR0pXKsrF/xHrM6zwG5uEu5pCBFAnGwHuagu9dbSCPsSG5uccmM4AJ6jJzmm3q3OprDaQPbxliVFw+CQB79QPpTvt+naIhs5bu3u51GCYXBBPck1F2So6WGxXcsyTXMtmX3DIilkyxY9+O3tWNZadqN3dSCNobaNgd8jtxH+Hc1owIzXSX7gPArArEG++P8K7S88UPDpJRbKyskkQlCVy2e/FEWt2JprY83m8MX0l0BaXcs1lGD5tyx2At3APU9vrWlc+Ml0uKKyi0q0cRr80sqGRyfU4qIRXbqTFKzoxJ25yCT3xSFEjlSNJY2crmRpCAQfp3p819g9Sp5k/im7RNPsLm7eMbmllIRB65GcAVetLKJtU8y9ufs1paqCSvJlbuB7e1dhZ3mn6T4fFrb3JuJWz5ht1GG9MnsKz4ZrS/2xQ2jF1G3KnOT681omkLVmZqPiy+1bdAkQSxJIUlMMB2Pv06ViWV/fPdmC2RZJM7VUkAs3b2rrzp+lW0BiuZZllXkxsM8ntkdPxpLS3047xawCMphiznk+9TYmzRzj6hLYSC2ubiJbjO5yhyB7Zp/9sMT8l8xjzyoGA1dVFqGlQHYRbvIBn5ACR681zPinUjqKoba0VLdTlpEUgk88H2pOyGvMbH5d1MkpQShQdwbgEfTvRcWSTOzM5UY6RqMD2xVbRbgQWKBrVpAD8rSgrkd8Z61sWOq2qTyyTWLMQMrGqk5P+FZlrQyrvTrIKEgnuIAQM3DodoIGT/OlsdKiuo5TAz3CgFVklPlgtjqR6D0q3ql/c6w3+kxGCHjbagAKAOhPvURtHcIEdQB0G7A+hJqkFyvoFi1ikiQxBzkkueDn1ye1W7O3gaV0utTjtEOWAEZdiSTx6fjV2WCOWyiigYLKRhgD0+pqlawW1gzpNCLuUHAizkH1yau7Qm7lRXtRcSRW0hkGSoLDBYDvirYltre1ZjE007EhVBwq47n/CrV9o08LrdOkNvBIAq21ufnKntntUBtEljKNCbJFOFBbc7j1PpmqQmjK+xS3bDdEgTPLE8j2qe30H7bIsCTxwOPmBz0A71raPYSWswnkAkZWzGH+6B2z602/tZor03ErKxbOVjXAIPSjUmxUit1srgRSyCcKdpkX+L1x7Vtvarq1v5VpFP5EYw/zYwe34ViMge6MrB0B4CKMgfh61rM7IkVoGdFY52KcE/WqYzIit4I5yGBKKSvPrWna6SmoloreIgj5ixHI/E9qsIps52njjFw+PlEowoNWZJZLy3Ms12Ekxn7PEuAT7moVxaHL39ubOcwovmOTztOQPxq3pumSzyICp83GShOAB6k+laLq7HKlFBGDkdf/r1T1+0ubvSpLWwuWtp5gA0ijnHpn0qmm1dArX1O40TwRa6gILu4uo3gyN0YOBwemc+1eg2/2ewREsLaCFF4yMc/jXgfgubxF4Yt3szNHdQn/lrL82K15NX1k3Jmn1Bnj/55x5APtiuCVOvJm/NSR7KupMwkee5W2iQ/MSQM+uD6V5L8VfG8PiDZpGmwGaJSDJcEdSPSmXqaheWyz3MjQW/AC5yHqjcwJBBGkMQLbuWJ6CtKeFle82ZyqRXwo5u30pUILRbj2ZhnA/pXRaNoUmobzEm5kOCD6VNpd6kMkqLbLKykfPIuQPp61P5xgEk8Usu+X74zhT+FegopHItdTG1eGe3dogyqQSME9Pp71ThF5O6ebdSuQMAuc4HoK0rgrcyB5AHIGAD2phZYMEjAzjkZxVqKC7IEsQjly7ZP+elW41KkEAnFTtqdhCCEnjkbgcetRNchs7RnPOKdkguTqzNgk8r0zVm0s57pGkIG1Tg/MM/lVJCZDg8HuAelW0VIznJDY5INS0WnchYAMQcg+hFIyAgkkDAIGTT4o3fLkk5J5P6VJJbh8AHgckepoSHcrmI4BjbJI4A7VH5YdSCSD0J9Ku7AgAB7UxoQpUhie+aLBcqtaCIBiQDgnnvSQgmUEY24q1LCZQFJIBGMinC3ihjwqkD9SfWiwXGMrlQzD93nA571GzRFijEAd6dcR7guRgr0Pp6iq8sQlY5BIJ4APSmO4iraxZKsYxk4AXrT1CkBgcg9OKmW3UhQIwSBjOKeuQACoABPQc0rCuRCIHOTkHt6VWeJiQAcKDg4q+NuMk4qSOSL5iDkKMtgZxRYLlW20/ySHDMdw/ibOKlZDHk5OGPSrEOo2qKQCJfQYNRS3SOdwjKqegPapHYjyqMWJJBHNOOMYX5RjPFQy3e4EJCDgZ3Z6mnC4TywSTvzgjH9aBDDZLcOpkaQ4OdoJ5qW7hX7OyKNpI4J7Vas5JWmEcEZZ2GCc4xn3pdRAgUeYMkDDBecGi6HYwtC06WxuXf7Q0pZs4boKvX0htZiJwZWJxmMcA+tTwTRIQQuR6EdaW7lSUgIAQO/pTWoXHWEFrPCXurt7ZgcBVXdkeppL2O3WQLaSPMi8szjGapOAxBYZweKfBcFSVBwD2PekOxt39pZpopvYlEMmPljL5Le+KzYVBsRcySbCQdoxndjrUEkaPMJWJJUcBug+gqKfe8gzIRHyQo6ZNNaCsSZeaXIfCDkDHWnsV4w5L5zyeBTLYgSGJlYO3AFMkKR3nlMwM4ONvWncLI6PQWa7G04LIOQPXtXd2qHS9FMgO25uACSOoHpXBeEEeXxGkQGElxg9hjknH0r0HUZBNehQWEKfIoU8noK7qequYyepxNwJI53d1IfOc5zxWPqU08xKckHoMV6Pd6Km4EoCDznk4rN/wCEd3NnAdT0OMY/M1XKyozSPLho017MSVYgkg4HANdBpPgwrsDRZ3HsBn616Bp/hkD5wmT/ALPNbUGjLE6ELjbycCiMFe7Q5VnayOf0/wAKw2EAZohMQN2FwCfbFatlbXl2B5SiygBxmRACPYA81tlEhJIGD6UiyRPIRM+xDyTitEc7bZnG0SJxH58t5Lj+EAKPUmobjSQoKovmzv0Vei57mtrUJRaQRC2BaJwQZBwCT0ApIVeLT4wsQEjNuZj3H86BHM3mji0ul2tmMrggdAe/FQW3h2UPJNY3saSv8pwoBA9j1rpbqESIQXCsehxWNPPFp0TElZJuhfpge1Fxq7Mu/wDDl1e4gvSs6ZDGRDkj1JJqjcWegaQVMVlE8qf8tTxz9O9Z3iHxmIMpHKQc4wDXnuqeIJrx8l5FGSAMkVDkdMaTe52up+MBGWECRoB12KOPwrBk8WSsXwzEHglea5Frh3fJYk/WlExBznHbisXJs3jTSOkfWDMAHCkZBxjOR71Vl+zTElokGTk7RislZSSAOlTqxGMHJqGyuWxJLYpkbCCOtW9OsjvAADGqW4jkE5ra8PTq84SQDABJPrWVgbsizOojvbYZBaNQpPsea1YQGQccjr7Vj3Mga7Uqc5OM+lbFkQfMVTgD5tvpW8NDnbJguSOMUOCASBkinooOCBkHmnOuVIHpW5N2ct4w8FaN440o2Gs2KXduxy3yjcfbJ5FfM3if9hbSNX125ms9VXQtJU7ktIlMj7epJLdDxX1zKgxg9aoSxoQ6SLvjYFWHqCOaBKN3c/Jzx38MU0bxHqFlbq08EEpijlZSDIBwGz781iaf8ONQeUBLNixGADx+XtX2b8afhXL4a1cXFuhn0yUl42Kg7CTkjPpntXnXnfZIkEcSoRkZC8/nXq0IQaTPVpUoyWh43Z/A7W9RfIjihyQcSEgD2xWm/wACtRguI5HFvLKDu2KcZA7Yr0a7v7uQlBOwiIwUUd/rVWO9urW6tblJWZ4GB25zuA6jmu+PKtjpVBITw2f+EUeKVbaMyRYJQrkAjvin+IPFi6tM005YPknpjNdV4u0oSx2+o24VILhA5I6D1/KvN9Xs4zIAkquSCSFPIHriu6nXktE7HTB2Ol8KfFuTQLoBbeSa0BAkjVvvAdwOxr1aPxnpPiq1mntZRGW+cwYAYHHHGea+bfskcYYAEuRgFTXL+LrjU9Amt5bC4eGdiGJiY4x2Br1aONnDR6mntbbn0LrUyXMhJJOxRtI45zWfHcWl5m1uyY2bAScDOw+/sa4Xwv4/u9dtYkv1ZJ1UB2xwfT8a6jyJLoqYjg8Zx3FN1pVJ3ZspqaNi20p9NneaeMIsZDR8ZDk9CPUVYu7yK7ZrNZVd3I8wpwFJ6jPatLTSbfSvJnUO2TIGbkqMcCuH8Hu11qmpW88v2mSSRpFZhjcQeBjtiuimlNmhe8f/AAFN9fm409biZXjBXJJwccnnt9a8b8UfCqbTpXWSFhPtyIiuOncA19/fDvWBc+F0uZ1E0IURzpgZGOPrTPHXgDQPGmg3YsFFtdLGXTkZOByP/r10Tw9OWklqebNSctT49+A/xQHgXVv7A1lQNHuiF245hf1B7V9MCGKWFLi3cvA4yko7jsc18aeNUt7Fru2MKvKJtrEkbxjuK734F/G6501ToesyyNYMxWIsd3lAe3rXnqUYTdNjh/KfYWj3Q1S1QSDLxgKT7dq6CztYIRmIMpJyQehNcH4a1RLe4t5FYNbTgL5oHHP3ef6V6Dbqe/Br5nHUPZ1HKxzVVyuw1tJhubnzWbIPUY4NbEEKoqqAAAMYqCEdDjFXEU8DGK8xHNJ3LUYPQjAq1FgAEjn0qtEDkDqKsrgjk/jTMnqWIwQSQcA0260my1JCt3aRzqRjlRn86dESAATxVhcYxnJq4zlDWLBaO6OQvfhVpVxKHspZbEnJIGCpP0rmr/4b6paMzxA3cQ6BR8w98V6whIwMcY61IjNkDJAByOa9Slmtel1v6m0cTUh1PA5rK5sZGW4geMg4wQelPaLAJzwfSveLi0gvEKTwxyqeoZev41zWofDjS7hi1sj2zk8gNlT+Br26GdQlpVVjthjr/GeUFH35BJI461MiBWDk4J4rtNS+G95aqz2yiWLsqsNw/CuWu9NuLFwJ45IjjkOpGPxr3aONoVl7sjuhiIVNmQbVcgMCDVeSMBhzxmrLKSODx0qFgeAB+OK9CMro3W9zKvLfoQSQTzx0qpG4DFQpKnjA7e9bcqBwQFyc/nWY9sVkJJyc9PSr0kmmU0mfRPwo1oa54LtHc5ntz5DjuCOn6V2YX0GTXiXwG1g22rajpkjYSdRLGCehHXivcExng5zX5bmND2OIkj5TFQ5KjQgXnpgYpQpPIwB05qTHqKcFPGBmvMZwDNmMUoXvn2qTacY6ilCAZGMHrUMCIIwOTjFGwk5IIPpmpAMgnBwDinbD+FSBFjqQOaCCBnGfpUu3JHHFG08gdaTAjwcAE0u0dhT9nUg5NAU5IxzUgM2/jQV6g0/byQeRQw6YGRQAw9RSgcnAwPanbQTyM0pxnjpQAiKSckcdqmGMYxk01FIXOfrT+CMjn6VJJDeMY7RmAy3bFYcX9qHEkcUkiHj51yB+vFb1xIkDAO4jXaDlu2aprfpJIY7fMueSRwB75oKQjQm+t0iuYmt2X7rEE5/Gl8tmckjk8Fj3xTy4DEFtzA4yOmajkuNqlsb0UlWYfwt6UrAOEcUUwd3R3xxnnb+HcGrETCTJQgjoSD3pkKWkxVkQFyPUgip44kjBCggEk8dzTC9hVAwTnBowcg4yKUDOB0xyKVgcEDrQGhE55PPFQnGT2qaRQc4GDTCpGM8cc47mgCM44BHPSlGck9qdtySMYox68UFvUXjAOcCsfxSVfR7xCpcSrtA9K2OOAelYviOVfsu2QF0Y/wAJxj0PuKzbshR1Z53DpbaI8TzWZu485UM2OfSp7jWYyMW+lC3uwcqwfdg564p2seJ10uSKK7YmIDdGUXLGmeHp0vpZbveIQPn3OMYH0rzWdaMjV2vrGeGXCm7mIbfBkYJPQ89a07/wzFNo8mpzXWb8gkwSIMk/WthNFR1F7ERc2ijkM2WHvVWWb7U4YwNJaKCpYHpz61K0JOT0y7ltYnjQAiQ7ipGCM13vw81IXa3sRBQoRkY6jsawNRsIgTJaqhfbjaAd351Z8D3bWGsRRyRlBOChPck9Aa1ho9RvY9LQ5Udj/Kp45SGJyc4x1qopIJBpHlweSSK7EzGxrxXZCgAFgSOlaFtqCrgksR06d65YXrJgYyfapk1cAgkYPTPtV8xLh2O6tNUXcoACgdCpzmt20voZlGJPwNebW+rQuwIcjHYjoa0YNRkYkpMCwGQM45+tUncycGehhEl5IDjsahk0+J3DAkcYABrlLXXrqDAKl2HUqeK2dO8SRXGFkIDDrjjH4UWIasXH07jCDnvk1CbMHPpnAzxWpFMs6B42DIe4p5A64zRcRi/YwCTk4NIbXpgDPua2PLByCAc9ab5a45AIA44ouBkfZSCcjIoW2IypOSOSSK1vIBwTxkdBSC3GMZOe+aLsDNFucnK4pGgzkY5rRMI5G0kY65ppiJGeB6d6LsDIWI+bkjI6dOlWHQ+WRjAPv1qaWE+YDgAdCMdaZcEJFk8Bjge5FUBQmIyR0NV2xknGewqVmLnPBqJu47CmgIZQQMjqf0rlfiYC/g65AODuBU9MHJFdXKARgk1yHxJjDeFbiPkBmVsg9OuaUtmVHc8DjvdR0+5KLal7bOTMXByO4x6Vo38NtqUTajZSxWdygAaNgcg9jjoau26XNtbiSBYiSPlLxBiP8KbpF5HqN88F3axmaMFmYrtB/GvClFczPSi7o5k6nrZd7a+e3aFjuRreIKSP9r1+ldFeQJrdhZo9ysAtx8pAwQfqKlNlbXd3LdOAsQcR/KMBT3FJbQomqTQRRGeBCp3JyFHv7VLSaLuxJPFMmkxAXMkznAVbgfdI6ciqkvlyz+W84lEuGQwPleT09j7V0PjK4toIohJakWTqEICglWOPXsa5K7sodEQLFH8hG5WTt6fzrGUbMpM7NPF58Paa+nXdyAoXCGQ4IBHrV/wrrWkLpFxJd36mJyGRoXyyH3rz260LStX02Ke72mV2w0sg3bT2Ga2PD+hxWcN3ZeVGqtGGhYcqeev5Va5u5LS6jdX1U6rqD2iXAmtFx5Rcck/X61na3cSxW0YnjlEEZ+YEkgkeg7Vs6hoEej6ZLdxyQPMoBwrZIP0p8mvJ4g0mCzvzDbwDGZVX5iR6H1NS4k7bGHoPjq38LvNKunS3tlOuPl5IHcY96yLnxAmv6m8llLLZWMhyYLiM5z3K59K6KeztJ7uGLTU+whsjczfePc+34Vp2Wix6dI7ywJeA92IIHrmhKwNXdzz/AFSA2qvExW7hYbhOigFR3BOa29B1LUbPQZNNVGmjnwYMjAC8kgH1rrdQtNEhsZLuC0E045eAr8oHfH0rEtZrbWLKSS2LWtyGzEoOQvsBTbJSsZ1zpXhq2SIXE09lPIueGJXd3GPX2rf8D+ENO1uDel/HLMGIaOdRxg+npWC2g6bDKV1vVpIJZWDKduQG9enFR6neySaqn2aeItBwt7artaUDoWA4JPepvJ7Gnuom+JumaVoxe1Szka8AJQ2v+rP1Htz0rhbjRA9qjGyjgRv+WsRIJPXkDpXcb77Vp45rhi0oBAxzn8atyX1/YWjWjWhSB/4/Lzn8acf7xlP3ndHnWnWGo208ax63cRRZG2J5CVPsc1dm8cax4UupZINOt9QcY8wRn7w9QfWuibSIHtyDETOT8rZ4x6Y9aibRDHtwgzjBBHStVGNtDPmkjV+HF/P4tupdcgMFkwyrWMrcvjqMfj1qpP458Nf8JpcJe24tmQYaJmIAYd89MGuej8CPBqYv7WdrO4zndCxHH0qa88HWkkzT3a/bp25aRhgk+9Tydh+0u7yOp1X4j6Sl5bSWG2GNflaNjvRh2IPb60t1qw8T3KQ2WmBZyM7omBz/AIVyEegabbsFjtNpJGQGyM/SundDp1ilxZafNp9wp2pOpwD69O3+NHLbcmU+Z6GtdeENRtLJWMpZwMbJCBj2z3rkbjU5JGeAuS6sVIzxkVuy+KriWzMNyfMkPWRRkj2rlb2IXaCW3OwoW5YY+tS1poS0uhr6V4bn10PtEZYEgrICAfWuk0Xw3rukMYVAezI5XJOD6isvwe3iK0jjZrFri1IyJY+pH412KazOAA9jdqcegOKmKR6NGnyrmQ06NK6ASghup3LUf9jyR52EhW6qQcH8KmPiMxkHyp1IPIkj6CpG8TWZXLO5cdcrjNVZHR73Qoto7NkFFIPUbayL7QoPMHmICy9Aw6f55rpovFtsMICgGcDcME1pWmtafIhVysjZPAxj+eaFGImpPdHBr4etvLGYFyeQWTH61VvPClhMCXZYyccKgJP49a9LaWzkT93GrMT94HIH4VD/AGRDK5Z44yhPBH+NDS6E8kex5k/h52wgmaULwMjBAqfT9CurWYSq++POShPFegy+G9LnZmDyQP0PJOarnwtaqSU1FyB0GeB+FLlZUadNPY5u5s5J8PFbMj92Ukg/hUT6XdupCStCSMHK8ZrrP+EZfkpfZH4DNH/CK3cpAF2CewBHNRyyNuWn2OAGk6lbTO85EqkcLF2Pr/8AWrLubm/ifLK0S5wAxGK9Rl8O3sRKCWJ3A6OCM/j0rOudG1NVw9hE6EctGcmmk+qOedKLXus4CDxVfWsWEaFyp2jfFyMfzq5B451a4wkCiUZ52xg4/D0qDUrJ5bo2ksCwTAkoQMEjuDXQeGPh6xkMrXbQP/zzXnPfmtLWPPUZXsV08Vaq+xbuxkc5wrMp4/DuKafG+q2szBtMJXpkLyR24r02ysJ7OJIgi3KAYYyL/IGrot45IyRAig9R5Y/qKasdSoaHkR+I8+8R3ekN83IKcED6d/zp0fiy3ujvIjiBOCrHGPrmvT7jSLGcP5lnE5bqSoGPp6VlXHgPQr9CJbIY6ZXjP1oauT7CSOObXNNkQq0yITyGBB/CptMudOlYCW8VGJwSATj0P0rRn+C+hS7jBcS2xI4BGQK5/VfgpPGCbe5N5GB9xjjI9sdKSWpMqc0amtQxQ7SNRgubc/e8pgc+2BzmufvNNgNubmwnYoDhoxyR+dY8Hg6e2ujDHFPBMpxsBJz+Heu08HahbeGZ5otX02SeKTG0lSSD61rypmHNJO1jnbO9aMEuN69DuXkCtBojgS2cT3K4BYYwR7Zpvi+4F3rhFiTbWkkQKoygHOT0+nFQWun6rGuFkLEjnGQD+FQ42NoqUuhpJdGdUMMRinUg7HYEAj3rRvNYnvEjjniy4H31UAfTjvXL3EGpRsSIdx744OafHqetwoQbRblBzhgQR+NYPyZuqNR9Do4WRxsc7HxkA9x61qW9+gKxGQRZABJOMmuI/tvVrfDi0Dg4+Vgcn2z6fjTJ/EWq3BBOnxRgfwkf1qYysDoVOx6R+9jdg7Bxnggg4H1FVbyZsEqcY5wa8+i8aanakCWxlwODsOcfhVxPiBZTFFuGa2c8fODz+QODWnNcy9jNdDfvNWlicFUIHQnNVxrYOC5Kk9gM1nXGtaTJEHN7vJwQsbDn61D9ssp499rciZScFR1X2NIVvI3ZdfTaCiMCB0Bxk1JHrKyKNx+o9K5Vr2IEhnCj1NWbWeBzgyhVxwxFK5KXkdbp2rWlvOHliM6HqpIGav6xqtlcIHt7ZoCeuCCv/wBauKlO0b4SJiOgLcmoje3IQGVJYlI4Xbwfx9KtTa0FZXuat9OskbKr5c8gKetOs7O8vISY7J3CnBZTnNY3ky3OTGoLgeuMVLaXuraXMojlKJ12Z4FLrqJ+RovLNpbgSQuSc8SAjNR/2jHM+94xbk9FGSD70t9rU2oKPPbDDBwex9altUgZdsxAJ5zjP6U/QENMqTqI+HB54HStHTphCCohUg8HPpT7TTrN2DxjBIwSucn3I6CtGPR0DiSJGAI4AOfxq4q5MmkVjOI8koqjsQTz7VYvrq2uLYLCgilA5AOc1W1KzaKPJYoDnHHIrmmSW3c5lZxngnn+VU3YFG51tpsmjG87WAwfpVw20UgBiYk4xjBrmLW/mQDPJ/lWtZeIHtpQ4RGPQlyeB3qouPUHF9Cw2VYoSNwqN/mIxkEHlR3FX5vEsV6m14YiexHGPyNUWuItxJIU4yAOc+1Dt0Er9TS8qxntU2SmCcDO2TkE9vpUaK6RgNIhHUlT1rHuZIlk3IFJwM49agN6MEA4APTFHNYSjc30ks5lMUq5fOQwO3BrO1TTx5W+I7ieOOayXvtrg5wfrThcFAZEyD3waXPc0UbCNbShQHQgdAxHWqk1uFPIBP0q8niB3QowAXpyMjPrzUDkSHJIO7kY7Vl6A1cSKRggJHH0xWzp2nzXUPmx4CkYIJ5rJRAoBAyMYpEmeNsI5X0AP9KadtwaJLrTBBcNKw2zLwCpyCO/86yZ7G5lLFp2MZ6AYwP61si6mA2uQyngjHWnNbBxleD1wKT1BaGH/Y0zJ5qlyB12jpRbxiJiWdwO+Rn9K21VwpTOAeoPemSWWG+YA56YotYoisb62IIEwlBOCSMYqW9hhRd0UgY4zx7+1Z5tlic4QKSemOtOWELkhQM+1QKw9QCACoB9QKabcNzg9cc1NBC8j4CliOwHQUk8EiSKyMSAeRjrTSGUpbMbSUUgk5wKFhIUcgAdq0Ddt5YR4kJzgMBgmqbZZiMFT0I9KQXZWmkEIBc4Ge3NI89uqgrOCx/hwaz9c0jUjEWtZVBI4JHOa89v9L8Vw3ZeMsGB4HABBqkr9DSKi92er20iod7gMD79a0oGiucqgVHxwD3rh/Cd9qL/AOj6naNFKFADryD75rqpLYYIY5HsaOpLVmS3FukLkO2PUDnFVPNEEwdJ8ADIAHenOI0JAYg4xhjmq8lk5xIjKwHOO9Nok0Y9QlvMmUAnpnuanQiFC5iSXPHz9qp6RFIikumSScZPatxtIW9iVbQGSf7zKe3v9KaDRGO0ccxIKgEnoD0qzp1nbiUrPcGNe1XrXSJbZyt1CEPUbec+2a9L0D4a6VrmliVSI5SOqtn9K3hT5zGc0jy7VY7baTGROgABPB/HilTWbZ4BEEhDAYBXgivSpvg1LAx8ucMuDzgmqH/ClzcEs8sYJ6Mo5FaPDPoQqqXQ87mdJEAAViOhPNQyqyoFKZPQqB0H0r0WT4L3NkC8EqysOQAMGmR/DbVY0INt5g5ySck1H1aVx+3R5kzxQONjmNzxtBIyKcgdsMDlD7V02ueBb8TEGzdXXkELkYrGOg3sGRtZQOoCnms3Rmi41YiW2pXNmCIpNoIwRjqKbJOblmJwrkYzjrQ1jMFzhmbH3QOR+FOgtGRRlSG7hgRioUZLoVzRM2bw6QVlBYE9GzUvlyWyqrtkgcc5q5NcGIbGIIJwPrVVtOa+YlLxYGUH5WGc0mvIaaYiZmyACCP1pJbQ7TkgE9MnGadYWEy7opXWVz90qSM0SQmIlXywB6HnH40rMd0UFsZzI2cYzxg9qtwQpAwcjDDvmrCMpyAQG/umq863UTM6oCme46VNrdBppkl3as2CFJDAkHFZrxESBSM55FaA1a8uowk0al1G0KgAwP61DLazPhtpDA8LUb7AVmjIXJGQO4FOt2EhyARj2rVtfs4tWiuFdGOeVAOKzhEIyCCSAeopO6GiyPtCxhkc4J4DHGamTTZ75QxUBmOABU76qGgCKEPGMkciqBuJwSBIFi/u4qLlalaWBra5lgJxJH1Gc1NaXFuA6XJMZ6BiKrXEOLoEMZHwDuHercl7NNAkTW0ZReNw61Vx2IRIYZmCMJI88Ec5qWZ7e4UZcxy9dpGAfxoitFdNwBAHp2qtNbkEkHJFCM3oaWm20dxlHw4bjaTwai1HQnsnV4iqoc/KD3qtb20qYdZWA9OMVaM8+ACAw960SBXRTaNFwJ4FcdCD3qYWds0ZdIAoAwDnp+NF0wliIKZJ44OMVSiuxbkq28ooxtA4HvSsNMvWk0ERKTpMUJwDERke/NXr3ThGwkgnkEJGQGIJqhAySKHQ5TqD60PegEqGBPpnpTSE9SZbpoiFJytTM6XCkHAJ6ZNMRbK5hAkmMT5GB61DNEYSRGGkXPBUZyKVgHyQiJg6kM3TioppHZwSDk9ec8VGZWIwQQfepbW0NxIWDHgdM4paoEPWcx7fmYY6Hrite3vZZYQAvmKf7wrOkthHgkkH/a7Vcs76BMhpASo4JPU00wasSsSkhBwDjPFQTAvlicn+VMvtTNyoRIlLk8MvBNMXzFQl1ZccHNXYEQsBk4HeoipOOMD2qZjk5yAD6mpBACpYkYHU5qQGKSwIJ4x0pjRoeC4X6mpcBuE+Y9sd6cQJIxHJbK7A5EgPP5UAUmhETZD7xjtTly2BnNFzbvEclCB2yKgWbbgk4HWgpMtqoUdNp96Bcy28m5ArgDIBANWLPWYTEySQq5P8eeR+FDLbzMAG2A85x0qxjF1BboZe3SGTodnAPvimTklTyAB0PrSz2SW+GEgYk8KKjHKkHp3qBWK3nE5BBB9qUd8mpWiBI7d6UWruCVGcc8CrC5FGoYgZxUzxBQCDk+npUYZUcAjk98VNOgWIMGBPXANC1GQkFhgYOfag5SMAoAc9QahMsinIGR7GrCSCVSCORyc07C1IC8q5KMAfcUsTyHJY5J6471MyE4wARQCV4AwKRI3BJGTgdqQrg8YJp+4EDjJpCwGQKAHDEaEkgknpUTnOAOnf2prJzkDvk0qggnPI9KAGKqqwwMevPWrCkDg81CJ0YkYAI4x0p5I2jPBIoEyQFAScbv6UebFwMkn0I/rUAzwAcGncjkDigRKw6cGkUMSADk+9KrDgHgVZitwe/wD9anYCoyjnPFN2kZwcVbmtQASCCKhCZPJ74NIdiEg4wBzTfIBPQH1NXBCGyBwaiMRViAMUCsMOlwSqCWBPoQeKhNk0JIAG0dCDnNWgh3DB5HamNkE45FPlApuhUggZJ65pQSBjG3196mKljwKTyvUUuUCFjnjOSKQg9RUz2yOCd5BxyAP60LEFAwcilYNSDyzzg8+lQiMqxJJJPb0q8wBIBXBxgY703ygeoxRYLEaoCuc4oMS8gHP1qTyiq8HHrUZznJ//AF0WCxC1rnGCASaaYGjOOoPQipWJyAeCegpouCMqOfUUK5WpGIS5AzgdcimsrR5yMn2qykoyCRg9elSO6umTgEdqY07Est5HJIVitZiQeWcYH4VVmv5AwjYxRKDk85J/GpWt5NRJLs3lKcbtxGPbirLadZ2kASCITt1LEEnPsTWz1OYqfaLbChZ43dh0ByR+FMWE3MoRYmlk6hcnn8Kk2tGQXhgtIs48yRgCPwqvNdbS76ZfqZQPmnznApFk1xa3dn89xam0i9WOcj6VBDPd5SSytPtBPIZlIH4Z60kEk8sZLzz6jKQOZThQfQdqvrq+sPCIltobIKMCYuGIHoAOlAakr2uqCAXOoLbwQ4LEOQG/OseHxBpiTFrmK5kh5AjgXLE+uegFWH04XbtLdTS3MjcN5pJX8B2qzFbpChWKNY1AwQBSsBUtIdKutT+1XEN5JaY3JasxJ9s46fSpdVk0y8YLYaa+nquS0cg5c84NTxq7ECHlicAiknsjAx8y6SUnnMYzg+maauQYsdqAxO0oT1J71a2IiHYACRgsvcVaj2KxJXf9RTWLiZJUT51Pyqo4/KhILlBLa3iUlIpULHJMrEkn157VatoDMwRBkn1p9xa3lxK0twMkngMefyqu+lXM53K7QAdw2P5UBc0106S0A3RISejYGapzajHaybDD5snqATipLK0ltmKGUO5OSzHOfxq6tqJCSduc8liBSsNO5li+1K8Lqlw8Ftj7gGMn6fnVuKIiNUJJIHLHvVoxhRjAx7GomKDAPzHPrjFFiiJYlRiwAJI446VIlo1wCGZUjHJyccVJhQdxAAx6VXnzcFU2BkJ5DcA/hRYCpNp6SyOFKADozDJP405dFjCAiRnfGCCeBWqdKMMQJuId5GRGmSQP6U3aYlBJGaYrMyv+Efs3wZpJXPXGc4/Woj4btt+S7EEcDNXpGmdgIEUjqxZsYH071aSzKIHlZAp5Chhk/X0oshbGdBpFjCxJSVyMYwRgVY8q3XIEZBHQk9PwqWSSBAQAxb/ZPFU5p1HJYKPr1pWGlY0I2R02grkD7uOcVG2l2QJlmRjL2bcePw6U+0neCElVUkjg4yfzqVr3zYzGY1JPO8jkUxrUqxrFy9ugLDgEjP6Vdg1fUri08mS6bygcMigcj0zWebO4cv5Nx5QbnGOvsKSG3njdg8pAA6Y61DVgLT2XmxmURkoDjc7CoZLCGZ0RJ2hBwC44I9frUMtiGkErySOx4ALEAfhSx24WZS8jKRx16Utykb1ppGjadCXcvdykZyzlc/gKxtStLe+Z2SFUB6Bic57CphotxeTMLKVGAHzGQ4J+lRPCdMlAuckjoy85P4VOwypFqmnaSGGpafNLPkCIR8KOvX1PSnaZdS61I8AiETE/KqxAMfTnrW0NYguYAsVlGpHVnjyT75NZd9e3FuQbQolwTycc+1MoL6IaGi29+3lFssI4xucj1wKj0dNOFw09zaqIeqrN1P4Vd+w6dY6ab+4uWl1ZzhdxyF/wrOSyuAkc1zqMEztwLdcEgdiT1H0oFa6Nu6ubj7I09pp1pFbKfkO7BY549SKxIoNU1K5aWUKJW4O85VR6DtitBfDcUkRuZNXCEDcIEGQD75IxVc2MuzeNRKR9ACMkj1xVWZKdjX0ZJbSEH7Va2Makfv5YwzOe+0HtVzUtIi4unu5mgcBpJmCgn/dA657CuSj0yH7QLp3Errn5i5GPwFSxve385ZZGlhXs7EgD8arZEX1N+O90S0U/Z7OaRgMmSRck+9crqkb6lcp5UskUYOSMkZPp7CrrySvKkCAsGOCR0H4077A0ZCmZWYnoppDH2tlppUG9LuB1JI4P071OZzBC8dk7QxEkARnGR74ojshaSb2WKVl5KvICKje8aa4LLFHCo6LHxincCKCGJCWmJJXnAGc1Q1Jba4vEnWAxKeApOcn1q/c3UQQl1YkcBV7mkTS551F0mUjXnOM81KlYLCJDHDDGXhDuTwsYyxHYVfvdXMS7JYvKCDHlxAEgf1NUraLUL0stsVjHQzzkIF/xp7aWlshJ1OG/mByyxKfxGelF2KxPF4ttbiJo7fSJgMYMlw23PqcVSNynzM7sSclVUdfxNWhC6RpLLOqLnCW4QE471Bd3Vxezg/ZhKQNqAkDA+lRcLEK31/EjeVZyeW45ckVBaWE84e6LSO4JALsSR7AVrf2aYY0e8ifCjIGehqzb2086MsBMQYdQR0oQyhp9tbTXBa+8wxIBlVBy59M9hUWp3InuPKtrSOzthn92pyW981PdaXfQ4jE00yE/6sDIH4jrUcVpBasHu4pHZCCsQUjPpn2qkmxcxJYSPb24At1jixkyliT+tWl1iSONja3KxnOCVGST9e1SLPdXE4uZbFILUDAiY43Y9RWTdxWurXLy3d6NKiBwqQDDE+oH9adh3F1ma71IgNK0jjBySeD61iXGnXsjZutXkeNeRAQAvtyT/Suki08WwItJ5Lpcf62fkmtOzurbTYP9IsIZXYZaeQ9B9KatYTbaOT0rQru9xNLdRpagEkIwJJ7cVMQ0LsmxnIOAWHUV099qaapYs9npkcUcQ3GUjYGA7AjrXKRa1bSoS5Ix0JYEH6E1SS6E69S8unBUEryxsW6RLnI+pqu80gchIWAJxuI4/OpLPUYZXLqQyDoCcfrT729gE675BAjDKxx/Nx6k1VwI0Bucq4VlUjIAxWlBr2l2SrEbGSUg5OxeT7A+lV31PQNNRBLqJuZnGTFDGSF9iRUtrrVusoaAiKNeQR1I9Sam7ZSRv2kkeqMJY9OFpFjCqVGSPWrcHg46jIJYbQM45PnPxntxiqMPikWgZY/9Izjc0Yzt9ifWrUWpreMWkvRaR4yS0gQH25ptxKszYtI7mxR4sQvIuQwgTCr7Z9a5vV/DC6jei5kU+apO0qcYzTzrtxPdCO0uLaK2XJM7ANgevvTEvImuTHHqYvmzl2RNgH4mpU10DlZn3fgvW59rRSqYFO4LIQMD25OTU1z4h1Wwto7WCMoigKzSx5B+hFXpfGul2UyLKXuio+ZIgTj8elQ3XxDg1KVLaw05nkYYVGHT8R0queNg1Q/R7tmjeW4HnPj93GBwT/hVC91HXJbopFYyTRZyU4CiprSDVbQSfaHtbaMdIUYFiPc9qybzxxBpsrxG1luZs4HlnIJ/DrWXMI3LHXptIUqkYErZLKEBIPpmsq6nleR7mUCPJzk9TWQ/iy6BDrCYix4BUEjPt1pS+p3V0t5ewSMn8JljMaHPQAd6L3HdF+y1SS5uGNva3F+5BAW2XIGO5NUxJcWt7JK1g6ynLbmTJX2waty+MJbbZbxEQBMllt0wMehPc1oReMYb2xKQ2l4EHWSQgDd9SOfzprQLFSz16ZfMaJAszAjzJVyAe+B2NQabHH9seS/n8pXIOUwWkPcYHIpkl6G3EkRRsfmIHWnxTJDIJbS08+ZeBJKcACnqIvXmoGK7SO2gSzB+dGUDc+D1Jqvqt9eaisZu50cqcjAwfxpl2t1fOjLDHbkD5tp6k/yFJH4VlvCJbhioHPyZJP0FCjKT2JckhluZCAIo1kPfIzWrZaPc6i5NxEqIeAV4yPpW/oNg+gqsiWks7ycjzEwfbrV7UvFSWMYa7tHEp6RIo/U1tGkou8iJS7HP6f4Yge5MUEQQDkswJwa6NPC8iwhEl2Eddq4/WqNr4weYukVklohGTJIRk+w96sJqkAbzb2+CAclA2MVquRGbIYvAtuHMk0seSclguTWfr2gxJGFtVYkclzxkfSpb/wCJulJKYLZRck8GQuAF+metMTW7DUYGSe7ADD5hGwJA9OKmXLeyCNzAbUrKztRBDtnui2FXkhc9ST3rW8P2N4r+bcQoIicqdtZU2r6Fo8rjTUDMfvTMuSD9TUEeu3t8S9q1xOvVQDhT/hS0RSlrY79pLMuDLJGADxG2ABVqO/0y1XcRGh7+Wmce+a8/eLXLtAotoog3G4Esw9+laVloI03TnkvbiV5JMKUjOMmmpdkFjefxnDPOYrOB7p1PAUEAVb2XFwCbvbFERnyozkn6msnRLd9PgPlRCBSSQzHLEdhmtJN0oBLlyTgsTV7jsI9rbq6mKJI414xjOfxpxW3IG+62gchA3X8KeTDErKWDtjkY4H41lR2tg10ZkniEoPA3gke2KEkJI1hfS2sQkjIjTszrmsTVfiBFaIDe6jbqB0XyycflWi+os5KkhwvdhgfrWNqF5olxkXZsXc5yHGTn8KfMluyuVlFPir4fbzA2rAEAgskZAz6DnP6VzUXjt9YvZxp17cSwIwBkjJG32PpXTWWi+GrmJ5DYQNMMnbHFlfzNX7LTdLtopo4LBIBKNp2nAI9wKiTiyloc2fEtlYp5k9u9zd5wJrokj2AFallrV/JFC0VtHceYTtgtk3EAd2AHA/Gp7jwnZXQCJbAL3bdnj8elXLS0g0K3EFovlAnLFTkn8ay17lXGy3mroqtHp7Fl+6j4VT+FQFrm/heTVbS0iuMZVUXOPTI6GrkmkG7kEr6jLAG52mTP6dqY2nWlnulaWa5C8vzwB6n2pNMZg3L2hQII4J5FIEYaMDBz6Cq8WsaxYXLmKeNXP8EqAqAO3tXQaToguLkyxJG0eSVIXOxe3Pr71malDF4bvjfSPBKU5WGdgRn6etGo9GT6To99qTG6muYGnYlsNGFQH6Ac1NNpWoNPLBFf+Y4UkNCAqJ7YPU1lReJ9Z1lCqrBZIRnKrkhfWo5Li4ihcPc+bKW2iXb29dv+NQ2gTsWJdHu4YiJrp7pwC0kpkwFH4d/aqtlfadb3kRNv9pYEAl2JA+vNQ6hoQvEiMtzO6ZDlmJAz6ADHFQ2c9ppErYsriUkALJ5ZCk+nNTcR6lbadO9obtLWEREAqqj5j71GkU86MHgZGzkAjFcSfG17oTpP9maAkAqHUnI+lQSePvEPicmGziknLcGUpsCfhWykhWO7gJs5hLOY2ZTkKOgqe71S6u3M0shaJRwijCgV57bQ+J7SZme2W4AOB5xwevX0roLe71e8KWl3aIEYZIiGPzPpSbHZGxd65bxRxqZowccRA5GfwrO1LU7m8kDrEXIG0EjCkVfuo7TQrcCOwiurkjcwjGSD6ZPArEtvGDiYpPpUrRAEkAg7QDzyOlNahYhNpq12pZrWFlHcP/TqaddeENQeAyyzxQKRkCMg7asz/FbwlYuECzzXA+9EAQFPpWRdeP7zxLcsmnaTcNbAABVByT9egodhe8ZjaNJaSGJrmS5lzkg8AfTFXY9Fu4lV3tykR9QcmsTUtV1jw/cmS5tmtTIMqrDcR+I6fjT7Lx3rWpzLBaCOJ8fNJKPl/LvUqKHexr3cEFqpaU+UOoDc8VXju5LlQYoHljBwpSPOf8+9Uh4f1nVtQimvTNNEr7mMcYCuO4A64r1Wx1Sys7RIzbyRbQPmWLH61cYJ7k819jg4dL1Z1IhtookcgZc4fHsK1x4VBSMOjt3cyjaue2D3rZuPG+kW8xRbaeaTHGVqwmp2t9a+ebZ4l5OTk4HrinyxQXbM6PR7E2iR3URmgjOQgOVHqcUyXwpodypcIsA6kBiCR6cCtKO5spYQI5WMZPBK4zWVqep2WnSmIu7jPIRSSM09Asyn/wAI3pJGI7WV0Q44JAJ+tV9W0nSrW2Z20+OLAycqR9PrV6Lxa0KF4dKkdVwA8rYDehI/DpVFtU1HXHdpTFBGx5aSIkgew/8ArVk0ik2YkF2LzZAA0FtH8xncYZjngAeg7YpL6e2ubpEmle6iU4O87cjuAPpWtt07T5Sn9oG5uW+6nl4w3+FZWoO1kr27JGY52LGVeW+gI6fWsuWxomWRrVlcRtbWVqLaIcCaRt2MdRWFDZ2Umpu07PdZ4HlAnH5dq0kiSR4kDqruMqgXgj69jWpL5uiaXLNE625LBfujLE9s/nTWomzOWYqkkWnQXDxKAGAIXH4Gobe3v2uFZ55oIlJKrEMMT9f61p2ay2tksrxbBJknd1PvU7XN7CEeG0SdccpJwSPY9qEibsxG0N7qaR0lmAzkkuSSfc1PZeHIlc+bdypHgsyrLjP1Jrr9MiSSEyzRpFK3Bjj6CrEHhzSppDJcxFAvzEAZ3fhWqgRzHA+RZKwgtIZCWO6RiTgAdMHuav3d1YWkavdXhhQ4BQrkHHbFdV/ZFiXeSO2VCSQoY4x9B61yPiu2SzcrKgjhJBKv2PbntScLbFqVx11fTarfRG1t5JLQYVZZBsGB2A9KfN4klsLhoFSNIFwpaAhnPqASMDv9KpW/iaINGhPmgEARxEHFbb3UDRxzG2/ekgKoUBQfQ1KK2FXwzqV+BcW1pIkD4bdcSjJz9KjvtA1DBVxA4xtCx5wD7mp7nXL1VSKIAM3At8nA/GpZLHVL2MG4v4rGFudiEsSfQ5p6AVNM0lmkSC5YKQMEo2BU0+ladZ3sgE62UUYz5jHcXP1q/DpSxJhzlCMbm4z+NSJp2lMAHhEgH945yaImbZnWWmRXaPdjVY4Ey2FlYbiPUDtmq0UZaUIsolckkN2IzXSx6TpKkbbKAg+pxmrS+HrWC3e4RktY8FtgOcfQGqQXMZoru/CQSygRIMhVAAH4jk0k9u8km0yCZzgbiMVm/wDCSuZZYkdUcHjocj1pw1N3ALv9TVcyGaf9jtboXcrkc8HOKgMKrOXAwxGM9Tmo0vztwzkJmrO0tGXCttHJOOlWmibWCVRKuGORj9aiNrgBiWDHrmmSXaW5II3c/lUzTu9uZ2QpH2JPUUlYWo9YkKgsCTnge9RTKdpABAIxV3Sgb1HMUQnCoSSTjBxxVSC9aeN8Iigjk5GT9KokrxTO0ZjVBGAcbjzmrMsltbLGTIZT/FsBOPwpWQW2x5wqo3OAwyR/Sr2naLFrEFzcQxnyowTyeSad7gZsl6t1IiIXCDp5mQB+FSTvFcKqMgQgY4GCfeqcD20eok3IcwR8YQZJPXFLfahHdXck6KYlICqp5IA6fjTQFyxuRZNG4AlKkkoeQfrUusarNqiqkkUcABBKxLgfn61l2aupLEl2Jzg96tTSvKwJUAjsO1FiCDTIRa3TzyKJT/CrcgVJdobpmdAqEnkAYA+gpVODgjB6D3qxGygHIwO+apCsZo0xVkDNGrv2yOp9afNA0SgkEknkDsPWr8oRmBD4UdSKhLKOACR7nOadgsJaIiowI5Yg5x0qwFVjkcmq8ci7yMELjkgZxSPK6kgccdc0XKSsX0T5cg5GccdqYVO7ggDp9agiugUVc4HrU8dxCvMitK3ZVH9aLhYUqOoGfeonTOQOKe0vBwhDHlQO1RoHbO3Kkdc1IWJATDGpYcZ5qBpWchiMckYqcQTyAqQWQnPA6e9C2QiQIHMnOckYxQNKxWJZgARkVXlYowG0g+w6VdPy5weRURbe5JOO5PtQMo3PnJ86SYJGApBIpbC+uYwwaIO/Z5BxmrMiblHHA5FLHC0mEOQM9PSgd0V8TSKQ5BY8kqMCnwo6AqAQDwT61aESpkk5AprzYAAUEH1qBXQyCMRTLIFBK/wt0P1qWe8M7MSig+iDA/CoZHPlkKMmqyW853Fzjuc9hQFxZ95YlTtGOABUUBYhS6FWwCCcHBpzyFZwgA2kdScU4eXF0OT1NAEVzLckkR3rRDqYwOp+taekautvbG2uNO+18H94eGPPPNVkaFmBKAn37mpo0lc5iKgDk/N0Ht60rJu49SpF50ksjlFgVmJRTk4B7fhVxUOMFgSOpA4qR48BcnkHNIcbeBgfTrVLQVyncB0ZWiXeCfnyQAo9u5Jp8EaSTBgCAc4HXFStCk0ZQkqpPUdqY9n5cRFpK0BPJYknPrwapK47sknt1bBHI7ZNRGNiCT0AOKagnhjAmO7/AGsYz+FTTyRW0al1Z3I3HHOM07DTsVPMY5yMPjG4dvSksdtszsMPK5+aU8k+3tTmuFYkBSueQCCM1Ek3ziMRYJOSc9BU2A774eQltRmuWwUtoiU78nrXTQNm4GQCM5FYXgiI2Hhud3IDzyntzgVeS9WM5LYx0J45rui0kc9rnaaaqXVrsZgZVGc9OPSrUVlEuG2DPse9cNB4oNtIjl96qcsGG0EepJrrrPXLfUofNt2yOhAHT8a0iyHFo0X2KpJUZ7YPAqhcXS8kLg9OTzVW5uSxJAAxyB0BNUnnJyMgE8n61RJPcXo8styCOvvTIyjxIWlLu5wYz2X1zVcZbIJ2nsR2zV3TlmvnjQhZYYBgrjBAoAnjWecRQO4MERyqgY+nNW5CIkySScnA9KegWJXcjCgcL6H61i6tqYjRiTtGCcE9KHoNK5BqusrGhYPtAB+Yda8v8SeLGkLpEyZzjJP6Va8Wa8ZN6I2cnkCuGnAJZyOScmsJSsdsKatdkFzK08hdyxbJ5zVOUg/KOn16VJNNkkHJPbFQFSx64FZnUtBqqc9ePan9Op4pQpUEEH0pjZyTjigB4b3xVqBgWIz05+tUgCe+KtW/EqgnBPA9zTsJlt4ty5B/CrukIBPljgBW/lUaR5UY6Vd0+ENMAwxkferJmDehBBHcEebIUUE4VBnPX0res5ACxDfMQAQPSqDoZHKA7QvHSrVuvlsAM49TVw0djJ6mxFjgAdqn2jHTIqC1GXUnkYINXAgIBI4rpM2U5YhtIBwfWs+4Q4Pc/TrWtIhwCevOcVRuEHJHFBSZy3iLQofEGmy2M8auJAcFuxr5M8aeF38Na3PZEMhDHBPQjnGPevsueMryODnPFeYfGHwGfEemfb7eAG6gBOQMZHua6aFTkkjroVHCSPk65QKCCTvAIzjr6mq8XGDgEYJwRmtrVrJ4Xk8xcFTgg8YPcVVGlyhA5jEaE8EngjFe0npoeypJm74c1EXnhe50yYKHtCZoMnqp7D/OK89n0eRZrq9lTE9w20LyNijoMevvW5IptrkSqSCpA+U5/D6Vo6lKdcSS7knjgkUANv4AHStY3TuLY88ukW3ZAz4A5LdcVkWwGteKrBygltoW2seoYHrx3xVf4ha0bXzYLKZWl5USJ0zR8F79bmymtLgLJeQOxTPVgec/zrthKLaQr3dj6cs/gro3ie2iuICICynLW/AH4d/yp8nwU1vwbFFc2Ubaxas2GjbAlXOccd65bwVrd/prRSxuQUY4QscHB5GO1fXPg3xHYa/YRzIFDlQWDgZB7j869r2LjFSWqJcJ0/eizw23+Fd7NpjvcW7JczAMy9CPYjtXC+KPhle6PdQ31hCyyxHc4IwDg19w2+mW1ygAVcHGSfujPrVHWPhvY6tE4aNWDAqRHwfwI7VVOvCm9URHETvqeAfBrX7fUTLYsVR7j78LfKVbGDgV534y1rXPAvim+0qAzyFWLcj76E8DPpXrHjf4Iahot9HregCWO4t3DHOcOAfwpPFsUHjDQbPX5bcJe2ZFvexY5Hv9M13uSqK8WdcKyeqPn2703RvFk0kuq+HoLedkOZ4l+YEdz6//AF68U8RaBbaTqU72waCJGyrA9wf/ANVfRfjrXrLR7OURhUJGxTuyXJ6gf1r588S6uLsiJAVfzAxOM5Gea8bEQalqOSW9j6P+HFze6j8PrbXtMEl3FAAt9YAk7SOC6j04zjtXtHgPxpp3iaxjWGVRMBghzhh7c14D+yV4pFhrE+nyyAW1y20wnkDPc/U16N8Svhnd6Bdtr/hgNFFktPap/Ac/eUeh9K8mco1X7Kq9ehzvlm+WZ7fEhTI6N3Bq5GBtGRzXhXgf46ywEWWvoSgAAucfMfQHH869q0TWLHXbNLqxuo7mJh1QgkH0xXk1sHVovVadznq0JwNWIEcjqKmTJI5yKhi5AIOOc1ajUDnrXIcRIqgnBHvUwwO/FIgJxkYqUIDjHIFQJuwLnjJqRG+YcZBNKI+RxzUiRH0wKHoZhsIJIPFSgAEcUmCSMDke9SKgJBI9hRqAqFg2QcevNJc20V4MTxrKMYw4B4/GpEAYkdTTwvIOM4qozcdUF7HKaj8O9KvdzReZZSE5zFyoP0Ncnq/w21G0Aa3KXidyuQQPpzz+NetADB54p6kqMZIFepQzLEULWldeZtDE1KezPnK9sJrGR1nhlhcdVkQg/h61UIDuAADuGc4r6WnsLTUQBd26zgZ5PUfjXifxkOkfDnVNPMUG9LtGYxnJwARgg/nX02EziNd8k1Znp0MZ7RqLWpj+HbiTQPEem6jG+ESTbIpH8J4r6dR0mijlQ5EgDZzwcivlOw17TNdsJha3MUUhAZY5Dg8c8V9B/C/XTr3hK2LsTNB8j5PQDpXn5xCMrVImOPpy+JnXJnJyMdhT9vJByaRcEZA57VIAfz5r5JngiYOB3NG09SOcYp4Ud+aMDOAKQXGgHkZwKMevWn7RyT1o28AE5NQGg3aOQDzQV5BBp207j6fzpdtJgR885HFBGeKdt5II4/nS4PHepAZ64603B6dKk2k5OMmlwecYwKAuMUHsMH+dGBkZGAKfgHgjmmnvgZPQDPWgm49EwCQMsB19akCbnGBgmlVAsYycEjB3dR7U5cICwPKjP1qQMrVbNtRmBjlWIKdpJPII7Yps5S1iFrbqTIx2mQcZP0qcQCPzZEQmRhu59TTbG2MZmuJyqkL8oPUHnFBVxsKBb5bYkExKWYnuccfrTNOVBPc2sgLCRiwBPQjOT+tO0gu9zczuB5hXBOMggn/9dSwWz/bJHB2xqdwyMk57Z9BQO6EtbVonBKEKgwrH3qycnAI49u1ShR1GD9aQjOD1yaCBijOCAQB2NOIJPHSnbecCgpnjjHWgCEqMEnuaQqMGpSuc9+aQg4x0FBSICB1zjFG0H3FSlQcjHFIFIJHbFADOFGSMmuG8exzXF9ZRRNiIKdwJwDnt+ld2R1PGB61wfjINLqwXzMoAAqDqvPJzWc9EXHc5e50s6hNEJ1ZJIgPLIGSSOg+hrUfRbhdOZyvlqx2/MpBBx1x3FPvWNxPG4+QKABjgnHepl1K/GVe4eVOTtkOeO3WuFnQUtD0XU9PeT7PqiyLIMNGyEkfQdMU+2SdbKa1MyIRISzFeTzyBjoDV3zliQqoIDckjqPXntVdnsR8+13cj7w45/rUpA9Se6gsBGryRqCo4ZCck/QGsC1P2e9E6lxbx/NGxPKsD19quyvYNE/nTywBcsNozkjoKsaXpltf6Qly9y8Ttk+Wf4/QUN2Dbc7PS9Qi1SyjuYnV4zwdp6EDkVNKMZJ5Fc34Ruksrg2jkR20gLjIxtbHrXYWemXmsMRZQMyqeX4AH511QvJGTkkZMmQCR0qq7EEkkgY6V1M3gvWMZNuHwOqMBn86w7nTbq0ci5tpICemR1/GteVk+0iV4snAA4Pp3rTtVI6ZU96baWhLARxGUjkkAjArZs9HuXCsYSiZyCBnP50+UTqKwlvPLGo5yewPOa1EYPnjJOCSe1EWjzKQSGIJ7jGBVldOIyQWJB5INaGVzR0XUnidIXOUOTknr+FdKjB1DA5BGc1yMFqFckEFs54PSulsn/cqpPPHB7e1SyC5SduKQAcnqaUfSkAhUZyBz60HB4xkCnUmcYFACYGOefrTXB5IIp59+lRykgcDFAFaUHk7SQOaydWnxLEikjgsRng+1XrmXgAHr6VhXbGe/PJEajj8uapASg5GSCCfSjnnNAU5AJAzSHOcE0wI5AcHPAFcf8RmZfDLgEqWcAcdK7CQZU9+1cX8UFL6BEm9kBkAJHcUPVFrc8aj1bU7O1MaDeSTnjr6D61oaZa3N5bTTGJUuVBVo2OGz6VPe2MqWUYjdHlXooBBGOxPc1Li4k06MhvLuc5OByPcGvGnG70PQi7Iz9LlfzTA0KE7jvWX+A9zjuayb6z1mHxBIllcpbFjuBUYwvYkds1tQ2EsF0bghndjlgB1qfV9KuNY2X9oGiMY2MuOo9DWXIVdGfZ3N7rcCWWrXDJOkhVmYcHHQ89q62HwZZTKlo4UyFNwZmyG/HtTLfQYLjR8ly1zgElxyPak1OznltLSCJVQxgbmJIpqDW5Ll2Mm88JS25LW6xvDGxV4mJ+Yj09aq22j3FrKBYTSQqF3Asmdp9MHtW3Nd3mm6YyNHHMobnyyCcHpweR3pY74zpFcJH5QxgrinoO8tzItfBt3qUjz3ckUkpHO0lMfh3rBvdIvbN5EJXCsCqKCASDkc16bby2/mxGWJpYWXcJFOMe1YepyI2pkQgGBjkRuM4PfmhpCjJtlVtDTUbC3kuSLa4wNqqvAJ96yNW8NahojpLNdO8ErAKIm+UZ9a1tQ1SWFyqSeW4+U7QGAHtWPcx6lZ3kcszE2koG13Yupb1A7VhJPc0UkRahZ6ppkaLC0smnTDLNgZyfY0aENPtWAvRLmM7k8rIIPYkCtoazHqam0vnSNU+UOvQj1qlqMemaUYpbWV7otkOVXJX04FNCeoukpoviHV7pNSiaWY/wCrE/GQP61Jo3hi0bWp7eGJIsE+WM9Bnpg9c1ZNrZ6xDFOZ4EljG4cAMfbim23inTrjUxbx2chu0+U3CsM1F2kPl6lfWbf7BqiQGMQuDjy17+9F1Cs0yo9zJGgAICnI3Vq6tqumWCtK7ifUFGNk69QfQnvisrT7ZNdt5ZA0ccrDdGHOOfQUXY7JmNiSS6nQsCqAESDufSkt7p1kC3MrG3xk4XmsbUPEMlvdzxERxGMmORVOd2D1zT08RXIsy9jLCzngCQAr9CDVK72M3E6NPsc0QeO6jCZIIkbkegwKhkjjMxilcO2AUMTAgg+pqhou7UYHGpS20NyRlRbjAY+mO1QxQWuiX4muIGntAS0hjbke4FN3RFkjdTwxczxEwRRkHli2Mk9sHtWPrFteWeLa4eaNehjY8A+oFMvvE+mvq0T6LcXRtpBieIgkKfUZ747Vd8UX8GpLbGBpRgDcJSCSPqKnmk2ZuKWxS0todNuVdgk6YxyOh9afrl2l8rhIYlUA4kQ4bH0rNkgEzBgM4OOnSq1x50DMFGQBkZ70XaFF2PS/BniKyTREtpZ/KlUgKGHWujXU4IwWhlikB4PNcn4Uj028sIlDQvJjJyM49q6iaDSAB5kUUQ7kAH9K2Vuh6sJzsrFyC5imjJBUnuGA6VE0Fo74dbdz128HNZc8OnDiCQFD2JwSapz6LBdEOC4PYhsAUnY6YzlbU3zpGnT8tYRbOuVPr7UyTwzpLYItQnrhjzWfpvh+NELR3bpKOSJCSCP61d+zzwquLlSeoOD/AFo0W42/Igk8H2O4tBNLEc5wGOKVfDRhYmK/lB6fMcj+VWka72kF43PYqMc1Ik1xDgSqHB4Jx1NCs+hBmzaZeoQoudwJwCQMfnVafTNatpC8EsMo4O1upFbgvJVJUwLKo5JXOcfSgakpcJ5DBupGePzpNRYtjDhvNb3ATWiKc4J3dvoBWjJql3bx7haSOegKmrk14fLLiBsddoOTWZe+JUskVzbzMB94AcqajbqRuRT+LL6EkjTpZCByQc4rLv8A4mJYgJd20toSNwLKeakk8d6QrB5YruKQc5Kcf/XrmfHXifRPE2nG2hmb7So3ICArZpN9mW7KNzF1LxtZ6tqIvY0lmCnDYQgge2cZrodJ10XsSm2jkhRhkB2wwHviuV0/SEldBlnKgEqBjOO/vXQQWYjIEWUYcc9BScpW1OKn707yNr+0L5EPlXMiZB2/NnB+tUJta8UQyoYb6KZO4kBFKJJoCqOBge3f1qZbkjkcfhXO3I9OKgNXxP4ojkBdILiLHIRypz+IrVtfG2rjCtY+WMckPuA/Csx7iV2BJVl6k55qVNSeHgLkd81DnJbHRGEGjptO8Wfam2XUflEdWPpWkusWUhH+loDn7vPArjI9QgkJUqCe4Bpbi8tlQkRgP0DentVKtJCdCF9Dd1axN5N5tpeoMHKq2QRn3qjfQ3X2UpP5Tyg/K6DP61VttRf7KSU3OOR71TbXpUm/e2cmw8EqCcH6DtVKrJowlhop3HrpklzIisASpyAR0Nb8Gg6lsJARxwQp4z75qjFKJohIGKA9GAwRU9vqIwUfUWjC9NxxRd7MqK5dULeWV7aygeQw47Y5Pp709LXUGUN5AyemRkmpBPJNnZeGUdiBmlaa/hBaNo5UHJLMRgflUcierNlUkiPybwAlrQOBxkLwKEgG07rOPOeT1/pVePx+IZfLuoGOONwHH6Vp23i3T73hzsB6E4FSqSlsyvrcoboqm1gYYa2VR/sgDFUp9A028z59upB6/KOfrW+99ZHBjljkQ9MEEj8KchtbpNyMoOcEE1MqU1saQxlOXxHFS+CtKySlukQI5woAPtVU+D7GLJhHln0UYz+Rr0D+z4mAJIx24zmo30qIksSTnt0xUKNaJUp4apujze98Jh8sl0yn08sYqtN8PZbgAi7LEDOVJA/TpXpp0ZJDhWUnHQg5pItJaMMAwjPdWGM+9bxlUW6OSpSotXieVN4B1OzYPBOCB03M3H54qne2/iDTUJN24j/vAHFes3VrKpBLgj0HOap3ONhDQrKOmCMgVsqjW6PKnSi3oeSadcX+o3sVtNqcdkzZYXMhAAx2NXr1fEuhXSpBc22uxONyyW5BAH+IrQ8aaBb3Vu81tAkMq/N8oxk+oFct4L1SbRNXM6HeFYrIjc5H0reLjY5ZU3B2ka//AAkGsyBkn0xYj1DFSSx989KntdbvPLb7TbRAdAQcYNehw+LtF1GJHlhyD1DRk4P1AqYN4ZuhuFugz1yvA/SrXK9jZUZdzhrXxXFZxgvMqMOCA2eKvr8SdOhjIM0j4/jQAge2Bmupl0Twvd/KYkJPToRVceAvDM2TGMNns4AFWool0pGAnji01FdwaVh0y5x/OtDTNQ066IRpSHY4UjH9att8NtGkyI5pEYdDvBxWdN8HbR5HeC/cOTkk84pOKJ9nMtXFnBFMQlzETnA2uMg/Sp5tN/cBopVlOOcHvWJ/wpZY87NQdH65GcikPwo1KIFIdcmUD0IOfzxU8thqMiWawuwWBQtt5O05wPr61Ra+mgYYOR3BPNMuvhV4kjmEttrMjkdmbAPtikHgnxFaopnijZgOSHHzf4VHLYGpdiw2ryjYWUkDkA9q3NPs7bWLYmK5EM4OSCQBXIf2HrUZcNH5hzwu7gCj7D4gsQSLLCk5BGTn8RVRj3Iaa6G/qmkXdjgpPFOCegGaLfWXjURTWEbDPL7zmsaC/wBcwRLaM6AfdCnP54pL3VnhjMlzE1sQMkFTj+VNqz0Gnfc6v7Hp09szqojnwW+9gf8A16w2uJ7eQqQkgB4OCMisKPxBE7KRF5oPIy2Me9X4tUMilmjYAcliOgrNsaaehcGq3MTZSJSB1XP+NPbWixG+BkPcgDj9aqDUrViDHMrkj7vQ/lQ16jNkAD2xSuOxs2GrROQsgIJHBPGa1UuDF94cEZwBWJZtp8sQeUukynqBkH8Ke2spHhEh8wDgOWxn8Ku+guU6V4YpUVw4yR930qI2RZwwckegFc62rYOxoGUk5BXn+VSRa1NEQI3ZQe55FJtdQ5TtdI8N2moHdcTCIE4H94H3FWdS8C2yAG1vI3OcHJx+ma4ddXlkc7pSC3VlOCfxFaVtfSQqCJmYZ5BJJq1OO1ieUtX2hXWkzGVSJU28spyBWUV8wFkY888Vsx6iruBncD1Gak2wTOSkQEh67eM/hRyp7CV0YMU0lowE0CyRscjDZJH9KZPcREkpEQD0HcVqT2ZGWCEr6gdKoOI8kE4PTIqbFrUzZGduMkr79qEunjwA5Az0JzV77OCCQcj6VEdPDEnoKkBvnswKkg5GeBVZyckZ474q4tj5ZJBwfSleIOcFdp9hQBRigRx84yD2NWP7PgeM7XeJ88bav2mivc5COpJOAvpTLmyksZBHKNrelOz3FfUz4WktmKhs4PUjrVldQkiwyuUI6EGklAYAkYxVZlG7BAYD170loNamr/wk16VIc71xwpPUVc034h3+lyKkDtEgzwAD/WsVJI3UDYVxxinjS1mBcLlQMED+daKckZuK6o9U8N/GOOSMxai5DdsgDNb8XjPTJHLR3UaMTkKXA/SvCmt1VQrDeBxkjn86YsUUeQEBPqSSR+dbLESRPIj6Et/GmnchruOM+jHJ/Ag4q5H4kjmYCOSN0PQiTB/KvnF4pXUEBghBw2TwaktMxoFaaQkfxBq0WJfVE+zR9Jm4WZd4Icd1JFNAsyQHtoQ3X5gBn9K+cRrd9ZTg28rAL0JY5BpbjxRq8xBe+lkA7DtT+tIXsj3+/wDDWk37tI9tCHx/yzwM1lf8Ilob5HlYb+6TjFeMWnjvWbNyIr+QRk9CK0x8RdZO0i7JHcsKSxEJC9keiXPwssros0ahFPIKnJH+fpVZfg9YcMZWRh1DYOa41PitrlsAVeOQd8jFWYfi3q0zATwxAYzkiq9rTYeyZ1Vz8KrDYDDcsr553HAP41Vk+FURQhL4k+hUGshPi3NFIBLbxOPQck+9WF+MlrFMqPakseMRjOfx7U/aQJ5GSR/ClixD3IY9htFPn+Ft44YIyyEDGOn65rVT4s6S0QEkUqDGSDyR+NauieO9K1h1SAtwcYJPHvWi5JE8sked3Pwx1eBiVt856leafB4P1ApsFuwkQYI29a9llkViA0pVSMkg4zVDyJMnZdNjOeRnil7GLBSkjxu58BamHLC2lAPYjp9Ky7zwje22VkSRDjP7xev5V72PtKKSsu4AdPWqN5Pd4Anjikj5B+XJ596mVCDWxSnK9j5ykgkt5mDkEg/dxjFaltqFpCg822EmOveuh8a+Hwk5uI4ypYkg46CuQ2ZBIBB7jpXnTpODOqMu42/aCe5M1oBHHjBjPY1F9pZsDAB746U8xk5JHIoSONiARznqKysaXJY5CUIByD2qGVGOTnYfUinsjKQUHA/WposvjepXHXIppEvQoqZEJy2R7cVIk4clAcMOxqa8nitHUgedERuBQZA9jjoaoXTNeuJYE8o4xjnn3pp2FuPnlMRz1B9KZDcKzhgAwB5yKcgeWII0bK6jBZhgE+1QQxujkbQB7Uh2NuyurRQ/myCJmOCzDgD6UXOkRXUoe2ZZSw4MYJqj5UcsZDgMMcgin2l3Lp7AwOYwvQLxWqkrWZHoR3emz2ivgbB64IINc9c2Wts4a2nk2E5Iwcfhiu3k8TS3NsYrqLzUPBKgZFZtrJHvJyzpnjPBAouugK/U5aHUNZtHYXMXmqOBtQgn866rQdRjYKZQEbGdrHGfatmxlhJAdfMQHGGHWttZdDaMJJZLG4/iUZz+NVyqSGm+hjXV5b3Sj92FGME4zWHd2cG8NGOfXGM1ualpiSSmW0AEZIAQsAf/AK9QSaBergtE6g8gjBFZ8liua6uzPt2WDBIJAOTtFbAvYLuAxhgBjILAZJqnJpcsEe5iBn+Ec1SMnljAABzyV707ApEU9m8ZJRSVY5IznFMEDMNquUJ4BJOBUjzuQQDkHtRGJZiATlugqbajuUvtF/YyhQN6Z+8DgCtJNdv8kG2gdOm8jBP/ANeobuF4QBKCPQVFFaWk7B0up4ZwOUYZQ1Vgepo/2s9wpSWN0jHcgHFV7lLUxkxuC3XBP9KktJYNpF0rMp4+Xg/Wqmo2Nk0xa2eQnAyG4xSEhsSRhQYzhz1BPFXA4GMgH61mxlYyAxwR0JqdZg3BNQU7lsskpIJYEdNp4P4U1rprckYzntiq7gOCAcH1FItrOVBGCnqTzQFy4t2kh+ZQT6Uklw658o7B1AB6VQkTyny4IPT61r2NvZ3Coio8b/3txOTRcZnNK7kFyAakUFsgMRxUmo2FxaTAGFtn97HApkM6R4EqM6dwhwfzoQthnkKCASVA6AdKUKY88Z9Kt/brEgBYp4/d/mz+NV5b6EnEb7z3GOR9aq4wiYnIHPc+1OUgkgkCoVUSksAVJ6kHFEkMgwxBAxSTAslEQcH8M1AQM571HGpIJJxj3pd8YJUvz707kDsnnPFOwTyOBURIUgZyT0qdGGBkZHpSTAIbmK2JEkasc5ywzV59X0maMBUkR8YPyDaT7c1ly4JJHr0ppAYZAAPsMYq1KwrA7qXYocrnio5JJjgIO/cZzS7CDToSDkg8g4wTSGlYElklJBUqR1yMVe093U5dwuDwe2KbG6sck7j0yanjt1kYADrzVasklmeJFLh8knJUDrVOWUMVKEg9xV4aCJgWDMDnoD/SnDw86ghHMpPOBwRT1BMpx3pRwChcCnvJFKRnhqJ9OlgJyCpHYjGagOV4IwaFqUrMSSUREnqKjW7RiclSD2NMZgThjk+9R+RDuLggH0607grF+GEzoXj4HtTJ42ilCFc5H3sYqOxvXtGJjw2D0PSpr3VXvcF4gWxj5QABSArkEEgcGmFwpAJAJ6DPWljyQAcA/WponCEq6KSO4FKwEDMB34oBIGSRVi5CSHeq7DjketVQeME4NFwJkKNjcuc9qS4gQLuQFSOoJqF1cAmMFmHQDqaia6cnbkhx1VhUgK7YAGKgAOSehNSMzAnAzTElKPvZCAB165p2HYmWP5Sc8UmwOcE4NKkySDkcYqIqhyCQR70WCxPH4gtoYykWnGcEn53yMe+KnttQaQoWja3RvvMFzhfp60KIy4KRlQB1I4NS7WcDgkD1rQ52Lql7oxjCWdlLfzd5p1+UH6GsnTdKCzl7lNgdtxVQAACelajuQoAiXA7rwTTEjllcCJPMcdVFVcViY3Rty0cKIYegLjp78VSnkduAcjsR2qWZbnzQkogh4xiME/jyasJpwmCgRm7P90cc0agZQuD5wEpZ4xglVPJrZfxBaJaG1s9IcysMmeeTBFMn02KwVpLpYrQj7sKkMRVL7fAzhHiDKQTuDYJH0oYDX1GWS2EQRUQDGEGCTUMdw64AiPsMVOkkcrDYuxTwMmpd0UTAu6oem4HPFTcCEKzclTk9sU0rfqSiBIUI4OPm+tPkuEyGjbK5wD605bkscNnnpnvSuFhbbzbba5RLiRe0hIBpbq8i+eW4uYbYE4WJQefx7mmy3kMQClwW7gc4qBhprKZ7yfY6jKqoyx/DtTTQ7ELahCwLKwCjnJ7e9OtZknOUJkI/iwaZbXmnq5NxMsXdVYgnHYkU658RxHKRXUaqM7WAAx+AprUexaMYl4kUkdQQxBFI1tEhJQEgc8nJqnY6hFvDzSGRScs7HrW+X0p4GaMSFgM8HjP40rjWpnLdiPCpGzHplux+lSQxu7k4LGqclxICDEhU55J9KmgvZdxWUqsfT5OCR3ouOxbS5trd280F3H8Knkn60ye9SdRiIRAfifzrPna0Ri8SyO/+0MZ/GrNhGrYlmjLQgjIfofagRC+xidj8n0NRnTXALvKHDHockit69OnPAXjAjnHRVACmskXKFiobDHjA5JpJgRfJbKGZQ+P4SetOi1KWS4SKGyiErHCkjIz9TUg2IG3xhnz949hRHMFYOFIAPDAYxRcgs30Wo2kSG5RJbhzgRRGs+eLUEBMlu1sT3bmtFNTeEmUMC7DHzgEge2elRDULm53qqvKD0AAxmjQadivpd/LZlnBBc8AsM4qxd61drIJIVikkbgl0zior/Tbi1tzKUAyecEcH3NPs7YSRMQyNtX5mLcA0h3ILbWBd3YS5jlVwcbyowT6gDtVuVLCYktO5cHhVbBNNb7FbwCWW7hWQnAjQkk1CNRiUbkhaQ9sr/SlYE7laWAuzFJJFiHC5c5P496jSQJ8jSlF7scmrsks1ySdojBHTbyKrnRrSYl7iSXI7KeDSsNOwsf7+RVgvDKvdUPFbenQaZpU5udVjlmccrDHggj1JqhbxxWqAW0TKuOMDrVG6S6aYieJ4geVUkHI+lWu4N3NDxd41h1u2/s/StL+xxMRlwPmbB6fSsaz04lQZCInbqwXnP+NaNrZXNg63SQBgvQyAYz9D1p1/qd7eOkt0VlI5VIYwoA9M0WvuRH3Sp/YFrHKJ7mS6miH8KnGT6Yq1H4fN4jtGTBGAWCySjOKtJHbTWbT3872oHKwA5z+XTPvVNPEKW3ENixQcCNjkn3z700rFXuVG0iKI5YZbPUMaUoowFnKr02qSM10Etzc6vZBzp8VrGq8ljgn6ADmudt/3tyUIeNFPzMyEZ+maNGCux8rEoQpkLdFEY5zS29hdPbl5UlQDqZBjPtWkNKt4ovPTUZLd+o2gEk/Q9Kz4tRmS+Lb59TK8BJTjJ7Hjj9Kz1KtcdJ4duWgWUqUgY4UlsEn2HpViXTzpdujGWOVm6rEc4/GtiS31m7gW81K2iitoxuEa9l9xSRR2F+ElWxk+ygZ2KPLUke45xU8wJGDHJCHLTuSn/PNFyw/CtW416SewSxtLaSKEAEuUO5j9OwrRthaS3CC1tI7UMfveZkAdzk+nNRXt9FaXD/Yb8OB8skijIA74PcVN7l6GNdI9zGEuHOzGCG4/lVUS21goTzkAHPyg1o6lqkGtqLOySd2kIBkMeMkdSAOayH0aTT74LcRSIRn5ZQQD700hEr35lQCIlgeRgdaltrIzMWAy+OSCeKuR2LT2wmEMcUecCTGNx9h6VXlVLIM086FRgkg4A9venYC1p9hFHKzSyAjoSx6+1dFbSIUCRoqoCAAowPzrj1uop2EhdRGT8pI6n6Uy9a+usC1ufs8Q5L5AJP0q4ysS02dveayNMx843r0VBk1zd74puFvN504TuwyZppCSPwqhptmls5xKZ5Ty0hbJzSzFPPUkliDjaOhpuTElYdcajqt+d7N9niHdUycew9ajj0i5uZBK04IHPmTDHFR3lzOHVbSWQSMPlRRk/lVJ47y7Gy4uJXY9cnGD6YqNx8ppmWeJwYpVl2grkZANVtQ1rVIgsVvbLeSsu4qE3Kg9Se341XiudatIfssItILMHJc539fpV+waKGNlnn8tJPvEdWP0oEtDEuPEmv3EIsp1SC1GR5SqMAfgBTdOjsrRgDYNdEHnJwoJ7c10Nx4egigF1LdyRq5IWMIDn8SagjtGRwLKNZZuqmQdB3OKq1hO7ENpCxR7mzjtkYbhGehFUr6SOIKT5FtBnhSeo9Oam1eRmcPqWom7vGGI4oYxtUds4qhb3to7AS2Tef0DSnPPqAOg+tTsFmV7rW7RoHEUEYjPyhlXn8DVrTrJLmxEMMAiUkszyclifXP8q0IvD58QXYnSMvNGBjaMYH0q02hRW8pS6v3MoOfs8YBx+Iq7dRk2j+Hn+ziJZ8jO5ltzjn1IqtqMem2t0VuQ928ZwIgQcn69qm1nw7aRwpNcNJpkeMKgkO9we5A55z0rBttEstPlZrYySA5x8xIIPfB70nHW4rsuzeKJ7lDbWVhbWcSHG+VS7EfnilsYHmYggyuTk44BNVnW8Vv3ltDb2xO0SKxLP+BGPyNa9tLb2lujGVY2B5UnGRQo9wuwksrsgQeZFBARhmRQWx9e1JprnTJ2ZHZ5T8ocjk/4VZu9atpFRASxPUKMgCqt9qUeniMQW0ly8g3EqOh9D6VfLEFcslUvLhnkifcoySwOPrmkt9JCkPbAQoDncpAxUd94h8UNZiKWO0toSARb8FmHGOnIqlpEl7dSSvqc0NhbIMKsQyXJ6D2pe6ibM2Zreyt1GxVkuQdxlJzz7VRvLprqVXnuJJCvADNkD8KhGkvOzuZY7OBRzLdvjd9B3qoGQyFIGFwB/FGcg0hpWNaCUg7IIoZmUZJkUH8c1T1fxPPBAYbko6qflhjAGT9B1qvcabJdocTyQSEcAcA/lViz8MlowWxLPgbZMdD61Qrl3w7pMOrwC5v7qS2BJIjUgfQV11hp+lJGI4Xtwe7Sv8x+vOKyrLwzp1vAvn2M2o3OMsxcqoPoAKbN4bN5lI9OW1XrkknP4mtE7E3OiGteHbDKvdWruowSSOD+dRv4+0wSJHZNFLLnGI1Bx75rlF+HNlOXe7cxxjksrYxiqNrHpPh+5d7BJZwAc+YxJJ/Wq52NcqO3vL/VdYBaK5+yqeN8mP5Vz+qeG7ySMyvqTXMq87YgefxqvJ4qu57QtFYRoPurvJJY/TFVjpfirW7dEmeaC0PIjB2Z+vfFTKXzE2WdP0G4jkMl3qcdqOqxsAWz9a0J/CtheYe5v5L4npGoAzn/AHf61U0TwCtrIbnUImndekCPgfXPqa6+zLQALBaR2KHjaPmY/jRBN7kbnOL8PNPQDy7JAOoMjjA/Cr9n4c03Tg4uLCKcnjaiitvcFcAqSSOoFD6rDA4QJIHIwQq5/XtXQopAkcvL4e0RZjK+kTA53BNxGPfH+NaEVzFYRgJpnkKRkCQgH9Ks6nZz6qhRJmjGMZXrj61z9toFvaXpjvdSnnAPEJl5J/Cj0GkjftLoz7hGRCDyQpxzU6pE+N48xgcfMc4PrUMeiWFxlEEkQxnAYkn3q4tnomnr80r5AxseTJJ+gqUrlALOMOWdiB/Dg5Bp6qY8liBGBwMdTVafUIlwIIGRTyC7cn8KoPNcysplieZCcKsZ4FK/YErljUbmKSNkjIDv8ozwB6n3rnP+EduGcvBdEDOTgYH/ANeuhSzDspli2HqCSDj8a1ZYAtvGBKSuAQmANpqbcw17pzB8OrJEDd3U9zkcqW2gfgKrx+E4VYtHGiFu/cit+5lcAosbO/YDufrVK7uZ7G0MrwNLIRgIhzg0nFDTYlvpMNjbOSGKjAIBxzR9ilSPNuNg+8PMOcf4msY+LZ3VUWxkVs4Ksc4Psa1rHUZPsjzXZWBlICxZ5Io5SwVbxkAknwB/CVxmqGtXU8KJGjhFPXaQWJ+npT9Q163kBTzFVumd3WoYrywjjR5YgXJwCqlifxqWFmZ2n2Gq3c5e7uxBbDkLECXI7ZzwK0Z9LufLzHduEJztLdfw71eiTUb9P9H05ok6gueSPX2pPsUqThpQwdRgqTwKTQ1oVltL65s3tbSa4jnyN1wGACjnt3/CqFt4E0rT5pLjU72bV7g87WUgD+ddIkciWjyBXRHHDKev0psPhgXQDm+dDjIV25P1p2EclewJa4WCNgMnCqSFA7c1r+G7qzsLSSVwrzseFkbCj35rRNvLY2F1AYhqE8hHlxA4z9T6fjXJzaY3h6VbnWJYAzHJgV/uj3FFitGdNLqIuyGdI2xwFQZGf61Qu4ru4uFZo8RgZC4xn3rT03XtFlhR4GDA4G23Un9a2iWKEJbsUYgkbRn86LGRzVpbwCbz7veXIwqY3YxWyl4LSEuiJEoGflABNKYRJE8rQmJslQGPJrAvontpEKLukZguepIJqdUVp1NWC6uLyUzuGihUcMxwfwol1gW9tI0S4K5JuHbHA7Y6mlutMu7G0V7yUXZClhFGfuDHeudtdLnuIpLqYrFbZ5aRuv4UkxrUh0S21PxXfSytPKkC5I2EqH9qvaj4N1HUoFSedLWFSRsiOGYZ6k1bspYbdTHBKBEMbmU8VO11ZTNsaeSV/RM7c+maLpDtczLH4c6Pp6gmXLk7mCLlifrW1b3lporxtBK7QjKGJUxkmp7C3gncCFJQQcvuP6VdnsA0gF4wsQPuMwzk/QUXvqKyRoXc1rLob3Mq2sRZSVSUZc/nXLJp9o+mFWeOBC24FFBdvbHYVNKlsJ5GmcTuhwoJJz7nsKgghBkMpYk54XPAob7AlqWtAh1KWQRwo85U4Cg9B2yewq7rGtT2FwUuyj3KgqFj4Cc+3WjTrv8As5ZXiu23ycGNOCPfNUb6K01e5jWWI2sSfNLO0mXk/DsTQnZBa7CzaXWPNcqzhRyzkDaP61YlhmNiI0ACYxhDnd/9akeTTYVQW0c0kaAhY3blz6n2FUb3WINPmS4mkQRkcxl8AGlcuztcsQy/Z4kQjZgAlj2rZ0loNQR4AsKJ1aWY4JP1NcrL4njuWjSxjtZbhjhR5hYknpx/jWk946lDcywvPGMlUxt3enHWnezJ3NiW1sraVkWVZCBnMfIJ+tVWlaG2d1CiUdyKfeapZaZpSPqWoRQMw3CJQDn0B9q5abxmNWSSPSrcXLpyH+5vb2B6AetDv0JZYtvBqK015esQJWLH5sYFcdrVxHoniONbK4jS1IK7mw+R349c1auvCniXxBKJ73UI7CNiS0bT7gB2GB+NaUPg2ztogBbQ3k0YyJZDnOO+KOXQnmGWN/qFzOf7LMREi4ae6ABHuB2q/PoNi6iXU76e7vANwCn5QapW8VyjlxaAITgLEc4xWha3ziyme7tpY5BlY48DJ98+lGlg1KF5q9va27IhHnxjKtIScj2HQCsux8S3czkmGaUE7RsjJz+I4qV2dNl1LHG8ZYLhuST2AHpXQ6fq97lBcrDFGBiNYjjH1qeawalS48aR6RApFjK9zwCsi/KB6/WsXWvHeo6vPFaabNFC8oAcxx5CD6kV1eq6lYXlq0U92hvSCEiGCSewzXH2C3Xh6U3R06aSVjwsYB2c9/X60Xv1Jd72O68OeH3so0nnu2vZwA3mycKGI7VJe6TDd3DS3gSUqdzAngAd/esLUPHtxa2McF7YTWiAblQKMkdyfU1zD+Npp7mVNP0S6eOUjE8p3kY7AY4BNPmVtDRHoDf8I/HbuWtozMeEIGMe9Un07SiqvLcyhhyI4huJ/CuGTxPqO8B7CMQxkkIxBO71J9B6Vb0S41W7eWUyxxzncysvAA/Gp5irGtc6g0MpSxtPNlRsHe3zIPerln4hht5w13JGTjnnIA78etZFppcyx3NxqM5Z3YDCcNL6cjt71YuvCSSzhlkiI27v3ZzsHux70OVikSXWvxT3Du8wMZOVDHAA7YFEGtM8U0sAGUxtDHG8n0z1rHa2sLGZ1Mcs7o21nIzz/s9se9awt7eERs4DzHAUg5CA9vr0qbjsii2r3M10JZ9+QOFIIVD65q7JrkV/bSW4a4uZW+XCKcAfWnalBLLFLECZSwy5UZAHuai0K4js1Z2d4yiHARMjPrRfuLlKkNi8GUCMhXA2scsAema17ZdN0EC71G7+0ueVtI+Sce1UtGtjrkt3cy3gsooWLGUjJPpxWVcWsUdyBFObyVzgPjBNZ630J5LHSXviqy1cILHTJLRjyXfpgdsVDFe3F9IsV5eSRaeD8yxZz9KZHYX+l6U889gyPKSTMxwAPXH+elbug2vh2409DeXssU5HJztBJ9sVd31CKfQ5vUZbCK7UacZ2H8bzEnd+B6VYOszS2otooeO7Zzn8Kua/oWkw7Psd+1yCRuQcnH1qGw04PIViDEgZ3YzitIu4nHuZP2S9KFRcSxxnqsTEA/X1q3p0L27kuS4GCCR+laXkQo5DuzPjAAOMUkieWAS5IJ6ZqhJDGiu7u2kvCgSFScu/Y+mKms7+5gVI4gyIBhnU4Bz+P9KZIjzRlMOEI6Z4P4VWYSiVQCVOCAnXJpAtDTcRYYkfOTkEdzVVkxIAEJJ44rSGh3SQCZ2iKEAkbuR9apo4D/LKrkcZQ8GtkxNXEDmFlAGe/NTCUyOgAyWIHHao2mVjgYOB2pqyuhwoGPr2rS5NkX7yEacFLyxl25ADAkD39KoPenqc5/nSokW4sUG7qTigATy7I4y7AbiAM4FDYlGwyK+d51QQbk45JyD+FTajfwWV0YkBkfjICk4NIiBCCBg+npTjhskj5j1IouKwwawGQoYAhJ6sOaa0wkBwQcjAPpSy6ejHPmsFABAAHWo9oUEAZP8AOi4xygBSWYEew6U+ObCkgEjp9apu4HAJz2FOjcqSAeTzg0XAuPqErSAk4AGN3pSLePyFkzzyT3rNMrvd+XtzHjJYHofSrKQxszBjsC8qo6E+9Fx3NAeIL+1QpBKiKeCSvNOt9TuQpJZWMnBIXoO/0qllc8AN6ZqV8/KRxjsOKExFgzLyAMnPJqJ8PKuDjPGKRVYjeQQM9RUTy5JIGfr2ouBbBxg7h0446U0Oypwcn1HeoEmBB3EZxn61M6v9lS4LRrFkhQD82e+RRcLBFInmKJCcdeO/tTkvEs5POZBOBkCM9BnvVNHExIB5zUpBj3qQCSMHPNFwsRxfaJmchGYE5ARc4Bp7E5dGfdtOCM96ig1TUrN5UtBEiSjaS7fN+HpTINPuEil3ENKxLHA6H0qbgV7yRI2yBuc8DPaq6yskBdlJxycZPFIZHaUxSQOkvUkHgVahMlpOHjfgDBHY1O5S0M86zdMCltCoXg72HBrW02e4WRTKyEFcfKMY/wDr0O4uZSxAJySABgA9z7dKI3PlswiY7ehx1qibt7mkkgdSxPPpSxAsCx6ZxUUEqmIFgEPcHtU28MBtOR2xVXAeDtGOMfSlUkOCDgjkH0qBVbecnj0p/Cgux2gcj3pgV5mmnnkaRt5HC59KQwlQflBcjOB3q7aRh3Hm5xjPH6VaVYlBLoSewBxTuBlAu6AMCD2z0qBrVVd5nbLAYHat2SxmSHznjMaE/LnuKpSxBkYEZB4AHc00FjrNKmMfhuzIABbJI96pXF0c85JzyCelORzBotmhBB549Oaz5n+c85NdF9AirOwSTO+RnIPTjpUtlrd7pdys0UzNGD80XYioo0LAZ/Wp1tC3TGe9C3KdjvdK1e2123MkA8twMsjHOD7U90yCQOTXB21vPY3IuLdjG45PuPpXZ6TqS6rASQElUYYAc59a2i7mDjbYtKu7aCcE8g1s6VavEjgMyLKdxA7+2fSs+1tmcgCN3YnjHp/hWzdTraWkUKjDhdoYDqe5qzJlLVb5IgVC4VeCSeh9q8+8U64IoXVXG9QRj61va5qPkRElgxwST0wa8w1q7a7uTuJJIJJxxWUnodFKF3czJpDKzuxOCcjPas26fdnngVbuGOCDznipdO0iS6kAOSCc8CsrNnZ8JkQ2cs7LgYLds5JrUh0F3UZQk/Su50rwnGkQJQZznkZ//VWuNEVVwFBI6g8fjmtlDuc7rdjzgeFzIMuMgc4JxSN4VBBCgA9elekf2eEkDFcEcA4xkVVnsCGJAGPTFWkiPaNnnMvhuZQdowfUiqsmmPbZZ0OB3P8AhXpJtdhzgE/SmbIQCroJMjGGGTS5Ui1UZwlk6sQhIJIGBWzZWw3HIwcE9K1pdC06VtyK0Dg5DLjipIdJaNwoYODkZXjPvWEo9hOVzEEWzJJyxoRiswJOB3FW7qG2t2faNrjIYlvSs9pVZ1KsCM5O05rFaMEb9nkkEnAB6+1aOD5YIPX2rNsWG0HOTWtGpIAHA7iuuL0uYyepXlUBTngDmqUgVyQDV29R2t3CD5wQ3HcDrWRK5SR2UFjjdj19qY46kcsW7JIwO1UbiFXR0dd6EFSpOARWoSzQqzLgkZI9KqXC5yRmlY0TseTy/B7R73xBPd36ebZEl47UABSxGPmPp34rlPGXwhtbSGaewlkmiwQIivyo3OBz06e/Fe23SZyMcetZd1bpJHIjjcjcMAf6VvGvOLWprBuLufHmt2slvIY2hETRAjyyuOff/GsufQhrHhq5nIbzVIGFOATXtfxE8EsLi5KphhghgOoIz/WuR8LaUY9IaBoyCZDjI64r6XCpV0mezCfPG5876v4KlTJeMlickk8EmuZsrO58LapHeRFkKMCwUdRmvqTWvDUUkMgSFCxJY7jjArz3xB4QiKtsUFgMjA716iw/KS00zd8K6gmoWiTIQC2Cwz0Jr1nwb4hl0i4DI/AAyc9a+cfDF/P4f1RY7gF4ic7Bx9ea9p0m7iu4IpYHyrDJx2NfQ4GrGUfZzR6FJ88bM+lPDnxBgljVDIACBnPc13mm6/Bc4KSAjHGDnmvlHTtSeDB3YcE4PtXT6V4xntSo81hzwBxmumrl8Z/CKWHT2Pp8ahA0ZVkU7uDkg1y+ueB9LvrPUUtECG+QrImMDdjgj0Oa880v4hykAPtbnkZyRXT2Xj6PClmK4655z7V5jwdWi7xOZ4eUXdHw58QtCvLHWb+yu1IntXZQDnJAPB/GvLtS0IJulUlSQSq9c/WvtP8AaI8HwajLaeKdOjzBOBFc4GQpzwT6V83a7oB8+QBQo6jjGa0q0XWpqcdzo1ktTk/h3rj+Gdet5921eFZVOMksOfqK/QjQL+PWNHtbxFLxSxqjh+cnaM5+ua/O6/0qaKUPGdpU4AHUY5r7N/Zz8cw+K/CAti4F5CoaWMnlSPlPHvivksdTaXOjirwVrmP8WPhE+mNLrWjRLJYsS01uBnys9wPSvN9F8R6n4YuYptOujaOpGQoypH06V9hwKJI2jcZjcbWQjII9K8I+MXwdm0dn1nQ0M1gxzLAuSYie4HpV4HG3Xsq+qNsJiV/Dq7HQ+DP2gtMvsWmvo+n3XCi6CZhb8hxXsWmXltqNqlxaTx3MTAHfE4Yfl1H418NNlWIOScYK+h9MVs+HfFuq+F7hJ9Mv5bVv4kDZVvbB4BrsxGXU6vvUnb8jvrZdCouamz7ciAY5ByKnVQSQBj6968C8KftLCNIYfENoXXp9qthyP94V694f+I/hvxLGrWOqxmQ8COb5GJ/Gvmq2FrUX7yPBrYOtS3R0wQYGQAaeqkgACkhIlUMoymMhgcg/jUsSlVAzyOeeorjtY4WmtwEYByQBT9g6EYHWpABtyD+tAUk4I4p2ENVQMACnKBkDHbNPC44PelWMjgkkUhMRVAwAOKeEzQFOSCcU9SOo61VyGCAhgBg8jAr5f/arvBL4+0m0U5NraFiM9CW/wNfUiZ81CBk7h/Ovi79oLVv7U+LersDkWwWAHPQgYNd+CjzVkd+BhzVkcxp8gjlVwAAvTjofrXvv7PPjU2+vSaNdyqEvF3Rbj1I7fWvnKynLOATlsfnXV6Hq82jalYX8RCy2sqyDLY4zyK+hxNPnpuJ9BiqaqQaPvFUIyOpFSjODkcj0qloupxa3o9lqERBS4iVxjpkjmtAA+mD796+QmuV2PjZrldhoU5yadxxxSgE9OTSEhOWOB2461iZgQcHA4pQBwCeacF4JI5oCgkDHHWgkbjjNIc4OKfg5OelIM84OfSoKGknIGMj1pMDcMjin44waAByeooAbtBGQcCgqB05PbinjqARkHn6U7GeO9BJFg5BHWkjUFwMZxzmpCByB0p8cfJ70MB+M9veo51bySAcbxtJx0qbYAcAYHY1Hd/ciQDJJLfTFSBCE4AHbjmgqCORkelShQCO+e9AAJIGSRQK5FHEkfCLtByelSKDwM++KfgYJxSgHIA+Y0DGAcZxyOlJjkHFTKvHrzTCpzjH0oAYM9DyetKF9TmnheBk80uPQ0ARMvXHX2pCgIyRg4xUnODxjnrTioOecGgCttPBIwelG3rg80/Bz+FIQcEAgn3oC5Hs3MARnNeR6x4kgfXJYHYAmRlU49DXrrOI1dzwoUk/ka8gn0VLjdcvHgGRmVyM9T2NYVHZGkR9zeIrKA4zj9KlsrxLstFuy6gkj2rNbTkucrMrZU8MGxwKvLpT20YaKRcADkHp9TXMa3AXI3GIMA2eBnkUfLIoAOGByR6in/wBkXiqbjy42yMhiDyKveH/Cep6/MUSAxISMyEYAHfGetXGLbJcrFBEiiWVZrYXQkGNjHGPcV1ngjQdTvdKMSWIADfLKwwAp6nnr+FdjoPgHTNDVHmH264XqW6A/SuoMxChUAjQdFXgCtvZRe5l7RnN6F8NbDTphPey/aplO7yxkKDXapLHFEscSrHGvQKAKzvMPHJOKcrnqTkfStkrKyM73NVJ2HIbH9alkaO4G2SNJVPGCM1krMckdTinrcOMAk4HOR2Pp9KVmI0E0uz4MUaxnqNo6VMLQJkjgegPFUYrsjGDz6E8VZS9CkBiQO+BkUagSeQgwSikmkeKMcmNSOwqTek24AhT2NULyaa0y0iF1J++vQUgHyAKuT0H6U1ZxGQAAR2x6VmPqCsMg5J545xUQvhyAeAe3arA6GG8Uk85I4qdbhXyCcVy634XJBx7mpY9VDYXCuOmSen4VNh2OnLAZAPPWkD5DEDgdD61zZ8QW9vIqS3CxE8AnnBqafWGtkWct5sB6sh4xRZiNw8xFu+Cciq8sp8lZCeCO3c1RXUYhLgMCJVDgjoFpTMXzggxDlSDnNFgILi4JViSoGD90Vn2cZZAeoJJHvV+5XdEAOjHj3qzBZPGg+QEYxycY96rYCi0RxnnPfFRHgYHT3rTktWABwAT1x3rPnjKHAGQeD7UICq+SeMk461xPxSZV0mAkYbzAoPoe1dpKSq5Bx2rnta0iDxJPFZXMhESgvkA5Ldv0qZu0S47nlkEpmdDeShWUbd5Gc+masXE8DsCCsjKMAg4yPpW1feEHtruawSeMxkblkkBJHscd653UtJfSEZADPOrbSEXIPuK8nVs7U+hMmvXMc8YiCIycDKg5HvWzBPc3YeWSXaCMMEwAR9MVzFrPKl8I3tmWN15DrzkfyrpbKN4LV441ZiRuweTimroTZf0azRbMkyq8oztVj1HYVF5bzXDxkbG6kZ4B9KABPYvEYzHIBuLEYxjtWNZale3F75FvAZyoyWVulNysG5pz6aIpmEsQIzgkd6z2ihtJHdCUt1BLKxzV3UtS1OO9hhjt2Kuo3Duh7k460t1oq6jn7ZJKqbSNqjBJ98VG4Io3GpLFp0M+ZVs2+5k42n+oNc3dXhN2HQkoRnJGOa6G5tYrLToraYO1ouR5ZOc4OQfrzXKalchbnEQzFjjPJA7UrX3K2IzE0Rd4SQ7HOTzg0/SpJA0thqbtNAwLxLH0Rqtw27Sx7lIJGM5PTPekvdNnsmSdwAWBCspyCKOVBzGRdaRNa7p2BMbZVcHIHpW1pfiu50fTSv8AZ1vcNGMCVcbyOay0kKh0yWB5Kg9KbJaQxSCSOR2XkspPGe/FHIFy9qeqQ3trEIIAl3IQy4GCCex9ap6no9xFp1zfmxlsLiJQwfONzAj+maYu92SS3VVIOVZsgA1PJLq17LOby6L2q4zEDlG9wTzWMo22NIvQsuum+JbGxXV7v7NctEGjbgK2Bxk9c1TmlsrC0FpcwzRMpKw3IBCEnocjmtCfS7O7tEltoCYureaM7CP5fhWffXv2jS0tid3lSBl3fd289KmzRV0zmx4XglZGu5S8pyDI4zgnrz3Brc0bwVZWN6pcw3cDDcFTgA/41da/kktEt2s1Z8bt2Ad49vQ1HHY2lrbvOl1MgALSRleEPsaakTy+ZtWlta6pDKFtog9u4VNoALDGcZ9RWjpyQWTO8OnrdQS8NHJHv2n24rF0DXraxkY27R3qTDJJH3f/AK9W/wC37nQ5Jo0nCBh5i5wc57fWq5u4nqVG8K2r6jMEg8ou5KxKuNufasDxB4eu9MllBbzQDxtGCopde+IV2NTgvrF45pwu2eN+AefbpWhF440zXEVrq3lhnx8xGcE/j1FQ32ItB9TnrV8uVBJ29RnrViREkBDAhiMVQkhjN5cyW8wKMwZWU9fwq5aXASJ1kQu/AUg/qamz6nP1Lmk2EQLSxboJySAVOMj14rZWa9QgNcCUejqP51X00Hyy6IX24yFGatOxkAYqynvuGKuKsehSegkkz7QXgjc9CVODUDatPav+7jyFOQCSKtW8qTqSoIIODkYzT/3WQSASPxpuNzpU5IW28VXpLPJaAIcfcGcVdj8ZQuALiGdSDjOw8Cs1ZIzlQ+w9do7ilZwcEkt6c1Kg0PnbN+LxRYcEM4J5A25A/Hipx4r0xlIe5CvnGTwB+Fc4Gh43KCO4Pej+zrOckmFWB/hJos0Cmb8uvWyuBHdqM9DGeo9KrjxNDLdLC77sn7xHT8RWYuh2DxhEiKAHOAazdQ8LqxzASj4xlDiotK92Xzpndf2skDIrASoeA6HGPrmi4t4rjDjDDqRnNeer4cvQMC9uM4xgtUT6JqqArFqkqEH7pYcUO5PMd7LpdpMDvjR2PcjPFcr468D295o7y2SJHdx5eNlXkH09xWO1n4jjyUv9/HQn/HioHXxCyuZpyhYbRtwQR7gVndp2QnKNrNHOaLrc5gUkYdcqSDjBBwa3bXWr68YrCsTsuARIOmfesv8A4R65iDlgoTJJKjHJq7oE50e9K3UDSxNz5inp9RVp9zhT962x1GnWt/dgAxRE47E8/nVr+zZxw0RRgeOQc0/TNSgdi8T5APHqK6e0njuYAxwxHBGOn41O7PQil3ONn0vUXcCJIyM5OQQT/SkbRdQZRhACRkgZJB/rXazpFcQMivsZeSRVaAzWrgCUOuOTjr/hS5UnqjoXqcBLo99p0xmCGMMOQwp0l9OoVHh3IDk5GBivRJpBdRlZwJR2zniuc1O1j2komecZI4FNqLMpOcNUzEttaktosQBJVP8ACeT9KtW3iqdGJksgo6GMnGaz9QFnBJGLSXdL0dSMYNJJ4hnjQp9kM4A5LccexpSglsKnVlP4jZ/4TO0TIksnUnqAc1G/ibR5iDJBOhPGRGMD86zFu1u0BWBUJAIIJOalVImYARDPp61Hqa3cdiaeTTrjMtpfTI5GAhJAB+lOj1b7PGEknJcjG4nrVoadZXNuQIgsuOMHGarP4eg2lQ8i+h6kUOKexn7WXUqvdxEO5IJJ6g5qJEtblg8oIYHKkDNWW09IQAsnmjHBIxmnxxQceahUZwQDWdrCk5TMu6dDIXE7o+eWRucemK29C1g28qxSybt2FVj3qCfSLCZGBkKFuhRQSPzpINDtjsEd5Iu3lSygY+taxMOSSd0jsGncJujcIffmqlzq91DxgkHoVPU1j51O0bCrFLEMEOGHNNuPElxApWbTJGHTKYOfpzzTbZ1xjdbF1vEF0jEgEqPfBFH/AAlUjkI4cnpnrisFvEVndsEEE9vIeMyRkA1LHHDMpbzAAffBpJsbpq12dTZXEd2hKOS54JLED24/rUyeHpLwbhdAEHBBzkiucttMuYyHgnYg9B1FXo9WvLM7JkJUHAOMc/Wtk4/aRk4JbMl1Xw9LCAsgHJwDjg1zdx4Rs1kZzH5bu33hxg1u3uo3FzESJMnsMdKzFlmYFZH3DPGaq8V8IuTm3N3TYhb2otpraKXyxgSqAc+laNq9uAEls0YdiABn6iuQa8uogEikKjOc88VestbvYgd8vmE8fN2pqSE4s6w2umTKA9jGD3wOaRPDmkTscJ5THnC5rEt9bud4Dorp1IHGK2bfVLYqCQYiTg5OcmtU0RySZBc+E9PV8CeSIEbvlY9KiPhGGXAt9UlQ9eW6/jWoxS7I3tvC8DnoKzdS06VonaCQgD+EHk1L7oVpIE8M3aqRDq0hIOCGJOKT/hH9YjYBb+OQ/wDTQ4zXJjxJe2jsrrKpU4IZskflV2Hxy7qqtCQehOTzRdPcx9ok7M6H+zfEMHIaCRQehbINNlHiBcEQW6p3Ktnn8aqWPiIXbBVkYSAZKk1opftKGVCTnnkDFK6NFMqM+tKCXslc/wB5RjNVTrt/aMRLpk+R1MZyP5VureSAYCjI6n0pW1CUKQy4P0zQn5lc9zG/4Sp9n72xlVB1JjBxVO68T2V0jxyWYcMMHdEeK2V1qWOYB4xtHfaORV86lbyoC9srk9jyaV7hzHjGoaPbRyyGANGsmcBlxjPcZqK1vLixuoIrlw0MjbASeowa73xjptpqVuTArQygFuD0rzO+snl06MBGS5hctnJIbsCPwqJPsczhHmTPSLfwXYXcYlM+FOMFBgj/ABq4vw3sWwReSH6Nj9MVheDvEAaOCzupQswUYJ4z7Cu0tNWtjgG4jJ7AnOaxjKSep2KMGtDIk+GsRGUvHDjod2SKr/8ACrpsgrqjg9yQDj8K7i1voJ1BRwe3UZzU7yAEALk9OK3TuHsovY8/Pw5vUyF1MsQOCEA5qB/AutqCFnhf3YYzXpAJ6lCB7il3qOBgH0NOw1Sizyubwp4gtgTsikB6bctmoIoNXgIWe2uI1HBAXIxXq5YZIPHNNMowQQGB4w3pSsgdGJ5hcXc1vECgl3Z5HlngflTI/EErLteRlcHj5SM16g2m2t7E4dSsgB27Txj6VmDw+YTuUwyIeQrLyPxxTsJUkzhT4hdcrIzAHqVJ/rVWbVxuDI24HgDPP416Sml20hKSWqg9yvSmSeE9MnJLWyofVRzRYTo22PP7XXkwS4JAODg81saV4g05XLTpLKoxkAdK35PBGlsSQXB/2TjFU5fh/ZPuMdxPGxHUHqaaTMpUZPYqapr+lTIDZpKjDkll6VTi1O2lj3+dtPTG0/zqDWfBV/ZRl7O8VyBnZICc1xVzreoQyPBcIiFTtbCkYPr7j3oaZzSTp/Ej0XTZ3mdxbhg+eSp5/Cn6g0s2UmJLrxluCK43RX1a+Z0tJ4QQAdrg5NaQi8RxuVlsklUckhsZH49aLOwJX1RPNME+Utkd6axzGCp4PoaBp2pzkObArnsHBpP7Mv0JItZD64o5ZFcpLGCSM8ip0meHpnHfmq8UV3EBvgYH0ZTx+VJMZSCDFKp74U4oswsWDdAnrg+9J5qPwDk+1Z0ihxlmK/XililS35eUA9gx61GpNjVWUqoUnK9cGmnBOcYHeqr6p+7EbQxE9QwOSR9aat2ZASECn0zQwsWnjBBJBI9qR7ZBGHSQHPUHqKng1JEQxvArgjqTzVZwC7FBtQnIX0o0FZiJpwcgA4J6D1qKaN7ZijkA5xx3p5mMXQ49M1HK3mEE896mxVhm4kgkAnGKTcTwTnFGCTgHH4U6ONhkPyc8H1FKwWI3RWI4wfUCqrSFJAF5961FiEmQpUkc7ScZqvcWlu4dzujm9FPBq0hMbb3kqY3ghCPzrUsdXXTir226PncwB4NZ9hZxSsEluXhHY9QDU+q6PNp4Se2uoryLuV4Yfh6VrFNaoiSvuez+DfGsGs2ywT4dsDA/+vXZIkGwBAQw6qw4H4181eH9afTpmcOygkHjjFex+HfFbajagptLAdGbkkV3U6tzmlBo7R4TGwBBBNMkhEwCMSB2xUGn3ktzlZRscjOM5yKklmMbAgMR39BXWncx1MjXfCov7YqnLNnn0ryHxL4an0tmcEMmcZAr3H+3ET5JRtB4yozj8axvEmjQavYyOj5LKSSR0HrWU0pqxpFtO54PIphkORuA7EUFUkG5EVB6CrniezfT72SBCWUYIYjGK55J3SYOkpV1647V5M4uLsdsXdGr9mLZKzrGfRj1p3k3IIcFJkA5IbJ/Koreze5AZyrBjwSen4VNNpUQGI2KSg4IV8YpWLSTGfa4hCUaIAE9ccmiBohjaMf0qNbeaJTFPKG3H5Xk6gelUnaW1dgCHHQEEHIrMlmpPKXwG5AGAapPbh8EHBFVhqYLqjIyk9N1WVuFKEgc9qNxbEElvMCCoJGecHpULM0ZJYnPoe9XjclApUgN1qKa+NyNkgUjGCQMUWGRadcLduUdQCfl69PermqaPcWao9uxZTyCecmqEFpHCwZXKH3PBrSjugFCm4MaqOcnigDOs9WuYS8VxCyHPDEVsJcAqpJ3EjOR2qpNcKqEpNFOp65IJFNt5Y5sjftB6FapMAvd5mMsbbH9qkt9Z1C3wY7lyR/eOR+VNvLZIYTILjfn14x+FR29xCCBLGXA/unGTTuxaMuz+I7+VSsqRSg9SAAfzrOkuVkJONhz0p8xTJ2DGeevSq7wh8jt1NO9w0QpmdcnbkdODUkM7kqQcDvntV3TvDtxexFoUM2ecJ1AqpqFs2nOyMpRxwVbrU3GLO5mILElh0JPWoBHICCSWx0pqXG7AC49/Srls2SQxAHXkZzTAFkKDJGR3FSO4mwAOffmppo4vILxOAx4KHqazvMmjJKkqQe4607Ancmki5O5cE+tMW3UoWDLhe2cGpZrt7pAJQC/HKjHFV2hG8sePf0pDuPcoBx1xzTYLp4G3KSSOcDvRLCUQFXVx1xnFMjYYGFCsPfOaBDr7X5r8Ij2aqUPDZxn8BUdtLKjq6MUOckHnFOkK7TvjLA9QOtRrMqOGAII4Geal6gdCmrS3MQinlBXGCWFZ9zhXJTAB4wO9QrKWwCuR60151XPGB9KRZKEEhAGM+jVXljMUzlgASecf41LE3muWQY47VKsYYkuOPfvQTcgSVVyAOe9SnUn2bc5WkueECqAAOhxzVIhxwMj1oRRYZwVyMg/Sq5MoJ+TOeeBS7yuMgn6VctNQMQAkijcfShoVylHqETOY5EePHGcZBqeO1knIMUmc9AalurJ5czpCYwegPeqe10RkHBPHBxihEloxvEwSUjd0ytO8vcTtOQO9VIQQoDFiRxknOasRg8lDyKsNRrl4QcgY6nNIJEYBgvzevtRM0pJMj5HTkVFvIIHBzQBO0pDELnOKdDqckbgb8Edu9OgAbLFcgVWmI3lgoJovYNDdh1mQBS6kg85FTtrSSEAgoMdV61kWUHnqxBAIGSCaq3UBU4DYPqKfMxWN5r+OXkTEn0kFVby0E8ZKTAlh/DxismMsoOWwf8Aa5qZLkoQMgjpwKFMErFWW1lSTBJYDv3o8icsAoDEngE4NapbdyACfpUDMUydm4/SlzDGw28yMQ9uyA85AyD+NEqozkEFSOKal6+CUBHOKVZDKSWANK4DVHBAP5Uq7kyQCQetSiPuFAP0p20A5xk0XKuNEgwAePwqW1aJHJeIS+majbaQQRz29qhIODhiuO4p2uSX7iVXGRH5Zx261lzqOx57n1qyoeUZedST13cE1Xljc5KAFQcbs00rDSGJGpydxzSlGGCpx+FABThueeopxkHQDNUPUjEYbgnA7kVVurQqNwJKk4BPepLnLgEOVI7DvVWFpQxLSMRnoaolnQNLPKQZeARwuMfpUyXr2SLLGiynOMOeB+FQx3+kSBhdpcXTjoQxRVP1FUZpLWaYSxuQgO0DJwP8aEYWL0+oS3Mm8wqM9doxTZbycLiINEG67OMj3Ipqo4Qv5UgQdGKkZ/OmyXMnliNdyZOcZzmgLETiaQgBlAPqP60/7JqCQttvViTHIjbBNETAkBgcnrilmUrhVOAeSPWgdjNWygEmb+6mkjByYozy341euLrSHjRLPSpIZQNokLEk/XJNLBbopDyAOQQdp7j61qQaRFqk6LFOLNQcs+cgD0FJjOYm8+NTHKiIp6hj2pBG2wErhB/d6V3GuPpvh7Tx5Qg1GcnCtIfm3fSuLuJZ7+QzzKkDH+CLhcVNgGBSMYfA9FNPEsiZIPBGCaaY0VCShZj6U4AkA4IHoaVg0K7SL5wGASevv+NX9OtbBrjdqfzW548qNS5Y/h0FVhpwlJaRgA3THBA+tTeUkcRRQVTtg0rXFcj16HR9WlVNP04WcEWVLOuGf8agi06whQhbYhux3A1IwAJPQCrFlZS3lwoTAAGdp4yfrVRvbQFYZZIVBK26kA9ZEBx9M1ZG6SYRojSSt0RO9ak3h3UzF5kkskduByqY2nHvWENRa0lcwBmIG0k8A+vNUh7HSP4Rk8jdNfW8R67Fk+Ye1Uz4eKFQl1HKDyS5wRWT/bM946IYI0YcLhixNWpo2Fq8sk6q/QREnLf4VTYDNQhj0+ZIzKkznkCM5x+VZt3dSzuA5cjOAASM1Nb6s+no3lQqhIOWCliPXFIJkZPM8ti5BIycc1O4mxqabdlgbgNHCRkBWySPWr1reGxZjbIluuNpeUgk+uKqpDc3UYLCQE8bVJOar3nh6DYk99FcRITtXcSAc+gp27E3Ly3Vvt3vcBvUrzSfbRPMUgWQwgZ8yRcZNUo7DT7DItkkJbqZHJGPoelOlvJBGIo3DgHAROcH60WAnuZxuSFIWds/NKTwB7U5bIXDoJL6SwgXJaQEEk9gB/XNa1r4amOn/aJtWgScruFrGoJ57E+tZTWqIwdzlwMfMc4pWEncrPpNtKzBL2WaM8ZckZqxYWllpsouLlJriFOsKthSAOh61HJKFwERnP8AsqTUUscl0gXzmjA5xjmhIb1NqbVodYzHb2UGlWuMGRuXH071bsU0u1jEa2yTysRm5lkIx74rOubrSo9OWGGx867AH78v/EfWh20qztwkxN9fsv8Aq1GFUH3pPfQDYvrbTkUyHUUMhOCqLwg9vU1UsLnTLmQQwTz3EucZKAKPxrlfsk8kpDyoiE8Y/hFWrTz7NGSJYwmc7z1NK4JHcajp89hAH8+BckBIgMkn1+tYsljOLqOXUSIImGQwbJP4dqzh/aaRiaURJAOhZssfoKfp/iCy06U3F2Wu5M8RE5z6DmlqacpPfTRSbxp1owA4M0pJ/ECs8yGIKguJbucjO3y8fkB+VW5PF1/qk5Q2kVnbN0wACPTPrVU6peWt0XtrlHuOhk2g4HoB2ppk2EnvbmeAQvHsj7grg/rTNNjso7nff3bxQDkCIZbP0PWrL3EszCSdRcyt1c8YPrjvQloLhiQpIHU44FVcLGlc61BdSKmjJcSOvJaYZz7gAfpRdtc3lqFV2aUn5mYYAqlaXZtZSttKFPRio6/jWjbzlYHQKN5HXsKm4bHP31pcxKCksYlHVSeD71DC13GQ5lCsOSVXBH0rXu0VEDuMn86ZbkEZSLBP8Z6CmVqUpdX86Tbe3F/dRLgiNiQCR7elayeL3lXyHimERAVVzgKPpiopdoYkv1GDtPJP+FLiGyljmKmeVBlYx9wn1JqNGCVh89lZTwEvNMHIIESxkgg9elNs7+XSbcLZWollI/1TRggD1OelXLvxhrUsZEEEFugHJVc5H1I4rMh1C5fe8uEd/vEH731oKVyO31jUYL9poYg9y552AAD2HpVzU9WnvwgvlCyqeWyGIz/npUFval5y7W0kw7gEAD3p2p61aRxhHtLK0jUciNfmf0BPX1oGynJO/lknUZ54l/hVOB7AAdKm0rVrU3Ecp0+W7kT7oljIUe+GHJptjq0ZZXtJBC7HIUJwB7Z/rV6XU7kN5gAM4GAWAPP0oBhqtw2rXyP9mAuAvyxFQij3+nvS/wBm6dbIH1O7E1zjJt7Y5APuazmhubiQzXVyXZuvOCfwHar0MqRwNHFY2wyP9cwy9OwWM6y1JJbiSO0iJKtgRgflmrN7BLNIGkDQBhltpBIHtiq/2MWju8VwQ8pywUY/WnyLIsWCWJPqeTTSETDVH0+3e00iEozgB7hzlj7VLpSJbyLPfxyvIASB0LsSck5+tZ8b3looEEPlPnJYtzVq3t7/AFCYCS4UMf8AlrMxNVyiuNuLN9RvHKZIUZ2McKB6k0z7FcJMUtrdCVG7JOB+dWbm0ltWKG6WQ5x+76H8e9V2shPMsU1w6RH75U449MiktAuVdQlu72aOKWXaw6KnPHpmpp0a2spCX8tV4Yl8Mfwq7Ja2sWRZRuiKOZJXBJqlBo8+rXbBAojUZaRu3402wuZkEM93MiW1tI7dRvbH4kmprmVI3e3ttGn1G7QgSOkg2qT29vxqy1zDbXT2tmz31yBghBwPxFXlin8NwCecLFLcZZo05OPc1NhN3MEjWBbu0d+bJ3GBaW6gkDuWY5wBU2kXUmmS+fLOC4GDLIM496Gu72aULFCYoZTgAEjd9T6VrrpkWn2rz6jpUt2RjasTAge5pk3Mea8m1u+eaO4a4YHJkIzge3pT0N7JcEWlpLchQNzDAA/Glhub2/1JVtRDaROcGIJkKB2OMZrrbazgtEJi8SwtN977PHAACfzJ4pXBPUpXMV9qtlEs+hTvKowGkcIiZ9PWuXk8GGG7WW8Kyyk7hbiTcqnt0ru7XTdc1qKSS9ugLJSfLmZ9pIHoPwrOuL6x0S7eIaab6Vf+W4mIBx7nNDuy1ZmdYsdDuELJF5uD+4znHHX6CotQm1CGMC2nhjklJY9HwD2xRc2M/izfOYotNgY4DiTLnHUY61oWWj2nhu3Z0tPPmIwbmc9PbBosyXoZel6XLdyTIkpR1wXnl5HPUD39quzeEb25YS2U0SInDSSkbfrgmsZ9VOt3wEs5ghQEqIgApIPQj+taenPd6uxtLaMy244ZmzjP9aa1ZLfYzb3RNNsp3nv7qPUJwNuJJNyj6DoKdp8Et2WOlWDhCRxEMA/ia67Tfhhp0MgkltFeRuS8uSM/SutsLWCxJSONAijAULtFaxh3I5jlNF0TWLqIRy2EcDryHY5Na8GhahauZJb1Q4+XYi9BW7Pdtt3sgSMDAY8AVzGqePNP0lvKR0u58/6qIkn862XKkJ3NW20/UZAR/abRKeiiIE1Fdi80hRJcXaugBIM7AE/hXMXHjfXtSiK6fpyWyMcCRjkj8KqWfw91nWLoXer36EtztJyVHsO1Zuz0iiW7bGRq+py+I9RWK3MshJPyqxUDn0Fd1oHg+G3sopbx2W5xwkfIA9yetX9G8LafoYJiRWfqZHBLE+uTWk1xFkgPz06daI0/5hK73EtbK1s5BIlsJZRwHY9Pwq0zluSSCe3pVFLohyFJJzjOOBVuH96/zyqB1PGMVsrFWF2gJgHJz61JEEDAMc/hVJrgRCRpMkZwqgZyKZNrsMaEJHJvA6npmi6W40jd+0FYxEBiInnAAz+NVHSAs5QZbqeelc4mo3EjF55wcn7q5AAqdtQmLCO3j3uemeR9aTqJlcrL+oyNb6bKYmEbsMB/SsfSPDtjYW4vXY3F5N0Z2JIP0qK5iMhZrydWP3ioJCjHbAq3ZazLcxiOK3jiz8oY8HHSs+e7HZoSae9kcpGPLQDllGSaIYUn2NsHmKMbsck1ekeVEETFSB1CnOadZWD3E6KhAJIGScAUtwRRW0vGnBlKmId1HQVcW0l8ouoIQdWzxV3UYXs0aISRS5GQ0Z/Q1QUFpI1aUuq8lOgB9ab0AWO3lnyJHbZnhemav217LZoYUtkmHYtyx/E03lyWJx9OeKSPBctskJHGe/5UAaUOpiO1ELWixE5yMZPPvVAi3PyzhhH328H86f5eYzIS8agcBxyTVJ4TMrM95FEgOdmMsTTbYPUinvIoJBHbIqwg7QzKCxP1p0Rgim89rdLmUA4Mq7lH4VBLcRvIsbjeq4yQOlaT3ltaW6GKARkrgCQgFj64qbgchrkdvrl2pSwSObOA6LtVffFPk0Z7CJWjv4p7hRlREOAfSty1s5Z42l3xRREliXPzH6ChAgIJAx9OtT1uWnYzrSfVLxXW4vFRgMkbcAj0471ZWyubexe4cicEbVyefyqSZUZnG4jHAC881JC88SAoDkeo6U0F+xmQR6oGjMkBMROFUHOfbFbA0W+EZnmgkiK/dQsAD7n2qI6rFaybzch5+mQwIWsHxT4gaxtxci7ku2zgLu4+mKLpCuy9qWhX2o73i1FLbcNoEQJx+Pc1wGo+F59F1YG/uG1Qt8zLK+cKe2O30rD1X4k67d3BhtbOa2lY7YkjkJB+uK63w38PZ7yyS51+9nF3OdxCMcqPTGalOwNs2tO1uBLUNFY29lZD5SY0C8j3710uk6jHqiqkE4ZCOrEAVkx+H9E05Et1gnvCOFEzZBPris/xV4cZbdXt3msIgAf3B259ce3NVdBo1Y6+8sgdyJKJZcEIQRgH+tcprTatp06xPPZwlgOAQX/M9K4uezvMfZtMur66v/4ZZZflA9SQOK0vDnhOeC4D63drf3ZHKq5KKT0GT1qOdXK5bHR6O8V0pe8mkkiXIlCnlvb2FaU1lBfRLI/lxWIOVicEkgdM0zUrc2OnLAkEUJY/di4wPXNB0wX9hsOpNHjlYI0wScdMmiT7DRmxG2jlkWKOKJWOBHGOvpxVk/ZLbDtKIHAwwAPyn/GqhF3pGYIhAjNnMxIZh689KtpounQWyST3Mk9zIchFPUn+lZ30KbsTxRvelRZI0xHIYOV59cVV1FPELXohtljMirukknk3FB64PTvVmWxktGQCUoGAAReCfxp7aVaywSvdXbRyAcJGSc+xNLW9hPV3M61t7mW3mSUgEDJmyPmb6elS6bZXcbTGXUIFULkZQkkHtVmGXSrazdJ7plc8ohHAPbmotkIjRnv4RGTgYPLfQHk0WHvsQSaRqbK0puXMB4QIoBBPv1pbXQbm3tDcXMxityRuZ3y2O+B61PLfRSTrDA8zj1boKq6/eRaZpxe7KZYFVDnJHqQKLId2SXGmWd1cxm2S4a3ABdnJG/n19KXW9J0CXT2aZIxEAd3mSgNjuAM5Nc7o3iDU/EVwYNOu5pbZBhhtACD0yfpWHrOim41NYnla/Ic5VQcDnpmhMTZNosmhRarjThsVzhQSSx9D61240zTFjEUpAnbjb1yPpWfpfht9FulMOnwXsk8YZI4yC0R7knsKg1fULi14it1WZCBJIecH0zVEJ9ixYfC+2uNQluru4XywdyRTsQD7YHat5dLgsEMMMMSlvkzCpwB+PNZdreg6O968RRkAIlkfO4/7Iqpc6td6ztgtUlgTHzXBOM+wq1JW0J5GRarZzQXQS2MpO4EsSScVsadp9zNC0lxdRJEekS5Uj6knms0aZPBABPqr2UTHAyAST7HrVK4051kVFubi4J6EHg/jUX1KsbM0AibMNy0Y9VPANZc9hdSybzeFoScFQPmJPp7VKNPvoUQRQ+aAP4mxmrcd7JoNs8k1gJ55CFRd2CD9O9G4rFG90my0uCK4dJWL8Bs5wSfSsHUL5RPHbaZFJdzE4dlBBye2O5+lb9rptzq0Tz3KGCBiW2tICcjsAOlDaC8c8c6GG0fGE8p+APr6+tD8hWZiWem39ldCW5tFt5YyCCxywPbPofaultShtJL24BmuVUsqMxAPOBxUf2AblCTxTTAFiyknknoR0zUeq2hk8kSghhjGDjH4CpWgWZy+pNfX8zTTO8rhsrGD9wegJ7V2tvfz22hIsc6JdMoVYEjGQM4yTWPe+Qt0gij2JtyeckmiSeWFlCLwOSW6Ajp9aTuNJotDw1c6GPt1/KsZl+YRDBJNT291bCSN7mNpSCGWCJQqgDJ+Ygcms+TW5RvmuHNy+DhpASF9wO1Laa5bG3fyEeaVlIaSRcKuepHrS1KSfUualqRvdSFwkXlqqhQgGAMdPak03THNtcCNHmd1IK7sDnufWksprYxol9JKY/vLHF1JpmpXG8hbZJLa2Axuk+8T9OKS7stImsvDN3FEUaIyTsMRxg4Ue+fas+8gnsGEVwoDxsC3lnOcHkZqbTddvrENElycYwpC8g+pNXLWGxmDve6g0krkkhR3rRcrE20Z+p60TbGHT2kgtWwrRMBuJxzk/rU+l7bjS5YYLmJAeGkkYAY71sSxaR9nKFWMSjPzHG4/zrEnksogxgskEWOVYEgn1+tVZdWQmyTRfCd3rM+2LcbJGI3xnCs3cn+9V3U/C39hapBc2EUt2VOC0hG0v2AA5OPWslLnV9Rfbb3a2lsgJbYwQIv07/Wtrw1r0+n2jmOLz7hQSLiVgeAeSAfWpdtkN3sXNb8/Uoh/a+piCcr8ltGpxjHTFcuT5YIUKQBg/hV/7PN40vzOVUSRklpJG25PsKq3OnFL2W1X5HUDcI4zIST6AUrCTtuRKJJdpLbVPJUHgitCw1a/0xDFBPGsTZBXy8kZ9Tmsq6vPsNmbcwMJwcGZhggDtg9KswSCe0L78MPlO0ZyaEO7NGFg8nmud0hGMAd6ZLIRKAQRg559aZoesXGluUjtxcuxwPNXK89/wrS1ye9tHhkuoYBI4+URHg/Udq00sSLbyPcMEJJJ6ZPApJbYecCeCpwGHaq63qRW5LyhHPO0DJpsOuR2UimSITkjOHGVNC8wL0UkVvPm4BNuD8wJPIov9T0yVWSxshEGGfMPXPtUNpLJrTSyoI4owTkMcZ+nrTNyRSAyFQg7mmmCIktzGgYAAk8g9TUm0sSAM/jT7vU7aR0jgjaW4YYLDnj6VNfEaWsCtaSkyDq4xk+1NNk9RI4yACRkY5qNUdHYpK0Yb7yqcZ+tXdOntJLaaS5ikYKcfu2wPp7mqFzeBpsQQGOM/KN5yfxNVcdkSOwGQDk96hSctJgdacsDYJCHBGSccfnTJ9PfYJSmEJwCMgE0LUVkWCTKhAIIyCSKhljAUliQBRAxiBU8A9RUreWVd7h4yi4Kwqcsfc00wsZkodNzsQxPI2jHHpioI4r2cGRIGeMHBYHAHtzVu9njZQ6QGEKOPmzmnRahLHGIjuaMcgDoM9aq5LVxsalIfLCBGJ3FhyfcVOUABJGT3NWI7mOQEGJSx/i7r+FPAXaAAMe1CYiusaoAQCM8802a5VVyT0qeRSATjIFT+HrXSry9Mur3PlW8eNsC9XPf+n507hexkzaxLIRDAjSt/CgPBP1p1ut3AZBe2wgB+6qNkmu48Q+I9Eg017XS9FAkOFjmYDIJ746n865Q6TqbFVlgL3MnKxg/MR/TipKV30KjAxxlgrAHnJHAqhcujAmR1QnuWxW3J4e1GeBUkJ2gY2KcEY9TVrRdKig89ntI7mcAKrXGCEP0Pp1qWUlY56xaa1tZWRd7PxGzcgepNSQzzImZ5AZDySOBV65sp5LyWCEm4lDHCjAAGail0K+aRA8axoCMljkZpDEEMscSzygqrnK59PWiS4nYkAkIeN2ea0bmynnaSJbg3MUaKTLtxg+mPwpkdqi2ikKxlY4IxwAP607+RGhmTSeSqBgzn7uR29z7U9onjjEjowB9R2qVrUTM8Rc4IwcCrtxILm0MEoLSE8ODjAx0qgKdnMXlCtHtQkAnHatmWfSYIpvKSeV9pAycAN64qtaqlvEUVVAICgZyfrzVWdvKuAAQ3GeOeadgGW0gu8EAj1yMVo6dHELlhclhAFBGw4Jb0qvaxxKpLE7ic4PQVcubQxQrOHCxscYJ5H4UJEtjJ7WW3jR3Hyysdoz2zxSGcFQjDgDiq8qEEEuxIGBuJOPwpFDzYSJS7N0//XTAuRE7QRye9PkZmYCMZYEADFECpFGiFTHIeCznILUF/KLRu6tKM8r3qybsSS/lK+VKWZBydx6VYsnsY2BlMrsQSgTuPU1WILLkEAnjLVNBbwROpeQSMpyMDAJpplFsJKLWR5IXiBO5N3OQelU84xk8Vt6hqbT2SG4nikmJ2iKNeg7DPTisSSMnJPBz+VbII6Fq3xyep962raAPg4ySPTpWFbE5APIJwfaum04CSNTnOBitIikyxDZh8ZGfXiruk6eRqkQQBTI2CoPBH+NCKFBA54JI+lbnhazee/eXZvWJQRz/ABYrdIxbZuLZrZrLL90qCFQdWPYVzupXp3kBiCNw2nse/Fa0+prHcM7xF3jJGzOAD3Pua5O6uHZZHckFiWJPuTQxRVznPEt2XUgYIB5HrXFTpl2I6k5+ldPrTF3AA3Z7isu308yyAAZFZtHZB8qKNnpRuCrmMt8wGD1z9PSuy0bQxEQSuAKk0rSgpTjB6HNdFBAI41UDkHsOMVcVYzqTvoCJtjCADA/WmuBtJxkDtU5wM8YqFhkYqjEqvtDAk4FRTbZGJ6DA4HapnQ9cVUmBGQRxVARSW4OT1FVJLYng847461cBPI9Ka5z1HFSGpjXFs4zg5Hp61TW+ubNwyqSQcDPP6V0Dwhs4IIqtLp6ysAVwO+O9S1cu5zV3Y2+qCYzFhMwJbHAJzWfBYfZpijsQFx1NdVJoxUlkBAzngcn8Koajpr+QWjG1xzlhWThqNNE9jgFQpzWzFnkEc1zWmXRLbCcleCOnNdPb/MikkEEdjmtIkzK91btI0ZQEMueAcA59azZbciRUxjJJPHT1ravVbywEOCSBn0qhONilCcuCQWz1pslGYJGdnABCZwD61XnBIIHJq5I23CKuAOMioZYicnAxS2NlqZE0fUZ4/lVKaIHPAB9hWtcRegwe9U5oj0IxSZUWcX4u0x54hKB5xUEsFHQYwK8zREtdTaMqAAjHZjkE98V7sLcSzojEhSQpI44NeJTut58Sr6JFDRHzEjGOuB/PNfQ5Q3OfKejh5XdjF1G0JJ3AEYyfeuS1CyIZyOCvOf6V6FqEIZWBOcZXJ6muXv7QBg5IwR19K+3dO+6O1pM861HRRNMX2AswIDEcnPWn+G9Wm8L38cFyPMsekioOQD6GuomtFZwxwCD1ArNvNJiljIBy5JG5u9crhyS0CLcHdHcIizwpPCxMTDcvv7fWgNNHggPwew6VxvhvxQfC90lnqJZraVsIWOQuRXp9tbh7ZpUKypKBtfOQBnt719JgcQ5wtPdHqwmpK6M62v3jYElgcdfWtzTdY/eE7iCRnNUJ9NJ+Ygk9M460lvp3kkkEk989zXqtwkir3O803UoNQ0270y9bzbO6Ur67D2OK8Y8Y+FGg85AN4jyo8oZ3AdCPw7V3dpJJbyAgHHfnpVu9tV1BC6gb+hGOlcE6apu62MuTqj5l1zRWhYk7gV4JIpPh540u/hp4wg1GJttsxCTIAQHBIH41654i8Hi8SUiIK2MsATzivKvEPhs2khJTJU7gMZx714eKwsKl5dDnqRurH3d4W1y28UaNBqduVCTAEoDyp+lbghR4mSRQ8TDayt0I9K+RPgL8UJvB7y6fcSk2TsMo5ztB7ivr2xmiu7KC5iZZYpVDKVOQQa+AxVB4ebXQ8WtTlTZ8/fGX4NS6S0mtaLEZbByWlhXkxE9fwrxCRWt2G7lWOVY96/QGO1injaGWNXhkBVlI4IPXIr5w+NvwVbQjNqmkwvNpzku0aHJiP09K9HA5hb91UZ6eAxzh+7meHrePGCFC5x1ParlvqY8yNtpAU8FWwR71jToyTlACAoyWIximo67SGJAPGR1NfQNxmrbn1cWqiTPWfDnxJ8R6CUey1WUx4/1Uvzrj05r0bQv2jdQtQE1ewjvsjBki+Vvy7182afqctu3DkAjBB5yAePoa6a0u1uCGXBIGCe9cE8LRqP3onPUwlKrpKJ9XaB8dfCutEJLctYS/3Z1wM13en61p2pgG0v4LkHkeXID+lfEoRZSS4y3qTVu1nmsiXtpZIHP/AC0icqR+XH6VxVMshL+HI8irlMHrB2Pt9gQNxGQO45oK85IIP0r5I0v4qeLdFjC22ryyouMrOA+R9eK67Sv2ndZslVdT0uO9ToTA+GPvg1wzyysvh1PKq5ZWhrHU+itvQninhOMEV5Npf7Sfha8CLeRXunuTgtLDlQT7gmu70j4h+GNZA+y67auWHAaQAk+nPeuCeFrU/ii0edKhVg7OJ0ORBHJKTgRqWJJ7Cvz08WauNZ8WazqLkgXF3Iwz6A4/Gvub4l+IIvD/AMO9d1JJVcC1ZUdWBBLcA5HuRX5+pIXLK7bpPvEZzgk5I/WvTy6k+ZyaPVy6m1JyaNC3lKsChAOO9btlIs0JRhnI2nFc0se5ARhWzwf/AK1bVjMcENwcAZXua+g5dLHt1FofYv7M3iIa38O/szvmSwkMfJ5x2FetjB4BzXzD+ybrLweKtV0tmzHcRLIoIHBHWvqMqNxIGOa+PxcOSo0fF4qPLUY0Ak5BqIEPcKBy0fzE+lTs6RI7uSFVScgd6js4nW3ErjLzfOeMYHYVw3OO5JtByR3pNpJyAPxp4UDAIxnp7UFQcgj36UhDCMjAyKTbjpxUu38KRlAyRxUDuyPHvg0mAM4HHWpCoJwQD+FIynkjgUCG9vSjpkmlAJIBBpCmO+R9aAE/iAPB61OgBBxwMVGFycg4PpVhVAUc80mAir057YqCcB7gD+4uPzq2Adw44z1qvtzNKwGCTj6gUgEwDj9KUDoaeFPBxS49elAaDAhGTnrTguOaeFwMAHHtS7T9adxXGjABPQUmMZwPapME8k0m3vmkFxm32prKdwwBjvUwU84ORQVPIxxQFyIL7U7b1p4U7sHpTtvvmgZTKYJ5z9aYwwSfWrMiAE+9QyduM0AZ+syC20i9lxwsTHjqa80ttQT7GkZ3AMSQuCQfevQvF0ph8Mag4OCY9v1z2rye1laZlUtgAZwO1c9Rm0TXDRGJwR82eCe4qS3gKfISCW4AAzmqHlSEKoIMrH5V65/CvTvB/hAWUMd7fgPOw3JGR09OKiEWxydh3h3wu72scmok+QMbIQevoa61MRxiKNBFGvACjHFJh3wQAT6HjFSqgwMjB/lXUlY52xvPQZqRUPBAOO4z1qRYDuBA5I4qylo3JIyPbvTJKyoSSRyMcD0qQRNwASKurbn5SUYD6VKLcY5XHPU0rgUPLIwOv4U0qckA8/yrSFsDzgj8Ka9scEnkD2ouBnFTg5ORQJDkAMQB6ValtzjBwG6jNVpIiMkDHrTAct3sJO7nrz2q1baoASrgsp42nBx/9as1gVIGAO5qF3YZAOB2IFAGhfaFFfAzafObefqQOh/DtXMX1zqukylLm3SQdmZcZH1HeteO+eHBVsnvzjNaMWr290nkXio6HCnJyRn1qdhp2OSXX7ck+bbyxA4OQd2KsR3lrdY8i5Rzn7rHBBrZvPB0MqmSwcFScmMng+2a5288PmJmWWARD8AT+NIq6Zen0v7YMyQLKegKsOKjSCTT1MSlhEeGifkH6elY5sL7T3LW07wkdFDkrj+tKuuX8GFuohcof4iSDVah6HQQzCNQQxIVdqqx6D0J/rV22kil8oz3cYjHKxRkcH61zUOuadeMgLm2lJxtbp+dX1WFCHuIlki/vQGldk2Ozt4EYIUwUHQ9c1ohQBgDiub8P6pAkQiSRnjBOCRyvsa6NJFkAKkEHpSENeIPknrj8qy723ABIXIPQgcVsDpzUc0IljZTkZHY007AcbdDaSBnAP51yfiXV5dKu4hFP5Tuv3lI5HGBz+NdlqETQOwcYIBUnsSOhry7x6vmatbIQSiIAcDJonrEuG+gP4ybznN0ElbpvKgH8xUEPiCOdpJIYFnGclWByKznkktmMQiDoeQxGMimy3l5pmJhEFiByMoQTntxXmbHXZs1tQuTqrRSeRFaFQcsWByP6Gs97i7OVghFy6nJ2kghR3+lYF7eXd7dNNCXtySA6Rj5SPXBz+dLb69dxylDOQRwHHBI96L3Eo2Opi1hywEsAcEbSJMnj2I/rUCwQNM09qXtZMnhCQTVB9clRFWIrcRHkNHg/UH0pg1qSe8tVERzI2054xU3VwszfuJJ5BCILpYLsDd+9PMg+tUo9U1Ngwmt381TwqkFXH1rN8WzSWuppbIyxy7VAcngA981BY3V3pomW+aOVAMq8JyCDSb6DVyPUNdlYSCeDaVJXaGzg/SsK4kM1zbySALEpyygYJFT6j4i0uWcgls5wWPGD/WtvTdES9VnJUptDK55Vs9Bmly6j5jCivlgu3dFKQTZUBh1Hr7dKk1QyXaxPEzIsYwApyD+FT3cccQdHUAKSCp6VFBOLgRQIwERJwc5x7YrRaElLTlJZ5ykiRkE+YFyCR2pi3b3hdwmSM/eGCa27fTblnMEc2xRyQelR3ls9kCL0CRCCoC9SP8AGkkmBm2spljJjTJAyQvarelJLYTKXQtA5JdSMgA+1UvBlrLqF1d2UM7W0hYtGZF+YgHgY9+K12F3p8ssU6h1BKs3ORjviixbszNfxLc+GdUke2tje2r5UxgDGD9eKy9Z1m01kyNcWzWiMckBSMe2AcYrfN1aROocxyhj90gEjPY0t9pNoZ1GpH7PZSDKbB0NRJxSFFX2OF+3X5niNoWnt1Py5UjbjpW9pviqVYpYr+CJ1kGwIRgkHqcn096176+HgiWIWKC/sbiMsCU3lcdCMVQhurbxIZBcQRopG5QY8A+v41ze6ynGXc8+sry/8PajLLa5k+YgR5BBGeoHQmur0jX9D1e2Latfy2shJzGqEv3B5wQK3rLwNY6raTPaSi2nTO2OTkNj09KwIvD00MxbygXUkEBc1LVjC1SLMrVNO0y3uDNo80t7G5Cs0h+br1xXTQeG45bCKeIskjDDRucAEdR7UzTorDT/ADRd6WZJTzlDgj0OOK3Ir1b22xCgVEBIYn5m+o9aunFdS+W+pgt4f8pSFCB8ZwoPHtUNrYuk+yZdpYhRu6Guk0ET6+ZIY7sWuwkAsvU1ha1DPaX0kE83myxnG9BgEVvyK1zOS5TpbSF9KQI6+UWGRxx+dPN1uYEsrkenNcm+rXcsHlPMXQDAzyRXQaFYpdWCyPC8pOMSJnFQ7Lc78O/aPlJZpJHc4tx65Udar+eVJBgZD6Y6VsW9rpzN5QnkilX+E9akl0GO5YCO4yRyQxwT+NPmi+p6LoSW5zrbH5KMD6EU4MiLkNwOpPatW98J3SkvHNhB2IyKrnQLqaJlCq4YYyD0/CjmJ9k0QLNbOqk3MQPoT0qRkClcTxgMMjB64rMm8PapbucWisnsOT+FIujX7oVubKRUHI29altyJ9lY34WkQHO0g9wc4qTzHyMAEfWsiz0hLfaxSaE56OTzWzHDEch5Sgx1AzzSRm0kaFr5U9swdzG54BIzj61m6lYvAQI5Y5wR1jFTxgR5PnFx6Y6U8IkhyjqAOT2zVPaxPL2OfvnuLSEF0YDkfLzj61lw68kwIEqB84C5xXbXFuskIGVcYyQB09jWHf6daLC5EEaEdWRQpOfpUNIXK2zmb3VnhATAdWJyi+o75qtE0k/zNGQp6YHWsq/8yC7YmXYQTtU9SMelbvhjW4tPEhmJIwOQuc/gaDmUeeVm7BY2c0TubZJEJO4qe9dNYXNxboTuYDIBDfrS23inS9m9J0VyeY1UjH609tYs7ojNxFGD0DnrUNHqU6XKrIvR6+gUK8YV+mQSc0xtURZdyuc9x2rJneFG3CWN0PBKsDio5rmCJAGYAY5UgjH40rFNNG/JryMmCQzdzWTqOpIIChfAY5JAzmqBkicnAwDyBnpSyx4jChMhvbOaLGbUrWM3YkMhlMYdm6n1FXIb2G6tSCgAVsZ9Ce1NSJywQwswYHBIwM/WmwWyQuV+ZCxzgjrUPzMlGUXoI7IhIByR1xUsAW4DbGw6nByO9W00K2nYCIhWPJJNTW+gywSF4JVD5z8ozk0rItylazRV865tsMjgOvQjgg+tXrDxFqgyZo45ABwQvJ/GpzYS3EgMwBcjkDsf8K3NO0kQAFwGU8DipSZkzlb29uLucuIBEzDlQOp9az521FSCRGwPI2rjH4V0Ws6e63IeAAAE5FZxlnjwHjGPWocbnXTtYyxc3aNultsKASStIL3UEAeOzMsR9D/WtC41F9hUL5gwcgHGaoR6qsPyuCgPBB64pqI/aRWjZC/iS9t2Il0hogfulXyCPp3qePxcmAJLSTIHJKnip49btJMoLjcemzGSKk+1owJimyv91sZFFmhc9xg8SWkzBsBD1y46fUGrttremTHy5re3nBHZcE++eKhjijnAbETg8cAfyobSreQ72jBPrjpVq5Ll3GSwIzEpkKegLE4FRR28/mrtucJ/dbpWjHp6sAqBiB0AP9aiuNOByGJAHbPSnqzNSSKl2L8cpPG6j/Z5x+BqjLqFzFkth2x1PetuGwmSMlCxixzxnNZF1B5juGVgc4GB/WmiZ1OVaCWeuSzOUW3EsoAyo4zWh9qdlBNlKjHqqkEH8e1YdjCINWhdXEZzgM3Qc8ZNemWkYkiAlcSsep9ab3HCXMrnJQ60LYN51tIgx0IJx+VWxrlvMoIYrnkAjGa6g6VbEEhdh6k5qlNbrE+zYsijoxUDNTaxrFvoZllrYjJG4Adsmtm31iJkVzIpJPQHmqF1bxxqGNmJRnnB5FUTFZSsMWzRYPPNHM0Vy8xr6naWGrwu5UQThSBITgk/TvXAw2k0U8lvM+8qSQ2McfWuxNlZOgALMByBIc4P1prWUEfIRSfUiqUrnLOnzHP2dnLBOXGCCOCO1W/PuUIUuwTr6VdWdYHPAIHIBFR3upQS7d8SRMeBtyf1qJK4oLl0ZELmfGRKxbtlsU5vGF3ZIUmiDoeMF8mo4rhd4AUMO2e9OnuLeRCsliW9wRikm11N1bsPj8VQXZOVKk9MHOKmGsqE6k9s4rEktbVSGigWEdSBzmpoZIThFcFv7vfFF2yWkXrq/WdCBuBxyOxrMkaA4WUADGBmp54wqhsDb9agyjAggYFNtolJMDbWhA5Ur1JwOPzp8McDoAl2oOcCMcEVVkgjfIABA6jPGKqyaXYSsWaJRIBjcD/nFTvuaRSRuxJNbktDKyEHBJBNaEesXK4Qy4IHYda5m3RCoiWVhGOgDdDVj+zlfkzyAY+9nkGobZXLc6aPX7mIAl8nsc0h8R3W4kupJ7Fc/wBa55bCWLOy4ZxjrSC1nYgxzAsOzDvQpyQKHmbtx4nulTKgFx2Jqr/wmd/DzJAXjz2IOKxpLW+jZi7LJ+GMGlW2vJQQyptx0HBJq1K+5LjJbM6C2+IQ3BDbMOeSckD39q2rfxpFKyjy3wR125rgYR/Z86NcDYG4OOa6zT0064VXDbcjI6c1rHXqY+0nF2Zuf8JLC2exPJ+UipI/ENowAMhDd8VkTtHbE4Kug6c4NVJLq3k6xgnoealy5WdEW5HSjW7POBKOfU4qyl/buAFkUk+/SuLVowQGXj2qwEt3xgHJ98U1V7mh1kkyTnYGDEAjGM9a81+IWguri5iTJAIYhc8duldAtrHuADyoO2JDxV0aUJVCG5kYEdGORWiqoxqRUlZniuieJ3s70bHKOMghgR3969G0nxiZ0AljjCgcbSSCfWr1x8NtOu5C7OoZjk/Lz/KoJPhrBAAIbuQAdumPyo5+zORQlF2WxoHxcluFBRjGRnOQAB9TU0njG0CLKD5SjkknIIrBHg14QQLgzKT0Y8U0+D5zgeUNvUZbg/lmhTb6lWfY6+z8S2OoABJuvZh1+laSG2lU4dCfQ4zXnMnhy5RGVInyPbgVCum63bjEbTAYxgDIqlNjv3R6NcW1sQNiRknklQOKzbvwxp98pM1sxkJ6k4zXANLq8DljJID3bIIH51ch8Y6vanYR5gHZlyD+NNSsFkzoP+EF045CRyKQf4ZDwaevgG2HJnlIPQeYRis+08eXewGe0AY/3cD9avw+O7cgF4hx1UPnP5U7pk+zRL/wg0AU+VcyI/YM/X8TWfdaBc2RYiRnA9cVbuPGVvOVMRMJB6HkAVLD4njmUrK6uOgIBzj6VLSY1SRlTaRdTwGSFMkDoe5rMitNRiIW5hUKDk7Tziuvg1mwdQhl8sHuT1qeRLSeMlDG/HVWGaiyE4HAyXDw3DAoVQE7SepFWo5GlAwCxPYVq674bLRmdJYwuCdgYEn8u9c1Y3LWTAEMwXoT1HvTSuJR11NGZ1toy8odQOvykkflTI7q0mICzqCR0bIxXT6PLHMiuWWcsM5YVpvp9lcAZtIiR6qKm6TOj2Saujj0sxIA6MGIORimSTz26uHiBJPyk8V2DWFhCBugZATjEZobTtOukIMTsF55GKpNGboO9zjW1MsCDbqgxg8A59a6bwnfupR1Riu7qo6VBdeG9KdiiTzQseue30qxYeGRbY+yai8Z9znNOMmmRKg5I9P0fxXBKGZwAwG0cYP5Zq3N4vtNrokXmnuCcV5gfD2qRymWG9Dkjk7cg/WtKzN/G6reJGygjLIcZHoRXbCq+pyvCyWyOo/4S+UzlDbLGucDzF/rWsmr3VzCcWcbowwfKznFVdM13QVjRJAocAAgpwD9a2ItS0hgfIuIgx6LyK6lJS6nO6c1ujzLx5py3xYhCgwNuQcgj6V51HYyWk5d0DjPOO9fTtvDa6jnzRDLGRwcjAFYvifwDptzZySwGISAEjkD9aznTjJEqU4ux4HdyyxlpLcCAYzgjNUzcCc5kkVZO/atfW4LjSr14GkBTPABzgVkCAXEgDgHJx9a86ceV2OuDl1IjgOQrFh6k5qZAigh0znoQcYrSh020UMHbZKB0YZB9s1XAAysqKecDbxioBvWxQxG+SoDAHBp4gBwAMD0p0sKByQMEHpSBZcgoUGP73cUDuMaziY4JZRnkg9ahlgEZJQZPvU0kgQFpDsUnqR0qM3CSOAjq+Dzg9qVgFt3kcAGHJ757VM2liZw4Uoep56/hWto9xbhyZIN6DGTnBrX1MaReW5Fs7wTMPusD1pgcfJpyE4lQMB0z60x7JY1JQbAOgzVlFvLaUiR45FB4IHIp08jSEgoAcZyBUBYpR20k2FXLH371ctdLSaYJOTGv48VXjW5gfMUjICc8dqnE8rElyzHjJ7mrCzL1zpEFjkRziVSPxH4VnSyKuAEIOcEjnNXXe2aPa8pDEZ+Zen40qxwMo2tuPtQkTYZbzXluAbWdoG7FahvDf3wJlBun6BiOcelX1UrgA/L3pjv84BHFA7GXHZlcb4WiOMHd3p5hI4BKmtePygCC7En8qd9ljcEg4P0qx2MlFdCCTke9PmbzWDEY7VPcQ7ckAkgdvSqe4sBg4B/WqJG8h8E4FNaIuQQTkdh3oYNnOSR6VNBtRgXJI9BSsVchiYIwEi5QnBBHStB49KMQMT7JwDkDoapSmKViCrEZwD0xTTpi3ABwpIPAPX2osFyVXRWIaLzVI4x1FVbx4JXPkq0ZPGG5qxFaXNuxIJjXHcZzUVzbttLqVb0A4osGhFa3lzYykgLMhHQjNW3uorkgtEIz2A9azXMi4OMDvk1H5rqxZeWIwT7VLVxXRtLcW9shZ42IHaMZJ/CnNdRzRghTzzg8YpulaJe3rB/szOoGflOQRWrqWk2tnaEKfszHgr1ANQ3Z2GtTAdlJxkg9uaVSCAM5rIE0gd1c5YMQCPTNXFkMYGQcdelFgJ58rkgZ9cU6y2zxEkMVB59RUcc6HBJwD27k1ctJ4oiQFIB5OBmk1oVYk8rABillI7q/QUwh1U8qTnuKln1AGQkKEXHAA6VDJdsgyCrkjhSOlQrlaFOS4RWwysrZ/A0+KcDkHBHSmrKsrkSKqHPPGBViS2iRQQwcEZ4NbaGYG4WcHJye9R+SG5HI9qiEKFiUYg96tRqyAEDJoYDUzEQADt7jNQurs+SAADx6mrRIxzxUZYZzjJpWuAR3EsLkqMKeOKnFpJdQl1BJXqB1qSzieTcBgoep9KlutMdgDFJ5ZXkkHGaOV2E3Z2MN87nVhgg45p8MZ4BbAPfrU0lm5zkkn+dOjtjCAxIJ9hSsMlVmXBCk/TvU4uFXAIyfpUA1G2ix5u4A9NozSfbraQnYcjPUjFKzDQZcMC2QACT2HSot0ikEHn1HFT7o3OQRn6011IBPT3ppAC3brwScfWn/aSQe5NU5MPgZ5zkUnlSLgqQV7881XKK5dS8to8CUkH1xnNV7xraZy8DttxyMnipLG8W3cCWBZkHZv8AGp7uaC6wYo2iGOQelFrDWxlMr4JDED65zQqOCMsT3xmrn2cEgggH0qaO16YI/OkO5U8livLMR6ZqNkYEgcmtFowOgzUM5EeCVIBPB9adxFFkfaSBn2qt5vzEAEkdR6Voicqfl4PuMijYjkkqp3dxxRcC9PFa26oW3IAMtx39qqHX0tXWS2tYZypyvm5IHvjvWE17cwSGG4jktpAMkTYJx64GfapLe8uWmLRSxRIQctNHnI9h61oprZGK1N+XxJe6kwFyFdR90KMD8qfut5osSx/MTng9Ko22saMiBJXuLu+c4aXAVc+gA7U5ls1Zmi+1O55K7SAPxoKtYtBYkBKZ/HtSPhjgNg47Vn+ZcOCYoWZV6nPSqwvbmKTJRHPbg1VxGxHYXk6F4raYpg4kZSAfzqvLZSnCvPIgPZSBVK+8R+IdSEUD33kQAYCW6gZUdiasWFneExpHEbhnPLbun1zRYLix6REknmFnkfGAXOcVajshwxZVAPBY9T9Klu7O+04IbuGOEt0USBiffioU3zAhAGIPapuLclFjEgJMpZuuMDFOEAwSq7h6gZxVb7ZHbTeXOVJAyQDnA+tao8U6fb2iRWcDyyZyxdQRSTRJlzArgMuD9OKjmCShWUkjGDVu88XrchrU6XHGAMmb/wCsKopcRyKQikAD0I/nRcdhFjAlVQ6ondmGcfhV67vdN05VSwuZ3dxh3ZR19sdBVFGRmIJI+gqVYYUBxAHY/wARNCFqRP58zFE1O4ZW64JwM+1TWnhnKAyySOpOQZCAKRUYSEoCFx096rX66nfAxJN9miPALnIH4CqWo79zW8uytnWOSeOIAYBDAk/TFRStp0zOiPNLKvDKygAfjXPWfhmWzlWSe/W6OcEBSMe+a05rIIpBuJZUAyFBxQ7EN2NK2stKs0M9/qNvAcZEbN835VnT+KtGhd1S0iuRyBJtJYD2FZE+mLeOJigCj5V38kGkg8OmDfMkhIHJLH17VN9dCblr/hLAJBFb2k6g/MpZRx+OallvbrU9huVJCnKhyDg0iWT26A43ykZCt2H0qRXuOfMSNMdADTv3KRBOjBDxgYxVeG5W1Qk2zuFGTIOlTkz4Iz5pzwBgVYhsDMhEoKA9VouVcNJsW1zeYbldOhb5XlIAOO+M1LcaVo2kKEi1l9VmY4K8AJ+PeqV5pizMoy4ReBgkUsfh6AKCGUyE8qD29frSuF0a1lo95cgm2Zol64D7Qfxq6vgm/MZeeWKCIDJZ5MjHfmsM+Hp1UvBctEoGCzSdKZDpN048qe7muyT3kJU+gxRcEWprSwg3wQQbz0M+chjnqKijtCqBIUkIHO5iSat/ZXtQUckADoR0qvcXMmzas0kCdwp+97fSkBPHA7bY4Yg85HCgZzWt/wAIpfw2RuL2KNCo3FR29K5dby4WQJaNMJ+oMalmA9cCpTqF5C4n1C6vLsrz5chI49MU07FJXJ30S71A5gXAPJOegpkVpFaZVxG7nglcE1c07xEbmVgim1iY4KzHGB60/W2hYKLSJXn53FBhRn0PeldF8pBHDDcOQ8y26Y+9Iep+lUv+JbYXDxRN9okJJLKSQT+tVzpzOAJQGOedwyBUj3Om2X7sRl3AxmNTnP0GaBaF5bn5CANiE5xUlpcCWVbWKYRpITveR9qoO596z21PT7qAJBbSi47yOCAPzqSw0qO7R1llMZPR0UMQewwe1NBZF+/soNJSNYryC8YnbiNuQPU9qS31J5CYogJiB/q84BrOuPDV6zKk1/FMg48uMAAD0zmntZWqRiK5vRaIhzvjPOfTjrQ7Akbl3pt1OglKQWAAyQZMgfQZzmsqO2MrhHlZgTgAHANZOolESOGwvWli3As0oILj0HNX7S9isIS8sQlPQFiTikWlYtTsiErFAqyDguTnNQy6giIQ7xo2cde9S2Fheax5pRI7WMnd5sjYyPaoNQt0sb1IozDOpABkQEhT6kH86zuhpFqd7JIEeCSa7nIyyyAiJT/Ws+WU2oZnbcv3ioGTWy0SzWHlXFzJMOq+WQAPQYrGffCQVUPtPQntTTBKxr24udV09YrK1WAsCZLqeQDC+gB5NZA8Mm0nLzyJeEEsWPOBnpmp49QDYD2xdv4R1xSXN5cXkkcU7SWtup3NGigMR/n1q1IlolbxZYaajW6W6XN0RjZHGQqDtk+tJaatp0luHu5JDetz5cWAo9s1dTUNDVcDQ3xjGXYHP1qnq8ttMipb6UtggH31XqfrVXRLbHNGL6VWhicBiFVd2STU620GlTEajdAMTlYoJAWJ9OM1lJYXiQ+bC7hmG0BMgkVng3Fqdr2+JM53SHLBvY1N0FzVnuEeVjAskcecLE7Asfcn1q7p9g0spN3K0MZAICnJ9hn8qyre01O8VnttPuJ52yAWGFJ9cmlbT/ElkwGozm2RjgJAeT7euKqzJ5kzp/tFnp0JBCMCMdBlvxPesp7o6jMY7WJiDkrEDzWVJocEJa5udRlE7Z2xKpfH+Fafh6eL7SILQSvckcyspBx0wB6UkmFyKSC/tJwk9pJEeo3nJx9KLi8MD4upURjg7ApJP5Vuavp02mxiae7S4nfC7IjlgPeuftLG91K7Et3aGxs1O3z5MZb3A6mmvMOYfNqFhcKAlhLO45DSgqKozwXl0GSJfs0BHzKjkZHqfWuwuPD+lWtoJZb/AO0Aj5UQbWb+tc1fasY7Z7e1t1WA5BIbJH58/rSlbuLmaK1nKNJgYQ39vYoTt808uT/hVFbsvOWMs2oT7hgkERE56k9CKfpV3cR3qmC2jlJ5aS4X5EHr7muo1C6l1q2gtWu2KA/M0CBVXHTA7mouhJ32KF3HrFtCHuRFM7sFRYeiZ6Ak9615I9R0TRWnn1TTwephzvJ9s96qrod95apNqAjtY/mWCXAL/l3qvc+HLLVJ4Zbl1CxgARYwOOnNIsNIvdI1UvaWk0q3UpzJcRx/M7HqBngAVfuNJ0DQC0jm7ibGWkmXcffpVVobLRozHaECbruU4AHfnFRXOk6t4kUxwRyC2IAaSUEKR+PWmo3FexVuvEeiM4S3M8sh4ViflP4VNZP5jiWKUsEPIdMhfUCtPS/B/wDZmWa2jlBGApU4J9avXVqtsm+5lFpbHrGiHmrUSObsYS22r61qsZtWY2kfzEonf6jgVPrV9bX8Yso7ed7mM4aWRiAD3FM/4S9raIwWdy0EAJAVMDd9TWbNfvMHaSUoDk5z096XMhNmh4b8LQadcSXl7PaRq3JE8oAA+ldDcfELSdJxBa3UV0/QR2iA/qK4Sz0RNbnENvZSag5PLEEqPqeldVa/DJrVQZJILNsZ8uKMEn2J7UJzl8JlzO2gl38XFtoXeLSrqdoxllQDA/EViW3j/wAZeJnD6daR20THgGM5A9CSK9B0e0TTLZIo4kPUsSo+c1fmuCsYZ4sj/nnEAK1jGX2mVFSPMJdD8Sa7LnV9SuoEB6RsMH6D0rp9C8DabbbFSMGXIJnmfk/n3rpluiQDHblCe7HNItpHLkyhgDzgetaKKRdu5Ys9OtLCQkBC394YPPrUs16jH5UV3BI3HiqDLDbLuAYLnvyTVS5uZZCEsLWWdz9ABVt2Glc0GLMSWOfYdqs20QdAWU4BzgDkiq2mQuCFux5bj7wJ6U7Utae1cwWMYZSOZGHSk5JLUbWuhcezLkkDy16844H41VuBFagO7jGOoI5rEhubm/ugjySvKSFz2J9gO1al1pEenRB76PcD91QwJPucVPOnsHLYp3F/cyq0kUbRwg4Ep5z+FQxWM8zK5fzcn+MgfpVmbVYYmV5ZTFEoIVNowv596xn8UaNOzbzNLKB92Mgn8cHArGTuykrGpfWSQTbA6sfRT3rMgg1m+1D7NYIoQHLSS8DFSaTLNeTkwNHChP3mAIQenua6eG203THE91rP2twDiOIBQaQzB8T2TaILdLuaJpWPKDsMdai0zUIYYGWVMTSH5TngL2OKg1LULS/1CW4cRmViQiu2cD6dqdoUEUEdzd3d1BAhPDSHOB7Chbl8umprLcheCfMbHVeAKuW11abAZpiHOMKOSK5a98WaTZqFhkaeVjgGJSQfcmtG3u4pLeJIomubmY5VVXp7GtEyHFI3zJBEjEOgP8IyCT/hUbTqYS3AGdpPpWVLp0mmyLNf2oiDHIVcCpftqX9zh4wlsf4VPOKV2KyNW2mmcxx2kYlmOcEMDj3PoKm82TTpibi5jnuXwCqHOwCsGeOJXdLWU2iNwRGxyfYkVVuIVtbcojFWY/fB+Y/jVJhY6TVtaQxsJLtYyw+WNxzn14/rWBLqcOmgMFkuWJBLEYXn39Ky49Dtjl28yadjkSSMTj8KdPpPnrse4yBwQ7HB9selS2ylYlu/F+mLMEhkFzdHqtuMhT6Zq3psV3rMUl7dlLa2jyA0jAtx2A9TWHB4at7G5E4cREZAjgXgg+vH9a6S2v547Xy44AIuPmIwQR35oXmDXYYdQMAIS2aUngFjgEVLHNLfYZwI48gMFGAPbNMCSOQcEnqQKnjElxiBQoB5IY4wPWgQl4hYkWsRSNRgOnQH1zWRN4ZuNVukmu72fygOUjk2hvatlrhLbMROUBwxFQXOt2EChbQSSzkYLEYC/hQLUp3Xg1JYxHZFLYHli7ZI98965DXfBtzaTLEl3JeluTzwPwr0O01P7PKWRd0jLgs4zz9Ko3AdrqV3lMSyD5igBz7ewptJk2bOc0lNK0G0b7HYNPqbDa00wwFPt14rZ0jVIGkMmp3SxOgyoYnBPakksraVQttN5s7HGCBx7k0l/wCE/wCz1hmurmO4lbpCgzj61k/IpJItadqlvfajJcpISkY2iQj9RUer6kl1HNKzS3WBt3Z+6PTHpV+10fV9ZjQCzjtNO/ifAXgdTxWT4jv7LcLHTo2l8rIllQfKcdcmpbZUVdkSCwtrNZEnjE5xuiTqD6e9W5Dp0yRPLdy+eAMJEmOO/wBTWFpOsxabOxhliWcnrIudta19fi4RbiS8gklIG5lIBH4VPNYpp3LN7DFbywPb28rFxhEkYkn3PvWpF4d1CO2M8skNqrDJ3MM/nTocTafFPFMC5BIyM1m6PpT6jczvczvOI24jbnHfp6UKVwJhZvc2JyIYraI5bC5d/wAfTmobeK3ju4pLSFoSvR523YP09Kmj1KNXNvI6tKxwLZQSxGeOnAq1f3dxeQCJrJIEHAYrjgU42ZGqETUxdF1miFzLnb5qgALj0ps1tp8MDLerwwypi5bP17UWv9mWEJAiD3DfxFjgfgKa0EUkpUyxpIoDHzGAAH19fatuUDIttEdnaeKLNuGJQzt0GffqauXuiaRFG17cvJPKB/qgCqA+3tTbjUvMVkNzbwQxgjJbPHc1zRnl1a/FtaXZliBC7ux55NZ6ItJshnWeCOQiGRGkJ8nZIQqDPBI9BTdO8P2cV2LvV9TXVnzlbcAqoI6A57Vu6x4lsNPlTTIrI3pGBK8Z5HHYmuc+2x3F8Xhs2tIFBK7zkk/WofkVfQ6mzltIJJZDPFaI4IW3RRg+1RafZATEqhjgYkkKOSOwFZ+n61b27Zk2Fz0DDJP0q+vjKC2VyiMXHRYl3H6nsBVJdyX5Gpa6Y1oztbAwhgRuGckHrUEmjxLjeCQ2SAehPc1Xt/Gke1XvC5GCQI1zg9uKii1+/wDEE5it7ZYI05MjEKCO2T2zWvukJMtXVpbRRCJ1yhwQCcqPfFF9qOkaRYhIroXN2MkRpGR16A1LaaHLcgm7u1RRxtQ5x+NW/wCw9MhgEMJ3uW3SOR8xH1oSK9Tzy4jXWA097LhF/wCWbNgDnoB61qWmrPY6WLaGEGBct5jNziui1PTtJuUAM+xgMbpEyT7ZqKx02wg2ieLzVHZz1H0qR3M+01u/uFiFpaRvuwAwBJHuaq6zbzy6g8s8kks8XGFOFHrWjqd9bWlw32R1QkALbRDJA9SazrpB5YLviQ/My5yRUeTEhlrKLqeKBwyLywAbAJHqe9bv2PTLtYop0eRs7V2tgAn245rA0jSNOvJWe/vZY5QSUSIHA9j9asG4isGyIXuAhJj3HGT60bA9WWJtDeCYW+nhldzho1OSB7kdK0dX0aDToomnd7mYAExpxhv61FoGppaieW5WTMoztiOMHuc1WtLl9X10pJOLWBfm8yXnIzwPrx3pXSKsRtaTyQB4tJVT3llmwR7kelUr6xu5QpvbmIWi8LHA2Xb3+lbutlJL9I7a4jmD8M4fIGOgqtHZwRSOjxxz3DDCgnO33o5rjsYfkmTCKpc4wAR1rbtvB1zNbQyyX8cWV3MjgbgOw9qzrbz9I1RJJ1DxrklWOcA9Dgd/rWwZdM8U3RjspZbSFVZpp52AyeOAM0iepku1rO5U6ilmkAZTuUszY9DwBnNTaALTUbmf7TcB7dV3RCY4LEd8elUDpelPfSxSXkZs4yP3zHOSDyMCjVdW8P3AW0s7J4Yo8k3EagM5Hofei3UexA+qvpM1zdQWsV7CWKh5OgxxkCm6bq5kM81+vlKSWURx5yT0HHQVJZf2dptsk9wjGLOYrMnLOfU+nuaBcy6/cE26pZxYwscpAA/HvSTuG5d0GZLy6kM1i7xDJErDCritDxTp8Wn6fFcSy/Z4m5SMD7xPbFc3LpktvlpNZjO08xxtx9Ky4LO+8TassFojXcsYwoeQgKM8nJ6daabBpIvJJdT4MEYdSdu3oSTwB+ddJZeGYNIhT+03vLi5mG429oAQB6GmS3dh4ctzHqgkN3GoAjgHyg9uR1NZP/CzNbSJrfT7EWsJBAubgZZwe4HUe1SmQ79CS+1GW2kmTTIJLQgkASEbh9ferul6q+iadO6ajGLx8AKACzE5z154rPs7nbbky3CXFzP80mOSv1Pqaha1t4N7KsULyHJlcckfWqK33Kyx3uqXE85eJTkmSSQ9ff3qzo0Us18kAmVY2OHYDGRS22lWGq3PkWk929zH87IygIT7Y7VrwWUmnXbPdvGl1Iu2NScBFHf25pbO4r2NbVlk07RUKfunLfKxXHHtmsGazVLZbm8lecyDI3E80LKL7UydRvJr+OM7Y1ZiBu9eOgq5qVuEmWKOQOSm4sx4U+nPTitOa5JStjpUbZhM0kxGSpUgfrV63hjvI22oCFOCR1Ge1ZRnhti6vKoJ+UsozipIPt9yZYtMgacAhmkAwo46k+vFPcnU0f7GnSZ2QMkZxtIBOPemPCWYIGMz9MKDWPLc3bsIBcSRvnBYMeD3rp9EuH0lpGsr1RKcB3uWBLn8aS3FZ7mfp2p32g6xFNFpzSTBWKeYcAAdT+HpW9r02r6ppq6rrbqg6W8AwOvQ8Vh61dTa7q6o96JLtFJAwFhHIwCc+1Wb7Tbu8RJr7UY5pUHyxLICB9BVc3RBa+pf0vQb0WxkCcH5lDMApJ5zj8aZq89zDA63jiPaOYo8bT6Vk2Wj3M7uYjLKepAkIx+uBT5NKieIpPeiInghwST7Z9KV9Cx9lc3+o2jMJHiskO0Anhj9DW/psUU8ccWozyShT+7giPP61lRXUO61txcxzLHxsQY3VsaVZGbUkktwryREMQ7Acf1q4ieiuLqXhy4aYvFGYYs4LP2H070yTTtIt7d2iupp7gDB3DAJ/qK0db167tZZPNuoFYgjagyE/GuZsJRrV3tllJiTLFyMZx7CrvboC1HfZDJHvkQFfUjqaWWZpIwiRqg6cLVi+Vri4EkTbIo1CrGen1+tW9JsZrSN7u9cTSEAorf4VKv0B2MRoyjhMYdq2rPTrdowbmV4kAyQg5/Osee4lk1X7RJb+agb7pJUH8u3FbmqXMusJBboFtxnkoOnt9KExONyvfwW7KgtFcLnqzZJqjHphNykpdQyMGGFBx+vNOntntsxpMXAIG4D39KtTTx2LwpG6ySMATtOSDQpWBRtsS6ldiW6icDDhiwIHTHQe1QSXswd5RK4lYbS4PIHfB7URW8ty0rEZPJ2qckntUUyXOmAyXVqyRt8q7yMsT7UO72GrIlhZ2ZZJJWcDkZPU+p9avXOqyzQgER4Py4RcY96zmtplt1ndBHCcAZOTknjirlq1jdRSiJ5HmQfMSMZPSmn3BkNogtrkyxoWYrtDZ6nvU0lxLExDAb+h3DOKhjJRnRTlc8YHT1/GprhoZSDEjptAUlznH407k6FdQN4JY7T94A4zV+0vJ1ja0gtl8uU7RJLzgeuf61QR0cnJwAcZq3HIbZNiFixzkn0PtTCw3UbQ6ahtklhmLAFzEQcfjVJowzkICRjv1zViWOV4RFGQEJyxUck/Ws+7N3CcoY5QDgKoI6+/ehsFoWBHNCGCqGBHJOMgVV8vDAgjFI9hfCMTNE8YPXLDqfTuR+FLZQzS3Uauu1CMMc8A+1TcLjLiWfcDBC08pxiMdT9KS51G5ljjjNk8JJ+aRwQT7Y6VenQwcAAt6g9BUGn3EOoXpinlKRRYz83zEnkBR71Ep8upcYc7sinPPc3U8UJYqpG0gjBA9a6my0k+Wo0sysEG1mm6H6Vf057KzmDrYADnaxOSR7571orcSXrEkRwIOFVDwB9fWud4jsd8MHde8UJNDvRaAGKN5eyqQSSe5PbFUbqxaziX7aY0A4EafeJ9eO1adzrdtpYYq4nlXnapJOfSuNur3UfFWqksjWlsvzFT94+n4VUK1STtYU6FKnHVmpfLFCsZjPyEYIzk5zUKWplYky7FxwvcmnSRhFEbgF1x1PSrUN3a26Ivlia4IBcMMBfxrtTb3PN06FW3tYmmYmdiV+VU9T61eW3ZFAJJI4BNOF9bBVIjRWBySgqxeajaT4a2RkUDkMRkmtYsTK8cRDjByc55ro9NbjB61ixKDIAeQQDn3rVsiY1AJwc5rqgZs1pJQsbsBk42gZ65rsYY30PTIBGDEWALMDkliP1rjbFRc6jbQk8O44A7Z5NdZq9yXuo96kxR54z1HsK3MWZOsyJG0pSYuzkcjnnvWLeEBQoY7SMbcdferGqSGS6iAJQElgq9APQ1WuRu5IzxQaR0OfuIHkZQRnB5NXbCwAYbhx7VaEILk4AGKv20KqBgAkHBHepVjRsmt4AirkY96tbSuQB9KI0BUYOBmpO/XJPtVGLZEV4I61GyHJwMirDA5BHBqN4wckAGgCq6ZBJGBUMkQPoTirhQDORkGmMhz0wD7VVwKJtwckZFRSWxORwcetafljsMmkEIJOAfxpMdzHMBXI5BqWKNgAxGDWl9nBAyARnIGKd5QGDgHtjHWkF2U1DFSCM85xTZYBICSgBIxwOoq47qAcBQR2UcVVnuPLyCcEUaBuc7qWhBHEtuSHA5B4BotLwRxZbllPK471qXF+hBHRvXPSsHW8+SssL/MDlgBjI9TU7DV2bSSC4hMmcDBOPQ+lZZxJksCCwZ8Htil0W8jnRgHDjA/A1YvIybmN0AIEZUk9iaLjSsZkamQoCcoTkEjBGelOljHIIyatxWwVIyQcpwPpTZEJySefQUi7mVJEMkYyfeqksWcgjGK05U2kkHIqlOyrkEjNRYpGaqhZlLHCg5P4dK+efDMovfiejAk+Y1xKAO67Sf6V7/qN0Le3uZCpYLGWGOh46/SvnvwDuj+I2nuRuUwzgHuRjqPw4r6nJI/vG/I9TCR3Om1WxH7wheQSePSuavtPAQoEUHqQRXfajaSCaVS2SWIHHQVgXtqpkLYwSNoH0719yrndojhprErksB7d81Ua1PluCAM8ggYIrrrjT15JA56GsK9iCMwJxjP41jPXdGiSZ5944tBJYF1EeQQVCNkgjjBz09a0vg18Q0jvk0DVJCFZgtvLJIACTnjn3xzWX4ttWMjSA5j/jHqK82vbI+YjglCj7lPfjpzShU9jJMqD5WfaMunGJtjoVYHkE9DSf2aMAjpXFfAr4hL4302TR7pgdVsVAJc4Z0xwfftXq62JGARx/KvbVRtJwZ23SSZzQ08kHacnpUsNm0JGAST0HrW/9gwcqgp4sCQSRg9BxVym5KzFzo5m60pbgtleGBJNcd4h8Gx3iyOFUO67TnqAK9VOnlcgYJPaqGpaYdmTHgAEE465rzbOm7X0M29dD5f13RbjTLpTCoVo2ySRwR/hXvv7NfxWN5KnhvVXEc4z5GTwT7Vi+IvC8U4YhMkA+2K4G50afw5fWuqWbtFdWriRWTqQDkj8a8vHYWnWpPuc9Wn7WNj7qUlSQRg/SnPHHcQPBLGskLghkYZBBrmfAvi238aeGLLVoHBaVAJFBzsYDkH05rplYnGB3xX55OLpSaZ4EoShI+d/jF8CZLQy6po0BubRiWeFByn0FfPd/pjW5CgMQDkkjp7fUV+ialdrIy71PBBNeM/Fj4Bx64JtU8PqsNyQWktMYV29R6E162Dx3JaE9j2MFj5Unyz2Pj4yGIkEbgDggnvV+w1IxuGBYYOcA4qx4g0S40m+lguoDBPESssUgwykd8elc8GCSqhYZOTgHqB3r6BVFJXPrKdVVFeLO+stXMwVic/3m9TWzb3KvwTgkcY7151Y6gyZAO1W5we9dTY33mNGXbAYcFecGqhNJ2Ztbm0Og2kkgHA7e9QSwmUAEkAHOPWlguQygg7vepyylSM4P1rsjNKRzSi+pQWMAnHA5GPekFsiqCFAcZwQMEE1Zfbg5OD61EEJcHOQB09671yyVjknC5K09y1mlv9uu/I+9JA8pKOQeMg/hVKHR7aWQB4whJ5Yd89TV4KCME5OelTQqVYMAS3YVHso9jBrlWhy2p6e+nzFSSUJIXPpS2zlSpHJrstZ0R9X0wToMyx8EdxXBylrcuhBV1baQa5KlOzutiVPm0Z7D+zzq7WHxb0ZQSVuFaIgd819vyL87nGBk4FfnT8J9WktPif4adDgpcqCQeDntX6MXkhgBZQCxHAPckdK+RzKNpny2YK1QqTR/aZkgA3RDmRs9Dg4GKthBkAE4AwOelJZ232eABgTK2CxYc59KnCcg4ya8Js8q6Iwo6Y5o2jkdqk2HBx+eKMHuOfpUgRFMnk5FBGMjGKkIJHtSFRggnFK4aEJXggDJoK5IOeMc+9S7fxxSYHrmncCMqCSCcmk24AGM/WpNuPekx19KLgNVctgDNWAnTIpsKEseMf1qwEBAwMmpJZGoyxwcADkGq6g8nORk1abKxsSRx6DpUQTgADAoKG85wATTgDwCKeE6jnj1pQhwOec0C3GhQCR1NO2nsB+dPVfbHanbAMADkd/WgZCR3IyKQgDtxUxjJ4AwKQpzzQGhGAcHnntS49Of61IU4wOlG0EcDPrQAwLwcmlxxinMpGcEHnpjtTexBOMUCsyKRB2GKrOuQQOTVtx3zmoHA5yMd6HoNaGD4qRJNCnid1QSuqhmHfmvLn0xoLuWONwAn3mU5z716V40mVNKUuML5gb68GuX8G6LJ4k1AsRttlOXIHYHgVzVFzNGsXZG/wCAPB6ADVL4AsTmNX5zjoa79cyEkgAeg7UkUagiGNPkUBUBHT3xWta6S7kbwEXoeM5/Ct4qyMpSu7lSK3Mi4BIBGQcVoQafnBK5PTPrV2GyEYAAyAMDIxU6RgYBGD9elF2QQRWaoQdoJx1Pap0hHBIwe1TcDGM+lO9eaQEO0ZwQc+van+UOo704HrwR9aMDAAOPpQAzywcHoelNMILAnOMYxUuOTz+FLjnNAFRoMYBGT61Xe3xwQAR2rSIGRxz2NMeMMCMUAYk9ucnAxzj61RnhJJwAT1x0zXQzRAjBX5Se1ULi2BJLAAD26iqTA5yWMrzggjsO9QbwoJQYOee1bU1sFJIG09uOorMurcqGxnAGelN6AFrqs1tICshUd+Sc1tweILe9UJdxDBHBI61yMqspGVJzznp+lR78MCTz2BNGhdrndDRbS4jLWzAqexbOKzrvwisxYgFyP73H5etc9ZaxPZPvjk2j0xwfTjsa6rTfFKXShJwFYjGSep/LFImzRzF94ElclQmVA7AED8uapp4LvbONnjmaFIxuySTn8K9RhkilQGMgg88VmeIWA094EIDyfLtHUg0XuF2eJTeMrqxuXR4iQjFfMTjp6gVr6V8U5UwpkAB4yxIAp+r+Fo+SAQ4zliOprjb3RfIBYrtGSMVm0+hrGzPW9P8AijBIqBijnoQDjmunsfFOn3ij9+iMccFhXzJNGYRhQQQePal0/VrmCcYdiQQMljwKjnS3L9jfY+nNW05NVtme3lHm4yCpyDXhXj154tfYybraYKFyCR0ra0nxReWbJLb3BGOCrHINXfF5t/HOgS3ESeVqlspYgDlx3HvWl1KNjJJxZw1hqM2oWj3M0hd4m2ZYduf8KonxTPaXjJJAl6hBGxmwB7/WqOnam8ME4QqqHLEODgkHFY8kpjvmlLBXfLKB0Gf51wuOp1xaZvG6dS88JKPIcGInO0VXWO2VHBlWSQj7pUjB/HqKrLepIqhtwk/iwOD9KmQLMV3AkjjnsKEguT2cotY9iKEQ9QowDVmKZGcSdxyuO1VB5SSmN32Ack+lXrB7AEie6QxnIJXJIqGi0+5Fe6d/btrKLkOQMAMp+Yen4Vi3NrcaLApcMLYcLubOD/StyVUe4KQzCSPBZW+7ken1rPuJZDHPCVjmjkBUrIM8f40mu49OhW063TUrWW5MSyRIcSBgCOen506OBN8axMYlGTsjcgD2xmsuyhawsZBBOyTSDaVJwsgHQEeo7Gn+HbwteO+qB5dvykKMEeh96E0iLG+LeO8VkluMEjBVh0H1rK/skadcSmKTcmdwOc5NPuLmNC4gZim4qA/XFa1npzqjpOUcyAOBuAIH1P8ASi6FqZN1czyRJsndQOGwetRW7zsrPBOgkUkFZgTj049Ke1tNG88QwyeZ8qg5wKz7xZJriKOG4CTA7mCc7x359qi5SSZsaSr/ANrJdTXQtrnI2GMYBb/Cuy1Oe9iae7TyZLlV2sjLnK4647/WuBnsWlljMcuVUZLEgEH2FXhNewgCNp7mVR0ZsEDHPPp7VXtLIOS+pVv9FSW1u7wSmOVzuO09Cf6VNpGtXN/YppN7bi7cEFJW4BHYZ9aZZ6ympQz6cBsIO4swA2+tEGoDRvKt7iza4RCfLlToD2JI+veuaWrNFGyLlxPF5JiEIDRAhCvVeelY2y+u7kgFGiJDbQMEe4qy9ve3F3M1nEJ3YbtqvwfUZqeym+z5NwjQS5wwYDimohcv27hJFjUbXXnk4xWdc6y/2prdimMn7qZP51YvFjmHmKShAwHI4Jpvh4rpt013cWv22JlK/KM555qlFdQba2FW1MwBkdULAsGIxkVnXEV1bbxG6gEHLLwfyrotSFlexPcWkrWzDkWsy4z9DWI32y+iBlthDgclTnI9a0UV0MHJmbDf3FtGEgIJJyWGQTRM1xdlSyZI4BDZLZ9c1Ji2VX2StHKhwVAyDUlpMsjhc5OMnIxVo53JtlIWxIwQRnjBHWtzSte1PTbIWce0xqSQccgelSwwBAHOCDwOhx/hWpBE8ikkqRgcgAZH171EoJ7nXQTTunY5241u5EokfTiXHO8OM/8A16t2Xi4ykiW1aEjksRwf/r1rNaHP+qD0ptiMBrQuD6HGKy9nFHrRrT2ciW08XWkymOUvnHB6VHLe6e/MV/LACf4SMD86BBbOCJNPP+9nNRNpunuWLWQTHAznmjkRoq0gESMC0evuCe7EVNDb3nmIU1xHVeoOCaoy6XpnJIcN6bcYqqdD08EMk8obvknH6UciRSqNnXRyTMpJu43OMfMM5/wpuAMlooiDx8vOPeuXh0sRPuiupAcdSetWJLKduUulJ9GJBpcxOjNmb5lYRwqSBgYBGfxrEfV0jJE1kYyG25JJqBLbVEOUu1fsMkCmSf2wjAgwMD1LHr69jWMud7G0PZr4kaMeoQM5KPIGYcgnip/sqXaCJmKhzjPaufaXUMkmGBRnOFUn+dJ/wkeqRMUNsjJnggYx+FKKn9oc3StoVfEGixRT5MUM6Kf9dkhwB2we1ZEdtpskjMytHKowHycA+mOhFT+JtTvL2FdsQSVmALZ4x6YqhFHLwCCVAA5PIPfj0966Un1PFruMZaF77MkIEhG6McsSOg9avQWGmXaAsit7q/Sr2gqDhGAJxyCOtaTafA+MxKCOpUdab0Oiina6MRPDFgxYwyJEAMjD5PPp2qU6DbIiiE+XgZI3E5Prir50RVctExBznkYApy6ZLkqzkA87gB/KodjpXMY09kHXYzkA91OKZHbTx25iS8lQg5BwCQPStK5thbFgWYsP4iBz+FSW1sJicAgDu3es9Ni7S7EenNewAJPdtPDjhelaxS3mQhpQpHGCP61B9kZRkDIHUZ5Jqjc208JJCkLnI5wR+FHLci0uxeEb28pKbJAOAVOc1XmF7ISViUDuN+CKyhe3MErEqCF6KM806LXhJMFljZF6kkg0Rp3diJT5fiRpQ3t3CgIj3sDyc9RT7nxJdooBicADqpFVhdxy85IPvTXkSQZzkVt7AyVeLNjTtaSRB5qEg9Qx5J+tJeXELn5SAD+NZKFABg4J6Uwyx5JJA+tP2KQ1WVyDU7mL7O6lWikB++DgGsfzHuAgckFe57mte9liMZYDJHUYzxWdFIjEAAEdvakqVjlrVOaSsXILG0miIZAZMc8dR9ab/YhYFoUygO0MTyDVyBykZUjK9QfenRTA5AyM8kZrFwkmdcGnEw3srm0uSsiShc8Nnj9DW3YXbRgI7M498nFMmd2B5z6Z7Vds7gbAJEEmB0HGadhSRaF08ZDocAetVtQvWnAIO098d6nhuLa5kKAmMjsR0/HvVTVbOO3yRIuDzkHGKSRDRUgvbqKQh50MfX93kZHp1q0b8jGYt4I785rOazkiw8YEiMM7kIIpU8zggMB6YqrJE8tyC/tnmUtGpRmPHGea6DRNYlghVJQSwGC2OhrLheUZEZI9DUsl1LEoLje3sMVm7FxXLsdZFqjOhJbk+lPXWLLeFlfyif73Gfwrj49YniIVUUrnnI5FaUepRXSFJolBPXIANI2Umzo5LuKYDyZ1wTxnuKqXthLIQ6ORgY4GayF0qCZQyO6A8Y3EVVudBnJPkXs6DphZSOam1y1LlNcxSQriYMgPQkYzUi2kTxgrKxf03cGsGHQtb2hYpZJQcndIC2fxNVLq51jR5NjlCoGSxXOD6YpKPUh1UbN5EsTDDEt3X0qm6CUFSMehFZNx4onuMBwjv0JC4qSy1aW5cqbVpTkACMc/lRYSqQl1LkVo8chYSsV/untV4ZIwRkYqOEu5IMEieoZSCKtRxM3Yj6ihIuyIdgByEBPvTZEikPMSoehK8Zq4Qq4DcCpRbRsAUYE+1NIl2Ma6sTHEGjkJBPKse1UBbkMQFbHTNdSbEkHDAeh9artbIsxLjJJ7d6fyOad1sZFlp8RmUSLlD1HvW/H4ZsrlAQgIHctgj8Kmj0+Nwp2gkchhwRVmLSycGN2Uj1Oc0+V20HSkm7SKw8M2u0DYD2wRmhvCdtKAFcRMOgVsE/hUk1ndBiyT+WOnTOacvnoAS4dgckgYzUpvqjpduhA3hZ1UoLgk8Fdp7+/HNVpfDsq5JLKfbIq7cavdwRNILfeVPAXGT+NQweKriRSTbyo/c4zineL6Erm6MpnR7wcA5HqRmg2F3CuQpf8A2QetaaeJZRkyozr1+YdKfF4vsnyCFDDrngihKDD3znbyzlvBtePBHqOhrMm0i4QhklkQg8mM4/nXcP4gsblstEsp6ZU4J/EVWnu4GB2wb1POQeRRZLqZShKTuc3bghCLp5WAGcliTVlXh4IZtuOCR/Wr0MlvNOEKEAnG7OK0v7HsnxklQRkljkVHKpG8ZOGhhrJGwOHwewPemNOUJwa3v7DsyCI5Ix6Dmqk/h+Bjw4B7kk0uQpVH2M9LyQHJY4PTNSrqcqtgvn6ikl8LNkus74PQCTgVVbQ57NiS5kDerAgflU8th8990aUesTKMg5Aq0viOdYyGIdfQjn8656d1ssM5OM4yOlQXOp21zERFJIZQOAgzmmotEOor6o6dfEMRwHhI/lV638Q2+SE+Q9wOcn1rzVby+DEK/mjPBZcEDtxVqHU7tyPNgwR0IAGan3kUnGR6V/bsKgE8k9zgZpp1yymyjoQTwCMV58t/ccn7MxHuRQuqHBEsDIwPXGQPxq1KSNVFM7kwwyE7BEUJ6Ec0yXRIJVJCKh7kNgH8K5mz8RWiEhpHUKOSe1atvrunXIBS+XA/iJ/Q0vaMXIQXOhJGxCDIPXnNYGsaGbf97ESqHgnGQDXXreQSHCXEcmfQ0y5SK7heA455OOaPaMThzK1jzu3cC5CSvhScBsZxXS2ugPexborxQ56AkD9a5bXbKXTL1ychAcqfU1t+HtSMhSN5AjnAIzVubscsdJcsjVPhOf5SHD4OCSQcn6VOmk3dqmGGCDwQa1/KmRSAS3GQw5qnPbXcikMzEdRxUqfNubuKRnvbXzLxFI6E/wAPU1VubFskmNg46BhjmrsekXfmHMsigfw5q4DcWgVCRIg4+YZzWidgUE0Yun6tPpLAvBJIgJyAOldJZ+KbKcIXZ4SeqleR+FZ9xqGwHMCkkdVJGfaqSX8Usqo8AiHXIH9anm1NFCysdc+pWMyn52AznJwM05NSssApIEUdK4a7iDb/ACcoeud2Qazkkk3BZYlf0z3o5iXFo9KmubGZcM8bjvknNR28NoGDwnbzkZOa4ZBGcAxlHA6gmrMTGMgrLIB2yxyPxqrjSZ6LFcBVAMhQ+ucVIJy7kB9/45zXnsd7cD5RdsTnowycVYM+owfvIblHBHIwQfzqlOwep3PO4BjkdCMVIiW44aPP0JFcTF4i1O3QgQCX6ck04eK7vIEti8ZPcnGapT7CaudwEgBHlF0PbDHikKiYFHnlCngkNXJR+K4lBM6PCgOCT2rQi8QWN2mYpApxwQSc1opMjlj1Leo+GbG+yXllZscEnBH4isWf4fQyAG2vpIj3GTxV6K+/eD97viPcnkH/AAq79qRhlZAR25pX5viE1EwIPhzqFy5jt74yyA4+YjBqnrXgrW9DjJmieRcffHKj8q6hrm5jYtA5Rx0cdq27LxpqUUBhvYo7yIjBOOcU04dTiqUne8Tx0QXYYB4sDGc5/p1rYtdGmlUcRsCAcsCCD+dbOuTwzXrPbW3khuSOoBqaznEcYDjB4+YDrSbSehnCF/iMp9Cm8sgLE4xg5NZc/hbEgkMEsTg8FGwp/DFek6Nc2k1xGtzGrR55JXkV1154f0u5sjJaIXdeQuM1vGnzLQidoM8EEU9mCBuc56EdKZ9vuw4V7dAmeXXOfyr1tvCb3rlBFluu3HIrF1Hw7Lpof5NjA4IZf8azlTa3NafJPqcDLdCTBKELnuOlKHRs4IP0Nd/bC0eNRPbRk4wcDGaWfT7RzmOBUU9iM4rGyN/ZnIWdo9wFwpIPHFaB0Z4gN8TAEcYHJrcjsEgJaIBD14GKuRanexHBZZVHTzBnj0rSLitGRKlL7Jxc2jICSEYE85YdDVQWiQuQCAx9TjNeknUbe4jKXFlG4YclTisyfw/pF3wyyQDtzkD8a0tB7EezmjjGjVIshxn0qmJw0mByc4NdfdeAIJATbX6ovUDdnNZsXw9vUdSl3ETngMMZqVTuJwa6GUYyyEZwPapknG0DpWxfeC9YgjBWBXUDkqDWG2mahCxV7ZwR1LA4P5U/ZsjYVyXOVIx0NV5LVCSCOexqZraVULAFMdwMgVGrkEB3UqeMijlsTdMaLYMgIzg1FLbFclTz71ZluooMCOVJRjnac4qm98Gck4z3HpUhYbuIOXBOOKXCyjKE59QcGg3cPJDKCOcE0j3sc2MxKjHgle9VoDuy0+laokYdIt8R5yc5FVJYpVUCWMoQeCK0LXxNqFogQhZo1GAD1A+tJd60dQjVXtEhY/xA5zRoQua9jLZMcsMimGJGwQnPsatSxEYBBBqNA0T5KHHoe9SWLb3MkT5SaaEY5KSEAfhS3LNPgPdPKvXLEnBpJpPMzhAgHoareUrMA3GeuKNOpVyI6bLIWaFQ7Z5z3qaFJ0cJcQSspwpAUnA9Qe1XImNuMxPggYBq7F4qv4QEltYblOm4jFVoRqtijc+HoLdS8F0zhgDtk6iqsVsIGYMWBIxuViMn6Vp3mum+IBslgGPvBsg/hWcbhZiwCkEHBOKylboUr9RjJKCMMH9zxUkao2DjLD1p6MhwTgE9quRWsTgEnYe3fNSO5TwhyHHHU4pqxwoflcA+jHtWn5KoSGUOv61RntQXLJEdvbIzigCFgMkgjPrU1tdPCwBwV9xniolt2LEEED6VYSwIBYvkf3RQK5JL5EyF1Ow56HvVV0QkgncBU7xbOMkj6VEygD5Tk/Sgdyazd7dg6OuR0DjINT32pvchN8UauvVlOM/hWYSVHQg0hLOcjAJ6k/41V2iWrlr7Q4OAcjPcUSTkjkE/QVWZXTBJA9cGlWUnCkYB75pj9Bsih+SAfwqBohyADj6VOXAyAOBQrjIGKgZWEJjIIOADWrChaEKxDnr07UltEZhtSFpm9FxkD1xTruC5tVBNvKinodvSmmKzIJrdgCVAJ+lVXLcgjBFPJkDgiViPTGMUMhcc800xPQbbyocgsQfQiriRIQCZAD6Yqj5MikFefUGpA8o6Lge4pgXhAyqGxnPFNmhdACoIzzx2p1nM5BDDFXwylQM5NSyjMVmX738qVsOuCcqOcVf8tWJyMGmPaBgccntzihAZf2UOcA4/GrP/AAj06W5ngCug5OGz+lTG2Kng5HtSpay8ldwyOTu6U7AcQzzSyNNLl5XPBXkgdqvxWzsFNzMscQPOBliKrRLNbMJCrg9Au05/KtFBf2g+0S2hRAch5VyD+BpKxikWo9atNNCrpekgyjrPd8k++ADWfcXeoXl08ksjM0hB2qMKPYVBJ4nvoiPIeEknP+qzirNpey6nIW1Fzv6JtGMCq32KuTw3GuW8bxwBYAD829AePxqysGmR24N5rSx3P3jBFGTk+me1Vb6AGLZHcSLHjJVWIzWTHCIVARFdjwC3JNGqEaoltgWMDmQZ+8B0qeG/K8IzZ9FPNQ6fYxOAbyV4EA4VRtyfpW0NQ0+ztiltZ75CMCRzyae4GTetPbgNKWLONw8xs4FVbPVpIGJeLeBk7VPDCnNZteTnzRII25JU5C/SorlrGwmCR+afVn5yaLAdBbXYv4DI9lDZJ1CjlmI7nNVZFVixIyzH+Ff8KowTQuyF5XiTPVFyT7YrYS6060nBSW7lfbkKVAz79aQFOOzCTIXDIByflyRVi7jgLDyicHqW7mrE2tieDyIxsizkqOpPqTVJ8M3pn3oAYVVSBnJ7KO9S+cFAAjZieOMcUqID8iAAjkk9qbLIbZQ7kEHpgdaoCUQ3LZMSDAOdx6fl3qN7K8OSXAB5IxVmGfdDvByp43dMe1StA7ZJznHr2oAyZIWjBABZu+KSGIvjzWEQ9+ePpWpJp0ioHdljUjILHr9PWqTRJ5gCMXOOvah6EEiWUT5LTqkQ6s3GfpTfN0e3YssrzSryGIJA/CkaB2wGOB6elElpFtHlhiw6571GrHYpXer2E0zO88rHptjjO4+n0FJHJbff+yl0PTzG+Yj39KuJYKCHaIE55AGCalltLFPm/stRLkEu0mc/lQmw5SJvEVp5CQWOjRmVflMjOTn1qKK4eTOUO4nnPGKuQ28avmFAjnkKg6fjU8lkqqFlnWJj8w7k+3FPUVimpUYLDI9KifGTtG3PcVY+zpMzFpxAB91duS1Z1wZUB8pC7joB3oE1YdczCKMEkOR0B5OfpTE8WPolqZEsZLi4fhMjAX8K0NElu4Tvjs7a0nYcySLuYZ9M1bvWlhYrHJ9ouWGWKxDaCfftQM4+PVry8nae5LM7HJABwPataLy5eJY9zkcD0q2NKvVBkvblZB2jRQAo+vrVG/8A3RKxSeW3Y55pWZZ0Gg6omiQuplFupOS3lF3Y/XsKwtfuFvtUaVHIiAyS45Jz/Os8397BERBdgu/VGXJA9CapwWGo30pcSs4U8oFH86z5Xe9xKy1NW1CAhyA5x9084qyERiDJlV64U4xRbafFbW4edjEQckJySartNbKxYvKzEZyw6VolYq6LzWf221KwyyQoMsXVcn8zVaDSVtgJWfMhxgMck/X3q1HfXMNsplYvbOuVQAA49eKotqztLGkMCyODkIwIz+dJhc6MWFuunM94o2EAgqMMD9ay4lBdorVWC9cHqfcmqV9Fq2pMDPc29iFHEZfOPTp0qjbafdX0pSOaedgcHyckHHv6fWhiNW9RoYBGxCM3TY3X8ahhs4FaMTNGVIG4k52/4mqnlzQ3RhnkCL2I5PXp9aSeNorh4oUJcYJz60hrU0LiLRbdT9je5mlzlt0eQPYYp9uwU7g6qQPusuc59Qam0QwaXme9KuxOVjPf8PSl1bVD4guo4p5xaWSksEt0AYfj6+9LUuKJpdTmhhWOCKIuwxulJAH4Cq0qJdERz3KSIT8yQjH61A0Ph5AYjJqF0+cAMwCj6kCiGztI1LY2RDJMI5J981I7lydtNskRoVjV1GPLDE8e/NRwmbV5GgsokYkbmBGCPoTVQ3dl9oD20C24A4ULnJ981LNfvLGJVldbknaVhjIUAdiRVITK17qzaJOLYAG5B5CgEg/XtSRifUXa4lEhcj7xB/nWzp3iW00VGEVkL3UZG2pGUzk4HPrjmrGqeIPEEKLc6hplvaWijcsEYAZz+f0rWKuZN6mNp2g391K073EdrbRnJaQcn2ANVZr/AFGdmjlvTd2yMcKVAz6Y9KsS+IbnX2We5tJCinCwNlQB6nHaqt1OtzIXSFIVBwBGCBn8aloEy3f2+uaqkc8UCCADasayqCfw61m2kUun36y6nAY/LYEwk56Hrn3qzYahqCTlLSKNjjgyAn8cVNJBf67MqXLrK6ngRjGP8aaY+p3EHxM08W6AWbQpjHJJz+QqjqPjPStQUiK1knlI+8ing1ylyqaTNFE5VySAxRgWB9wOlajaxYNAiBLzJ7KQOfU8UN63Q2yl/acUMjGUKme0nJFUw8dxdyTXN6beLBAt4ThmX1yKtotkLiSaVlAOQsb8kD3Pc1n3kSSSHaFBzkc9qV2I0m8TJBCsFhZpEigKGIyzYPcnmrVnPfXoR7xBAjdwSQKytN1PRNLCtd2dxd3AOQIz8tUtU8QT3sj/AGSKSCMtgKRkgelS2Rtsb3iW7js9PAtpFuJMbS2OSPQVzKySIuFXceuOma07fTrm8t2kZWAUZLkdPwrEv9aitZGiR5ZJWOHIjIA/yalpsze+p0WlQ6ldRhIol253bGYBR7mtO6gmt7cCYiBhnLoOB+NcxoepSPIjNHIiZyXbIB9gK6yG60i8jxqMsxCn5YwwxWqjpqVFmLaQ2Ul0k2/z3XkLM+Ru9fzrpbbQbm9cSvKgiJBCxKMCqUviPwrpimNLYvjowXOKcnxWsrO1eGy05pDjhnbC5+mKEop6spyOrs9JgtTsFsJnAydwGR71pMI4onll8qCJBy3QAV5LqHxD8VlGltjb2qHnpkgfjWLHaeL/AB/KIZbm4uLZjlnLFIgPpVKtG9oq5i5I7rxL8ZbDTJja6PbNqtwvylycIp+tche+Jdc8WyhLuJihHFvCpAA9M12WifCCy0m3jF3MZCRkrDwSfcmums9MTSbf7PZRJFCP9kFj759apwnP4g1Z5/pPgrUrpFUQwWNvjgzLlh+FdNbeAdKtzGb64mvicDywoVCfoO1b6xSkj5QWPr/jUkcOJF3DJ9c9K0jSjEfKTWNmtnCIrRRbRDgLGMcfUVNJakINwyT75JqUICgAODmpQoABaRVA9WArey6gtCjsRcEA5XsKdI6EhiAAB0Ap9xcWkIZ5ZvbCjg/jVKS5AIKoSGHAyOBWb0ZaVy0k0asAV3A84B6CllKZJQ/L1AqrGSmXVQXPTcOgp8EN6shcxhlbkDHA/Gp5irFhNOeX53Q7MZ5IFVLm6tNMJczA84CjOT7VX1K0u45ne6nkiVssIEOQB/hT/DtpZ6r5kupOqQx8RBuM+p96zctbIpR7me9xqOtzGC1mSxiPPmSHnHrVTxAw8N2gS2la/uxglmbK478CrepK/wBoeKJk8ok7UjQE47VAmlNd5ExG8EKIlU5xWDuy0crF4uubuQK8BgHQlBwM1Nea7rMQdLC1e7BGA+0KAfUkjNdbZ2drpcxaG0jebOAWGT9MVpNrNy4dClrbDHdM4q1bqDT6HC6L4an1tXfV7m4nnYZWKIEKh/rXVaZ4FOjgTeWiRAHHmYLEepqSK4nj3uszKPvNtXAP+FOi1ETRNGZGbJ3Y3dKr3ewnFiz29mZNphJnIKqUJCjPqOlOW20iCI2bW7XlwwLPIGAC+wNVYJ3EsrxMC7nliM4P07Vo2jCLBaJS45LNxzSJcTll8J28dxI9pMbNZSSwI3HH1NTW3g3RLd3N2J74nnMsp5PsB0FdFdTJLueYF2I5IOCfTmqQRJMKkflIeC7sDRaxSuU7awW3cCyt441f5cEAlQfStS10eHT76Ka5uyQp3EBsMT2x6dquR3CwQBIIl3qB+8UZJPrUCRwSyvJfWyzseecjFUl1Bu+hU1nVba+v1FrHMEXhjI24E+vNU7ycCUshwBgdMVauvJQGRIhBEeAV5A/HvVC8urMxBbR2uH/ikY9T9OwpNhFJbGxpGky35LoFWLGfNbgE96jvIYoL4qZFuCDnahyB7YrK065ebct7JcKiKSIrZuvtiqOpXs1yVSw02a2RTnzWPzt9RVoGdG/iGxMj2aQIJl4yVORWfcNFggbQgODITzWJZaDq11K8ywm2LDBedsZHrVS4u4NGvjDMJNWmTjy7cEjd6k+1LXqCsdYmoW0hVUdXZRgYPTFTK8MxBluUhPQBjXBXmua27RLa6L9ljJ3FpwcsPp6U291VxDF58cxuR8zFIiVPsAKLsNGegStZQW5Y3DIDkZUHmucma41C6CWDTuvc45H4VhQeJEUI0olVj91GjIP5HpXY6FrNxeEmJxECoBIABIHQZ/Ghvqws1sVW0W7jUvdy3Dp2Unbj64p0Gow2SOjKGY9gMkCk1zxrbaePKlkN1O2R5SnI47k9Kwn8VwGVWa2fc4GAq/KPqam66FK7OplvX8tSEjjB5DFsk1X+0lmAchYiRubOSB34+lc1deII2ZCbdoI15MmCdx9h1oTUkYqy28qBhnc5xkfTqPxpOQcp2N1d6LGEGmxuwHMjsCB+tOsEu51WeGO3giGcTTHkr3IHeuWu9SSVcYZExllB/r6U6z1a7eEyw6VdXcSZUSvkIR049qzvdhax17397q9vNBFqIFnGMOUO0MO/XrWGsqWKtGiIts3BLDg/jVG50i9+yJe3BEUbncqBtqL6Z9arS3huIlR7tpI1G1YYI9wB+tJ3BWRYZbSdmMYW7nUE7EjJwPw61mx6JZTTPNf3dxazA/u7aGIkfUmnR389iSYg8K4wyqnzEf0pmmXQu9QE0r+VAoLHPLOfT8aizHc3baOVYEt4JJEJGN6n5jnvk9DUp0rUYLaVLW6khHVpXIOfqeKy7rQ9X1hzPDq0OnW5O6OInk+nI5qaw+H2r3EhE/iFWB52g5rWMLkORz013qelai0qXaGcfL5yDt/jWifGqllGp6lLKVGQpOP5Vr3Xw7tWcfbNZdowQpKYHPpUNx4Q0LTIw6SpcOOjStlj746Vq4kqVynpmt2T3ovL67MNjtyoVSxY56cDil1LW01GaSe2QwQt8saNwSOxIplxHA1ugljidDkKvGAPwp8Gn6ZNGkr3M966/KFQhUX2HGTipb0F1uzNMhTBkHm57N3/AAq3pniSXSpGeCzWMMNokK4UH6mtJ9Es4U8wuUB6eYcEVg6jYOW2SE+Ww3KCeo9QKk15jQspLUGTUJWzIPm2gcE/4VX1LUoJeSS8x+YRgYAH16VQ+0/ZwIMMyj7qgE/rW3b6W+pQxLENrj5nJXP4CnfsTc51Yrm4cvAhnA5CxrnH41ct9Sgs4WimcQyf8tAw5z6V0UukgW4iijMRXgsvBJqhd6VGXiiu7aO3AODIAGZs+ppXZNiklyZceUTtPoe1WpJEYCK5u/slqo3EkkZP4daaII45WjtgQqnClhj8anTQ98yvLKrunzZdgaVildFm1vY44wqOXX+FlJ5FPn8QXdopiSEPuxwM7z/OmKXnErQrGzRDlSMDFEDT27C5naOFyPlCjJce3oKZpcoXGpyAjfG4YHmNupPpW3dWdzbaZFPPMY94AUNwSSM4H4EVi6jbm9YTxoYirDHzZJPrVjS4xPM97qcs+o3MXywW4JKj3J6enFSiHct2dogRi6yPIT/ezn+tQ6iws7USJEu/O0hvvEVGl3dxPLJOqWyKMhS4BBPT/IqjqmoSXOIpZxPLIMlkGQo9z60mwV2X7K/tbTSZZ51dXbjCrk8/0qhNG8+5kmkRD+PFXBrujiNI7tyhiAUQ2seSR6knvWNPrMOpazDFYwXUFluVSrgF5Cc8YFJO41oa6eJokt4tMAt4BH1meQlvck46e1N0+4tb29WIy5tmYiS5wcYHbn1qrrGjvHOZjpUkEb/cM64JI9fSrLTWm6GylumRGXMkcJzsGOfqalxuwJvE1tp2mqrWlzFBE4IUq25z2Jx2qzeINB060ni/dxzRqPNLFnclQe+cDBFctq0ekLPt0gXcoB/eSXSgg4PQY5xXQtJe+LbOK2CgpbKMIq4xxjJ98CrjBdSbtGPaSrukDXQjViSxkOcevJqKSTR5VW3g825u2bHAOw57e9bvhnwncaijtb2XnlSVMrtgDHYetb8M9npcjRasI4zECoWBASCOwI5J+tVyJBeTOSt/C1sFAu7lrV1G4RQqCG9iDTV0Z/O2RhFYDcNzAAA9Px9q7OGXRtVjkQQSJdOcRx46L2yfWsq60s6ZqSI7xFpDtAYghB3J96XLEpJ9TBu9EkhkQyXEZTHMinO31wKk1LVNIXTTbWls32kjmZlPJ9a1teuk062FlavBd3EwyzA4Cj61h2rz2cpLpE5AwFY5H1yKbS6BYz9P1O4+wtZ2tlDdlss8xb51GTnr2FS6dNBpZldnmimlUrmM461ct8RXZnggCBiQXkXauTyRjuK2vD8mmLqkr3aC/YAnbAcBPxFJLuBiWMUtm4u5Q1yEBMS3HIJPfmor46hq7Ge6YO443KuAo7AD6Vt6hqEN/qsgtbZ7eCJQI7dhnefc9/qTWpo2yzia91m0NtbAfKsakgnnn360/dbHrY5tWSeKK307RlSdMM9wjEs+OuR0FVzb3uvagYoojLKg2sIxwoHb0FdXNDbXlxBLpzNY2cnLyOcMR3GOtY+pT3lvqy2GhQSypIu5jvK7xnBJNDstiLXE8N+ErzVLq5ig1D7LNFgYYgg885P9KzNa0h7fUp7e5vmvnQZYxSEDPpn1q34hsdXhjjiEkNlbn5pDbMSzEf3m7VoeHLGykDtAy3CKu6R5ONhxyDnr9azcnYfszlYJEt4AqmYSKMiNjkgD1Pc1p6Bot/4jinnS/W2tY/8AWO4JYjrgVraXf2xNy88ayRNLtiAXqR6GpdVknggnkthLYQMMuJABv9gOw+lJN9B8jRzquYi6xRCZFJVWcZ3j3FaNrqEksiWvniwSQ5kZEyoAHUjvW7oOlW1roS6lLdDeAzGLys/QZzx+VYkGnXd20+ozRmFHzjeAPl7AD3qk2BalsLy9klmtkbUbVMqJo02qCK5w2dzJdiKBdtyx+VTzmtyy8Wa9pGkyINP2WgJVATjI9h3z61U0SS61zUkuZYBZwRZPlscEMehB7j1FU7kqVnY020+WwtVS7ULKwy24DOaoKr21xE8MGfNyUfqWI64Hbr1q6NIl1bUDIt60iKxDvKpClvQAdvStOWGfTbkAgSyqpVW24wD6ChXJuQ6Rf6hIJbaCz2IvzTMzYI9j/gM0/wAu/wBRnQvaKQcjIYHgdsVHpqQQuRdmaYk7gqMQGPvWnaanFBPK858o/wACxnJA9KNXoNMZ/Z0Fm6A26CduNw6irSLZ2e4ytMkqjLsoI/CorXWra4vQ0SONoztkHP1p91qGqaqk0dtZZgHLSPgZNUmDM6ylgu77AjItCcEuOcev411P2CylsR9gRxk4bb1rjUjuYIXZkYzKQFCjG5v6CuksPEWufZUh+yQQlRgKPvH6k1pF9xM1U0tGWCPyyCDwHOMfWtOfTbGOLBjL3HeUHAz6AelYBuNdkBk+yKidCQ4INIL29B857YYwQGYkg1qjOxck0ATymRGO8AYDEYHvVa50G7ZC8UgwCcsWAxVEeJrmRWheVoAePLHBIqC91OJoY0MhZxkEBiM1DcS0pFhtNvgpVlV0xy2QCR61SPh826NMsTmVgW3KxOPrmmNdTNChtjtcnHzZOK07HSdWvtrvdCOEnGAASfwpJc2xd3Ed4OtA0jy6nOYI0ORH0Z+eOKf4me4ldb17WSPTlOyDcOAB7e+K0LTRNTsBJ5E8YLncxKAk46DmsrUdcvZLiNNbmBhhfAiUDkeuBVtWiY7u5DcSCeBWJIQqCADjntVYytocG+ARiacYIznYO5we5p93qNlfXTPC7gAYSLbj8ansbdyWuJYlaIDq4yKgvUgsbdZVEaSiJyNzSSdDV2FLqO1kSIRtBkhpZDgn6Cm2tmbu4CoAwAJA6596tN4UuUgE7yKR2UPn9KaTEZS7cnGAB1IHepoZQ7krkjpnHWniFYwQx4zg1oaeIN5LRlgASQ3GKm5ViFmijiBkkCMw+Ve5PpWZcTIpUOOcgge/Y1pvYLcsZnAgAJ59qpRw/alZ3doldtqsR+FUhMSLfdzkLukkI6E54+lI37qYhwM4xyOhrV/sb+wkMzXJaYqCWOAAO2DWK+blWlRxgkjOc4Iq7EqzLMXky6dLmaJJVzhCcsfYCuIk+H0+q6hLqE+pT2JQjyljBOT7jtXVTX9tHLCsULO+QJHIxj6etakcovEEUAE0u4Nsc4Ax0yfSs5RUtylJxd0YkWnaj9iSBLsuFAXzADk+/NaWlxtolu4uJXuZWBALNlQP8atLqzW+oubxI3kAw0afdXjj/wDVVKWO5uZWPkPO0vzRRxcjFTGlDdIt16jVmyBroTOBFb4fOWMa9fxqeR2kMZZiWUYHP+c1Xi1S5hWW0ULAGJWQsM7Aev8AKo5L2yt2KRXZunA52jpWySiYtt6suTMZWLk8jGSPahbmBowikmUHLMRgH2qKwabUBIIoi5QbmxzgetWdCu7bUEmS7VGEYZYlYgDI7k+ue1MV+gI4ABIDDPIWpHKCAuG2KDjPvVeN7WCCMNdRvKT8ypnj8aLi2kgRXc4R+VAOcimnYdjodGfz4yMgMF5z3raEG3AwAfSuN0+/NtdQsBkMQrD29a73KzqJEOVbJU+tdtN3RnJWJNHV479JVJAUhSfQZ5roNXie3kQFhiT5lKnPy96zNJgCJKW7bmJq9EZL2FS5LuqkEnBworoWhgY8hV7uYocoDgcdMVFIgJGSAPU1Y8qXznXGRuznGMA/zNOMA3A4yfWgu9ivHCOpAPParcSZIIK7fUChYmIGAAaniUgEMAD6L0oQN3HqueRwOuKcQM4Jx/Wgdue9ISTnjFBO4jYFMbkHIz2NPxyQeP60BDn1FBS0ItpOQOtJsJAwDj1qwIh3JJzxxU4tgcAkgeooAoiEkgYJ559qnEAGSTgD1NWRGEHAyBUEkwXJJyO3f8KCbkcoBBIAUAd+prPnlCKDk47471LPOXywOGx0rOupSwIwAM881RSRWvr4ruK7UGOcd6xLnVQxYEkgcetW75GkyRyRnjHUVgXUTruJBIJzx2pNXNILXUkk1AuxOcg9BjpRHcLIShOQ4KkH3rOYEZHQ01ZRE6uexBrN3sdHKil4e1E2t9c2pb50kIOT27Cu6iuY5SADg4AArxPU9VNr48vYUO1MAkA9civRdE1weUASGYgYz2/GkglHTQ6ppAASeBVOaQbTjiqz6mDgA8dwO9Urq9YnAPX9KLmNh890FzznGQc1jXV6TkEqSQckU+4lLE4PGOfc1nTKckg49feq2NYox/Et+bbw3q8wJJERUe2eP615B8NIA/xP0qFhuC2si89jt616t45AXwbqZHDEKoOfU15d8ON8XxXsM8iSFlzj0wf6V9lkkPdlI9jDL3W0eoahACOQCG5rAvbQYYMOCOD6Zrtr+1DSSBEyNxIAHQZrBvbcFSCQD1GTX0sXy7HStTj7u3CKQRgAce9cbq8eJiwYgYPy9jXd36DBBJIAzk9a4LX7ghyqDK4OPrXZBc2hpFXOG8SEtGAMZJO4EdBXCajGI5SSzSIT8uQBiu91tfPJABAAySvOTXI3UBIYDnJyVzxx7Vy4mDcLI2Ue5zOg+J7zwV4+tdVsiVmiZfMjDcOoHIz3zmv0A8CatZ+PvDNnrFkwZJkBkVR91+4/Cvhyz8E2uoaiL2e9aElQQoUEDHbFe3fBHx9/wqc3tkjyanp0hVxFjOGJOcHPvXi4fMo0pexk9Tb2UnHQ+mP7EUDHJPfI6VC2mkZGwEZ9KxNG+PHhDWZDHPMdNkxyswPX6jNdhZ6rpmroj2F5BcoeQY5ASfw617irS3aORwqQ3Rlf2YgOCCT1zio7nRBdqVVQMnIZq6U24GDtJHqwxTRHH5gUj5iMgD0rOdZyi7bkKWupw958Kby/QhLpFDdSOck+tc5rH7O2q6pGRDqMKODyWTgj0xXtkWYIAFJAHHX2q5Fc7VwXIHHDGvznMM1xeGqODeh3RWl0eWfCr4Ta98OrO5tTdwyQztu2DkKe+K9MtrG7jUeZGrHuVatJL5ARzz0+tW7e6SRiMAEegr5ieYVKkuaRy1aKqatGWtvMjHMRPHANSeXImCUYEc5xW1vAUAAA9M5PFGAwII3d8GhY5rocn1aJ5V8SfhJpPxFgJni+x6gAQtzGvJ9Mgda+VfF3wV8SaBePaSafPfhXO2WBMq4zxxjiv0A2DksFI6jI4FRXNmtwvACycHIGenb6V30c4qU1ZHbh37F6M/O+3+EviVXVk0S8YgZCsmAT6Vo2vwy8UWgJfQrpEB3DAzg1+gMCFNqvGj+px0q0kUTEAxIPqK61ndS+x3Sxsk9D4GXw7qlnFuudMuoSOTmI9agdN2QQUbOCGBBH519/XGnWdwhEkEbD02A1zurfDnw7q7A3OlQMT1YKAT+Vd1LiBp/vIlRx9/iR8OGE45GQ2cEc9PemKwGCDkA19N+Lv2abS5DzaJdi2cglYWOVGe2K8I8V+AdX8HzvFqNm0aKcCZFyh/HtX1eCzjD4hpKVn2NPbRqbGCJgM9M9s1JHIeCOtUpYSrbORkZ3Dtmp4eoUnB7V9KuW2hnKNzotBvFhmKu4jSTgsTgfU1zHxK8PjSFXU4A5ikyWIYkexxWpAwWVGBAKnJBHUV2sWnW3jDQpbGcAxshAz1B7VMlHY4Z3i7nivwvumbx5oT5YD7WgGe/Nfp/9nJmErnJ2qVB5xkc8V+Z3w70CfRvivpWm3KMHivwo3Dkjsfyr9PJEAZFJyQo59cV8TnNlUSR89mDvJDAp5z0pQDwAOakVevGBT9tfMnlEQQ+mKRkOcjAOMcipsY7Zz+lBXt1oArbcZA5ApNp5AGfqanMZ69eaZtGffOOO9DAi2nOT1PWkIPOBg/SptmOM8U1l6c4z3zUgR7cU0KCSAeQam2k+9G0/jQAtvGDyBtPpU/lnGB36+1FvGdpOMk85qwqcgDoaCCpOmI1UgAE4z3NRhc57emKs3CkMikYK5NRhACAByeaAIwOnc+9PC5ABxmn7O2P/AK9OCgYJHHSgBoUYGeTRt7mpNpAwaUKOBigdyPbk5AxQExnPJzU+w0uwDAxmgLlcJ0yMmlMYOMjGKn8sjGDn+tBXnkUBcrMmAcHrURTBORzjGauNGDkAc1BJhSEA3OxGAB29aATsVyoBOODVa5kEY5YA9ACcZzW9b+GZZyr3EhQZyVQ9fx6/hV+Lw1YJuDQbyTncxzS0Bs8u8SIbtLaFIjOQ+Sm0812Hhjwy1rYq/km1Mp3SKABgdhgdBXXR6bBAMxxLGAc8KKn8hckgAEjGRxU6bhcrWtlHDjCfOOrY6j61d2gjkc0ABVAPXpxTiM0CG7ec96UL3PWnU3t680AGO4yfbNLnPTmjnmjGevNACdcYxjvRnjpmj7oxj8qUYwMcCgA7nij0JHNDZwcHBoPI64oAD60nPPtS9R6GjoKAEIJxnioZIt2RgY9PWpT3IGc8UjYAJ60AZ1xahs5OQegx0rNubQcjk8fnW+yBiDn86rzW5PQADvmmmByNzZn5uMkenWsyWzKZAbOD1PNdxLpqsrED5s4OBVG9s7XTohLdNgcnaMZNVoNOxxIt5Q5yjEHOCR0qRbeSBdzuIlHJy2MfnS6r4iuJt62ESxxDgyMDn8jXK3IvLlj9pnaYHkA8AfhU7Gq97c7mDxtBpg8qBxd3LDHUACrumajLqkjS3RxKSQBnG0V55bII3BCgEHOcV0Om35ChixDEnJBoQnBdDodSUSEE4JxtznNcvqVis24khjkglu/vW212HAA57/SqNyobJyAcHkjOKu1yFdM8+1bTCpJAyM8EVzxhMdxjbkZ69q9HvbMHfgYXPT0zXNX2luso2glRngDpWM4XOmnUtoxlg5EZDDIxWvplyYb1WQ7dwIbjgjFZNvEyZBGKsRB1csDtCgkH0xULQqVm7nmVlqIl1S+hVGQRysuX7Dd6Vp69YPZiGVGSZZMIrjsfQ+lP1GOHzWkaNUlLHMg4yM8DHrVGWRxkEkDqMnpXPKWoti8lqYlAJDFhjcD0NXRZP5AMT75SRw3GKxo522gBxnPfpXR6TGlwiee5iibjzI+xHrSuNalX+zL5cO6KwJyzKc8VX1COK3dHEYIPUYwCat6hfGLVYra3k82LGQ4PDdeo+lZN1vLlmlDoSSBjgUnoVZi3lwvlB0XCN/DnrikRpJULkFB1A9anspbWTEJgZ5SD+9P3R6dKfbLJIpAgdyAVKque3WpkNaFQ6RfQ6WLqC5hCkkiNhuY88jnoahgeaPzJJQDK2A2RkAfT1qSZgtuEBZZ1zkNx0rRtpYLu3RlBa4Xh89COxxWViznZLlRmKRikisGR8dfaurL2WsaVBAZwt/HypAPPtxVG8soJISrRAsRwx6isna+mTxM5CQZAVivIJNPRA9S3qOhXVncR/vZFkYEgKSCOf1pdI0sWrO92kkQcljlepq3e6qkcUU7l5pm64PA/w6Vnz+I2uHMT/MQAFGc4FFrgS2N5GL2UNA+whliKjOT6k+grVa5vTCh2CXaNokXggemKyILedIXlRgsY+YkHkE+1Mgu5oHWSGUlz2YZB+oqbFI1NN09rOeW7a03+YTncueP5UeEJZ9O1O5incGwYFvLIBCc8fhWdNqU/nI5kKruBIBwv5elNupAZJLpm2hjksh6j0+lDjdWKTsGsatqHgvWpbnS51ntpiC8bAEAHuM9PwqfXLmZtNe9FsHE7bhtOCh6k1yl4BqerBoblUdRhBKSFOe2KtyS6tMixT7RCowAuefoKnlsFzeh1O1S0UvK2913eWQMA0/SNfS1VombYm7KqOQTWZH4aWe2+0O03y43Rx8FB647jio7jSPsUXmRAlDyD61pFI55SZv3N1BdsXJCE/wB3saqR6lqNqrxIEaJshSx6j6Vn2l0kUaCeKQEnqCP5VqbVZA6jeO3FaaGTk2YV7p19Y5vHtiLVjkuhB5J9BU8F1GApyCT1HcVq+II7mysoZFdhEcb4gOGB4BrBWwkDExgkk8Y5xSt2M7am/C+xTkqB1zWrZqJbZ2M6qRjapYDPtXHi9utPnAIY4H3WGQPfFOGoy3l6ggiMchBDFxhXPp7Vm3Y9Cly2O0jE5OYWUk8ZDjilZdWRQHyT6q3BrgZL66t9QCRQbHAw6hzgkdee1ag125i2ELI0ZHOCTtPoe9ZKZ2xSZ2KT6qnzG2AOMZI60Pfzxrl4ih/3c4NYNrrE5mR31GeNMdC2B9Kvp4sCsInvNwPUEA59qpTT3LdNrYs/8JAEIBjDEnB+QHHvQ2s29wpVolAz12gZqu2q2E2QZYI27EjGfxqDzYBICrROM5+QginoyeXzLvm27AEJhu1MeWDgk7SfUUx5baRTiEBx3DdPwpI57Jsh3kVhxgrihKIveRLEkcoIEoU46NUBiwCS7EmmywWgywu2jyOOCTUCIzgbbtmA4CnvT5YgpSRZMbFThqibIBG1SOhyB/OpI45AASdwPQ5qC6V0YHcQD6HrTUF0IdZxRUu9ssbIUjIHAwoB/OsI2JhlZkOCx5ya3Wj3ZOc0JAshJYYTjBPrWqjY82rUlUZBoqMJnyec8H0roYcpneDjvisyIC2kBByR0yOlTtqrpKCICzDjcOw+lZzjc78PNxjZmjMYyuYyw+p701d5UEDJHU1VbXQVO+LHbpzQuqREggMpzzyOlYuDO+NWKG3tv50oJGXPHJqa2YRxFCOenPY0x9StmyBJtPrTl1aym+SWXD9AQMY/CsvZu5oq8WiV8ODg44rMuzLCwDAOhGQQelWHvIo5DiQMopJWiuEOxgw6nBp8ki41qfVmHcahBE4MgCAngk4yfrWfdKXummjRAjf3TkjHqa073TY5DidAY+6nv+PasOAJbXrWzMAT8yjPUf1q6MWpXkcmMqxlC0DRt5nUgEbgfbpV2FBuywJGOlFvakkqQCQMkVoWsBCuhXA4IBrse10ePS3syjcooTcpwPT0rInn5KEsM8YJ610NxbKVIYEj2qlJpau24sSCMYx0rnlKR6EYR6nPlmRyCcD6k5p7P5JDHgdQa3UtooxhowT/AHqiuNNE2SAHB7ZxU+0kaeygypb3TSDA5xVhssCQSrdsVDDbyWkgBhIPIHGc/jVvyvPXKsVPfikpplexa2IY52GNwwemD2qUTMTkED6d6YbMxZyQ49cUixuTlRkCqSuYSdnYm8xgQxOCD2pbp1vIjHKhlQjBwccUkYJBVxgE9PWpfs0OMlST6g4p8tjPm1K1pHb6eipAJFjBztY5q7HqiRSF0Ugk4ORnn6UwW0D43DJ7Ek8Uv2KNuQWAz/Caxk2jVFia6ikbevJI5G0Dn8KgE8RIJUn2btUsNpArZyxHcUk9mhGVYDj0qNStDSsFtTGXKREjrnrmpLmO1nBCBBJ1DDNYcSBMlSQSME0rFkGFJJ9avlbM3Usy/JK9t8hPA7VX+0oXLAENnNVVaWZGUNvdTk4HQfSq3mSIxAI3e5xUcli1UudFbarMCd0xIxgAnpWdq00t+SZJd+AcE8VRDT4LmI4yBlTkVMQ7qd3BxgD1pqJMmpIxRawSNhwyE8AgZya2NKtlsnUgkjPFUf7NnUlQpUZzkCr2XVQVGCO+M03G2xhGLTudhaykQhgAS3O4jJrO1HWrjTZQTDHcREdDwQfwqvp3iC1iUw3EoibGAWPSluYbDUNxW5RCeflJOam51pNjovFel3n7ue0MLN/EpyM/jWrb6dBdwiW2ldMnkHBzXPLZ29lIhZFmiDAEeo9a6iyu7ZFxCuzdjgHrTjZ7meqITpE6Yw7E9xnIqKSCWJjvjIX19DWu17EqnLhSOx71nXmprJG4BUj361TUUNalZb9YGAcHHtV+DUopgTE4LAc85xXKy30qztiLzI+hz/D7060ZHfAfygx5PrWSk72H7NHSyXSXGQXXI6DPWoWgR8OJWAPIzx+lZRs7kNkFmX1HcVWaW4jOGdgvYjk0277go9mdLEAUK5GaWMlXIPPqcVzq3U4A+bB96mTV7qHgOGA7MOtF0HKzTuLcnJRSD7CrsdhBcxIJI4w+ME7QKxY/FBQguiox7Y4rQg8Qx3BAKxgHuoxTVk7h7yJ28PW27hVT02jr+VRyeHFU5RMjHUDFX4bhJACpAJ96nS4GCGPPamlFmbqNdTn5tC8vIYEg9ulZs1hJBhormWI90HIP511dzfRQAkhQO+6sm51K0n3KsbCQDrjipcImkJOXmctdTajCxMdyCvptxmnw6jfbCHKg9vmJ5q3PEckgZHJqq0bDPBB+nSsreZvr2J49XvIlAY5XGSAxwT9Kd/bMsikPGTnsTVJ4pMgBSAfbrTNkqZDIQfTPWpYbF4sksTh1JJU4x2Paua8rybh1A2HrwOD71sCaRCQRg+hqpdL5sobZ93NXDU5qsWwgbawAGD1zVxHHBIBOeCaqID0AJPpT9xA54Poa1kuhNNuLNWCdNpLJls9/SpUlRnwQFBPAx0rFFw6AEEk47c1YiukmADgg+uK5HFo9CNSNrmlLLZRkBotzn+IEYqVNMs7pA4izk9ccVgXkRkYlCVB6EVc0/UpbJAmAykd6ycZGsKsU9TWOg2Ei4aIj/dJGKhk8OWwwIGmRu2ZCcVPbakkwBBBJGSDxiqHiK5la3URMQCeqnkVLcl0OpOLV7lS90kQOPPmLpnG4nOKfD4WtpQZYJS5YY37cY9ga5Sa71OWQpNP5sQ4Bbgj8aqxyalbyFra9lj5zjqPyq052OGdagpbHotvZ6jZRhIrkvGOgk6Cmz3msQN8hDAc4wST7ZrltO8T6pD8tzi4TplXIx+FbCeIpiAx8xM9BiqSkWqlOeqNSDxPfRAGaykRu7I2c/jTbrxUN2ZYSpI785/8Ar1Fba6CAzhXHo3c1Vv8AW4Fck2wBbgBFyAf1xVJSI5ookTXrC5IzMEP+0ppRdWDEkXKMT+GKx7me1mG5IMN3UjGKqKIt4JiUDPGRnFa2MvaHSAxSEhJVYD3A/nTnKAAOqkDgHjP5isJ8SKCRkjofSm28arKACRk88k4q7Ee1vuaszqG+Uc96mtZojkOafH4dEiGRJtwPO7dUb6OU3ASYBPX0qNTVSuV9SticyQMTjoM0zT9Qd1KuSrD17VONHlyQl4rgnOHXBFOOlSgEEqG9ccGmyOZ3uWUuG4w2R161MLwshRhknrVKO2uUwPKMgPGV6CrCQ7lwUIfp7iktC+YbdXReAgpg9AT3rnp5Qt2rpI6ADBVHOAfpW9Jp1wwYohf8elYt5ol0JtyQkORkqBwx9a0hNpmNXVWiadjeFozmUb84AHcVad3yGE7BsY4J5/Cuditrm3B3xNFjv2zVhNRaIESABR3weKt3bOeL6M3YdRvbc4ju2GOcMc5q0uvXpUhyhB44HWsFL60mwXlKg8cc81cW1RkDJcAKeiscZ/CouzblTNaPVwxAdMk9xV6DVbaNQZTs54wM5rmjp90vKOrjrkCl8u7UFXQkdRgEEUlKxHsotnax6xp7AHYDnknOM10vhXxEIUCLKwAPBBB49K8gM13yv2QY9d3JqxYa7caXMri2lIBBJUg4reFblepnPD3Wh9Eb57mBZYp8EgMP3YGfTNcr4g0zUbsu8rsM8FgMqfw7UeD/AIpWUkaQXMEhkIwWZOtd5HrmnToj+URGw6lSRXqRcakTzXzUmeQtpl3AmSqSgdAASTT7ZLkkiaBlOeGUZGK9fjv9HyQDED2Zk4rH1y9sLZDOixShckqMDipdCL2NI4iZ5tNI6E5jZRngkdar/bowxUuAfQ10L/EPw8WaO4gKMDjG0H9ajfUfCGokFZI42JzkHFYSoxXU6VWqb2MNnD5KPyfQ1agLbQCQRjnPetN9L8N4DxagImP91wf0pyaTpTEFNRyexJFZqklsy1Wn1RlT25lAKFkJ6FT1NVQLy2cEbpQOQGHQ1tT6asOSl9Ew9CwGajtAkg8r7THuJ4aRhk0+TsHt32JNO8a3SARXdlGVHG5cEmtm21XT7vl7dVQ+hrNbwpPcYZWjk91bpUUvge+ABJceiowNXGM0ZSmjqYtH0TUwVQKpPGAAK57xH8I4JUZ7aRVGCdoBOazJvDmq2bjyhIB1DbjkH8Kniv8AXrP5AGI7/LnNdC1WqOVu/U8+1XwTe6bI6pbuSp5JGMiqtroEt4dohUsODvGCK9PfVdSmy1zBlR2AwD+NWrPW7a3GWtkWTuCuQfbJqfZwFzyR5i3ga4kABQIfQEGqs3gm6RgUuhEF6rsBzXvNrrehajEEngEJ7kjHP4VFd6No16pNtOgftnn+fNL2K6FxrdzwiTw3qCRkoN6jjcQcfpWfJo+prJkKpTuFBJ/pXtt74ScBzDIHIGfvDArlNW0e8t1BGSMkEqawlSlHZGqnGR5wyXULEPHIMVE19LgZSQD0Kn+ddNNbapG5MRUjoMDBqSE6jEuJYNx75HX3rKw7M5H+0ApIZXB77lPFJDq1tIxUuqsDg812b2rTnMlupHp0zUX9gWrqSlusZ6kADBo0Ju0YUTW9zGxiuYywxk5OBUfKOMsrDp8prYm0S3iBAgAH+zxmo4tFt2kBCgZHX0rORpFXIIZodp8yJWPbNQy4wSgwtXn8O2yNuIZx3Cvgn3zUY0pA2QzKegJJOKhyOhUrq9zKdADkjB9afFKckg4PTrV240tpFIBDDGCfWqaaMyYIkcAcY4wBSTE4NEzXEqqAGJOOB61TGuzxzBPs5Ze7E4Aq+lsyrgnIHeopIolO6QEqOuB1pmXKxRrQQAiEucZ+7kVEmtJ824FQemQeDU/nacqEJPjIztYY5qA29tPkxkOe4BHFOxPKizb3JlIGck/rU80aBCCCkh5G4dRWXFZtbukgeQkE8D0rorTV3SEpLaCVSOrdacbBymCZwsgVkIP+13p4AkOVAHtnpV68hjuWBERiPUA9qpfYZVxtcAdwKYai/Y5SCQoI69ah8oggE49at+VLgKDkepFKLd+SRketNCszNlEm4kkEdvU0ihj0Bz9Ks3NuyAsOQKgimaLBBPPaiwya3vJ7Zw0ZIYdCTjFaR1m9uVKTv5qducYrKacOAzHA9QKkhlyQQSy9QT3qbAtSYoGySu0Z6DtSbQvIzj3FWocNyRkfyrQt0s5wUkfywB1IzzVKNw2MlYiccc1IsOCAQCO1aElnEHAikWQeucVL9gOAQuV9RzS5WK6M4IozgYNPjkZcg8irw04yjKgn6VHJp7x87Wz34pcrC6K6yhicDmpSSynjI9qQWxJAIKk1ZjQwgDaG9eetNJjuVVgYk7eh7VcigKqMgg1KLqAqFZXR+3Qil80jIBBBqkhN3PPVOuX8Zne4cRZ3GRYgBn61Ys9SslULdpqGotu+ZHkKRE881rWFteX8ZMURNsAAcuAq+px+dZ93bo7ultYSXsq9TACcH6ipSaMy0bq2bKwWlnZxk8SSk/L9Tn+lQXN7B90XsVwRgAQgnJ9vauWvPDa3l4hnEsTg4KSSkgc+mcVu6bpdpYuplljcgYKg4xTSv0Fc09P0pL24CXpb7PjcBGcE/jTLtLSxumGnIAFO1WYk5OPU1fXxymjW7wabaW8rMuC7fPk+mBXOXet6tqkgkmit4gCSoiTHWtLpKxmr31L805DBpZV3EfMSRx+FNkLyxE24ZwejsuAfxqhbWLyOJSVSQ8ksM81qQW91ekQXupyCBuCFAAHsBjioSNRE1LWTGbXdZxxDg5HzAc9PWoTp75LykFzzV0eGLGw+aLUJZwegABwO2ScVGJUjkID+YV7HtVWJuV1gccIBTHsJJWDsSxzgADB+lXjqdtCSJpAg6hQuSantb5WG+AlSB95lxila4XK8Oi6u2Gt9ObB53SggEUqWlzZTCbUYxEi/N5K9TWnJrVxLlUumcAY3AVQmhM7lnd5pD1ZzmkC5nuM1LxjFqEQtrWxjsgSFLlcsR61q6Drfh7RbYm+EmoXoBxGFyB6CsNrWOJ8SEAnoM9asadFAt6hvQbe2wT+7GWIpajUTbudXTVHS5W1WyiAO2IYOR2JHrWTdatIswBUFT1I4q3qT6UIXi063uHnJ/wBdcHIGKy5LHdhpXLEDscUIEhFnS7uGMjtnHGTwPpUpaIAAtsA4yBkmqkWnRyEO0eR6Gr4tx1IAA7AUxjDIAMruYD19K1tE0C91pg8DRRQZ+Z5DjFRFLK2tBIGRrojPllskfhVC5u5XjSMOyKeqg4AprTclu60Oj1XSNP0iFgdSF5dngRR4AH1Nc6qu6BnIQkZIJyRVdZEiOByx6k01pldgSM4OeaG0xRTLMZMb5QknHLHvSN5py2A305p9rdQxsGkikdM8pEuSfzqWfVd0gNtZNBjtOQc++KWjAqeVcMAzWjBCPvNwPzp502HyDI92RP0EKAkD6n1qS71K9v1CS3pCAbRGoAUD0rPmiMaKEn39SSo6UlYH5D44TbI77mZh0561G+pXsSArAka9PlYksff3qE3Yi++5Y5x9T9K0P+EYurm0N7JqdtbW4BIifljj2/A07AOeBIbRJdR1S3t5nGRbo25gD2OO9UWt7SV8oDKhOcknJNQxwWkTEQ3MVzJ3KjGPzqZWhRwJnwp/u9aLAU59OeRikB8odSQcY/Gqv9oXOnZVbhpgODg4rSu9Z05IyiQ3CMpwXdcgj2xWY2s2twpTYqknIZxggUm7CbK8niO9YMqQrcAHO3GP1pttqV7dXDvd28drERgKuDitqwvNPFt5CRvcvgsZAoGPxpGnstjJFYvLIcjzJhjZmle/UNQj1oRbI7d4hcqPlaUFue2B0xSCa9uJVN28T3OcAxjAFUrfTk09ZPPH2lzkqUONn49xS2ZlvpxGhMUCnBYjBNF9bDTZuR+Ftav0Dj7KIu4ZsE1oQ6RqmgWMiAJ5TAqq20gGM9ck8k1QktbK3s0jtnuribkErIQAfp6VnJo32kA3d1Iz5ztD8Y/Onoh6sfFMsc4cQlXAIYyHOTVjempylJpUtIQDulVfmPsPekvrDS7G2Q2aSGfgEyuWye/HSoWt2kXBBQEdqmxaZKLfRbZBFp9ldX963Hn3XIB9RV0eGYrO1R7vVkt5pAT5AUEgVl/Y5ThIzwOdxPINNeKOJt08zSyHgs5yR+NVYRae3s7aJI0JDk/fLZ3fh2qBrCO4k8t3ZuMZSTH6in+XFsAQAJ1GTmofJiX5UQAEZ61NrbjuXrW3htrlLYKHfHG5uB7k1YnjsrJTG9/EspyTHGwOSe2RVCz0yWWMJDEXJPKrkk+/0rUi8PmzwLmOOPPSMHOR7+9JK5LZh2viM6HeM9klv9qK4851LkDPb0pYfEN/cXT31273Mgb5RPjb+AHaujj02C3QxRpGqsc42g4/E9KzdRNha7kkQXDn7oU4wf61d2iHZEra7r+tN5UdpGYn5OyMYZfTNUF027k3s8BiCnnzCFA/CktPFWq2qmzsJREjHlVQFjntk9K6rTPDOq3dqZ78Cd35CFgDz3NClcE+xmWvhfU47U3aTwQQbclxIOVrOvZwyCKACN1BBdSQWPqT/hT9R8OQ2Mzz3d1BIytlYmlJ2/hnFUXvWvLxCWjJUbUAwB+lNsa7lez0G2t3ErMzyE7mCElia1rXTzfqUeU2SngvIMkD6etaun6YlzAXnZYZ84EaDOR61Ym8N3b4SBDKvXc7Bc+2MVSi2O6MQ+GdKEwRna5IOTJIwAanXtnbi2eKwsbe2TG1iBl3P19K3U8FJeEG+HkBekUZJJ989q17Tw3aW2zZbgqOA0jE/nVRiJs5ay8BW0dlFNLqLyTOoPkRp8q+2aktPCmn25JupWt48kgKMkn613cdmvACKuOMKOBSyacsSl3KhACSXAwB9afISYFkLUR7IV3w9tw6inNpVpJKHTTrTfn75UE/ka57xH460jSbp47C2uLy4AwQpAiB9QawIPG/iu/dUsbCB3f7oC5x9SazclF2JbXU7PXPD4lhN1eXaxpGPlBUBQPQDua4KWZWdwYSsY6SNgD64FasfgjxTrsi3OuX4MQO4QBsBT7AcfpXVaV4PsNOCPJE08nZn5z9ahqc3psZ2e6OGtfDl1eyfuomuUIDBlXgg/yrbtfh1ezsrusMUXUR7sk+5PSvQbe1CYC7U4x8ox/KrqQpFG5KguemO1bRoLqUot7nF2fgOzglR54FmYHPJzzXW2myBFjACoOihQMVYERKbwQB0wTyajl8pInaaeOCIclnPX8OprdQjDYpRSEldRgEgAjOScZFPEYYgjkVgv4h06WcxrP5pU4yBgCpbrXEkXyoHKgjG4cn8KOZdS7M1LiSC3UhmUH69KqLKCCUGB2PvUcFzbphp4GK9MbTkn6mnO1rGC812IoichUGT9BWblfYaQ7zApAmuogCfuocEe3NNe2EpYwMSg6AnP4k0sOoaQZC8VlJOFGczkCnLqeiGJ5LmVldjkR8qi/j3qb3HysjhsYgQbkh0AyqpgAH1zS31jLGvnwR5gQZJJGBWRqfijSIoXeS/iMQOFWI5JP0rMXVZ9VYNFKTaEcbjjg9gPWs5SLjHuWo9duby8MEMHnvwFWPnP5dq6m2v750SLU5JLdscJGgAAFS+HLC20KJbm0mBncAsWXJz6fSm3082qXxnu5BIQcBQMAD6UlHS5LbvoZ16sfngwytcKx+ZmOSPY1j6nbJcSxwojqfvOdxx7YxXVs0CgGeNVQ8bYxgkVCwglISC28mFTnAySR6kmk4jUrGVp1tZaWwYztLLwSrYAB+pNNudVu764kNshRs7d0YwSB71f1XyXKJa22wL1LEZJohtogBEBkNydpxn2zQ1pYpO7Mu2la2LkMVnJy7E5IpPKlmdVjjMjyHaBnqa2G0+ziB3KkSHgrCSzn8T0rPlt7DTZ0fT7GcyucBpZM5P0oUV1YKTb0G6n4f1GOJISu9nP8Aq437epxThpU2m2gRoEgRyP3rZLE+lVo7i/sbt50CrMTnDEkA/Smw6pqt1qUZupVdAdxml4RfoPWn7pdpFpLeWzJEdtNO55D+WQCfxoF5JawM84E9wxJMZ6L7VDqfiGWZRAlzPKxbloiRkegxSWmmy3LERhkRRlmlPT8aG10Jt3GW0rtOhnUoF+YKDVmX7Nd3J3CSGDqMHB9yanidLa3lTyxKxziRznB9qowafJdEo4BiPBkZsbB/WjmYWuPbV1icW9tMxjToEGCRU0cN7qKMoJCEbjkc/nUltbWWmYit4TO7H5pM5L/Q9hTn1QLMIEIDE8qD0FOPmJ+SKb6aXAWadnReApHAqpfWEB5jXLd1VsADufc1S1vxQbaURYYoCQQpHB9arS+JFtraUvbNKJF2hQwDNnsKl76IE7Etr4ksIpzbRSCArw0hPA9SWNSv8UtI0iNoLHzNYvD1MYO3P19K4RrVdSlCPaCAEkrCwyQPepZ9AkjMEUU/2Qswy0Ywdv5VouboHNF7nZW2v+JfE84so9OiQyj5mJJ2Kfx4rTextfBoMAKS3TANIXAJJ+voKpeHtd0/wjZXMFzqpSSQ/LIPmduORx0NcvNrEEtxNcyxNMZGOBIxORnisOaTdrDstzoovFVvPPKRDLLKTgLFzu/wFLd+K1tlCyJFCG4GFyR7Vj6DqJ1u7S10+yFo0hwZOQFHfJOc/hVLxLIlvqa2wmE7xE58pTjcOMe/WqTZXu9DTm16yfAdXbjIyvU/jUc+s2LxKLdJ2fHzEjCn8qjvtOk+zwbgHDgBkUfMGP6DAqS6uNM097Y2+myOIlxI0zfK7dx70m+5LKEEFhL5sk8gW7PMcKDOfUk1P9jnitzcToqQLyuD1H0qgt6bnUzqN5bpCD8sVvbDC+xOasT6rLIZQ4MQXs5xn6Ci67gijLqkc+oR8PIOCoCk8j0ArqLOzbU8S7FDE/N5gwPqaytLkez33CRMxbgBRg7T157VNI9xebjFbSW8Z6hSQP8A69K5SJ7m9sdFLtcQDVJegSBsAH3B605fEmsXsW4kQ2QAC2cRGWHYYFU10oyYdoMOx+8zck/SrqeH9RiQGCZrIsMF0XLYPoaaDQytTvZdSgMU8UtvgELEWIVB2AH+etdP4FntdO0cNfWsjBsrGIozyBxkn1Jqjc+EdXGnhIgyEnc010Mlj659PaucHhzxXp8wNtftMgO4kqQF9h7VUY3MpWsehSR3+rl4IbZbWzY4YyJhmX0z2HNZmqeDTKClokcIH8SkjFc1N4y8ZWF1FAR56SMEJYZI9woHNdrHqot7IST3M9zPjc6+XsVPUc9TWrSW5kn2MCy0aXTJMM8khA5JOST7DtVm3urOUvE4dGY5ZS2CPf2q1P450nytksmXYfLEuSSfSuSaSSfUjNEiwF/l8ps7iPXHrUNroaRT6nbWWgW7K0oDPFnjcxOBV6awsbqMRIFLAZY4xgen1rk21C8t2AF0baIYyoOGI71Np2v2S3Ls9xI5I5YtknGanmRpZmtd6KkSjyrIzIvOxRyRWbPGyAOgj0/BwIlBLfl61FL4wnSQCyt7mKNjjzWbJx/SnS6TfT276i92kUTruAY5dvYD3obvsCjYimtI7W1e6uLqS7eQkjzDwh7DFULGWbULgl4jI4GFVBkn/wCtU4kskYKqPLdEfMZQSq8duetVrRLqGaSWW+NrKT+6WGP5j7flUpXK0Lt3F/Y8iG5jETPwqyYOSe2BV+21e+tiAkSBOn3cEj2rPk8H3TuL+6dlQMHL3DfMQOelaVnqNtqUhEc7h41wFVOGx6ntTehmy3b61FK+2dJVbn5FXOaW91DTbe1DzB1JJ2B17eue5rl7zUp7e9dI7powRwwGTn6+lEV9LYulwHGpz9FSXlUPuKnm6DsXrgCSD7RArOjHIOMYHvSQSjyChhCk85IOcU681G51SEPLIsLZDNHGuFJ7DAq7qT36WUE13ALVSAse3A3A9D1p3BaGcbd/MBjf73LAZ49qc09tjy5WZ5M4CgcAfWl08W5uClzcKo6nLfpUj2lhaXRuxqUDEAqsIQyAnsfr9eKkq6KOpXaRQJDaqFcHc0ik5HsPaqkurXkELJBKYww+ZQOv41p2+mHUpRHFKhLHIaQhRj39Kqa3pFzpaFysbwA4MiHIA7Y9apak3u7CWOm20lokt1qCh3JY27HJA+vUVq2ek6V5MyWUTSyYyWJIwP61QsrOaGwnkW1hd3AJZzyB6g9quaFp8+ryeRZhQVGZJy2FH+NS9BoyntC1+UttNldBhchCQSfer15ot3ossbwSK9zIBtFvyUPfn1rs7e5u7SZNOujE9oq4JjGOPXPWsvVYbjUL2CCwga3twwHmqwBPvk1kpu+xTRWh8FXNyyyazrzHjcQXJ2j8TUsqadFLJZabarexKCC4ADOT0G7sKm1qa1inj0wzmV1AM8h+Y9OcY/lTNK8OTeILp7bRj5FlFy88g2lif5V0Jt9CHZasjsvCAMTPLFEJ2PyhXBKHtyKzB4Z1uPULiy0y4Xz5RmUxEEAepPP6U/xhq1z4Xd9KjvYpCRmWRRyAOwPb61n+FbfxDfF30q4+y2UozJcMwy/58072dhKzL2m6nqnhqWTTrnUzAITtaO3h3Ek+h6n61ijxBpVtcSyXyX1zdFiAzIQqnPrVm/VYryay8zdchgJbknJbjkg+tT22nt4iintLOzBSJcG4c4wfr3J96yd27l30J9SiuxYW2rLOkVs4AWAH96fSs/VNQS+gicxJErgr5YfLD3J9TT4tAtdIMj6i97d3iKRFFnKoPcjj6VT0UyzxtHZ2f266UkN+7PyDrkn8aklaEdpYy3Ac20bzheSEGdo/nVnSNNl1a/FrHOECnMmeCB3APrWvbMIJhPPIwAO1rSMEeaTnHI+tS2ukC6u5VS3WwlbOdrE7AffuatalN3KWo28huBbi5ijgTIEk7HP1AqCzgPmvZwvCttIRvuBkFyP1xW9rGgWumad+5C314wxvXJUe+TWFc6a9tHA6XsVzcOAq2luuWB7kmkxpmjqWjrZacWSeSZWPSEZDKOoz2/8ArVky6kmowRJELoW8R584kqSOmPXFa+qavdwabFpkg+yQHHmIAC8pPYHtVa8a9jWG5lsYYoV4hjRvlwO5HrTBXLNhoN7cWgmS5jsbTGTLOCSM+me1LczweHrV5LFp72YDDXQOVYntnpj2qvJ4ol1DyoLizklhHVidqD2x39adqtrY3c0FvBqsn2bgvbxKNoHehInUdoZn8Qxz20ajzZFDSrIeAD2z61z+raE1vfywlpUWLBcLIQrDOMEdD0rp7OTTbbUoI9OilFshzIEJ3P8Aj0xT9esf7fnlnWJorRjgoSAWx2zTUWhK6e421skubSG5uriLT9Mt8eVbwgF3Yd/f61LdW0M3lXutmWWOQEW9qpwwXsT/AIVy+mMdNuQI7mJroybFgdt2PTHtxWrLo0q6z9r1/UPOiK5AtGIMWSMDH9avlsRzXLuo3shFpa2i/YbHO4hhlm96e/hwXLF457q/L/M0kjFE9hjoahmhspLqzg02KUyStkT3MpOxR1OD0rtbjU7KwhWIXH2iyi5lmC8KT24oSvuM5ywiczu+pobi2hXakQHQfTqTWlJqNhAUFrp7RjHBZc4B74/xqAeLYLudoNPt5ZEBJWQp8xPt6CuYuPE19NcSwyI8ZkO0Mc5C+hqmrbCZ1d54x06KIlokAjGMHjJ9a5iTxtFdzM0doZVzgGQkYHsa6jRLKye3RLoRMhUbxKuQT65PQ1ZuPD+lX1ykT21uqcYIcKAPXFSr9SWccnid7i6iSDT0dsFQN2FJPcnuRXU+D7+w8PxTvqunfaLuckop52im3Fh4a0eVktplmlHURsDg+lUFu5VjLALvkUhcjOBVL3dRJORtMsV05eNVtFLFwQBkZ7Z9Km094gW3SgRA8gt1PcgVyqWd/qDCCK4WJo/maRjwR6d/0rdstHiaIGZ2BUDG7oapXfQtqyL1ylnJI0xJjRQWAU56e1c5a+Jbu51ExW1s0luG/wBY3GRmutj0pII0MlqHHZ2/wqK5wTtit1QjoemfetHHqRdDI9Qu7gGNmEBB24TFXI7O8EgRrxJQwyQ46DvyOM1zcmnXNjO0nmKUZtxCtkkmuihvpFgVZoiGAwNgzmqWm4norim0tJy7LCuQNu9hk59c1zz+EzeTyFHEZzwx/oK6qyltEgxPKbcAlgsg5OTnrXParrxku/JtEAVf+Wx5OPYdKmXLbUI3ew6Dw3qFkU2XEcoAOE4Gfx7Vftr/AFTTV+zLDFGx5G4hs59+1VbNbu+ZFiBWQjPIzx61qr4fuY2Dz3oBHO3bzRHyRW242f7bb2ryzXccaABiSecntXN3N/LfxJJFb7FBI8yQZz711F14btI40nnnd5XPyqxzgn0HSnf2TFDGsUhCgjIjJyR7n3ptXVhJq5xun6DPIkl3BbllUgySE445zgenFaemail/NLGsixwKMZk6E10twyQWLoz7YjxjpkYxXnt0rSTyiyVjGoxhfWoasUtTutN0lInRjMFhPUoDyvpnsK1prOKOYvFOHiUZ2LwB7e9cPZ6b4je1QylYrZsEbhyam1S31vTbGNHlWKI/KpT7xJ9qrmSQjdbSYLi9M0ZII+Y72wM59K53WrhI9WMdteCdnO5lUcIf6ioJY4odPAllnmu3UkMWwB9fSo4rbTrCzMsc5uNQkyoVeiA+9ZN3LtYZf3ku9QJHII5APUfSrR8YQR2sds9vEiRHAckZIHeqxjjis4YB5plfLMR1J/wqpZ6VDJfRl4UWEHLMcMRzzwe9KLaEzp9Q8TpdWkCy2e+NgMSE/KR/jU6Na3WlmEWwtlf78qAZUA54FW5odK1XTDBBKGuUUkecwXBHXAFcY2oSws1oBtY8ZBzWnNYmyZPcWcUd9Gkk7i3YArKAMsc/yrbjs7SxMpguGJZQCQoy3sDWYlkbgQGd1YoAqxDkn60y9kBkAWHymU53g96a0Vwep0Unh/TbSzhmjDPO3zkynJyaiudXuNOYETCFHGMKo4A7e1c+Le7ktftEl43kEldpYAkj3/wqMysjxysHmRTuwQWH0zTUhWuSapc21zbSQmMKrklpQvzMT1561z+g2UNjdGcJ59vlgImbqO/NdVqF/DcWxM+kKsxXKMMgD3PpXOabLF5RaSGR0jLM+FPPXGKbZMTWi1SYm5+xbbGOUBSqjJxWQbVEckqJDngHoa0tDspdcuGltQFWHl1c4Ug9OPXApt0Lj7cs8aRQouQEK5B96Vxq1yrFpyvHNPPP5AUDy4wOGJ6frV7QUluIpJZ9zgYGGOeaoXNxeS7mcRqOoK8An6dq07O6SKyUYAnbBJU5AH+NMonk04zMR5nlgnI5xiup8H6nHNCbIyiVoC20k84yc1zEXlX0ht2ZgSpLM/GfYYp0F6ml7XhgNuy9VYEFhWlOXKxSVz1qwVf7PnUglmUjjp371T8N6iVvJYpxkMpVT06H+dR6BqcWo6WSr4yuQvuax2m8i5jcdUY8gYwe9egpJo5+U7CaHLkEFQScDNRC3AxtBAHqc5qTQNSivYpUkG6Tkqx7ipwAABjmqItYqiMDGQQaUJxxU5XoSOKbwSSDkUCIj1x0poB5JHFTlc8k57UvlZyAPrQBAByMgkevpU0cRbPBA/nUyQjr1HvU6qRgdAO1AEccGMEnFSEhVwSB9e9I7rGpIHH86pXVz8xycj0HagBtxckAg4A9u1ZstwcEkgHOMClnmPIJDD2qjJOCxGMAj73rQWkOklHIJyKquc54wKY8hGecGoXnwRjj1pool2pyCOfWoZ7GGdSCuR7iovPIJGcD0pVnJJ5yKegGLf6UYQzKMqPasa6hZVIIKnrg9q7fzA4IYAg+vNZ19o6XKsUHOORQ1Y1jO2582eObt7D4lkklTcQKwB9RweK7bQdSYIhyQMdzXM/Hfw7d2Hiiw1cwkQEeVIVB+XpggirXhuctCjBiUI4JOeaws07nTzRa0PTLe4aVFOcAjOKscnr0rI0eUlQrNvPY4xj24rdRA2MjIpoxZUeMtk9arywkAkkkE4BrTMIHJOTUUkI7Gne4JnEfEYmHwVdgYw8qAe5B9a8x+GzmP4p2BK5YxyAKecEr0r1L4rxmLwXIwIANxGDXmnw8UJ8VtM5wNjH6191kv8KR7eETcGz3C6tPKibB+YjOT2z1rktS2M7jkY4xXaasfLkkGMjH864DXHKSnbwOQRXvUVzM0heRzOuSGJXYHKkE9ea871aUzEnO70HpXYa/cCRnBOMccetcVfuQ7Enc3Uk969yEOVHfSgcpqsbhySdgzyff0rCu7dWKYBDg8kCuqvCGyT0PJBPesWWIGYAKM57d646qlyPQ2cLPQ5eW8ktNTMKPglSOeeO9aNlqUlvEjAkIi/kc1m6ogOuzAH5UwOBkg9605LVVt5CAcGMruHGM9D+dfkuJbWIb8zvTsj0fxV8LZJtP0zW4VaWK6to5iQehYZrm9Mk1TRrkvHcTQOpwBG5Un8q94sLiI+DfDlvPErFdPjUEsQQQMd/pmuR13QoLlWkQFGYnBC9fxr9GwtWX1eLkcLm+Zo1vh98VdetZFhl1Fp4+mJxu/nXuGj+NEmtRLcIrk9WXjFfKlhBJp+oFAHA6hscV634d1ZzpckbvgeXn06e/rU1p2puViVSU2rnvGl63p2povlTcE4KkdDVe+uvLuIx0Utg7TXkPhvXjbfKJNrZz6E12trqqTsGZtwAyRnqa/Ic3x8K/ucuqPQWF9kzsYGLsCCTznOc81q2mUfceT0+tcrZakpxg4FbcGpEKASAOoNfNQlE56id7G2bhgDg8+5qRbs8jg4HesVdQUk4YZoa+VQGLYBO3PvWlzm5Lm0L4A8Nz159alS9BKEjcc4Kk449c1zZvlBxuyT71JFqCAAFwTnGKSl5g6R0yTrk5PU1MrgscEEjoAa50aiFxg5P1qzBqGMEnBrRTMXSN3cR3yaN2TxzWemppkbyQMdVGatQ6nAykEKrDt14qucxcGtkPKNyQSD6g1X1LRbHWbSS3voVuYmBBRhkHNWUuItpywA9KsqsUwAB5I5IPStoS5HeLM3KUD5P+MXwUl8KPJqejp5tiWJe3By0Y9vpXj0bMzAgcE1+gGtaek1lLBIiyQSArIDzgEdfzr4h+IHho+DvFl9YEExbvMiJOBtPP41+g5Fms6j9hVd+x6dCr7SNjMgOSCe3pXWeFb8QXIjDYLEHCnp71xVvOVALDBPPy1safP5cyODjkHI619/pLQKkbqx6dZeBYNc+J/hXXoQVcTCO4A6bh0OPp3r6/kBMhHUKMCvl74b67Faa7ply5DRrIpYEZANfUQxJtkU5SQbwR3Br4bN01V1PkcYmpCqMEjjFP29MjP07UAfSngccmvn3oecN2kcY60m3k5HFS4655FNKgdBxSuBGVB4HINN2fjUxUdutJtz1GKQEBQ56cU0KSemR71Z2e2TSbCeowaAICg6EUBAHA746VP5fc9KVYyzDjAHU460CZJFEERQCTipPLBwSfxqZY8AZGCfWpPLOCEGDjjtQSZsqbpic5wMUnlnoOvrU2whiRzk80oQ56898UARhAM96AAMY5FSFCM4GPwpAoUYAwKAGAHuBntinKpyR1H8qXjgjpnGacDuPyI0hBwcDpQAKmSe/NSiLOBjAqwlnJkKQASM49qsRWIdAwY5J6elK4FAwnnmkMOMknArR+xq3B4XvU6WMOCXAYdeaLgYqQNPgRqGOcE+ladlYw2SZA3zEZJPOParwgQAhVCY9BQIwgBAx3OaVwHK24AjgY6Y6UvOcjJH1pQB1HQ0fw9MH0FIBe3+NJntSjPekzjsTQAvak9B+tKeOaTHHOM9aAFA96TA5GMUo9aWgBuT6UAnAJGD6UvtS0ANzgZIyfal64xSHPpmk6nOc9iKAHcj3ppI6nAAPWl3DP6YprfIC2C3tQAoOTgDI65pG6gFsHsBTNxbJPAxyKXaByB+fNAC/LyCCSfXvSjnOQB2OaUZ6Y4pT3BGaAEKggggGgqMg4/CjrjIIxz1plzcR2kTSysFReSTQAy9u47GBpZWAUdB6muLnjl1q4M85O0H5VJ6CrF3fNrt2QDiBT8o9asLsjAGMduKtaagZE+lRgEBPm6Ek5JFZdzpgBOQAV9v0rpZXByAdx6fSqcyBs5GRVWBNnITWLKckAE5OBzj2pIonRgACoPtiugntgTgjj1HGapi3AYA4J7YpW7F8wsMm4FnGXB2g+1PZQcDGRmkWLGRnIPrTthIAJAPvTWhLZWliBzkZA5x61VvLVba2RyCJnbIGMbR71rxLBah55AZXHCgjofpWbdl5QS5yxJOOuAe1JlIwDaBSxAySSxz6mqd/IILZwSQSMgjsa2bjCAknGAa5nWJ1nuBGzlDGN23B5FYVGoxudETzrUNVu3uZwIXiZW+RiOvvTBNFdMDNI2ngD5nYbhkdwPSu1tPDNteTtNMWZHOU3EjYe/wBR7VpSeCbAwACMlxnJBOCO3FedzcxTR5naatYyu0Yu1BXvnGfQj61vWmuQG2YG4SAKM7WJ+b3rfk+Hdqih5VQIckBBgg1mJ4SQ3SkIQc7eehpc1gV1sVU1gSvGYIYpXXJSdQQVJ9jwe9YmravqMk7SXNoLxyMZj459cetaOu6RqejymS2iDwqSQvTJ9jUOg+IYL67KXkElnIDgmQYIPt9apNApPqVdG8/U0Mhin051OAsmRuPv7GtjS7jWYZnSILEXOPMLenTmrFzMZGDFmZVOQSc4FWLa6spQ4uWliGMpJGe/vVWLQ/U/DzXNtJIt/Gmpsp8yOSPG4e3IrzqLU9X0G9aNLB7uJCVxzgH6iuz1O6e8uIpWlLPGNqtn+HmqE0kokLxsST19Kh3L0GR+INTnCm5sEn4yoR8ECmHUJtdDxQ2oR48MIZGxgj3PSug0mKP7Ujj5WwCDnOPWoZ4P7Ov3kjHmpOSzsy8g/Wsdbl6WOKvNQ1vT7zyrgQqG6JjOB9ehPvVzQNCvtVu3nmu1hRiGIYDBUdvWty60caldNKkWXxlVz0q5daLpj+G2vLOaWLUIRuKbsgn0xWykYa3G2/2i0L2UwjeJxjeD+RrmPt8dpNMHSSIxyFdzA4PPX6Vq2mqLqNnDtjcXAGCQeCfXFWrPTrue5F7c7VuQCgZRww9wepqL3NEUb97TU4YY7S4Z7hgNwGCr59Dn+dWdNWfSiFlhkhYcBZV4I/UGnWnh3TzrUtxPFMrouQYuhPetSW/uIITbzwzajYgYU4AlQ/jRuTdoo3S22plZJLOKJ1PEsYx+lOeUxhRGwIX7pxkj86bFB/aMyRWUEizjlkZhz+HaptXsjb+Uy2j2UoB8xSchj6/zq0gcjY0LU7C5gFnLL5dyUKliRlz7jtWbq2nS6VCRcTC5gYkxpGQSv4Vimziu1IclT13LwR+NSQWCRzREyu6ryCWJHvmqULGTdxIoJZHKmF1hxlSy81IjS25KbmA6nHeujSGaTTRdRp5kC5DFT0A74rNlZC6ykAAcgdqRmVZJ1uDGlzO4QL8mTkHPtVXUrM2UCS2kz5BAKE55z1zWrOtpeW7+dBvAGQU7H1wOtcxqF9JpNyEDrImeG7FT9aptdQsasEgu5C0yZfHJPetmz0m1nALFU7g471h6Xew6ssjGAI0YySpxn6VuW2FgV0kLIQDzSVma05WFu9GiUkg7ieQ2KrwW6JIEIGTWkJfMjyXGOgzVaeNVYOxUPwAR3qXGJ1RlK+iHjQraNWIjJDHcxJyB9BS22kac24SW7buokVR+Wc1GlzPGwKSsR6HvS/a3UhghBJ24HcVm4LoztjKXVC3Wg2WwmKIhj3LE/pWM2jzQSsChkgIAGONprc/tUhdpiLkHkgdKa2rQZGUYHv1/wqbWNtHuZt3o7MgaBgqgDPJyKoRaNNLIqrK7uSSAScE/WumbVrV4cEgnHKkYNOtry1DAgqV6g9MUrom1kYTaFfKjI5YkcZU5xVUafqFu4ZGUheuTiuouZ4kkLRysyt8xyehqrNEZFLRzbH6liAcD1x3pXSBRbRUtbtxAvnRsr5+8ASpqvcyl3YHKjqCe9PkfUoCksZjlKnqV4P4VYM7XwYzRqHyDkDGfwq41LGcsPfW5nebIAAxyPegTyqRtKlc8gjrVue3AABGR14HSq0uAhxjOODWsZ3OGdH2epYjuBEoDAuOTnuKkiuFLhsAr/Osj7UVQbiMjrj1pqX/lrkAkZyRTJhOx1M11bhQUiUE9Tjp7e9UDb2wZmVNpbk7aoQaiLhQMYweuDUouxCp3DIzxU7nSpFgwryQMj6VUubZHyCMEjv3qe31OyncxvOsUp4VWOMn2qae3UnaCSegOOv40tHsPn0szCfRUnOVnZD6q+BT00WeAkxS+e56AEj9actoLW5YAFUBzgnjP0qfULs21oJIpAH3AbR1x3NJMwdrkcdvLJG8U4ycYYA5A/GsjUPBNxJIk0QKBeVIbBH41r2GokyBZAAGPB9a25LsiIkN5bqMDac5Hr7Vdk0Snd2OMTTddtChjkRHXgAndn64rore/upREtxblJwMGTscelNed2dnZzIx6seppE1B3Ko43MvAxUc1tDojCKJr25eOLIGCf4sZxVIa0vnFGGxgBlT296utqJbCSgAYwFKgkfjWdc6ULqZweVBzleKtamdR21RNNqETZIIIHVhRbapEx+SRXUHqDxVJ7J7VChj8xGGMZ5FZdrMIJpYwhVk52sMZH9aLdzn9rJdTsVu4LhQGPGc8CpkktMANGr46Eg/0Nch9olZSVYoSexyKaJdTibeqCZB3PGBU8seqNo16myZ09wbUyERkIeu0d6gcKgJU5BrPiupUjAltnQ54Yqefx6Uye9EbgFtueOaalFA4Tk7l85cgggke9OeIvGSSQRycHpWWLkswPJHrVuKQOwJJyO+elHNEOSSIprm5gOSDNGDgYxkD1NWob07Ac5NVpgSTk5HfHeq0jmIErxjnismos1jzI1BfLnOMGnreIcAnqfyrBe+KNhxgnoc9ami1GNUwyAknrnpUWRo2zb3oCTkY7U2aQFCAMHsRWcl+GIwoIPXnpVwXcbAAnHrkVpE55xbM+4jnMheKZoueQO49KuwaZJ8zux3MMgKcjNJuRskHn+dWrK+S1YFiNo7Hjmm7WHS3tIzriS8tyFQsB0NVXup1YEzFATkbv4jXRS3lpdEhmwMHABBqnJaREgYUjqMjpUXR0OK6Fa2v3dApIOTwSOSasf2v9jQl0DAZ5Yd6jl0c3AIQknHGDjBrOu9DvRBtB8wZ556VMm+XQuilzrmYXfjXTmfZd6YtyP76qOn1zTbfxX4clcRJCbWQ9AMjmsn/hHpixBGCfXNK3hO4nBUIGY9CMHmvMcqyex7i9g1udlDfW08YCZKMMAk96U286MPKldAORg5zXJ2WjXunygpFsfgyBT98Cuii1z7MgSVGUjqSP61pGcn8SOarCC+AsXFzdlAS5du5PU1mpqF2khDxsVzjdnp+FX11u0nyMMh9GGc1DNdW8zEhwx6HAxW0Xc4ZQa6D11GSQguQSPQYzUsc4bJ8ssMcAHoaoN5ZBwcimJIEy6sQevXFVYx1RvJqBUBS7KR/D6/jViPUoiCJCB7Y61zZ8Q20LBJQVfPXGalj1iymfBIIPUg4FF7AbjyRvnYRikNuWIIyBVAeQxBilJXtWhb38aRhGHzgYznrVrXchy5SlcWRkyGGRngZ7UlraNA5ywKnoAOla4uYHAwMt396niltskuhwRgbccH1qmkNTbGW84t+Bu6ZwOhqw2ok5GcCo1a1YEO5U9uM1JEtgwGJQAOhwef0qOWxnPXcgnulZCCmXx97Oaz1mBlOSFXoST1q/eCAIxSVTweM81iT24kBJcAjkD1oa0IpzcGad0REoKjeCARjvWZ9oLkjBQZ6GmR3kkWFdywB64zimvcLM5I698jrWLiz0Y1Y9S5EQ+QX2+7U2a2ZVDAjaSQCD1rMuZ5VywQn/AHec/hTLfUHYgMGC+hFJJlc8HuaJiPGOSO570x4iTkLk+gpiXsSsCcge56VZF9aSORHKAehVuOaNQSiyBTIOCuAP7wqQHZ1jVs+o4qzmPJJljPGThgaRrhUzghgeOKq77j9nFlYpG7ZKKB7VN9iiYBlJz70m2I7nVsD0zSZGC6uCBwRnn8qRapq1ge0HUnFRizQ8HIP1p32jAJJ4H6U4Ms4yjAnGcA0C9mRjSn2l0m6DG3diq7RTqCgJZc8hucGrLpKMAZAPOQf6VNFGSASTz600HJ2Mm403zQX8vJOAQP8ACs+4t5LQgyxNHCQT5pGAD6V2EaZRgBg+uKrTxCSKSInhuuafMmcc6F22jnbFYLraYir5/iHetM2dw5AkAZQMDjBxWUYG0y9R1QhAc7QcZH1rsdG1yC8gWKVNrZ45zVaWOeHMnYwGsWU42EZ5xjOPxpzWkYBaRyg75BOa7GOa3il2uqtGauzw6QUZi43gZ2spGaaaZvyyZ50UiZtqbnPQMFOKc2mtjIXiu5RdMwC8YGew4q1FZ6Wy58t8dtozU8yZaps87W3cMMgYpJIyhyF5yOldxe6TYqSYkKgn+I/0rMk0OCRsBgg7kf4UkxujJ7Gbp+o+QDG3QDjnqamMzOuQ5YZ646VFe6AUDeVKrAc4OQT9Kgt7G5LhVlCtjAU9jQ2ikpRWqJLuOSRDskaNhzuUc1lR6pf2rkvJJIuOcgZPtitOa11KFiFCO47ZxUZtdSKnfbKD1JODj8aEZyuyaz1iVwoaJlZhnBPT8qklndckOST3NUFa4gZTJFtz3HIpZtQCKS8blT0IFLcNUQaneX0MW+3nBc8BcE49zWXZeL9XgkZJ0VhnHzRkhvpk1dbUYHYkrMpPTK8Uv2iBiMsRjnkDIqlFGLlK+jsaVtryy4MsSgt2VePyq+v2W8UEgL9V6ViReQXIBJPXI71q2Vm0oJiLZHtmtEm9ilJ294fNpqIAQgdO5UdKYmnwuwZVYuOgOa0rUXFlxJtdSecjGPzrUW5glCgxgEdSpAqlSbJdWKOUWz8mRiHYNk8Fjj8qmjaSAjbK3XPPNbN7pwk+eJMnPJz1FZhhwxAbkHBHpUum4vU1jUjLZj1kZwCxyf5U17iaFjjcUIwQKa6yowI4U9j3pA7LkkED0zUWNLEsOvrauGCsgxj5Tiu48M/FWSBY4CqzRgYwxAIrzu+givIyWXDAcYOMVz5SWGUHeyMDjk9RW8JuGzOGvA+p9P8AF+m6ggeaBQ+OycGpbvVtAvYHieOIEgjJUD9a8E8OeIr23VUFySrHaQcECu2tNUlnUCVUYnowGK7Y4lPRnKqNzJ8Y+EbG7u/Nt1AjOTlWxz+FckfCyRkKgIA68nP516TcQpcINykj2OKxL2GKNiAcH0JrKtLnR2wi4aI5QWX2YYQlSD0JzmopJ5UBInZT7Hj8q0bkiR2WNskdh2qhLp5Ygsdv+0c4FclpdDoVupJFPKyBPMPuASQfzpxgf76Fgw7qelVo7Noz8rZGeoNaVq0rAquDtHPPSj3kTKK6C2niu/0yQLHO4J42k9feuntPiLqYUAOJPdu1cldWYkDCRCQf7pwfwNU/Ju7TBSNmQDq2cmrjKa6iUY9Uehn4rX1uMTQAgcEquRUlv8ZYicSwgj/aBFcDDrbR4WWBiB6gYBqyms2szAPZFT6gcGr9tUQ/Z0X0PTLX4paReofMEYPcHP8AhzVlvFvhy6ILpCSRx0/wrzBb7TgMtEE91XNQSalphHzRKSTwcVosTLqhfVqctj1Zdf8ADDgqPLHYlSOKtiPw9dRgxXCrnnKuM140zWDZyMgjtxihLe2ZxtuTCB6MRR9bt0IeCi+p7bY6baxyF7TUhjGNrsDmrVxov2pCJZlfI+8B0rw1TLbE/Z7uRCOjBic1Omu6xGMrqbkds/8A660WMj2Mngv5WesS+A7SQEh1J9STWfL4CjQnF3Io54K8fnXAWnjHxJbsGS980A9DitiH4ieIEXEsCyjpu4FHtqciHhqkepuT+C5kXKXMch7AmqM/gzVCMpECf9kj+tZ0nxC1NMOunqG7lOc/hT7P4q3cO5rmwaTB7DGPwp3psn2c0V7/AMOapbKGktJCijBYAfyFYE0gtZCJUMQ9SMCu4j+LQfK/ZME/wucZrL1rxLZazgSQrGx6heKznCD1TLpxlezOfia2kUMJARnHFSC0tWAImIJ6jFQzpbyLjYpUH5dpxgVRnssAlXLA/wB0/wBa4mlc7uRpXNU2kC5xJn6g0r2QOCpVsDBI7CuVuftMBxGZDz3bOKILi98wEyuxPVc4BoSMXK50UlgSSRgDv71SuNImYkoA4POAelES38qjYeO6knk1PGmoxOQ8RJ/2c1SdhqzKMVsExHPBg/SrC6YhAdAATVmQytgSIQc8g9RT4on42kpk9SM1opX6GUo66FVbV0kwynHbitW0topVw8ZJ6YzinDzQoyN4IwSBToN6EFU5J6UbGY59MQZyh2+9QPpEDtl4gSeA3StmO8ypDoAcYGRQrxkE4HXvTGkY3/CPo5IBeP0KmpovDgjUL5jOfU9q2UuQgJCBh2B/xqwjxtgkAZ/Sg0UUcpceFRI5KllLckA8H3qqPB7qSFJP1rutiHnGRUMjIh54BqrFciZxb+E3wQSoOO2TVKTw7cQNwRIfYEV3nm28j4LgH0z0oa3RmJUjPTg9aqwlTiefiGaByCMgdqcJHBJKAqOpArs7jR4rrJIGOh5xWbc+FRyYpZFHcA0crM3BnO/boY8ByFJ4AI61Ol8mQQ+Bjpmn33hydSWR2YAfdOMH8ayBJcabKySwsUPcqSMfWjlZi010N+DVWi/1cuB3AxUsmvyEEPKSMdOBmsWOe0uFG9vKP98cAUj6da3AIS6WUA5B3YI/Cobs7E2NaHUUnlCkg+xIGKsMowSSAfQmuZn8LTsocFyvZ0bNLZaRcWalDLLIp5yxPHtT1FobrlQSCQCOSaYZQoJ3YHqadYxFWBlTcOmDzmtL7FbToVyqDHIoSKvY80kvY5gUE0hA5KqxAJqePXr20CRWcr2yZyQgPI9zW39q0NIhBbaPLNcgBTcSOePU46VXWwtGYKLpIM9S/IFTZmV7Boxe7eSV7A3UrncZpWOFHr71au9KtpyQbaNW6njOaX/QrCAldRJbON0a5BPoBWbeavqEbBrZgT2aQY/SqsK7I30+PT3JWFYi3GNuOKs2kFszl7mRYo+yoMkn6VmC6u7x2e7m3tjJOetTwa3FBEVTTRPOek0rEYHoAKLBqa9vph1G52WQMURH37jAz79elO1Lwz/ZmbiW9iucA8IcgfhWP/bU7OPtB8q2HVIfvH2BrYS3m11Allp08cQG5TIc598UnoBQ37UAUkCo8A5YlVHXJOKvXVvdWClJ9OkiAOPMOOaprcrYyi5FmLuUDCq3QfWkmPcltNNnu8SW0BmBGd4HGPrVm2gSO42XMogQfecjIX8BVabxNq9+gR5BZRDgRRLgAfWqaoJskylieSQetBWpvzrYzsi2F/5qqcNI6bFB9OaWK1i8xAZozEThpQcj8Kx47eLBDEgE5IA4Jq2ZWMIiULsHICgCq0BaGrq8/hTTIGCSteXpXACAnB7e1c3DqkceRK5dCdwXAGz2BpZrSW5Qoq7AemBzRDophUCcMW77hUWtsNu499Yg4CvgHoOuae1wXUFRk/XFSJpUCnKqAfU96vWmlm5YrEqAActKcAU0mSyjDJK2N4AHYLVouGXYqZOMDJxzUd0UsmKNNHKwOD5eSKrySCcAkYBGAFOM0El2aHTrS3aU3qT3ZXIgReh9zWTJc7sHBJPBAHQ03fPaZFsFhDdcJuY/jTYFuHlCyxvbFuQswxkeuKGwLkVqFgZ5V2HtzmqpxnrkdKmexlYEm4dkHVlGVNRiIpg5z70AILqeIbUnMUecbQB/OrcT22MvPLK7dTIQKpMbRnCShi2fvhsKB6Y7mtKIadb58iKR5Oh8xePwqQKk81jbZIjDkDoWPB/CqEOqT6rcCGLT5EUHAYEBSPxNatxHBOylrRQVPReM1ae6g8vyRZLCSNoMcmc0kgMa4082E291ieQ9ASGx+VRNPErlnOZCcj5j/Kjy5CzIGB6g7eaF0xGAJKhvQgnj61d+waiQC3lYrK6qCfuKOWH1rVstNtLmUL5q2kIyTLJyQB2rOuha2EYLGSTPASEdKSK6gZQS7BDjETck/WgC9exWzb44B5yqcCUc7/cegqOz0JJADLbrMmeU2gn6VPFICgZUESHoTwBj3pItaNtOTb3K+dnAYDOD6+maVirMmmsoLWXYbJ7VQMhT6VAWiDAIu4envVe81Vf3oe7kvbls7jjIB/CorJZAysVLn723tU7DLsFzZiVluHAOD8kYy2awbtbn7S7QxmO2OQGLYJNX7m1uLydpYLKGJscndjA+tTra3bxL5jq0nTbjIUUXAZZ2bywoTK8OeCQ3UVFfQ6RZYM5S6dSThnIJ/CrKaZdwYd5439FU9KrXlnCxJeECTP8ArD1qkJsxbrXbh2C2NnbpFnggnIHrT9Pm1bVLkwWNpJdSbsM5ICr+JIrYhs03BWQEkZxjqK1rKztYEZpAYI+pffgBvXFTrchXMW+svEWnRk3Jht4s7CBMGY+wCk+tNTTJbsLKwKAcOH5LH1HoK09WayhUmGAzScHfyST68064gms7VJpQtvEwHEjgNz2x1qxohtLWKAOBEWIHUnFNa2luHAiUb/8AaPAqSMGWIssqoApIyRzVeHUDboWKCUjjA4596VyrmhaQ39sj4kLJ/EIRjPtms+4kuZp9gmaHPBJ5x71aS4nKotu8t0WGSqDCqf61HdxyWpDyRMhYZLY6UhjbaIDc73Et1EODK3yA+wA7VU1m5sAFFlcxzOAfMAOSp+tRHTzqZJN3OTnPlA8Yqyvg62dAGiGGHIAxn1qrMyk7nOw3tzPlYJVEo4DAcitTSvD3iPVXYvqV0wJyyx55/Guj0fwZp2noJYIwkjD7rL8w/HtWw9vKiCNHKIOgQ4/lQo23BRM3R/hbbQN5uoyCSUnOJeSfxrpLbwnp1gxaOKODPO526/SsSRWtkLvO5YdAWJqvOk98yeb5jjtljgVrFJDsjtYUggGElBz0AOKk81UwC6gn3FcZ9jmjcIbkOOvDjA/GpJNUgsUZXljlcDojZxVOQzrZNQtosbnLt6ZFVW1hOSSiKBnLsBXnd34u1G6YxaXZIWJI3ON1VofCmua0we+84A/MVBxn8qhzl9lEKSTOz1b4hWmmgJC32q5PSKPnP5ViXN14s8aRmDYun2DZByMZBra8O+Dl0iNXFvGkp5JYZYfia6UWryHDuSPr0qkpS3B67M4XT/hZbRKBcXTXA6lQvU/Wt6Dw3FYIEic2yAYGwAECupjtRCoBYE/SoblAgJBBHXmr5FEXKYEUEk1wAgmMSj5pZGwBjvk1e/tKCacwQHzJMAZUZxirE1hFfqguixiHOyM4Bq2lzbWduILay2IOA+AMfjSKQy3JbAIwR1OKtDOCCc5qiLxkJymB6scVLBLJMSSwRFHT1pqQ7DrieOEEjlsdhVWTyHZWuYVnHVVY5yfpUzmfUCLS1CvIxOSOw+tRalaJoCoiwjzzgNIxzz9KTlfYaRialptzdSobmcWVuDuEcS4z7UqT+QrJpcUZuF4MtwAAPfnrUt1dggmaRSOvB71jS3d3qMywQgpApOZCODWG5pZl+58RGwhI1CeK4vXyFfcCqD6CsmG9hM8r2UN1fSkZDmPC7vUZ6CtzQPAsVxeG7cRXBTAIm6D8K6d7VCpSC2UODtHlA8/hTUG9xc1jze51qeNo45XL30h2iJYyAPx6UzxHo6aXZRXOqq2o3c5HlxGQhEHqQK7q40d4n3Za3lHIZhzXMeLYGjswkrtLI5wHccg9h7CjlSBTuY/h/wANaf4ska5vXitViIUW1up6DuSa7yw0WwsFBR1AXhAw5FeceHmvYJjbWk8AMjDzZDwqn6n0rqr+91eGAxwS219MO6qTn05FNahI7HT7NriJpYwSWJAA4GB3oF5DaNIsyqwBwWPOD6V5/PrvieJUF2kcSkcIh2jFMXxMPOT7RcsBjHkxKTuIqrWElc9JultpYUnkhMMSjhV5Lfn9az77WLm9iEENoYYBjkAAnHqa4601/WtQkL3ThbVT+7j2gEfXitiPXC7Irq0xHVBxmpkx2LsayYDSAKT1AOan8u2hXz7tyQekSsdx/AVQbXrbz089EtYgeg7/AFp7eMNPy/2XSppRjHnKpOPfms00GxbtrmyQmWWKaOM52xAHcanuLNI4xcvE1nbNhgucuc+1cxNqcstzHOiToi5Ys6lQB9aYPE81zukiDOR0aQ5/nU3SGlc2L2ONozLArCIDI3dT+FUpXWaGN7wNHax/djYgbj3rAn8XXsFyCtl5j5z5r52/kBgVcurXVdfME9w0VvMThLVBkkHucdKE77Gl+Xc0V1tLEAWdokEZPBUZJ/E1YtbLVdSdpbiUaZZZ5MjAkiudc3elX5tL2z3OB8ryttVR64Gcnp3q5NJaX0RbUdRe6HRYbcnA/HvU6p2Y99Uat9aWsMRNleNeSt0VjgH6CufvNR1XTUQXKkBzhRKoA/DH9av6Dps63jz6ZGUCj5GvHJC5HJwelc5qU95Prc6300mouMr+6B2gg9AAOnvRe4r2Lp8XXqKEM+xBwTFHyB6Cqeu6idRtnuVikiRVAYucF8DrgetULqSC1DpcrLE+NwAOCBWi97Jq+hi30zRJr10AMlxJJjIHTjvVxuyXIzNAtzdXsMYi+0DO5Fcnj69zVzUzN9uJa2EUxAX5eAo9qm0TRNZ1HURLezRaJCAFJZgGx6DBpdd07TrHUzFZ6lJekr+9mB3+X7KOgJ9abdiVK5c0fxgng3fEbe1nLNlpJQWJ9BgVS1fUn1+d726aOF2IWO3gQhiO3HartlbPcokWjeHll2gBpbg5cn156VakfXvD+6eexjtGYbVlZQ2PYUlNi5Ujnms7sR4NlJaJjIMo5b3rK1PTLpYtwdSfvDb/ACNdrqN5KYsXFwZjIAzsTkj2rBuPENjACrWcpc4AAYY+p75pbsq9ty/4M1OHTbUz6pKYZRwsca8lcYAGPpW3b6naDOo6mDbWzZWCJIwZQD3Geh964+3ubua6iC2k8UbMDkrgBfXPpWxPE0t2GNzG0hGApJJH4VSRFySXVoNYuZY7GJ4reNC4804bb6n3PpXNanqYFwT9nF3EoCi3B6tnqT/Sr72t3p0srvJHArjJLqckemKji8hwh2I0eRulBwwPc0NXKTuV9N07WNVxclbKyibAjRiSUH09fc1el0M2UjzXF/HK5G4rtyOO2asy6jZ2zqLaIgk8PI/De4FT3DW4hE9/by3d3J/qokJVBnocDqOaztYrQji1c6hZGw0TSDI5BMt0w798E1V+z3aqIL2edCAAkSDgexI6/Wrlvrd9YQFLu3jtbcD5Io2xn64GaIfEOpSxF4ILZUJIBIyw/Oh+ZSfYtW+kXM0cTQTrbiM5aSQ5Jx2ANa2m6rcQyBp7pJdpOGn4HFc8JdRQG5uZ1iCjIDNnPsBTtO0vUPFUqkWpnjDYDbgqj8O9Cl2E/M6e98XRXbgNJLdMDgYX5Qfr6VNBfk2P2m6nENuSQBnA49aw9Y+yeDZoILmJr2aQbjGW2gH61yPiC+m1d1LoyWyggQRsQq+3v9avmIsuhd1nW7nX9eih0SBpTEMsUBIPuSOlXo9LvtYuBbXiz20A+80iED/69UtJ8VJ4bsSunWphlIHmSS8Z9APU0t1ceMdYsjdyXg02yJJEjH5iPoae4OyH6jo2naLdGKJ43lUAgIoLE9uB0rTdotEs1vEEc97IowB8xUnt9axLL7Jo0cUlrqcc2oyE+ZJcDcAO5JNa8VjNrTM1trEaA4LT7MBT6Adz1rJuxSswGmajIVaQWwN11EoDuQeoA7VhXunWmkauI2BRVOJFU5Iz06dK147SLRL+P7Pqq3s8jYaaRcCPjqKsReG7aDUElE8WpTSEswySCfVuOfpSWo3dIz4NVsXtZYTLcWMIyqtwWYfX3rT0CHRHjQmK7vbknnexCp+OaqeItKtoZonktyofoqAqoI6DA78VmJpMr7BAZS5XhUYjj0NXsRdm7rsul6E7WlvKtzf3B3GNDnyh/jVHSoru9LpHKkUoHLydQKoaLokN/NMJyLLaTvnkbkY9PWrL3lr4Z0yWKHfPLITumYZYr2wO2ae47MZb20msakbMzXN0AxDqHwAB3+lbd3ps9lPHYaeFgVky4kYDJ9M1l2ngu9l0wX8V60QuMN5edhAPYk1Ut45tGuv3cjyyqedzbjn60x2ILq2ghvy16WdEO0xxH7x7j6Val1CGztWS1jihgPIjCAsT9fWobtLiKfzbpQGJLeWFwWJ7VNYuJjvuNOeFAP4UJwPXJFS9SbJFG3vJJZlMhEQzkBjjj3rrIbLRNQs4ZLm+up5MZPJIU98Vk37aciFRbo74+VieQahe6iSyWK0mbziwUxxgbcfX1NJNoot39p4f08hbSOa7vSN2Dwqj1NUrJLeZJLqUCO3DbBGMZZu4HrUV9p9/p8b3FzaTxRt0kZeD7ZFLaxsYY5Yod7x/NuI+5T1DQ2LuxMVqJ50FjakZjy2CRWTDfWhQygNOFPAaQkH2x+FEhl1a7A1S8cwjlRnIX2xU1nbwPdfZ7eFp174GN/8AhSSJVkbmh+J9M1DdBcwR28Sj542OePQ/WobrWWt7p2t7GSzgYYVgMIAOlUP+EX0yTXYVS4AkA3SEtyn5VW8V+HrSYulrrl87JhkjDZXOe4PbNN3a1KVjYlm1DU9peNbO3iXdJcM2CR7A9/es7UPiJYaXZm3trae6kAwZpGG0n2I71S07wzPqtsYr3UbrU798EAgKiKOgOP1pmr+E4rW0SO4lilKk7YojkKfWoS1K0ZZ8Ma/BLeCa+cQI6nEcQyxOe/8AjXV6/b3J0Z7vS7uWygClmbf98fyzWRpF3oeleHHtLG0MmpMhUyeWC24jgZ9Ky10nXZYYHmYhd2UtGfnA7kDgfSrb7Gdr7mcdHsrrAvbmWIkbpprjv7D1rW0NovIm+xXGLeAAIdxAI6DAqrrWoXF+8sd5YQS3KjDcYxgYzxx6Vcu9PXQvDcBtGjiknAeeV8FmB4wB6c1KuO1jMiibW75reBJJW3fN5PHfk57CtafSQhisLK4lM+NzCNsCP6noTVTRdRurbTZbHTkjtHlYq1wxy7A+nHArQvfCdppWim4kvWF0vzHzCfnY9/ehIaIbK9XTb4W9zdLdFF3CRzw59D64rc07WZb9hAipEjEki3whI9CR2IrjLfSJbRTf6mY5TIQtrDEMsyk889vpXQlLiTTzbw6dKsJO6aWDAKD3Oaa0YXRozS6d9rLSyiFFPCA5KkehPU1oXOtWEdmsVsTHGOZJZOC/41wNn4fgW6W42OyqQygsSPYn1rR8SFtStEuLtyYUYqIEUKAT3461pe2xOpYk8Wi481II1ltwNpVicv7fSmeG7drG7l1OaRYYDhQqYLYzkgZrLtEuZY0istN85yQquxwB+OcYp9t4e1G4vnhnUvcxEZMRyiA/zxUJaj5h+qXUN54j+0BGWyUiRRK3LHuCOorW1nU3uVjitxDK4wY41GVUeh9a6ex0mws9OJile9v0PMjqNi+3NVJry2eYLMyIAeXCjH0wO9b8iSvcjmbOW1PRbpbUG5m8+SYcRQnAQHqcdqm8G+Bri4mR1SP7OQQQSQXP17Cuvjk06OBzE5O4fMzYyfYc/pT54ZYLSIrKLaNRuUFgCAec49aNEHK3qzOu/Bf9m/aFeb7INpZVt2zj6n39K56LSZ4NOuXvLxnDqyxw7jkHHX610bmJ4zKblpVzkMzHBIrM1TWbS2hd3iDtjILHBBNTo3oO1jz6Pw6+nxG9mQorMVSQHBJOe45zip9KuL/Ub5bW1SXULjO4gYXCj+9n+dWb+5l1RUWKBpFUlh5bbic+3arXh2W6S/htEt1tXmOCXXDYHv6UOPYy2Zfv9B1dNQiSa3WFnB2BXDED3A6Cu28NaBPFaLbMYjEnzMG4OfWr8djDZthnLXJABYnIx+PSqd1IYZGVGWNByzM2QD7noKdrblGvcSjY0FpZLCi/eKtkt+PX9a5q7iincCOyMbqeTnJJq3a6uYNwSaN1kGCVbOfoaWef5C4AUDqwNDdwscJqmmanqWoLFeX7xWakkQwjGce9PtfBUF3Moh1W7IJ+ZFYkfQ10F1dwOpcfOwOCw6isWFb+3bdZGO3RmLFt/J/Co2LK2oaDDbagbW3LWzqArNu3En6mtXS9Hns1kkvNRjNoFI8sNl8gcf5FQ3UJuJzcyyEzEAMBwOO9Mt5JbuV0EYEQP3y3UUXHcjti5BayndEznc3JJrc0/VL6NXBSSdhgKFOOvU/hS2enwxlWVzJg8AfdPv71v2Ns6NsSIoQMgAevvWsdzNtsoR32tSEKk28nGfM7D04rSZNTuovKlaFATwygkgVb8oNCEiUeYDy3r7VbtbRyzGV0UAAjB6VolcyOYuNCu7YF4Lku5PJk/pUGn6fr8RlMc8ZcNnc/QD6V1U0JXLOcJ2IrPl1eytdy733AZJK9f8aOWz1LTb0MWTwnr9/O1/d3aTIucRI2M++McCs+2WRbsiRQmwlSM5wfrWpJ4znuZzbQ/JEoOSOD+VXdJtrK8Qo8QZmOQAevrnNQ2nsVa2pDBrl3YbFgbfM425ZeAPrV463PeXK2i3Mc8hGWaNcBT3GaTULLStN2h45BO33QjZFZsscUqM1sht9gHmSk4J981N2h3uMLXF5qUkCyMQhOFJ6Ed6prq1xBeOVmZ2Ripy2c496SO4itYpkW6ZHYnMhGWIPaqKOjMTEnA6t3Y+ppalGrd6pc3SlGJAYfKCc4+tPj1R0aC2hj+c4wFGS5HU1Ut5zuBAJc8KO59qmjJhnDshidegPUGp1ErGzJrV2sQSViBnAUMSRWfPdXF3MHleUsOisSQPoPWmR30aXBllQSgH7pOM/jW1a+ILBoyGt44XBypQZIH19apK61Y722RhOnlTj7QGCMcEEZPPbFbFtodlfY8i3aAdS2Ov5c1cvrJJLI3jSqiAbwxIJJ7D2rCt7+4jQIquSxzuDdaNIlr3jaHhnTgxL3cyPjaMNkgD8Krw+E4Lm5dLS9ynX96OSe9Zl7qRhjKLL5hYBSV7ZpiypbMkVtIbh2IXdk9fxoUl2Bx0uSX/gqZr0wNc5PICocE5qpfeFbnT1yrKpQfezyKnmDW9zJG87IVG5mU5JPpk0abqkWqiRI7hlSIEtJOCC5B5H1qrmdjLsrm5gnCoXJJwS5556mug1AWcFm5RJDP3ZjnPviqgnguTGIofLfODIT1FXNRjtILcYnMlxtJVF4AJ9T3FCdibJGddwSi3gWdVBkOI0Vs5HuO1bWmDU9CsZFCGBCAQrKGLZPvWTcWyRhGdFEmAxK9T+NbWneIJpwySFSmMAc8AfWhMGiB7e5uADMgAILFic4H07CqOpS32o28dskcdtEhyCTtL+nAHSrlprE6yykKu1jtO4ZyPWljgFzeKQzvIxyTngD2ouBV0Cy+w2E8NzdLC7/AHivGcZxz+NWYtJtZGiAvSUJ7DcfzrQfR9NRC85kQjqzHOKztOuhayXCxRBhOdqPIeEA4zn1qm+XcFqXP+EXtGKuLpgqkkRyHANUNTs4rCUlAr7RkKvQn04qHUdGkgsbi9F3HMkfBCkvz7GoPD6fbLCW5mJCoA27rk9hSU03oUlpcsabpF3NdQXAnRGB3BduSP1p2vCeG+c3DtK7DBLDoPStOKR9NtIptnmSuAwU9vb2qjeXc+uuCsYaVM7hGOAPrQ3ZBbU0fB17/Z4IkcGOUkBQeQSeOK1L0kTsAcck5P1rkrS0Roy63QSZDuMbjqR2GP510EV291aRyOu0kYOTkgg+ldNKfMrMxlvc0dEvnsZ94JIHAzzkHrXbmZJESRDlGGQa85ilMMm8cgAAj1rq9DvUDixkYgkF0fsM9q7IvQzkr6m2GGASeKdgnkcVJHalAoLZwOoHWphCVHAz9a0MiFUBIOOOlPCjcABnNSHC8jgGoyxBPHFAC+xOPWhnAzg5NRlxg4NRO5+g9BQAk8xHGQB71mTSH5gdpPdh3qxPJyewrOuCOcDBycH0oKSIJpPl4OD6VTkcjqcmp5GBJyMfjVST5hzkc0GyIZZep5OKrSO3JByassmegxUbRHggE9qaGysCeSQc0u7bkE4z39Kn8hgScUhgIOACR707k3G7zyAccdalDkYAbB/nTREQcYwKNp6Y59aBkGp6dZ65ZtaahAJ4GyPmGSD6ivM9W+Fknh9zcaNI1za53NAw5X6V6kUI5ySRQshjIAOMdqBLRnmGkyHeAQUdeGUjBBrrLfDqD1yK0tT0a2vmadYkguP7yDGfwqhDby27GOVNhX3zketS1Y15k1YeYgaikjGcAc1bCjBzUbAcgHmpsJaHC/FmMN4JcHGDcpx9M15l4DgK/E7SpFwVKMCPU16z8Vbd38AamUGTGyufbnrXk/gWRW+IGkMCCrRkgjucfyr7nJXelJHu4OXuNHs+svkSEHnPcda4HWpQWYk5zyc9jXWa1fKWYFskk/jXBaxMZGchuOgFfU0KdmdVGJyetSAEhMBg23nmuPv3JcgKOpGc966LVpR5rqowepOetc1dA4OTyOvvXucnKk0enGNjEvSVYEDIPXPas0MwkCE5JPHHStW7YqrMFLAcAZqhbgSzjPB6CuWvrTkvIu2tzk7mMLr9yCBgHDFuMj1rUmAlszEQcSsqqcdckYxUN7p7f2qwLxFC7BnIOfoPauj8J6eL7V7SNyGt7cmZsngBOQPbJFfjdSPPieXzNm11PVNR1BontrYkL9nhSLaR0woH9KoyXxKMSxIz1zWXdasLy6kndwXkbJAHTJqdJAkgHDAcEAgg1+g0ZKnTUbbGLSbuPAWRs4BJ71vadetDYXKA4O3k+grDDZIIAAJ6AYqWa6+x6ddyMcIYypJ7elc2JqL2UrmkI+8i1pWrNAVUybtpySD1H9K7TTfEaxohKlgDzs6kV5Dp+qho1JdQWGSCQMEVuWesDBKSAcDocAivxDFxvOUvM93l5lY9ps9fRQCGAJxxmta38RckZBAHJzXjNp4gKsBu4x3PWtGHxMu8BWYHGCTxXk3knexj9X5uh7AuvgkjcAO2akGuREAEjPQnNeVL4ibaSrZH86uRa+NoO4bzjBJ/pS9pYyeEPTI9TR2BDZAPXHSphrIBALdB1HavOk14qBluTT/7dGRlxjB70ucxeHPSU1hODuzVlddRVOHVj169PavKpfEoiXBfZ7+lRR+KDIwVX3nOODkin7Ron6q2euf22Sy4kAxz8p6+1WrPVXYEscMTgYHavPdBW5vsFmYgnq3au2tLVwigncB3xVxlJnNOEYOxuw323qQSTnn1q7HfPwRKQmckDBBNY0cLYBAxVlAVUZOPYVqnI5ZxizZOpFwUYARtnOD0/Cvnb9qHR4bGLTtcMRlhiP2eZl4wD0JP4/pXt7sTjByKx/GvhaLxt4L1bR5dpM8Z8vIzhhyD+gr1cDipYeqpoiCVN3R8ZW2p27EATKQei9wK2rO4TpGRKQRjJBz9QOleL+I7G+8O6xcWc7slzBIUYE9cHg/lVG28UX1mzeS7I5bk1+s4TNE4qTW5c2pH1p4J1IR3DRu5JI+VQOhr66+GmujxB4YhRmzcWo2sCckjsf8APpX5meFfiVrNi0Ba5M5VtxJAGK+qf2bPjva3viyLTbtBbG7URAZ4J9fzFGZqOIpe0geLjsO5R50fWyr8uCM1Iq4xgYFO8vYxHUE5HPbtS7T34HevimfMjeAc0YH0p5AGOOaQgZPNIBmAMnqf50Ed8HHcUMyoRk8njFWIrWWVgFQBAMbmOOKAIBGcZByKblMhQ2T6AEk1qpYRLgySFz6KOKsx+THykQQ9yRzSuTcxorO5lAMcDBT0LcVct9Hm3h5XRSOgHJq89ycjPQ9cdqga7K5yNuD1z1pXESiwUYBlYjPAA6UHTYipBkY5GOe1VjfEElTkAdc9aauoEsCAw7Etjn3osBMuiQoAFlZR7etK+iKc7bhwf61GuoYOSSOewzmpVvwORyxPFGoEEuk3CqQjo5H4E1WlsruMAm3LeynP8q1VvULAFmJ9cYzVhLlG4zgetFwMi20lnJe5IRQMiP19zWtDDFaxDYAF7HNSBx6gnt70hiGSeTnsTxRcAVSysc8nuKZyyI2eQefepPmGcAEdqcMjqQT2pAR/Pu3LhlPr1FPzggY5pcYOAMe9BUZB7igBfc0euelGeMnik9fTHSgAwOg7fpQeM56fyoHTrntS8c8UAJkD2ApR60duaTI9xn1oAXtSEA9eo70uep7Um4DBJx7UAOpPTFNLbRkjvTfMHQf/AKqAJP50nOTzn2pqyDBJIyOuKN45yDigB+ecUnoR/wDrpFYEZA4HrS5HH50AMYFSeQSTxntSAEA5PJPftT2G7HGefyowcjIyaAGgEkgjBpQFOON2Dj6U7H+PFICDx0H86AF6Z7Cl9c8igdTUN1dRWcDSysFRRk5oAW4uI7SF5ZXCooySe1cFrPiF9an8pCEt1OMA8mqmveI5tduDDCWS3U84qGygGxQCCRgHAxg1aWlx2NSyxGEAOAB09au5xjHTrmqUACAEjB7j0qcTquAQSvpmqQhz56gYHWoHYYPOaa0xcEMSAOBzUTyY6H86AGyOOGK5A7VWZjyeAOuMdKe7jnAxn9aru+eO1CAN3U9SeaaHXIJGSOmfWmPLjoearvcDucE/rQCRJLLliSdxPH09qq3EygEk9ByaimuggJJyBzWDq2tCFCA+M8AetS2kaJCazfrtKK4O7IwOpq5a2Q1FIBLHsaJQFPcj6/0rgLzVJS5dAWQHcCBnBrpfCWrXniKUrDKTJEAdrjaOvQ151aqdcYnRT6GY1KrLlcZAx/F2qrb2uoQSYdAEPAJGc1tz3stmSgeOSYjmJWBI+h9azLvWBbwMPs+8sOWDkMp+lcqkmW4slnt0vIvKmDDg4IyMGqMOmPAQIAVIJCtIM5pbbXHlV1fAeMjhifmB9/UUHWyYXcBRGD2PKn6U7piszH11pLe3MRmYsSS4IwAf8K8+bwfc6xqxvFc4xswM8+hzXZazdG+d0D7i3JJ7D61btvN0qzgYxMAUAOB1x3pc1tSeU5STwlqtigQzxqg5G4E/rVS40u/tFLzCCeEDJ2E8fh3rrBrUV8zKBIQOqjnB9fpVFb1Lj925RUJIIJwf88U1UHytHJWl3BLPJFLKbZVOA8inafYVceytEszdwSkzDJ2MSMgHsK2ZtPtEEr4WVTxsYdayrm33WrQxQsgyWU+ntmnzlxizViSRdLTURIACm7JHII6jFZ39u3s0BnWGGWIdVYnJ/AVcjt5xoBtw+0AbRGTkdKy45JNKtoyFBXOCMZII74qE9dRvQmXUBdIjBPKLLyoBGD+NUbW/m07zYlOYmByWGetTXesP5KRJEElY7gxU4J7ZNT3sK2uim5lCm62lpAOh+lVoJFfwxFHYTyi9jlSIAvGyDJbPPStV9dFyywoSyLztK4JHp9aybMyyWS3cTghMLzzj2x6Vb0G8i1W/RZ0igcZUSKMDP0qWNG1PEmnWK3VvciRGOWjY4Zc9iO9W7C7vxexoUiLyLv2soAA/kKwvFWnyWsUojuYnKqH3BsEDscHtxWbH8RRLpC6dc2BmlA/d3EbbSD655oj3Im0jR1aU299cmJjDcg/MqnGPoa5+816/nQbne4iI6gFiKjk1K5v5iZWDlVypC/MQP7x7/Wux8J+Gn1TS0u0liywJ2swBB9MV0Rfc55JvZnL6NcPeqS8LqB13rgj8K144gGBLZQ8bemPxqzqkyaTOYJ8RSsDgNwSAeSB35rMe8RlyjqSeQM1pdBHQs2817ZPJDFcEWzZBixkEfWrbW8NxEiySiJiOBnA//VUEBzGrODtIzkCpJL2C4UpLtdMFQyjJFQDRc0Z9M0vUBDf3S/Z2AIljP3G9PbrWX4y0GCCctHOLu0lyY3U5IPoaxY/D4Mzuk+8MxIDEnH1zxWnDaKiSh1CFBnO3AP41HKQ0zmLSO/06582EFkQEeox6Y+la6eILmdyViitnUE4DEhz3+U1p2XlSZDpktwOelTy2i5CGNWToSeoqeS2xpAq6Z4jkQYWBJWbnaxHA9q6K01JJ0DywBAex5xXI3OiRi5SaIMHA2g54Aq7az3diWEcccodSrCRjwD3HvUWfU64OSZ0cywzEMi7QTnIPWiZLhLZntQHfHCnBzXB/8VPauWsJd0WSWSXJAHoKli8W69YuVn05ZEbqYjlv/rUuVPc64VqkTsNOu77UEJmtzFg4BZc1K9rKXBbBAPIZev4Vg23je5wRbK0zDAZCcEH6HitTS/F0upzGKeAW78gM/UkdsUKmmaPEy6o2JPCCX8Hmi9jix1Qrz9M+lZg8PiNthlGTwAoxj34NX2vLryzn92T2ByCKqtdmEF1XJA6DqaJUuw4YpdUIdDijwXdsjpxwBTBY2hBKXIBBwVIJ/lVqLUoLiEGRpEJH3WAODWPcadYCZmEr7TyCDyP/AK1Z+zktjZYmm1rEfdWzwgvDMH5zwSP51XtJbm5uTBGVkcjcVJ6fjVgWiRqpimyp42nk/nTGgMMhkQ7HxjcvBq4xktyZVKctitew6msjKLbIB5GcZrLuLxoSEkUxOeAGPU+lb41GRRtkkZyeNzc1n6oIp9iOBnhg2OuDWkVZnJWaktChYJHcyskgDhhkgnoakk0tFclWkBHGCxx+VT2kMUVwrgYGccHoKvlUmz1Bz1NOXkZUVF7lWzt0RQSMgfrUk0aPlWTcOuM4/WnrlAysOc8Go2iZskHP0rPU7I8hRm05JAxA2k9CRnmoooLiPbGJHVegbNWvtQEhicMpHYg4P40NIEYEnIJ4wOlZ6o05YtEj2t7GhdwssQ4yGySaz237ixBA6YPatqK7RoTgHPQLnrUawIrFwWDN1BAIFaJNnLUULWOf+1/Z7rDHAABB960rTUkJcTORkfLgZyade2lvcToxAWUAgY4JFImnRxlWKgEdT61ai0cN9dCCXUAJzEgUfLuVicAn0+tZb65a3JAJkgmU4bccAn29q2prOKTh4gwA4zWdeaNbliSo+YYIK5I/Guecnc7lGyKEt08oykjZXJBU9aZZ+LbuxkxLELhFPBUfzHerDaOsaDBYovBGTyKksdLtLgEKQgBIPHQ+lKPOtmYyjKRqWHjKyvnKSwmJyc88AewrSmFpOmVVZCRgEcEVyWp+H4/KIxlSQCQcYPY8c/jVuyYWyKjjLAfe6nP1rpjOT+I5vYu9zUaxVUPllUx0yOKbGXVMPjcOMiomuHkUhW47VH58o5c5J9qpyTRrCm07ofdXt3EhCS7lA4VhkVk6hdG7ABiCMMMSvQn0q/LPvGCOO1Zz7y7AqMZ4I71wT8j0oytuLaXpKgAED0bqKgudRuYZlWIhSx4ZjgVLJsjt2aJdk+c4JyD6/SsqXU/tLFJ7QwhTxJnIJqGpW3H7WJtXGuSRkieEs5AAaNhgH1PHIqtD4hCOyPEJC3Rgeg9cUx5tKltkjlE28D7zckZ+naqEVpEt60kTtsXoHBBIqVzX3FzxSu0az6pYSShZ1liTGQVQkk/pU0ElpMwUTYQjg45A+lO/si0vLQF5WjkYZKgdPxrnm0WSzuCI5lCbjnzCckVbjUQRq03ubs9xBZNlJQ6ZGSeD+VaHmqLVJVOVauauNG+1KBESGPI56kUmm3zyQy28zGJkJVSRwWFJcyVilUp3OiivBISoABHcd6uB49hMihgRnmuH1SdoVJBAdSBuBPP4Vf0zxF51kWILOhwVY9R61HtJJ6m1qctjpHNswHlZQ98HvUsLFV+8SvrnrXJDxHAZ2DwMhHckjNWG8TRwAsBvVRkqD1pqr3M5Rj0OpaYqoAYk+lIt2TkHrjrXL2vjC1lkVS+HJ+6eeKp61qksTb7cnLkgEHgccfhXRCqupx1I2WjO1Y7ec49KgadwSRwQegNcdpXiW9QrHdxZcH5thyMevvW62rReQZQxXaRww6g1spwkjCM5GgNQuUlDeUQAeH3cii51pwD5kPmg9gRWcmtwSMRuKn0II/Wo9RuFliQxtg9+9TKVOxvCU31FfxJZ2zfPaTA9QVcc1NH4l0q5AJdrZjxiTqK5+VRMMYDDvkdKpS26gEAAgdiM1wSqJPY7oqT3Z2o1G2wCsocdjkVMlzayqGMoGMZDDPPbivOUnlgcYVQhyDjjNOcJKhcTSRuTjapxUrExXQt0JS1O8utIW7lbykClhnI6Vm3HhS/jRmRFaMc7g/P5Vzun389mGPnO4zwCxP8AOt2z167kZCkgKA4KtVqvCZjLCzRc0uG9gQJLG0gU5APf8a2mMyDLoYz1APpUcWrmVAHOFHQZzirjSrPBvVt6jjNdkZRtY4pUp9irBqQVyGIUk7Tkda6GJmaEFV+QAZIHSuYM0TNklTg55q3b621oxCMCh4IPINX7ttBQUov3jTkmYZ64qhc3LorGJSSByB61ONRgmOQ/JGSMcD6VBcrBOhAfaf7wPWs1E1na2hnxX8uT5sTRkH7wOQRV6O7Xhi5Azxxn9ait7UWxBMiSg88ir7RWUygGHYcEHy2xk+uDRy2MYruKrRXIILrlhyc9a2LSygniCkx7lGDnnNc0mlwNgbIwAc9Op9frVyGxFkwkjJBznIb+lS3Y6oQ5zZl0QNGNhX5QcAHBP+NY13aG1ckjaCOTjrW3aaiXKI55IwCwwTWhPaQ3MYDgbh1JpxtIynBwepyUFnFeAkY5HcdfzqeTwtK8IdE+XqFAHNaX9mR2kpYuFOentWtYSrG2QwYHtUtpG8aSlG5xM+nG2GGBIHJPTFQCMsgcElOgYE4r0W9tYL5DkqWJ53cZFZE+n2NopQkQp1IXDDPr1oVuplKEl8JyR2Pg5II7g9KQKOoJzj7wPWty60y2lQtb3Ub57DgmqUWlMT5auqE8gOcAn61qrM526kWZbIyMWErsT2LEgUsd1LbuXQKxHG0mr13pckPLDB+lZ5UxkAg4zyPWm4xYlWqJ6ss/8JBchAr2gIHT5sU+PxLg4ktvJA/iDZz7YqWGBLkAlgpUdD3p8aaYQROgL9NxAIFcko6nqwndXETxDA5+QNn0YYxUn9s20pBciMdwTmqd1BBtGwqUB4wc1FHpkkql4sEZzgc0khuRfvzb39swyhB4ABxj3rnIRPYTu0TsVQ9GP8q11sXVgZUKnuR1pZNKL5ILMOuSMZrRLSxy1IueqLWm+KYJEWKWHyHJyWIJrUGq2z7SGWX0AYEj8K52PSIt2GDJnnIbvRFoggmMqyFyTxxjFLlLhKS3Ovju7SVQSNh75FXLK+jjy6OGXPB5rlBo0txCR57Rg/n+dVJNEu7NgRdSkHoCc5pOI1Oz2O3ur+K5V1dFQnncD1NZTzLFlVJPvmsHzL6MjIyo9QSTQdVmjYl7Zm7l+g/Cs7M3VSJt/aQw55qG6nBIZBtI64HWqK6qgIEkTRFhkA81HJqKAqCQSfQ9KLMfNFkz34lBUSFWB5U8ZphuZQSTI2PT1qu08DscSKwHIbFTRTwMCDKoPvQuYl8hMk+QCQrZ4Oe1AuCW2sikH2qJJYgT84JPOc/1pS8YYAMCTzwc/rV6mbUSC502OYblyD144qsdLQ5JGT0zWlG4YkelEqrgYJB7VabMXFFzw14X067nCXM4iY9CxOP1r1HRPh7pdjAZbe5W5IG4oGBJx6YryFCVIBBYE5+lbem6k9sC0FzLA/TIOa6YVVHRo5KlLmWh7ra+HND1C1Um2CSAY+fqD71Rk0DQYJyrWwDA4yBwTXnml+Nr+yIEl+JFzkgqAfzrooPFS3k6TSsAPQsBk11QqRkcEqXLudLP4E0aQK6iWEMMjGMGs69+GlvcQ7oJUnJOAGAyK6jT/E+n3UCRmUJKoGVYgjP1BrQkmMqiRFAQjAZTwa6lGMkZK8Tx7WPhvf24JgeOQr0TBBFcRrGiarpeWntSMHsDzX0WNQZJiroSAcZKg1JeQ2OoI8c9oHDDJO0En8axlQi9TaNacdmfKU+ovuEXlNGw5JIxVaWUzumQQehr2Hxl4Es0neWyG8EEmM9Vrze70gW0jKYwHB645rklR5Xc7FUdVWZHZ2xRS6nAXkgd66ix1FGhXbIGIHVTXLeesBywk2KMttXJA9cVJZ3GnTuTHMyE9WztAP0rncddClFo7vTtdSWZYXQ59QetbyaDDq+VIAYkDOORXGaHp5DEu285GCpzlfrXc2hFrEqQXTRPwQSM4rpgktyZSkloTW3wweYjIRUB5YkZI9eKkm+FKEFRdKD2B71MNY1K2jJ+3Rz4564/Sqv/AAnl8AVlEYHTJ611JwOX95LUzrj4bPBIUDELjk7R/Smx/D7TlQCeR0bPLAHmp7n4j3MDBXty46BlOTiq8/xMnckfZwBj+IA5otBFpVOpIfh/ZEEQ35K9gwBxVOf4azcmC73j0U5z+dVX8ZTSsWSGOIn0JGarN44vogUim8ls9FzU3j1NeSXclufhjfyNte3Djry4Gfyqofh5qsP3bPK9Bgk1Yj8e6mhBN4Md2Izj8K1LXx9f9Jpw6HGCsYyaLU2Q1UXUybXwJqT5U2TM/cE4FWz8P7pCTJaFMDsAcV2egeKre5ui81ysL4wFkOM+9dfHqKSxh1uYmB6kYxWns4Mz9tUgeJzeBUbdiJwwHzHAGPfFZ0ng+KMkAygerAAmvd7vUkhjdyUlUDouOfxrn5/F2hyN5dxAFk6HcowPxrN0IGsK82eRS+GpYVJSXPYKxwKpPpEseCTkjuvIr2NB4Zv8mJ4kYHP3sEGo7rw/pN0hAnGB0OQaj2KRr7ab20PD7pZIskSAj1xisk6jfRSkCVAg6EA5r0fxN4SW3mZoWDqQSpU54+lcXdaNKFJQKw65JxWLp8vQIV5Xs2Ms9duycPNuPYrxiteDUpXI38nGM46j61ycltPbSnehA9RWnZaqfLClhx0B7VO2xrzKW7Oph+ySAB4iznpjtUksMC8AMo9xxWXpuoIZFcgsenB6V19pdWlxAVkRSx55P9KtWnuYSbg9Dm3e1jILOQD04yfypjvbMCiuCp79MV1Fxo9ld5YIHY8ZB6VhX/hm2QkqhUD+8c1lKk1sdFOunpIyLqJCp2lcfWsF7spIwB2lTgE8c10snhuOVSNxAI6A8Gsu78JSu4IdgB0BwcVmk0XPleqNfw5fyXCEFgNo5B45rpEuhHgFFLepNefDQ9VsSXjcY6gYOKsR67qVk4WW3MwA/hHBqGne44SS3O6+3ISQYgpPcd6i+12yv86Aj3Fcr/wmQYDzrGRCDncARj8qePFVgylnDKp6HPT8KLs3TR1T3UBA8tAg9jUsTwOQCEIP94VxUniSzbGyckHngHiiHX1lwElLg9BgjFHNJD5Ys7KcWzE4QIRwME1VNvaO4GWBPU9cVzyaoz4AcKAOhPX8asC+QoWMqZX/AGhR7SXYn2cToEtYuQszMMcYqdITgDOQOgrn7bVArAGTA68d63LG/ilHLAD371cZi9l2JxFOMFWB+oqKdLhiSYsjtjvVpbyPGCQDTXvIjnDqSOvNa3RPJqZUkBL7gmWxjp0qIwu3IyT1HtWvHdRyngrgf3T3qUQKTvXGRTUrk+zaMmF51Pz8j6VbW6cMQQCOxzyKtlQwwwz7017dGXABznORiqTuQ4tBHISAQQT781WntElJ3oHHcEZFRyvNbM2AQh6+9RJqIcHAwKq6Ri5PZlC98K210rYjCA9fT8q5278DmJi8BEUgHDKAM12RupMHGCKrzXUrHIBB+tS+VitzdDhJLTXdNDGKdHA/hcEj9KjHja/sUC6jZq6jq0QIwPzr0GMmWMCVg565x0qne6Nb3WSyK+eowBULTZmcqbvocvY+P9OuiBtAPTJIBH4GtmDUbe9YCGSMsR90MM//AFqz774f2k5MiwRbyMhhgEVkt8PIomJTejn+JWI/kaamupPs59hdF1y10uCV3tzfyMMCLOAB9aU3MNxdC6eKOyLdIlJIX/69IsMESgKMlgCCRjFXbLwxc6pl4LV3A5DswAP0zRexjZGVeTySSHyp1jBzggAk+9GZ50EUSiSXGNzZ5/Kr11NY6FdmHUvKikXny3IOT6ZH9Kl/4SuymULaRW8CjvD3+pOaV+w7GY2nuijzlw4/hAzg1CbaYyqka73Y4AJ4Fbsd55qFgQytwWxnH41XvoAoDs+ARwQeRRdhYenhFIYjcXupWkQA3GNpOR7YqvPqs8YAtJ5QoG1WjYjI/CsuW1tS+90MpH98k5q3BfWVrGYnicuRmNhkYP8AhU77hZEkf269UJPPPInJAkfNW00i5wHkgMMPaSRgMj1Azk1kSeIbezZTJKfMI4CgnIpZ9fleEO0M8sbHgZyfypKw1oXb28S3IjKicgYVWJ6VXjmDkhIdgPQCs37fPKoItvLB7Ecir+m6Rf6sxEMczqvXy8DH4nApXEy3bsHcKeHzjb3JrYg0bUXAZLCUITwwwMisBbZ9FnIlRhLnAkYjP0q2st7el1Oq3CqoGYopCTz0/lVJiubRtUtg4dCZlH3Qehqs0zzYkc54xj0FUkuIrBRGZX2MPmlkJJP1qF9ZtLiMxQSl2B5IGPwp3HcsSXS8hVOOhNRPchlKk4HTGcVXlnRVwDmordPNk3uOAeARnNLULl21toJQZZJPIA4DEZyfT8anN6kIISDgd2PX8KqX8Uq2w8uaOBSSfnGT9cViRK7TkPO0owDuAIGaL2BWN99auFybdliY8Fio4FUrm4muZk85vtMjEKuR1J/pUUYTcC8pVB3254+lXVjtIebnzJYzyBHkEj69qdyrdjYl0nTbfTh/aWtbCMN9ngIwvtXLTa3p9tdGK2LGIHgSd/xqG7t7eW6ldFEcDHKx4yQO3J5q/YwMVURRQH1afA/nRe+wlFop3t0Lny3itoo0GDhQcD3+tNee7wCXwmMYA5Na95bXOAkl3bTqOQIAAF9qq+WwOUXeQPTOKQ7FFLx0yAkhY9cscflSXCPcxFVYxMx+8D0qz9nd2PmuojPXHWpHs7QKoigIKjG4sST707BZlWK5itIwrzl2HBOQCfemtrsLt5aPHuzjIbk1JNY6fLLFHdkCInMjEY2j61cu9U8K2capp2ifaXHAlJwCfxNLYrkRVZ7m4JESl2IxnNMbT7iE7nVIivUkjiqE2ozzOzIPs6E8gHoPQUjvFcQBJGZ4+43HJ/Gi6JsjQsH0mC6Ml/cm/UciPdlAfTFOvJrnxAwdI47CwjyFjgjCqR6k1l28elJNxbySSIOIWOIsfXua1Ytfub5n0+6vINO0xAMJEoJPXjPU4/rVRkItwWgQIA8UUOMBY1IJP1NWJHhsowMM5I6qckVd099GjQqLpLqBFyZH4IP+FV/7RtLy7xalXTOAFHJP1pMaVyvYSvdq+EliVcHDKTu+mM1akf7IMSK0bEZzJwCK0tQ8QzWsCwGaG2YDgxxgkj0471zE9kt9O0s9xKzMfmYk8D6UWSJsyS61u1WciW7CsOBHEhOfxFbOlWdtdQvcTOBGo3KZSAc+wPWsKSytrZk+yuJSpyWZMZp8gW8cNcu08gPyLGMLntx7VFxm3LcC9QokjKq9GIxj6Vn3NkBtP2kXLA5Kt0z7jvSRiZcecjKcY2k8CrUNuJsCIABu54pt3EkUjbvy6uSw5yfX6VQS1N/fu9zIZJAdu4/dAx0ArfXTYzMPtPmeSDz5TYz+NNl02KPzLhZ1iQYxCTliKkZgzwTwyPGWWRFPBAIz+FJvkFuC8bkkYwi5zWsJbbJd5QTjgY5NWbbU5cDyVSOPqGwDz681aYrGdpWkajPBiF2tVY53XAxtHsK34PDCAA32rPcuRgLuwg/Duahnv3kQk3GHA6k5J/CqYZ2lDuC5PQvzj8O1WmgsdJp+gWtuQYih7c55961k0iPAM0qljyAK5RL8pGVLgHtk45qNNbaDCPcxrJ6BwMD6VfMiLM7Q6ZbRKCJE6cjOKrTWCPhYyVHr1rHstasS4CubydTuyh4FOu9Y1u9lMWmpFYx8gtIckj1zTTQtS3LZwWYLv5ZA6u+BiuJ8QX93PclLacyAnAaFSAo9M10cOgImXvblr24JLEA/Jmrk92tvbgSWcVsBwEAHI9aVw1ODtNIuL0+WzTyufvbpDj8q6bSfhwuBJeSIEbogByaSFRHei6a7SIZJ2oMn6Y7VdPia6DuXuUhgBwCcA4pKwWudPYaVaaTEEgt41IHUoCfzqUalF5wjSRFkPACDmuebxfo8cag3zgd2B5J+tRP4r0O0jM0VzEWY8DBLGtecFG51cjySEh8gA43GmrJFHne+OwwOlckPGkU4J2SRIBnc4xx61XvdehuLZzG28Dq27GKPaItQudlNqMESsoYhscFscVnPqkcgJH74A4BBwM1x9m9yWA374m5UHsK1kW5CgJbKEAwTk8n1xUSm3sO1jobfUIZmKyMAAMbFPA/H2qaUwQReekvnHPBY8Z+neuPaxu5bkuyARDouc5P0rQe11HUECFBGmMAoMYFY80hWVy1FPNe3oBIOWwMHgCl1a50yxuALq5DyEZCxP0+oFZsnh9YYVigEgZvvyM3U1NZeDoHBaSYofpnP50K7L0Q8eLbTT4ma1huiG4LRr8ufcnp1pEu01UFrjUcFhwMZxntWhb2tnYRiIW8lyAcAuRtB9cUxdOLyOSAoJ4CjAHtinZhdHOy2yvdlCkt4VOFkBAUj3HSr73csEQQRgKvHyjGDW1/ZAgxyQDzgdzUZto4yTKQidCxHX6VdrFcyMuKTU765jWF40TglnzgD8Opq0uuanbXbwNcCIjjdGh6fXtWtp8mmWyslx5jgjKhAM/nTJra1klaSCMxoxyd5yx96EtLk81+hkzahrF9IFglWVh/Ew5FZh8G67rN2JL+9URg5CLwB+ddfEYYWVVyCeBjuasXkdyIg0aMAf4n4FPl1uZvXY5OfwrbWcQRJGd+5XoDUCx61ZADTpYYIgOS6Akfj1rdQMspQxtI8nUgZFMltZEJQIhYcAOcc/TvUsqJm2cUJlFxfq97P1Ac/KT9K1raKya586OCJJ242qAAKgk0tfLACB5WA3SMcc9+KcunWVlbtI6NJMDgGM4AoVytCS+uILVz9og+0MxwqJgfmaoCD7SzOgEBYgBSPuj+tVpdXtrS6c3asIwAFAOT3qZb4TQJKkbGKQkrjsPek9Q1RopoemWkBeXF7cZyAxAANSf2ibQ7bZACMYUDANQWkun2+PMWWS7IyBk4Ap1xaNety5iBxll9KWvQGu4Xep3OvOtvdkraDlo4VyTiquqR6RZWyQ6daXH2lhktN0UfT1rVtUj0+4RdOilmnIwZGOcD6VZh0q4mneW6lRHAJZ5MBVH+NHK2TdJ6HL2kNzFNEgIlZhuWIAHk+o9atTrqnh3fdC1Mc8gP71sHFa8Eim4AjuQVU5EiKM/SrWuW1zfWyMxY2sQIMkxA3E1SjYrm5jz/VP7RvGhe9uUlZxhVyCQD6mltZH0jURFaT24kAGQSH69x2/Go9X0+0WZoykjEghio4+mayG02zWMrAGtgxx8nJNYtO92VdLQ7LxZLGtkHtb9XuZABKd44Pc4Fczp+p6bp0U63GrhCRgiIZZj357VU0X4ex6hcS3N7cSwabGSfmJDSEe3pVnTdA0jVdYZU06VrJAQoJIBx3PtVctybopQX2mSmSV7ea4jDcyK2c+g/Ku+sNJe8sBeXWoQ6RpiruFvC/zEdsn1rE1+DT9LjiVY7e0thwIkcDP581jya1owjCRl5nXnymbKZ/z61WsdjOWol3IL+6nhgtTNbFiFnkBJ2g/wD1qfoUdzp8zC2Ch3baSI9xI9KbD4muxCyQEpEx5SMDjPvVnR4by6zFBK0Bc7iwIzzUWctTRSsa1lqeo2Gol5Lo2kZHzEx4x74qbVLDUtenjke8lntFO4STttQDuRSx+CJUVri71IOifN1yCR6msXU72K/uXiYzrp6KRuMpCk9sClZWG5dyW9ewi1RFuZ2nsI1wTABknJyPz71U1XVvD1vETpWnO8z5AklUkIfWotP0wahfwwwHEAbkAdevFdbr19pWiWX2YqJ7llx5cSjC/jTt2MpXZ5jca1q0pYG7uVhHReg//VRFrOoq4aFELnB84qCR/Suw0z+xLuFrq9iuhFGMNgcZz/WqC6XFq0tzLpkSW1jGcKZGwT6/jU6mdpGLZI+sa9ANdvHisANztkgk+mB3Nej6l4o8DWWkmz0zTZLi6KlVYDOT+JzXBQafbok0t3O2zcVB2kEke57VteGr+4sJzHpFhFJI+C0rruwPyppspKRa0fR7K2sHu9ZiEER+aKGQkMc9Md6r+HtQtf7eBe2aWEsViiDHABPHPaq/iK0vNUujc3sqyTAEAHhRj0HtVjw9phW3kuru6+zwIMqEGCxPfJp3S2LSfU6P4g30EGnpbw2kEMso2nB3tXDWLWyarElzK0FkFyxzgkiteLxHBpczzWSs04BAnn5x+dc9dapPq2rC61hGvkwVVI1CEc9SaL824vhF1q7hn1YQaUZb1ME7NpOD2xjJNaujTzaVGRPfXGnSR/MsZUjH4GrGh63ZaIso06zU6nIDjeciMdhk9T9Kqa3I85S5vboXV84wVj/gA6A0JKJd5Mo6hfXGoakLu6lF64JKmUAADtwK1NEj/wCExuRbO8cRQHBgTJA9PrXPNBqLQGU2DGJn2qu4ZY+ldNaeOdZ0GwS3h0JdOlYBQ7jke9Cte7HuUvEnh0aFqltaxxvOARKA4yxI7Y9KUWev+K7sJKJJYowM2yjaqAeuOh9qvf2ZNIDe3Gro2qTdQTkgHsPalg1+40RZ7ZrmW0Vyd7BdzO3rketCetxOFznI7GB2uEBitljH3j1Jz0+tWtGum0W9EqWUl/LghY5MlRnGTipfD6WUGovc3MEmohSDHEOQT1yRWzN4hvrHVDfNbQ200gCpbkZ2L2B96V77is0VdZ8XXVzGLZrK1tARubEZyR6ZIGKxbfXdUt3M+kwbpB/GANq10Gp3us65A6zabBDCPmaQ4HHqDWfY29w6lYVaOIjGQMKf8aFZbFp3Klnc+Kdb1ZZ5Yl1G5QZSJiFRPfHAo1yDxawc6iYbSPGALYAAZPA3Dj9atTibTGkRLuZHk4Zoxgn2A9KfKyaZGPtrSSBwGEc2ep7n3prbYTII49L06wEdv5mq6uy4aViSkZ/lxUM2gm3iS/lulnkbjyzng/U8VvWFnY39nK9xetbkjMcFsmWI9Sccc8VmQJZJDLHqb3EqRttghRuBx1JH65qQuVUNpJEZ73V5J5Mf8ekYyB7elOGpPqEii1hjtoIx8karhifVj3NENgLkSMhSOJTyc4wM1qpr5hg/s+1sYTboOZwCXJ9Sfzq7ISbI9C1uTSdQ+03ts2pTZCxhyoAPpycmrXi7xfr+uqLQW0WmWxxuxjLfiP5Vk3t6hIIjVQ3DFhwMdCB2Nbl14t01tHFpYaR510wAe8uOx7kA5PTp0pRb2JZkaf4bsokSXUWa7RzxBbsSznvkdhWjq0VosMJsNKuLCG35JeM4J9SfX61m+H9dj8O3LzvbyXNw5P3ccj0A7Vr3/iR/EsgW9K6faDkQxnLE++KL33LSK9xrd1remixisJbtwQVkY5UHPU+1VobSGC2nS+eWOVRho42AUn0PtWpbXt1bWwsdLuDBDINpYRjIH1NZNjocupX7RyTs0QO1ie9LQHfqQaZo0Wq28s6BhaxEgyMDgVCNMMsckMWoG3iU5O1ymc98jmvQEkh0+wGnxRAWkK5ZiODnrn1rmdRSzuZFW3hiWINu24Iz7mqvYS1KXh+xj0iO4eKMyXJQrG0pLFyT681PFosjETajMiknMgDgEe2K0BpyPbmRp9snOzyj0z71lQ6QZbiRTcLGh4yxySfqe1LdlPQTWL200GMPaymOKT5ceZ8zjvnHasyHW9NlBFraSOjHLSs+Nx9Bnt71Wi8JBdbeC2iW9lcZxvyMDryxrWs9MuLDUngTToZ5wmCkhAWPPfJ4qnElMZBeGzYFSqMx6jqfarz6xd+U7xoty0o2hOSyDufbtWNOXN2ySbFaM4bHK5+vtUr3b2IdreZHlZSAqHFTZI03Kt3qV1YJsuShjJ2kBOTzwCe9b2s2V+mgQTx2QnJQsXIJCDsOeBWQ2gGXTEvrozSszbiGcbCB3A69a1Le+m1uJIrmWSC0QfNExK5UdKa8yWzmNJuLiOeKaRi8ynAVeASfar2qbL+GR5ZHLKwBVnJCt1AA6fjVub+zbd5RBG06EkDa3A9s9arIYNZnitleCyiRt7PnrjsaF5h6GfpSzTznyEa6uFywO/IQDvjt9a6NPEk1iiQPaSyRn5pCpyrk9jitPybKKUxWojjhA2+YE27j3OfSsnxBrtnYJFptgDJPK2552PyqfUU0rErQty64tvbLNPCYjIfliCEfL2qKS9t9RtGm2CSJSMjPAP0qnHqNypL3MTanKflDOwRSOwA9qk/sW78QutuZI9Ot2G5kjHX8aejAj0W/iTUGmmLC1Q7WMZJJHoBXRaTqxnuJ2sIPs2mqdpmlJDMcdB+vFGl6FZaDbiEGG4UHqMjFb1lbW97ZG2toVCK24nHQ9z6DinZINWYuvlRaLFpclxcysC0jOQsQGOnHfNczb6Td3sQzBcI6/ekYEKT659K761tJLje0MQFtHwZDwDTJi10FijkUgnb14FNOwI46y8KylHmu9UlKryFiHT0GeuaVfA76jsL392skh4Bk6j6npXU/2QkU6I063DkjEUSnGff1qfWrczMhCTQwouFVB8xP0FN6g0Udb8HWFjpUMT+IStxEBthQAkNjgdea4+PS7KXUQdR1X7bIOkMIyd3v29K1b+M2ERkuY3iimYqC4/eHg8eoqz4c0Y+U90ltHbRHiNWOWfPck1Ckr7EWub2kQWVikUQtw88gwE2jgHpmtC60jTrO9BlO67GCAq4Az059apWAeGcSum6QnBbOcelXbwLcyLM5AdRkknH41snpcHHUg12ynv7QwW93Haynq5HQema4i78IXsLgPqDXcYOQq5ClvXPeuuWKWaVxAnmA5y2c/rWnPrTaNaJBeCJLQrtLqQxJ78+tS5FKJ5tcaJqMCl/tJIxyqEhQKm06a+hVkaImIAEnJIPqAe1dIdasJpDHDvmiPAKocn2xV+S6lfS5YbbS3MSrkscDJ/xqL3DU5Ntct0YQvE0AznkZHPvU1pHFqt0UtpWQBC3zDBOOuKzk0TUb+YslsQZGJHmHbgVq6PaXenpcuGjjljG0kqTvx2HtTsOO+pJBoV1fKVghklC9SzDaR3BzVNYFsr/DoHijPEcTZyfTJxT7zUtV1CMgzEpg/JGNo/HHJqvYabqN3KBEgi7ZmBA/I81OhbUehetvECpdjbbNGoyQoHA9vautjnlEQlubu2to3G4Atya5lfD188b28NyIHPBdVzn1AqLUNGms9KYXMlvcyggK5zkfhVJ23M3bY3v+Et0yK4eCO789wcAQAnPsDVy21GeaIzw20qw5wfMOSa5HRfCmrySo9gsUL7dwlKgAZ7+1blrY6/pwRr248+1U5ZUOc+vFUpMnQvz+JHuwbZ7SZ0B5VRg1zd/dOlyypZSgEfu4j1JPf6V2dv8AEcWcDLb6VbRgDbulB3EepI61yw1W8vdWmvZCrzS5VFHAUGk5XGkSpaiWwjgIW3mY7pHC4JHYZ61fs7WC3UubvYQMsTwSPQVzt759veMDIxcZLgngE0hledS7vgt8pweMVBRf8+4eYyBxMvJUsei9sjtUv9rKsaAxoQDkgjOT6+9VLHyIYSolKEdiOD7mq00quxZWBTsfWqSsBPNFFcsCFypJbH1q7p+izXcRjihY5J+fI4qHSrK71IstrEruoDFnYAAVpDVJtJZoX2lk4KqeM1aS6kdbIuWXhd403SCM3A4GT0/Gql/o8lsjPI+X7qBwPxrXs4tS1mFiZ/KQjIKgKCPf1qnLZTW0cqz3Xmqvy9MAkfWqajbQnZnLusl04ghiZ5SQMAcgVpf2JPYrvntzAxGVDck0BDFOs0BKupyHHY1Yj1K7yQ/mXLt0LHJU+tZlamJcyXMmF+0usaHhB90/h60gS4nwA7xLjnA610X9hX14BMsJJIywYgY96z7m2dFciVAQSuAwOD9O9JxBSNSy020OmCQwmacjDSgcL7fpWetuYJVmQqHAyOQcVHazXdvaiAuDEOcqcZ+oqW1nWGORliV2PAYjpRylrQj8xXmLzKZehOO9Qx28EsjAKQAchRwM/wBavXTWbxRC2dnmAxKT0J/xqnE6KxJJIU5A6ZPapAtNbpEMAEHrg1DIgIICZY9Tjk05J2nuVknkLMSAxA4A+lPyPNypyoPHbNAEmpxKltaQoCJWUs5PQegplnZSw2yzMQVfK5xjOKa9wCxDYJ6Zq00UwtVJkUJ94JnOPwoB6FczKAyg4cdBW/4VuLOK2JuZAs7LjGOB/wDXrBkgtfJMgRjcn+LdwB9Kz/MOSCCBjnnqatKzuLQ9Ff7BcowNxmMctuUD9TXBa/atcXZitbjEbN8pB4I7gVPZTxuSpOxRwe+PeoLh0ivAyy741IO4jGPpVP3kJOzJ5YIbHRmtElc/MJCp6E9xiotPivruKRLK2aUINxCkAD86lctcSIJCApHylj1BPUjtSfaJrW2lt7ad4gxyShxkd+ahJILk0F48SoLqLMg++FYgEensfenXWpAwNHZW6WwY/MEY/wA+9U2B3Agkggct1NSxOm9N4JAyAF70xENhpF3vMqGPZy2Gbkmtyzju/LDtb7IycAqcg/jVSO/JgZUIjRSRkgEiqF1qUqSBo7mRwOBk4z+HStabSE1c6ONwWweBnB9qvGd1iWZCVljOVIPPFc9peoLdxuGkCyqQMMOufpW6hZUK4xkflXfB3V0Q1Z2O80LW11a0Ri3zqAG+vetXzBgc8j9a8n07VZdE1ATIxMZOGXNejWeoRX1tFPGwIcYODnmtUzKS6ovO4BJP/wCqq7SZyQaaXLAg9PSoiS2QMAdOKozH7z0NNbPbAJ4BpMjAyc8fnTG7gigCrLnJJP41UmwR6mrL5YAA8ZqrLz3xQWio4PIx9KjMXcjPFWNpPGKljiGAc5NUaXsVVtw2CBj14qQWwJwBgYq4sJJIBCnuSKkEeODyfUUWIuZ5tAc5BwO/pTGtCuSCSa0/LABGMk8nmk2DrjGaLCuZLW5Gcj8qhaAg5B/CtgxDkEY/rUDwAgkDmkkFzLaP5ckVXkiHLAEnpWnJDgAnpVaSMjtxTsVco4xkk802RIpkLOm9xxk9qsNEODjj2pkEEZZxKzquDtCnvTsOxnXVo9rksNoxnnniqhbBJPWuiUtKgWQ7zjBJFYmpWrWzl1BKHv6VLRcX0Zn6npsWuaXe6bN9y6iKZz0JHB/OvmzwHLNpPxPstKuUYT2vmQsp4wo6GvpdJCGBIwRz9K898ZeCYIvH2m+KbWPG9DFdKOu7aQD+PFe9lGIdKqovZno4WpyTt3KerzYklJIJyea4/UZ3MTlQCd3AJ7Vv61OGdsHlc4rkdSlPABAB6/Sv1ehG6TR9NTjoYuoPu5xktweOlc/d5V8FfvcDHcetbt0QWJwCegIrHuRvkyQcgYruadtjfYw7hfv4JAye3Wq1igFyCx2jJIyM5rUuIDtCkEgnAqx4Z099Q1+xsimDcSbBx1HfntXFXivZS9CXLlVzzzVrmZLlhHGXJY7sHoc11XhwHRdCfzyJLu7bO4n/AFcY6AD3NL4n0mzsfFV3EgBaFyr4bIGD0z61lzah50zEpgKcBTzkV+Z+yhTq81jGM3LU6CC5AUEEAnrkdavxXccagAYHYCuaguxIoJJB5A+orQtphwxOMnH0r1Y1LrQ2jPodNbXIYcnAHY1oSaNJ4l0q5skdkBK7ivUelc9BcBHGTgseM969j+G+jr/wj4uJhiW5kJHTAANebmmLVLDt9zeCu79jza0+Ay3RVpLm4Y4xhmOB9Md62bD4AmNgq3N0SMDlyT7da95t9NjWzYoMsCCDitu2sEyRjnAJz71+T1KnO3oaPEzjszwIfAWUSMyXs8cjYBwc4x0weMfSrkHwD1AqANSncdlyMj6mvoO3t0izgAgkc+nvWlBDCc5IjH94DrWKgpboh4+qtmfOafALXYz+51YsTyFnUFR+I5pj/BjxfC4KXdnKQerA8fTFfTccMHGVAAGd3rVhSrKAyhR/sipdKn2M3mNbufLT/CzxsjEKLaQgcklgfyqM/C/xzIEH2aAADGSxGfc8V9XxIpJ8wK46gelPMcW4EIAfpmn7KHYy/tGqfJlt8EvHWoTEy3toFJzgMcgfjXofhP4F6lpTCe8kinlOMknGB9Oc17lwQRgZ74FMMSkHBIz6GmqdNbImePrT0ucfZeGBp+VK8jg4HGfrWilkEwAMnFbTQA8dRTDCOASCO4x1qeVI5vaye5mrZBsEgjvU39mjhipPatSOI4BA+hxViK3yATye+K0ULmUqrRgS2OBkIcZ471XWPymVwMEHj3rqzaqVfIOT0IrOuLUKvIyAOw61fJZ3FGtdHxr+178MEsL+LxXYWwEFwpS4EY6P2Y+n1r5WELrMocEnOCfWv1K8Y+GLTxf4evtFu4w8VxGVBI+62OP1r86fFvgq78I+LLjRZ4yksLnDN0Zc8H8q+pyytzfu5M6VJzRBploUQFUxyMt6CvYfgH4Vn8QfErQLS3B2wy73fuF9ePrXndrYCCNHOSp+U4H9K+4f2Rfha3hvQpfEt/Bi7uxtgLDkJk4Pt1/U19nXcaGFs92cmNq+zpWPoeQAPtAHygKfqBQq9scdaaAWOTySck+9SrncAASfavkHqfIvUaQcjjJpUt5JMhMAnue1WYrQScyA4x0BxVoRhEAAwB2FRexBBBaRwklwZHwOvQVOSTwegHA9KcE5Ixz6e1KVCAknA9hSvcBnHBAwKQg8j+VThCQCOlOSIFs4wKQFBkbklsD0aonhdgCBg9s1reRkDJAPsM5pTbg4GTwPwNO4GG8MikEpx7d6iYMMnB+lbrWyLkgcAcjk81XltQACAQM88UXAxi7AYxg44yaBKRjBOe+auS2uc4GV/nVdoSMcYNUgGCd15BJHp61JHdtHnkgHrmq5UgkEEH1PeomYgE8ijQasa0eonIBYAE4GTVuLUC2QWGRxxzXOrKQMDIB65FKt0UbqSe3tSsFjq47yJiFLAOe3rU4IyBjB6/SuXjvn4+bBHde9X4dSGCGOR3xSsI26Tjmqkd6kmAGwccg9TVlHVxkEHFIB2Pc0nUg5/Cl/nRjPPSgAxz0pvXrzj1pxHvSfh+VAAR39KUe/Wkzn69cGgkc46igBCB6nPWkYjgkc/SnjkelMYEEknj+dAEfQknOT+lMLcADr7U84GATgDpUbDrjg/wAqAGFyOAMDHrQJsYJOcfpUZwc85PTrTN2MEMMA9BQBYWTGQDg571MJC2COD61TUk4JGCDU0ZOMHk+1AFsE49Tjr604dTTI8DIBwad+VACnHTNAH40mR1702SRYUZ3IVRySe1ADbm5jtIWlkYKijJJrzPxH4hn1y6aGBytuvBGateKNel1m5NvbsVgU4JzjNZUMCwAKOg/Wmiku5JaxJbgKMgt1I71bR9pwAAcZIx1qumRg5wKm3ngZwK0SBlgSkYzx60vng8g5FUzIcgdPemM5yPmAGPXrRYkuGY8gmoHlHODg+tVzOASCcj+dQmcJkAAD60mNInaU9DwemD3qvJP8xwRn0zUMlxvwCMH69T61VuJ3hBkdQUIzmkUkSz3O3IyckdaovehTgnJHrStc2s+8GcRPjKowJ/Wsh3kmiM4RhADt8wjAJouWkTX96ojIJIz6DNcZq9w7knOSDgfSt25nDHBbKgcY9f8ACsSPRZdYjuJxdrAYCf3TLyw+tctSVzeKtqV/Dd89pdNGIo7gHLCOXo3qOa17+8fUJknhtF0514Pkcbh6ECue05YxdgShtok2naOcf/rrpYjK4MZikaI/KJFXIH1NcsomwlpqKQxzC4BExGUnAPymnLeFoxMknn+Z1I55q7b+Gbm9dQsZeFQdxzjI+tQWNjHDqMtkm2JIW2hWPX1zWPLYm6E+2xGPa9tI5HTBxg0sdyVtpHlsmimPG2Mghh6+1a8ulyfKQiAEf8su9LE8CWMsEqGO5VsqSev41SiS2zO0+K1jiW5eFzcNnEWOMVVuPEqos1uIi6kFdmOV/E1uRXENuiq8rFQclsDj8RWV4ptYdSWI2aKkoPMxGN4ptaaCT11OKtotS0nUJbyIjynPzBzkBfw6Gma7JLN9muZXDNJnbsGBxnHArYt9PuVhu7cowcDkA5BI6cd6p/2c8zQRybiIjhVYdMmsuRm6kjIu/EKQ6chnCxShtpkXPI+nrVPT9fk1C7CWs4NvIdoDHB981va7pVgzIrwMC7BXH8PXGaz7nwzZaNqiXemTu9sVCtFKclT6g+lJxaBz10N7RQQ08V06iXBMYUEg+1QXFndKC0sJIycCJScD3rWtPG134ftsS2MV6QMgIvIH+NcVqnxM8Q3Ooyy2GnGO0YkrG2A35VhzTXQ1Sg+p10X2W40mUTqksbDbk8PGwHGB2rEGopLoktrO3mPnaFVeR/kVj6Lr4ub9ptbtLrBGHWFcAA/lnHtUkl9am7dLeGd44siNpDjcDyAQP51SkyHFdCfw6xgsboS2crxMxzICAAR04NJ4ftYp9SlQ3Jt0BykgweeoGD9KrL49m063lhitJJVfh4ZFBx75NUdC1aG4jvZMCKeIkiM9x+Na77mLaTsO8RytrV4Hul3TWuYxIhI3qCcEj8azI5oTgKwX1LcYx1pmoaiLiNjDuilOdxb1+lYKvdkkZyiksARyfXmpbscdSWp3FtpTyMZbPU8FgBgxkEj0q0+mX0BZmiKAjAMchUk/QHiuf0DX7OyPlXtyLRkAZXkPD+2exrqLv4iaNqEcRW5iM4G0oOAffNaLa5tTasYcVlLqUj289zMJd2FJPzA+mTWgnhG403UbWK6u2tBMwUPIhCknpk1W1HxZpcki2wlVbkHIeIZz+PSt2LVU8QaYlhLd5YYYCdsnI9+1PmBpdTq30W40WzCXc9rcWyryYm5wPY1xN1d28dyDZIVjBOSo4PNMn3QRLGZSQCVxuzke9WbK5S1tgIlG8DBOM5pqRDdzRt5Zb6JrgRgFQFZRgE++KP7X+1WzWhiDKSRuzyD3rLcy3sgckqO4UYz+VWLa0IbIPJOck1oncgW1haDYCMlSOfWtNZUJIwQCe/ao1tSCATkdee9WY41zyMmqLRZa2CxByMZGfwpotIZlDDlvpVpQhjAJyR2NAtzKoaOVVz2x/WodjsgmkU3snGApwBzinpamRGRxgng+9WY9Mv5STEu5T26Zps2j6iVIQKpB64P8qSszpvVWyM2TQ4QxIOxvUU6LThHIrEh3HQ9KtGC9jJWWBsgZLAcH8KgExTcXVXHXHShRXcOao/iRFIbgyFg7ITx8p6U1VmyAzlvXPerKXscmA4257HtSySRgE7wR61pbzM+a3QrpCFPA5JzVS5spA5bBJ6gCtGOVOpO/6EcVZhkMikoM4ODilYFJdUc9+/jwIyUI5+YZqQ3880flzuHOeuADW2ZFDkyRhxjoe1RXDWsoIEESHHUdQal8xrD2b3MYwyNkKCx9F7VianLO84iKkKuc84x7/WusSNF3EnGOvuK5jVofLu1YE4P6is48zeo6ypqPuMdpsjJCqk5PrnrWxAsjAnGCB0J71lWaZK4GB2461rwymFShHBrR6HPQTbI52KYBPJ5zTI3AyCcA9aluJVZSMgEDPNYdzq88FwUFuZDjOQQAfas+ax1uHRGwxRlIkbIHI4qHyiy8HNVNO1eC6ldJVETjortmtyLTneMOi71PTac0JRkTeUNDMRXjJIzgU6PUoHYxySEHoQpwamljeNmSQhDn+I4/nVOOBGmCYUE8gjnP4iruomTpupqW4rkQMQIlmQ/xSDLAexp5uUZeD9KgkQwkgkED0qvPKYgDjAIyKl1BfV5ItOQy5B6DNVfObaQTgn15p8bl+CDzTJoeWwcjNZOz1NbSiiAzE5GACeqioY1Fs+5ECljyCOKfJbh+A5R/UHpVZ3khODKWB4AODVWMuZo0XcSIckH2qowBJwAcdadHqk8QAMEUqjGAFAJHuamj1NJyWNsEJOCM9Km3YuM7borxsQTgYFPluIdoDSBX/unuasI8V05ATym7DOc1WvrFoss8eQepx0qFFmjrQsQgB+hyad9ljfAJyOvPeq1sds5ABwecE9K0ZPK8veF2EDJBOaFEz9vFh9kQgAAAY6etFzZR3CACNEbBGQOtRRzuDkncueD6ipHmDKRnBrS2liFLmZkz6bHbYJCgAHJz1qIXUMQ3gA7SAOeR/wDWqPUHlLkxsCMc55zWOUCq4DEFQScmvPnNxlojujTjJbnTRalbMeCQOrKDk+5rSabTbhV3QPMhHBcg7frXFabdQxsRMXRs7QQOtaV3fQRQqsQLpjDcnrWtLENu0jCrh1GN4nSy6JYTW5MUqui9QrEH8O4rLh0Azs5iC5DEhSxyfzrGtfESW8gRgQgwK6S1vILnDQTksOxXGfoa74uMjzdUytN4NS43AuxLAZPT8Kpz+Abm3G62nRTjG1znP5Yrqre5kZQCAD0zjpUjR3IIdYtwz0PeuWcEelTaaPPL/wAK6lEokniWVVGMoMYFZT6NMMEM7c8DHSvTb6SYqR5RB6YU9axri1mDBzExGOgGcVxzpW1R3QjCW7OBl0a5cjBKEHPHGafHaTwqfNLKp6M7E/zrsRdFJDG0bIQeC0ZAP4kVPLOxQl0jdfQoDWShJCdFdGctYSToUQx/Kpyucc+vNdf9t0qaxMUp8qUDJYjOTWUhh5IjVwDyAelMljtrgESxsEJ5AOa3hU5dDL6vZ3KVy0ULgRvvXPrnipo3MkRYEEdMZ/pUMmhWWW8tvLJ/u8ZFQf2LHFJGUlkAzgZbgUOSZUaXKTvHdg4jh8wZyDnpULSyElZYmjI4yR1q0lrcJzFcsoz0ABFTTR3piBMsJI55wMj6VjKOhtGWtjJLwysFUljjpjFRPaliSBj0xSX0V6k6TpAXC/xKQOvXp1p8GpSIuXgYjPOR0/GuKcGzuhJIiSF0ILAoM4571vaTYgRAs+eckCqFvdR3wYFMjoAR0pyStYTF496oOm6nCDjqzSdWLVjo7mSFLYKpZW7k1lvr09typ3oKYdTjvoyjEqSfvMMYqNbIneVdZEGBnODzW0nL7JFOVNaTK11qk8zK8bAFhnGO/wDSqcXiGaNyssmGzjBGBmtE2QhkbeAgUZz1zVC80sTMJoiGZTwoHJrHnqRdzoUaM9jXttSaVeWZXB7cVox3wCncxB6cGues5ikbBkIYcZx0NWY9zkEuoHuauGJnEcsLSmrl6fUyjsUkYHPQnrVZ/E0tsSSzH296spaQOMucnuwYfnWNrOmvHKohIlDYI2nqf8a66eIlI8bFYaNNXiW4vHl3GCHtFIJ4YSHJ/CrSfEWckr5DMQMc84+hrlrW2eSUh0IUdTjoa6O18NgRB1DMTzzXRzTaOCl7zsmaEfxInjIIhJJGMlc4q9b/ABDnLBTEpU8khiD+RrIh0CZ3DNE2wHAZeQas3Xh5kjbYjE9celZ+0knseksO5bs24/Hkbth0AGOSxyBViPx1aqcGUoxPG1TiuHltZ4wAiAOoydw4I/xqvIkyjcTnHOBWX1mN7SRt9TqrWLPToPHli5KS3Cg4wCc5zUN1ewaghaK52HGQVPBrzCHVD5pikjyR0JHJrSh1WKMAMZEHYL0NaRr02Q8NWOqXzo2BSQkk98VoxTXKYKFXIxkN6VysXiBNpBZhjABPFSJ4m8ptpQkdd2a3VamupyywlV9Dsm1GSVdj5x0BPas+ZQznnkHBrAk8Z2ygh0diO4Bq/b67ZXkahAyse7Nwfwp+2g+pzPCVV0NJMgAA8CoLzTTcguhCsOCOxNPR1fGHViewOakEMikkqyn36Gr5kwUJw3RhrZ3VvksjKoOPkBINW4ruWMABmTHuRWj58igAuSB056Ux1E+CVBPc4qVBdDTnaIY9YuVG5Z3JHI+Y8Vci8RXYUB0jcjuxOTVZrSIAApgd/amDT4ASVHPYirUWT7QtS6tLcEH7NGD3ZWPH4VPDqS4PyEEDqRnmqD6eFABnYH1AxmkhSW3lUgl1U9D3quW4/a6GiNZCFVdZI2yfvKcH6VdTUnwA6EA9OO31rofDetaJhU1CAI5PAPOa9K0rSvCeqQKUjt9zHH3iCDXTCjGS3OCpiJReiPJLXVIkxgRg9yecir5vbS6UqSrD2UDn8q9Wl+HXhqVyA8aH03Diq1x8JtFmBEc6qe3IIJp/VezM3i5PoeUXWnWkvI3A+4BFVBotpK20sqg/xFQa9Tf4KIxPlXSqD3BI/Ssm8+DOoROxjuQ4zwMnmspYWXQpYqPVHAP4QjkB8i5Qt2AHWs+58CTkk+Y0bd9o6/0rv5/hZr1tkxPx2YDpWJc6L4i05yssQYg4yTjNS6FRGyr05bnA6l4cmsgquJHjBxknGfwqgsZQ7RgEdQSQBXo0uj6rdqRLYyOh6jJOD9KwNS8F6hEru1u0CnozA0KjLqjOpUgvhZnWVlLdAFWYN/sk1autMu488MCB948itPwzotzHKBIDMg4IVTXQXnhy83ArDsBGQp70/YyelhxrQa1ZwEf2uM4bzFB5ywwKspPJDyCSRya6O88OXqoQFcHqcjP5VhXlrc25K+UTgdSMCkqEuxarQfUjOpTyZDgEDgFeMj6V03hDVma6WKRdyngbh0riJ9VFmcugkQD5tvUH6d62vD/iSxt2id4wHJDE5+bHpitFSaMKtSMloz2e30K0vIUkjPlyNgkK2ADWtZvf6EGRwbm3PYNkgVy+m+ONIvbQIsMq9AT0IP49a6fTNW0tkAEsy5HIPNdEPdOJq5vQalYzhWLvETj5XU5z9aul0eF2QjGOMmqUWi2GpKGScseyqQCaefCkaMDHcyoew3c11Ii5n3AgkcEwAljgnOOPWuL8a+FUVRcWybweTgZNehP4cuQoMVyrnt5pqjceG9ScFVljY9SFPBqXG5cZ8rPBr3TsgEgrnkgHBNYN3CsLElNqg9CM17J4g+HmpHfcLCqsARjdnP4V5treiyxSbJgFkzwAD/WuGrT5dTthVUkJoHi3+z3iRido4GBkV3kGu6dq8G2OUwXB9Rxn615eNElUkRLj+Ik9KDJNa5BWQAc5UYxXNFs2Xmeganp+qeWVgkjuRnopwa5+XT9ahPNsSPRiayI/FV5aqpDSqvY56/hWpp3xDvYlAYCTJ6Ma15k9GZtdUxyteICJ7aRR6gE8/lQxJ7EH0Iret/iQSgEkSOT12rwfYmpD4o0i/JDwbJT1MY6fhScU9mbQqNbnKySleCSAarSyHBY5A6cV3EWk6NqKkrciNj/C4xSN4IiOTbTRSA+/NZuEuhr7WL6HCLcMSAAR9RirdtqLKRkEjOOnSugvPBsqEgISR6HIqkfD90mQY2UDrgZzQlJESaaEjv4pEJcgEdPardprq252m4bZnoTWPqOkT2iZMTIhOQxHWsgwXMkq7RgHswPP41pGUkckoq56KmppKoC3LuDyQWyM/SqV7ob6gheK8Kv1CsOPzrkLQalbXHDnYeCNuBj611Gnai8WPMOVIGcdq1VTuTZJ6HNanoN/ZklLl0fOdyk4NUf7Z1+xO2A71AyVkc8+9d5rt5atbhlkBbHIPrXDSXjfaCdhKk8VjPmvdM7Kb59GPg8b6yjKZrdHI7xt0/A1tWXxFtkKpe2wicn7zRE5/ECsmOSOQECBQD1pHtomJDRgj61iqso9TSVBM6S91DQNcttsUqQufQYz+tY0Hga0mmULcrJExzkNkjNZb2sMKnEalQc8DkVe03U0sWVgCUxggCtoVk/iMXh2tmdzp/wjXylaK/DkjgE9Pxqa9+F2pxxAoxmIH/LLBJFYUHjLYB5DNE3XBz/jWxp3xIv7XALh4885JyPzrojOm9zndCokc3ef2v4alWO5jbYvAyOcVN/wkhdV3QOwYc8ZFdlL460rVVCahGC5OMgZzWzpqeGLmERCBSGGTxjFaKMHszFqcDzBvEcSkkIFHTHcfgakHiG1Cn51Y+hGK7jW/hRp2uwu+m3AjJB4A/rXk/ir4YeJdHjIhtxLbqeGGTx9QaTovoNVn1NV/F8FvMFKhlzzgAkf1q8l7pWoxgAlZG7kivIbnTdYhlIe2Yk9N2Rgex71es7y7ttha2kDLwwbt7g1i1ymimpHod9o7EFoCJU/hwMc+lY0to8X+t01nwedw4NVrbxW1sVDRSE9c4yD/hWxB40imwHTYO4I61g1F9Dsg5LZma2jWt6uYg8D9wpAANVZ9Du7HIUOV6jcRzXR/wBrWd2wKqkQ7so/pVmOZJAykiVOxFFkty2rnFvNcoctFlgenpSNfPtw4APdTzXWTWET7iBgnuKz7jT0jRiFUk8HIofoZtSi73OdF5LExcXLE+hwcVr2dzqEqoUuS4IztAANY2pacQzbBgkdcVWsL2e0cIQxK87ulS9rAqkludsl1qIIwMp0JOealWact8wYH0XNZFp4lukQBAHI5AIB5+pqR/Fd+xy9sSehCAGs+VsftGzXS5kgyQCOck1dg8QpGpEpBI71zMniGeTBeIofQryf1qm2oOxLBcE9dwqkmilUbO6XxNbnAJJP5Vdg123Jw74/WvPrbXkgO11DHGDkZq4mu2jdYBIw5x61V2UpSZ6Emp2s6ELKGA6gGs++jhySjrnrxXHDWLZiVVHiOc4OMCtC31C3lXBkZQo7d6E7ilqjWW5VCATxVhokuYzsI596wZ5YioKy8deTimw6gsXSUA9cetDZKTRrtbyRAAZIAxkGo2llXO05x1qn/bcowBKhJ7AdKjfWXEgJCnI5OP6VDi+jNlNFn+0biJgQgce5zVldYlbAeBR/tACqEWrRcAqCetWUvY5sYQjjr2NTyvuVzrscTYwQNKZZZxMFyBhsAjtxUl9Ndy5jGpy2tuRxEhAAHtWZZaO6P5kzyEDkYHJrbtmitITviWUt1aQEmuho8a6OSufDkU05lLtNKMgPI5Oas2ehLFIskoATGCqnGTW/JfiSYCG1SJMYYkcUxbq0hRiEaS4JyV/hxQnYSjdkAtDMAkckkQHACGqE1lbQTblllmm6HLnA/CrbarOZN6WMxUH7wjwoqW3aS/fAiEHbJUce9Jq5ZBHCJPmZwo9CKlS0RySwDjGAM9K39O0aPT543R31CZjwHACirt8EeVvtYiUgY8uMYxxQg1OatrK2iIKrBEwGPMlGQK0PtuiRWrxlGu58YVkbCg0y4sdKkABwQOdoPFR/YYoEBtbaNVHZ3Bz+FJ6AUgBKxIQxr6dainS5xsiu540PVUOAa0vOnZQH2xoeSqjANQSszqQjKhPJJ6VOormUlhK86hy0idyxJNbMV2bW2FvbwbIlOS/Qk+56mmwNvYIGDsvUgYGauLZTFiZQqr2wwORVolmHemaVWwiiXORvbAx3/Ss9IZUYsJMg84UcA11d59kSF43gSR8cEtgA+ua5SW6CSYSMSKp6qcg0mu4rq5atLS7uZwSWEI5LKMk1reTGgASdYyDgFjz+NZen2+t644VZCIF4WOJQmB7nvXQ/8IimnW3m6jPGg6gMQzD8BSuNOxzt+zQuXdmunJ5OeMe1Un1otmIwXLjoscMZIH49K6UCxkBAikRAcb2AGR7Cs+61BdNmY2DGIgH5uhFPcpGVHHrEzL9nhNvEDkmQZIH0NbltbWotw9/qUrTLyEjHX2PtWdYXF5qG6SW8zEQWMk0mAfwrUsNIm1Cze6BjFvGC29u4ppaDMm6nH2rMW4KT8gK8n8Ku/wBi3c6I8yCJH6CQgE++O1ammz2mx7y4ikurtBtjSBcgAfyqgXvfE128kVrcOVJUhhjbjtihJMakVZdDhslYGaIu33djksn4Dj86tvozxWSyz3YjBGFSN8sw9TWHdTxWksiHbC6kqxJySc9KZbebfyFISzOwyMAmputilZmussYIUMCR3c5oSAtIXLnb6dqz5rW40jZLf2lwsZIBZlxn8am/4SazdgINOmZQPutIAD+JxRfQSaZNdorDLRq65+6eQTSw6e90pEFliQdYolJAHrn1qI+I7mUBbawtrZSeWcliB/jU8HiC/wBOjd11G3tYxyyrGS7H0pppjK93pNzZqIp4PKJ+b5xnIqjNppuGCBMBTnIOK29HSbV7pry/umjt3UFnJwxX09utX7qPwzJOEN7KYVGTGiksx+vpT5UzPU5eGximuIoZIVcE8yOQFj9zXV6f4U8KWshnuJ11G5IyNpAQfiBzUFno1reSySRzJaWSnIM+AWHYfWpD4h07TxJBbaYbmVeA4Uhc+vahKwWZHe2lnNM0EECQwtx6AfiaptaQadny3QvjkRtk4+oqG8vGvHd7iAgN1jPAqvF++JK2zhs8AL2pjLqvGyhggPfPJNWbaMzjc3C/3jxgU6y0N5LRrq6uTAwBCWkSElz25pY7C/ERzbMQe4HQfSmK6ILkQI4CS7yflKjoB9auaZdvpePKVVHctyTUMGi3DysBaOzHowAAU+pq9/wh2o3SYeVlQ9SgwTStcXMjOvb4SMzyOoJOTg4qK31czssVuTtHBdVOB+NabeALYx4aWWSVTkKTwT7mp4PB2okoIUCIODkjA98CjlYuZFHyQ+57m7YkdFHQ1YtZ7fzAMbxjk7atapBoXhqMvqF39ouCMCJDkhvpXOP4qNwhaK1EEAOV3jJPpU6IbkmdL5Wmy7XureMAHqzEAVlXF5Z6hqMcGm4EauVZi/y4+prlp76TWrkAwTzvnleQo/Dua04fDV/cIDFCYR3DKQB+VUtdkRzHcCPSrSAGXULKNgPmAYE/nXPar4m02HMdist/N2wMKD9cU+y8H2Nvta5M91P3AXCCuqtbSxt4wiWUJGO45rTlYc2mh5ZdT6jqkjBoliLjAjDZPPsKi07weY5UfUJcxA5CL/WvY4rJNhMQt7RT1ZV5x9TUf9n2/JijVyOPM2jmlya3I16mFpeqaVp9uttYWLPMOu1Ov45pbu71GZGMVkYVxnMgwRUPi64PhmAXFsAsuNwIHT3rkdLvdS8XXkZudSkaJjwN33vYCqtfYu50qXM5JVLppyR91B0PpnvVpNCv7pRNIVUntLJyPwrVtdFi0xFBRYkUDMhPJqWbUrOBSUjZpQMBm6H2oS7lavYy4vCN3ISySxLnqWBOfyrn/FHh2RpFDygqBhgozs9yKt6lf3jOCLmSME/KsJ4FY7WdzLIWLzOCc5Zjgn3qeZIEn1ILXw1o1iVkluprpsZIkGST7D0q82nkFGa2ForEeWCBuPpwOlXdGhTT7nz57Rro4GznGDT3szeajPd3JZQ3MUKk4GfX2qHJlcqHrpkMc4F7OokPLENk49PrWrb6dpmpOUtIZFUYBkYghvwFZ0djDtMcVkmCDufJHXrgCuz8KRR22llY0gtz0VycsfU47U4u5WyINO8OlWYRqHKjI5HSrZLR5QoqkdmHINKlzLp5kMRzM3JI9KdbWyXcm+5lZATuJHUmrfkR6kaRoMl/ncnhugFaFjbPcuAXCR9ck4zVO88pWKrIsMQ6mQ4zVC88W6dYIkS3qttHO3oPxo0W4bm3Lp0txI7QsoReCzcD3+tRvCwQRhFSMHmQ9WP+FcrP44a8ASxha4LcBhnGa0oLa6mgV77UktCwyIsdalyXQrlNIPYQyETXAwOAF6k0lzqVvAuWAA6jArAbUJ0ufKsLYXzg/M7r8o565NSf8ItretMZUlhto+pdQSAPSkpN6JByrqaElw8hDB9xcZAUZwPesy6jdZCTLvPZB3qQ+GhaqUGpSFVxv3AqCfb1q/Y6bFEhYgiNeS2M5/E02pNajulsZSS3EqJGImQ5wMAEn8atvOlqVSZ/KCj5iTnJ/CtVhZNgJJKOOCq5/WqslhBxgGRTyd560lGwrkUVybgRtbhpnz+7wOSac9hrgmD3ztkglYgc4X6Voaba3UMge2jWJwMgtzge1Ojv7xLiRxJJPO3BdjjOO3tW1la7FfULEyxKAJBG7cEEZNLMsGnq8jW0t5cPwJCCQpP06VF5knmiVlDOvOCeCfrS3etXFxEEe4WFByVRev40rpDCNegdQpAyQe1Z91eR2mWYZGCQuOpqIXVpaq889yqRcthm+Y/h61iah4kOoSMNKi2KoyZJz29QPWspSQ7GZqOpF79JblChLZSDbycVszate/2cZZraC0tlwVV2AZh7CuUeeae9MjszSAY3+n0rUTStOLJK9zLd3C/MTcyZVT6VKlcbuX7bxLBFJGj2kjvJ0bPUV0DXcq2hdYCiHnJPSuH1zUXgvbdYrtLoouQIACIyfpVOTVJ2y13dT3CZ4XdjH5U+ZIVmzpX8aLBO0ME6o/IYhSfwyO9OuPEEcO2S7JueOIScE59q5KbVreOMvHaqgAzx1B9/U0zS4X1RVlmEsIY5VY4yST2qVK49EdG2t3kkiPZoLFQclRzkfj0qXVdZnurZGnknBBH7ySQBT7gD0qjNpmo2duZ5H+zQgEjzQC7+nHYVBpVjc/Znvb2cW4LYWS4XOfQAUnJhaJq2Xiu2tHNqtmbu5xzIVLKP6ULfRWNyXkRRKSSSwHBPsOlY17e2GjE3UN5d3c5HKRxAKfwAHFZDXGp63P8AaZ4Fiic/KwJAYZ4NLmsJ+h6uZ/I0sXUpUo3IyQc/hXLaj4rZ2MVjZGIgYaQNgEfgKzrFYxbStqty7mIEpBAcoQO+RWx4ft01q0li060D3LA/vJJAFQf41qpszehzjeFba8ke6u58uTnMzkn6AVNpunwQzgJZfbkUE7dhCjHc+wqvqVtd6HeAXaIXYEKVbdyD0qtc6/q0NtLFaTCIuPmAGSfxqJSFa+wn25n1OQm3FpETjYnI/Kug03U4AHaMky8KEAOQPU1d8Iz6V4a0pL2/jS+1GQcRyEElvYVm+JdTudRv4pGhXSYlO5gi4Ygjp/KkpFKLLN1fz3WEFyYYzwVHOfwqrNbW1j5Zu5ReLneYc4B9j/8AWqgHspcxy3eARhSTtJPqT2FZsljbT38QsnuNRdThlVSVf2z/AFqS+Vm1/a988hk06yEaOcBbfOAPTNMurme9sij24gnJIDlsn8fSr8nii70uE2UVsNOGADFGAzE+lQ2umS3irLIRArEsUkIUsSeeDz1NN6E8tggZ7mwGnWb+eGIErKAct7D0p2qanHoERsYot7nB29ScU/xDf3ugNHZQQWtluUM0ikFyp78dD1rIsNGl1LUDdDzpYxwzHAB/OmmMff6jq+q2CxXcUFvp2MpGoAY++etSaPrtzLJb2GlXTRIuBLLkAKB1Oa0dQ0Sxt3+06iSFUZSCNiSR29qxp7nTBsZCIUzkRxDDfQ4/rUiTsXvGl9bxNBb2hE8iD95PuJZiT1qC+1F4tCtojNhsEBSOT/XFPt9cs7tjawQxKmR5jBctge5qC9mXVJEsbCLaGcAzEfeHpntQnYq5Ss7Yvam4lDSgEbY89W9cVKyNI+ZQUYjjPOPqa3odFAwru8ZXgBFyCe+TU7aW2nCOa52uhPBYg5+oFOJm9SSC9sk01rOwttpwN90wwSfbNZjWKxK7tLGNxxu9T/Wr8if27mysIoJZmHzOFPyjt0/GrWox2ngPTV+1Sx3OoFcLGq8Ln2ok77lIyLCUxzKZJWlwd0a443difatLUNMudfKbpWLgZaWU7UA9BisSw1aOWfMoZpZDuyBgCug1CaZbYRTyNIjKCkURHAPr6mkkmF77GCqWthfiOJxO8Z5dCTkjrgmuh1LxQEtAY7SBHZcFlXLE/jUEKyrpsqW1p9nth1Zlw7H/AD6VmtBJMgP3ARlWJ60bFepFp00puVWLbDLMT87D7g7n610B0vRrVvNuNZ+1XPUomGJPpgVzg0253kgMQBjcvAqe3hm0uUO0QSXOQSOgPc0aoWhLqPiG5uphaLAEtQSCzABsfzoXW7qTYggk8mL5UYgBR7ep6VVlBuL03MpzKcAvnAI9MUlxf7HB3HCnKsBwp9aNWPQ04tQk06Z7t4lu72QjaXORGMdcVFcBtalFxfyeddMRnC4UAdBjp3qnHI07By2/d1J71r6ZZvduIolBdRyT39vrRZhoZwiaGZ1Q7UPXHGajl0W2llEs88zj+5G20fj610I06Cy8wXrRxMufl6ux9MdhWXMWgQmZDEPvAkdR2NUlbUllLyERWKRgDO0KfT1+tTaLFEm6OSXYjkswAyTxTbG0GsOY4ZDCM4MkoKqCe/PWp57U6M4gaQXTjjzFOFNKwxIvD51RpjA1vGkXVrh9ufpUNtZxRsWkaOW3RipC5y5Hp7e9E8IngMhQlc4z6mmRSthAqZAPBqloBpanfWS6cxi0aC1ZgR5jD5gfUVDp3hsL4bS5meO3d/mDE5dzmnM1xqDh5IfPiXk7iABirsF/bx25kuLcXUwOEQk7EHbnoaL3HYqW9+bWFjgmIAA4XkkVoeH7n7fcKstu1vEzfPODhsdB9MVlXV3LdFGYBSCOIxgAVqaRp8viSeSM+ZFYw5AeM4JPfnvU7laI3ta0O0khEWkXL3kpI3AtnHuaydIntdFd11K2a9dXwIolBwR6/Ssm3n2ao9pZNLBaBipmZsEkdSTUXiOaGK6SCF5ZpsAebG+EP1Pc0JagrGxr2sC+1FWMAit1GFhTjH1NYF3pL6gjub2KJACREM7j7E1FeWl3Z2f2gzmYEfKoGAPx7motO1SISILtREmCGZhyTj0qkm9xMx4ry/srnyrdxaxrks6H5mJPTPatm3aB45FeWV7mUBpTI2TtHPBPSp4tPgns0vJ5Y4wzExpjsO5rMW4gj1MTgq9scZDDlgKok3H17SVjjWz04xbflMeM+YffPSpdZ8PXyaeDJpcVmtwc+aJAWVT2wKy/EfiGLUlQwWqW1vGV27VwXI/pWzpLusRvru+LvMu0J94oMenaosJeQljrNvoeneXa2IvXj+9cSLkIT6ZrKGtW10tyuoIz3tyQEkfhI1+g/lUosUuFmIu5UsFJIQ4zMev51DcmymfAj80DAAI6H60XZSS3JLDRLDVYjDpcUjygESSKxCEng4zWPrGk3egLsMduVQHLRJnAHqfWtK7vJbdY0nD20BH7uFCUz78cmqNzduttsdZ54jx5aNyffJ7VUdAdnoUdJi1HxDmdpZbayUhcSH5OOvHXJreOiaRplo91dkSBeQ3mDdnsAOoHvVPTGn1Mi0nmGnWiDcgYjJI69M5NSal4WikVGlEpRuBKzcsPT2Bq7olbWJbOxe5tmu0VPs6fNukcAD6DvWtNAf8AhHX1S9mMAICwhjgYB4AA5PFc1LBaZS3Z5Mxjaqox2qB6jpW/p0EXiSb7TeTSPp9kFWOKQYDNjrjvWUmOzZnx6qtrbo5hmWA8iQxkBj+Namm6jqumsxktjBBOcDzzjcPpTb2G8WI72VrZmyjFc4HbAquLiW6vYJrpS6QsGUPnn04qbN7Gi0OqvdYum0Z3ScGMYURJGBz6cVT0h57UT3d9uiTAMSKpJJrN1Xxi9xIIlCQxRnO1EwCfr3qldeNprkGKQuUA+6EJAFXZjTTNE6jc3k/2mDMBGcFhjj1NWLfWLuAMkl1GrN0kRuQfUn0rnoNVeZEjjDLE3GcYAA9auafaM0skotjKARjzFIVj7E1SuJ2KOrySXrm8vJXlMYZVIJK5+taGgFn0iW7vZZQmAIyp4J/oKfr6Xl/ClvLFbwGU4W3hYEr9QK1tJ0IWlmRfXMUUioVS1dgQM9/c0WV9CLJO5iab4zaEvHMfMXJC7R0A9TTry6l1h1U3EiQZBbHUD0zRoWo2tjqk8LspTkZEYOT7Z/pVyzsEjt5bq4kIBPyjbgOPT60tykzrIhokugC2shdpdquVLcbj68Z6k1gR+Bbya0eW+mYMTuClsgD+lYbatMLhzC7wRYyqgkYqsdVvZ2O6+nbJxgyEA/gKpWDXodXLfppVnGZCVMY2xiLArOXxezBlgDuF6hhgZ9DWLbtKzMshLnOQGOce9akMlrLEI7p1tYIlJDIvJJ7n1NF7AzXXxLd2mmyTy2yzuMAMANqA+/r7VUt7zUfE+5bWFpkHD+UMgfjRq17FfaPBptrA8casTucj5z9KraZeXHhSxlW1m8q4c5JXlR17GocibDotJnOpJZhBGYQWYucAe5NbVhrC2hlil2Xt2zEqzZICgeueK5exuTcPO+oyPNJK25pCSCR9BU9vYkW09yZUt7YHaoYkOR7DrmheQW7mk+q3MzO8R2BsgY/WsowS/aGlkDM5Uhcnp6nFbcenRl4kQLCgVWeRjknIp134cfU1Zra98iFesoAOfbBppMeiVzNsfEr2ARCg/dkEux5c+mPStC/+JLyIFisvtM5GMBQqgfQf41zU2mhbkoZRIynBbHB96n+z7kZANox97+dS276GVzQlE2t2puZJ41kzgQRjnNbGjeD7to0kmP2cEZxIPmPp9Kbo/i7QtCt0hFu5YHcTIMEN61eb4i6ffSgIGdidoC962jyrVhZskXwaVRm84MpPODkk1VbwnOsixRIblienAxW//wAJDbXuxLdlAUDOD8xPuKfLK9oxk83ypWHDA84rS8ewWaMKbwvPZI0txBGQOoRtzD8KpT2UawhntzGc9SMcV0sms20M0ECu0s7DdIxOQP8A69UPEfiKOzBfZEgVSu0rk89wPWpbiNXOcaFS2YCwDDBBPX/61Z09qYxIgB3MwJ5PUVJPrM8yZWFEXqNowx/Oq8VxcXcyhYmJJA3Y4BrNyTeg15miNdvYVSNpyiAYCpxUw8RG6MKOC6r1OOv1NVbzTmtp/KldWkxu+U5AzSabYm9vkhUsoI5wOlJKVwuWprwmZT5ZVD0A5q7Y6pDbMSRubHAAyaS+8F3p8t7S5EhBwy85X36Ur6ANKgD3c4JAySMEk1rZoWhJc65OFYgvsPGApGQaw0s1kmM4Qpk4BYYIrRttYuYpH+SOWMDChhnipL7Up5YgJgkSMMhV9KXxC2KccoTMZJGe+M09vKiITcWbGTjgCqTg3Bcw5Zz8o29jV6PSp7KNBPOJ3I5CjkUIBqQorYzsDcnFNnhVSSrErjqetWJQBGXC42jn6CqzyKSFHJ9adgIY5RGSWOSPuj1qQT75NgPOM4pJLUbDkHDd6EzGuVOARj60rDuhWjdSjlSFzjBHerbFmZWIyAMdeBVFWjOXcOX+6o6gVG0kkhYOMqDxg8GnaxRdklQswVsqOM1XuJIiSUBRQOST0qNWJyCMDuKZsD8MMqeCPUUwMDxH4tXw5aR3UKGUF9pxzk+2M5PtWXp3j651O5DLZ3DK3fyiQfr6V2s2m2l2EElrEUQAKoHA9/qfWrVnYRRApDaRYYHgrn9e1NLQh6EC6w+prAHhELINoA6ke9W4wWxk8etOi0XEokCMhHPANaEenu0TBIyZDwGYcAd6mzY+Yy7lioIBwB3xmqu5wxdGYntx0ro5NAkaPajAOB1IyDUD6LNbptkgZz6pyDSs0K5irKxiYAEMe3aqrQyEEvwAfyq7dRy2wJddp6AnvVEXBl4JAGcADvSLLujRrBI8pdgByVJ4P+FdXFdB4wcjnoR3rj4VmIY7TsGM47D3rRsNQ2uIM4BHA9fWuqnO2hDRvXaCSEMMbjkEf1q14Z1t9Fv0ick20hAOedprPtbgK4RzkEYBPc0XtqI3IJyPUdzXYn2ItoeogZAZGypANAjHOKxfBOpHUNMmtpXDTQFQq55xXQKhznritTnkrERUAehFVZmKgkHI6VcchQM8ZziqEzevWgSK8mOucc9qhk5znrUrfUg9ajYZ5JzQURgADPQVYQZUEcEimrGMDA59PWpVAycrkdOaBt3HInA9aeQD0PNNAxjnJ+tObJyMY/rVCG4PIJyfamMQFPtUhA64prKcHihaA9CLqAQcnvTT1JAqQgjAIpMA9BzQBC0YPXn61XkgPJHPNXQpOQRx60mw8A8j1p3AzGtQcYBGeTUTWhOcDrWvtA4C5OKdCkDFxO/lAH5SBnd/hTTsFzLjtMYByT9KiubISqQRxW24t0UCIgjuSSSfxqCTZgAFT+NFwuee31s1jcMjHCknaT3rK125Eei3b4yFXGfQ9jXc67p6Xto6DaHXLKxHQivNPFUpXQ75CGDEquMe/P8AKu/Armrx9Tuw3vTSZ5pqbks2Tz15rm75yzHHJ+lbOozYkbjjGPrWJckkkgZBr9qoR5YJn2cFoZMzEknGRjrVB4yzkkZGa0pYyCQAAO/vUZg3EDGO9dN22W1Yy5bfIIJJxyMmomkn0qyuL20Oy7iUhJGPKZOCR71qPAhcDkqQc89TUPiOFLTwXeSAhTLMsIC8Eg5J/lXl4+o6dCTJaPPLmYJvO4u8h3SOTksx6nNU3JwSOCRnJ9KfIMqNyke1IoAI4HPc1+aSnJu7MkSwTugywBZgAa0bS8K4GQSDke1ZB3AkgZ56dantHLAupztP5GqhW5d0NLU7LSoW1O+tLRVBMrKzcdFzzX0boNjFBDbwxuQkAAVR0NeB+C4I7eUXJAMoGQQ2f/1V7NoeqgogLEHqfY/Wvis5x3tZ+zjsj0YRahY9HhwqLGDnJHStWG5AUDOD05rj7TWQyKCwJIx7irY1MoAARjt7V8pznNKDvZnWpchW68VaS6KqcnINcemqEgEnkc896uQ6sWwWcAHj6VSqMxdNnUfb1VcFsnvxUq6gowQSTjOM5rk/7UVZASwIHenDWBvBBwfWjnZHs7nYLqa5Gcg46Z6mpl1JSc5wR1riv7VUA4Yg/wA6cusgjAcMOhyKfML2SO5TUFwfmUn2pyXhbB4J784rik1lABh1z3ANS/26pyA3Psan2hPsUdwtwpxkgHPJzUymIKSHBJOdv+eK8+fxKEBUyBG7A96a3i0owwST9KHWSD6u3selxkHlTkjsOasRkA4IwTzXla+PkDAMSCp5OcfpWhafEi2wVdlAzywGSauGJgtzOWDqNaHpIwwJBGPrVO+jCo2SBnpg1ykPjq1lUMkqkHgZwCastr4vVyuST1561p9YjLRHN9WqQd2Jc/60kHoeteGftKfC1PEWn2/iawti19ZHE4j4Lp6n1xXtLzgkg+tTKEnieOVQ8UilWU9wa9PC1XSmpo15nTaaPkv4F/C+f4i+L4IDFJFp8DK9xIehA7YPvX3/AGlpDplpDY2q+VbwIEVVGAAK4b4caLongqwlhtSkFzcyFnZuCOTgV3qQTXQAibIbkSdgK+mr4x4qzPnsbVlUqXlsSRI8jqkQySeSegrZtdPEAJdy7seSD0pbOxS2VNpIbHOecnvV4Adq42eWQmEKACSaUwjJ5AHb2qXr3pCOhzSAjEIAAHHFL5XK+w6+9P7nnt0pdw9aAGBeozz2oVQCSB15P1p4zzmkBJ57UAGevB4oBPXqKM4z60o5HHFABn8vWkIDDnp1pR9MCjnNAFd4+STjuMetVJLfkgjJznPtWmRntmmMgODjpwBQBhyW3BHUnke1UpbY4IGQMV0EsBOeB6g45FUp7c846d6sDDkjxjIwahbAyQa1J7cZwBk1RngZT0470FJlbzCCCDwacs7KQN2RnPNROgBIAxzUTMQCDyKCzRj1F1bAOSDzu7/jWlbaoQCCQ7EjgcZrmfNPPb0pyTlec80ri5WzuINRVxtPLA+tXFlV8EHg+lcDBqTox+cBegwOfzrXtdbaMDgvngjPT3qSeVnV0VmW2pxsB6tjOT+tX0kDgYIJxnI6UEj8d6TnHJ59qXPGaWgBo4AwOKCAy8jj3pccHtSE446n3oAjZcDAPGKiZDycBh6etWD1B5I6YxSMgOBjI/lQBUZCOcYHpTfLJI6Ae1XPLBBBGRTRFjIA49MUAVljzgAEjPOamijAJI6dDTxCCoBOSDnj1qQDHbA69aAEVcc8A56+op3HBpOwHT6dqjurqKyhaaZwkajJJNAEjusSF3O1RySe1ee+K/FbX8ptLVsRZwW9TUHifxfNqjvbWZ2wZwW6E1i20IQg4ySeSeeapIpLuWYIBEuByT1PqasADOMYNIoP4+9OYAgHP4irSsMYeGweRSCTnOePcUSFdpJ4BPNVJZsOQwyB1FAE0k4BwDxUDXBJwOnb3qvLOACQcnPQGjy2W0F6WBCtgw5GcZ60J2FYezSs2EikkIGSEGaqyXJUkEEEdVPatQ36NcGWEmDcgUYHT/69c74h1BLO7MaKEBU5APU9Sf1ouNLWxZe+gNpcAy7JcAqMZyfrVH+1Li/05bZI5JXB3EDsKxXaSUBlViWOQAetXNLlvNJ3y+Sgd+iyNj9Ky5jTlNLTLiCSzvQSTcBcKrdj0qRryOy0kp5auIgeG6MTWDHd7Lm9lLqPNwzKOzVj6zqlzco8UT4ABZR1yR0zWcqiii1Ft2JNX+1W8VteI0Zilbgqc/gR2FZ9/rAnAE0ZicnCiLjn+tcbp114i1LUZ7R1iEkXzhVbhxnt7104aOO3jWZyLkg4jfk578+1cM53d0dMF0ZoWVksjebG7oB1Zz1NdnpF5b2towSYOpGHLjgEivObS7vxiCF4yQchXOMD60upatcQyCAAoWGXAOQT6Z6VndyKaR3sF9Paqrq4cbiTsbgrnpS6wLK4dLuzIa7cgOhxx715rN4uvLSE28DqhYBQSvIz1wa0NPv5NMYG4Db2IO485qbvqQkmdjJ4eEflyC7kkDHc6h8Y9uDV4WKNCsUaM+05APJ/OqmlzxXTIBJtmfoJDgfr39qtJq8thfeVA+J84BXBzWisQ73ER3gleMwMSesRXkj1rKvpzAJzKvlqCWUHjA9MV0mrajdwQRXU8apOT8rMB19K4vW9eOsXiW90EhkYgM0YwAvqfWmCHpfSJbRz4YhxkEnGfxqW2c6tP8qqk6jdgnqRUepfYTpptlkJnClkZT8p/wAKy9FF1d3kAtEMtxEPuAgZHcZPFFyki5r+mO7I83AB3bR2JqKztIJFCxW5nlYEEZ6H1q74kS9kvop57d7aEYWReCM+tJqtsLGMNbtksgYOpwR6ilowbsZ2iWMV0VmAYTwyFZAx+Ujnv2qt/ZLwXMoE0Qi3EjdyQfQeoPpUcdm15byCC58l1GTHuwHH+NZ73E9qBKIxK8B3KhOc1hNdEaQa6l+9ltrtfJliGnTIQQy9HHcirGoaVp2n2ySPcIRJjFxggE+hx0PvWLqZfWpLa7vQI1VTtVBgAHtio4NV0+z0a7sL0SRM+TGSuUA7HPrWai+po5R6F+5tyIo4RbQzW0/yrKWywb+n41z+o2h06dIp0xkYG0jJ9MmtCw1Bn0qKVWM9vGQC0YztHrUuuavoUlotxZSRXUynEttK2GOepHOavVbmUlGRgXNmIX8xEVnAwVYZGfSqTwC4nAKbCSFAAxyaet8kxJti8BByEY8gemamiaCWKUSzGO5UZjUDO4+9XY5OW7LOq/DG9dlWe0juQRuAYhsjsQOxp0PwsdoUmFpCB/tDGSK7iwivNd0O3urScpPBHtAmOM464/HineG/GmoW6XaXNksqRjEkcnUnpkH/ABrK9mbKkraMxrD4WWkuns1xLFbzqCwtwR8w+tSaJ4IivrcyzsLYgkKG4zj6c1X1DXES6JKGGOVm2bjkqD79qfbTsrB4p3IHO3cSDQk9xqnFblu48K2O0wNbZnB+WWOQ8jtwazv7Fl0+5KPkKBnJOfwq7Lq/n3cAlk8ggFdwGQPc0anqkHmiJ7gS7xxJEMgH05q4t3IlCKQxIwgJBAJqSEskgLrlc4wP51QiuHSZSRlcck9/wq4lyCQQcj61smc9zUA8uQAkkYyCTUuQCCBk1nLdghgpySOPrU8DMUBc898DrWt7misaIkVtuRkj9BT1aNQCBg55AqmwLAFTtx2qN5HUEZJNKxqptGi1wYyDHK0ODkkc/wA6tw6pOFBM5c9z61zL3L4OQSPUU2OQnJAYE9QWNJwudMMRKO51iXrTEl5Mn6UPaJIwJMRJ5BIBP0rkLjUJbYBUeUP1AU5BFOstTuDLiQSBeSQB19DWXI7nQsUl0OjuPD8RIYxRxOecg4zVO80W4Cjy1V17EHpVC4vbi4UhpZAijIP9KjtdQnt3P78txxgYx+dL2T7mixUeqIZdEv8AnKD1G3PNVLi7vdPyjwyh1x90kceoNbDaxfoGZJFk74dRz7Uj61PdwiK4toyo5DKRkVDpSWzNViqUviRk22uRTZE0jRAHlmGRV9oYLpFkgvUJJBGBVaa6KMAY0EYPVV5P19qc7QN86IF9QOg96le0j1Hz0J+RO1lc4IMgkB6MhH5Vj6lpN0hDCQEEk/MMkVuWzIRmCYOB1IqK+kd85IxjgelaxczOaotWRiaZHPGx85w4B4wMVqsxYZPBPNU2uIIsqxIkP3QB1NSSRrKAEmJB6kDGD6USbMqVtkWPOKAh0BRhjDDGazpbSBpy4TAPUA9KXZKM5lMg7Fu1QOk4yVlUHPQjNY8x1ONkMufDdpfTpKJCJVHGOPzpsPhu+s5RLa6k8BHRdx5/I1oR3F1sYNHGwUYOxcH61JHeSuuTEygnAGM4qoq5yyqRbsYuow6qqESXHnkA7iQTk+xrDNxqdlGxV2Axkbu34134uTsIkjDgjBBGDWZNc6epkMlm5BBGGbIH4VlUi3rc2jJJbHHDxdqKq6oAxXuxBGfpir9t42l1ApFPbqsmNpZQAB71V1W3s4JA1qcqxwyEYIrKYxwnchIJ4IxwPoa5G6kXvcrnidsmp3FrAJ5bOREA6gAgj1FSDxVp93GckQT4yEK5B/WuOj1a/EZhFzMbYdY2Y7QPXFV7hXdhLGSR1GR/WtPazQrxe53kNzZXpAEpD55K9qll0lJwGicE46VwlhJPA5aJSS5znrz9K07fW7tZCs0bKBwSDWsK9/iRhNRN+bTZbXBIJB7kZqF0MZIJZT0PaqbanPLGfKdmHUZPIrKudTvN4ByxAyeprZ1I2MdFsakks6TKyPtCndgDOR6Grlv4nIcxXA3xnqmDisnTL+9dfKeMSvJkBsAED0p01zEjeUYnjuVOHRgBtpRn1RlUd+hu3WnReYJYSMsAc57HnBpjW7+WSTkY796h0ucyoApynUA9jWm8TSKQBz+VdGjVzmpxbkkZz2pCgxORxnBAH1rIv9Tks0dirSY/hHet240KdFO0uwPIUHOK5/UtEvwC5lYIDzt9PSvMq1Zxeh9hSwdKVNdys17FdEyoWiOBlagVoHkOJSXzypUY/Oq4s5VUggg5PGelWbXTZWYuFUggg5NcntuZ+8ingWvhYeUgJJAK+vpVa9bzQqxgqSfm6DntVmeCe1jCAAoeueePrWLL50bAryCcnJ6U/axic8sHU23NW10p5gA4DJ3U87h6V0umy29tGECbSBtKkZK/SuJm1GWMoUlaIEY46Zq/YXc7riWUux6knnH1renioo455fNnbQ6qls6khZYskFGBBHucVtQa3buAd4II+6vY151OZ4o/MjDuD0Lc5ptrrdyHG9VJzggccV1fWYS3IWDrQV0j0K51W3kQgFVcHrnp7Yp0F/bgAmQOCMEDtXGRXqXEgMg8sngknIP41c1CI2qK6HMLDKsrYyPwqvaQauZuFaP2TrftFlN8rorZ/vMM1Yj0WxusAeUc9mHIrzgas0WHQMwUckDJNWo/EJlUFTsJ4IbIyPT2pJwl1NFVqr4oncXHgy0fJAQkHAxxWbd+BrQ5IjO71DEYqjB4gu7ZIpQMJyFCuGC/Xgdaujx6XYJOwDE4AIBzS9lfZlLEx+0jIvPCwtiBG+4YySDyKzf7OvomIQRuhPAkBFdWmtW94xIdWI6hSOKezW0o6bG9Sar6uP28Hscc1rdqSTDsPZozkVFJbSMAZFLAdAR0rrJAkfIJP4daqvLabiGk2sR90rUui0RzxeqZyNwkuWCF1C+hpls0qqUeU+UfmII6n3rrGt7SUZDxoT2LAE+/NVp9IilbahUM3TkHP49qxdM0Tb6nPGXymBQIG6Z6ZqVZjcKUcLt77h1+hqxc+Gpo5d7I2w8ZHQ/jU1vokXy5nWMnqGB4rHl6GyRhX9s8OXQZQ5xis0X8sbEE8jgAHOa7G70C3MTmO5LydNvRCP6VyN7YxQSPEjqk8Z+YdQfcHuK0jHSxyVVKOpINWNxtQoQO4PGaXFwXd4jgE/KNx4qlA6RSgythc4yBmun02xSViUcGFhnOelTOOmhVCafxM59rqdZGDFgTwSO9WrWO/umDAKYhxtAwx/8ArV0FxoaMMqQSemDnJpltpkkQAJ59RXM4O2qPTjKPRlGTSLpMEwsT6ocgflSSrLgRTRkIRknOCD61rGCaJztkYL6Zp2x/LKMA5znLDJ/OnCHLqZ1Pf0buZ2nx2rZZ5SuDxjn866K01K1t4yJAXH95T0H0rGbTpJyXjZIpRyDwBj0oa3lBYGPaBxgHP612Kq0rHLGhFO6N9NatCSELFDyGJwPyq/BfWxIJORjjBzmuGlsbtW3QkDuFI4P1pYb2W2ysgKsTgjPU0va23RsoS+yzs7lLG8BA2lu4bAxWZPo8DqTEAw9V5zWBcTrcYGSMc8HGaItTuoeGbK9uaybpT1aNozrQ0TJ7nw8WfcqkEHOelWLTwzLc7igJIxnjpVSTU55gG2lWXpg9aams3qZIBDfdKtxS9nT6A8VVTs0a58HS9CVJPG1uM1G/gy5AJR0UYxtbPFR22oaidgCb3YZ2Rgn8PrV2PXbyIlZbaUleCJBjFaKjTZn9cqLoZQ8M3SSbTGS4PBXqTWddeErq3keUM6EnO1T37jFdW3i8QlUmQbV5AI6fjVgeII7hQHjBB5HHX8aTwsXswWPt8SORs726sgVDFSPmBbPP41bi8a3EahpSVHc+h/GtZ4baR3dlMann1xVOXSdPu1IcMT/eA4P4ViqFWD0Y54yjOI1/GNs2C6lD1JJ4NaVn4is5Yg/nDHQdq5K80iG3mwrsEztDAdfwqza6TEMEylxjByOnvitk5xObmhI66PxBZOAEG5+pbcCD+HakbV4SchgR/Kuam0+KNhsO0kfw8ZqtLDLEQR5Zx6/erojUl1OWpDTQ7NNSgkzhwx9KmjuEYgk4B6HNefm7ntWDIm8nsTxVi21B1cu0LI56AyEiuiMr7nN7yPRktjkMoAJGQxrq/CV9YW0yDUXaMkAbkJwTn/8AVXB6F4xjSNUuovOwu3JOMD0raXXNJugEWQRydlwTij2vIzb2MaiPbLey0i/A+z6mORkBiAaZP4YnLB4tQ4B446/rXkEflFS8TlR6oxFRvqd5CSYNRkhA5yWJrZYpdTL6lJbHte3W9NiMi3YdV7k8/lVePU9Sa5EjTKSRkkSYzXiUnjvXbMFTfmePoDuOPyrNm+IWoiRj9pKOOhxkCq+spai+qSPpr+3rholBeYtt4GAQT9RVOLxTJHMU1CxDxdfMK9Pevni0+Lmt2oUG9XIIwcAD8jXV2XxxvTBsuYILwHhguBVRxMZdTCWEkj259cgaHfBbRuByCCDkflUUPijSNSRoL+22PjBLLkV4fJ8Sw8plt0a1DHJjJzitGy+LUULL9rtI54wfvdxV+2Rn7CS6HqFpZ2Vhqnn2oBtn4yAMGuuCWWwOYYio5HAryaD4s+HLyFwGe1YDgFeCarn4l2JOYr8Kg4C8EmrVVGfsZdj166SxniGYYnQjBGOf/rVh3mk6NeIYn08KPXaP51xFn8RNOP8Ar7tkGfvEAf1rUh8eaVMoC6ipHqeKtVoiVKXYnufhdoGtK6QAW0rAnBXIB/HiuL134HmwZ3tbcysOd0ZOSfpXeW3iCzk3GG7glB6qHwfzrWtr9rlSRc7TxhVcHFVzxYnSa6HhP9jX2jzE3FvKjDqpU4A9a2NP1ZlAwuB3JHJr0y/8/wA7ypWjETf8tJAOB9e9Ztxo8RwWtYbyIH70a44+lRJJk8ric/p2smGUukpikzjOcH8q9L8LeJFuI1glLStjDSH/ABrm7bSbZiAliiHBABOMfga0bKP7FvFvBskxyCetOPuiabO6liCqWU7kxmqUk6xsSMg9Bg1zya3eowEknkoOiqMkU59YikAbzckc/dIra9yUrGvLdnOHiEqkZJI6Vyfi3wpFq0JnVVR26FRyK1oNSeRSQCoB4JPBq7/bNgAUlJB4Jx0zUuz0Zabjqjw65sZbV2jkQoVO0Ajk1X+wCQZJDD0Ir0vxZpmnaijSWky+YDu2seRXmh1CIZDuEcHByeprz61Pl95Hp0pqS1Kl34dEqljECR0IFc7eadJZyklWCr3IxXcWeqrGcGQOnf5uak1OC21WHECDfjIyeprn3RcoKSOGtyNoIfvyvSrP2gRYJOcelUr8vaXZiYYKg5I7YNLEPPjLA8d8nrUNNmcXysuLfwu2AzA5xggirKyzIMxzyIewDHFULbTpZySgOBxj3rdh0i5WIA20jnHJAzRyS6HR7WC+Ir/25qtkoMdysgzyrt/hVuDxvqqgAlOOcDt+NZOpWMsbfKnlORyCCMms7yb1ASYgQBnIqbzRcXSmjcv/ABTf32VnAdScncen0qGHXZLV1faHIGApAPH41hf2oyFg8Zj28c8g1Xl1NTkkED1xwRTU31KlSgzqpfGZIKtYgA8EgVAvitY8kWzAnrxkVzq3KuBgkipFnCnk8etNyM1Rii/c6ybwkgAknkAYxVZLgHqcfWkSaOVggwGJwPekZUHOVAzgjNQ5s1jCKL0VxGuCZUAHUE8mrS3ETc70IPqwrJaxLAOE+hxVdrFjksAT+VQ3c2UklY3vtEDkjeoAHOOahlED5MZGKwjAykYJBxg470+CNdyhjgg8e1K4XRfYohyelWob5OVByR2JqFLVZlIBDfU1BLpzxsdkmSeST/KqBmi90SoOQD271e03xHc6cxYEuP7ucYFcn9qnjJBTIBIOTUkWpE5BTjrmqi5R2OWcYy3PWdH+I87bAF8sA4bBOa7nTPFv2mNBKDJG3GSAcV87waoUc7I5CM8kjAFdj4W8WG0lTzGLRDjGa7aeIcdJHn1KaXwnqWu6TY6gpc24JPsBj6VxeoeFbKXcrxhR7DrXfaZqtlqtiojljiJGCsh5FZer2ixBgmHTGQQc4rr5lNXOdLXU8t1TwJCoL2z4UHnIPFYMnhVgSCcDOCQeDXc6lqj20xjOPK5wV9fesee8WQlgM1zTSR1RhLoZFr4OIUPFuUHqRk5x71q22hXFuoCMSP8Aa5pi6kYCBvIx0BPStCw1R7piqk7vQ8ZrOyN0mkR/2bdKuWQY9RVSSyn5BiJHqa2v7TlhyWh3gf3hSHWlBIdNgxnpwKdkLU5640h5R9wA+hPSs258OSHICkA91xXUz67bIcMGBPIwpINMbWbU4AHbv/hS90hxZx39ly2Mivt3j0I61v2GrWiIFljVHPByCQK0Tf2jqQyKB6+tR+VaTEMhjPHQEE/lS5UOMnEzdShguXVoAqp0IU5x71jzoI8ByDzgH1rqxaQEAggEcACo202LJKrGQckgkDmmoCczibmxWRt0eVJ4IxkGqUmn3UYIDsFHZRya7OW0ZCUKoTngj/GoxEoYhkBPT6VXIhKozkltbhMB0lAPTJJq5CZIkAAKn0PaumFshYABUJGQCwGfzqRdMiKMW2gjoM9fyqeUftDlJbudSRuJJ6CoPtc478+pFdY2hJOSqAFj6VUm8MOELIcgdsUcg1UOc8+UfdOBnPUmlOqSRsodiSxwABV+fS5bck+UxHqo4qvsIYoYgfUlen41PLYFKxNHM55DEA9ac2qX9nwg3oO2cU6CAkDGB9asvbHGWGB1pGikZ8/iYnPmTBiBwAeg9MVEusJKA7kgH160zTdEE1u08jpaQt87NIOWrR0+wsL+48i0i+1yjkFjgfnQm+p56uyrFdQXDFd5Uegq3HNYxo/kXMdzOOCoB+Q+mfWknsbFpzBLKkR7mPkD8ap3miW0TA2t88o4AVVwCaTaZS0NNtZvZ0EUs4EQGAqqBxVaS9uIoykMywoeeSATVIaBqxnG67s7eAjP71sE/rSWng2a9aSTU9XgtbZSVzHICSPUZrOTsNal3TdQnhZpHuyMHhS3BNRXOtWNxPIr3Dz3Y4xGDsUnsTWffeH/AAlYODBq17ezDkKZCVJrLaJrrMVrBtdjjZGc5HY59aSk2tBu63NX7HdzyHdf2NvFnIaR+R+RpNItDe6lJAdWhgtox804yAxzggZP9e1U5fAaRRo+oW+wnlQ/Jp76dZWkQWKIvKOFBY7cemKrXqZrfU7K58OeHbJAbvxPJICASElH9Ca5nUtR0JHFvo15cXMgOCZDlQPaqwt9PS1LTRtcXJGVt1jJUfU9K0bSFJIUCWiQZ48qKMDH1Ipxehb5RlvIbdQS+WxkilGoT3RZULRqOAzDGa1f7KdMB/KTvkyDNU3vLeOV4gDK4yuEGenfNWQY5llmZkUySnOOR1p8MDWwAltjFJnPzDt9K1f+JjjMCpHGRjbtBOPr61BJbXTqzPG5I7t3pWJtqMg1trYMI52L5yY1GBj8K001CG6ieWcEOcEdzXP3JeNCQCGX+EDqanto7lrcSyIDzg/MBx9OtJPuVqM1DWrcTHYkrFQcgnqagt3fUQoICPIeFJ/KtdYYpIw00O6MdWQDJH1qKLUtLs5yotLi5BI+VVx+GaTHcp6npo05xHclZJGGQsZ3YH4dKdb32qvbpbWyyCI4URAcHnit9fFY0+IwWWlW6RyDLSXC7mX/ABrOtdWntclNrOxJ6dCaE7DTOk8P+FLm2QT3+sLZZUgxRkc59ag8Ry6fZwFV1+K2jUEN5Z/eP9cd64bUku9QvnaeWUORyinH61f0fQtJtoxe6mRKI/maJj8p+pNZ3lJk3vqZtpHY3dy25DcEHEbZyT7n3rotKbVdAuJrmw0h3JA/eXBAVMdCB1NIPEQ1WV7fRNCgiUnIlt48DjPJaojf39qcXF0XmXpHG2QD9KrcrVkF7qt/4rvBJ4kvjbWkZwIbZcMVB9KkurjSoMw6RY3EzuApuLtgAPwqW28Oa7rDmUW/2aFhuaefuO+P1q1Nb6dBEtqkElzcEHMrSYUHmmotIlRK+haG8MZe4kjZs5UBhzV7URYWioXgtRK3QLlnPufSsqfRbZdqTXIR3B+4xOB9R0qtb6bb2xJgcyMOC8hJJH1OTVrToVZo17ZWvcxwJx1O4YAqZtJRSG3oXzgkDr9KhstbisojARkMRkk4FPudZBnKQRF5QMBYxmi43oXbq3gtVRIneU4y29MKD/I1WkVXXM05ij67YgBT4dI17V2V3tpBEvQtgY98Vq2/hCdsGe5CHqVjXJz9TVcrYrozbb7BOCI4HnA6vITz+lTCJncCAMkfQoDgD8K6GHQBBEQZAQRjpjB9eKRNK2qYzKACfvKtUosakJY/6HCGmeJR7kVJJrWnMSi3HmSdNsY7/WkHh62eQpKzzA9n4FJdWVjpsDKhWNuoVTnFXqQ7FSXWLhZQqptQcZA6itCCaW4iDtE0MXZmOQTXI3d4Lq4MVus9w54KgAKPxNT2Xh3VZjhCllESGIeQMxHqAD1p2M79Dpmlggy0twiD+8xx+lZGp+IIrmJ7eyF1cucqXiU4H0NW4PBthaP517PLeytyATwPbHStJIYrdcQKIlA4xxT5WPc88tvhvcXMxuJZBbFzkecxcj8M8Guh03wFpVs2Z5pb5+pVuFFbbcEjOW69c1IIGTByFHfHOazVNJ3Hyli2t7KxULbWcERAxkKCfzqUyhyAULD68VAjjgkZJ4yalaTacBCT7d60CyRIYQU2gBQfQVkXNlIsu+PkDgjua1RLIRgoV9jTkUspIGQOSaHqBnbXt0Bl4XHGTWbc+KbSzk2FJHI6hBwa0tQE87GGOB5TjJIHA/GqJtEsFZ7tY1JHyocZJrNu2xokcF418RXXiC9iiFjNa2gG1mZcgntzWl4LtrbSWimmBjCtkbh2zTbttR1XUCkEXnQqcIuMAfU1Lq8I0+GA6jex3N0DhLSIgBfqR2p89lZAoa3Oh1PxBBOWDuxizkKgySao21s+puzl/JgGSCxwT7Yqv4et7S/kd7++itIwMoqDqfp3q5Jd2qXT7bqM2qDasnTJrNu5paw+20lsuxchQeOBV6DTo0bc43DPSoBrChAiSpInUBRyPcmrltqZbJMETqRktMcfXikkiNSSWNQdxUbQcDis3VELXZdjtAUAKBirkmpanqcbQWtvbWUZ482UknHtVe28KGJ2ku9Ra6U8kKcAf/WqrDT11KHnyxAiNyB/Ec9vaprHxJb2s6xKGEw4BIznI5OB061ZPg+9vGYwgxxk484n5VHsO5/Grv8AYdppUKOkyPcD5WkAyT+FJKxXMWLa7FuCYhEHf5m83k4+lW1uiyhiASeQegP0rj9Q0O0nL3DajcNKWx5asQT9fakt7O/0rhpd0TD5ULZIHvTuK1zqry1i1MoJjlAeQOlVb3w9ZS4ENtBbKv8AEckn86pDXbWytgrs9xdkfdU4VT6ZrDHiTU7+5aG3Kls42ISzE+nSpYkrM7CK3gs4NlmgWXG3zMZOfUelLb6Y9kplnAmmYdXOfyrGEl7YGFbkG3YjLFxkgd+KfP4gtkkCJPJcnHJZSAD9aFoUdJZsuxi0e9iMgAYwKlcStjbLLEnUopwDXO23ieCzjDSzBdwwoQ5yKnj8dJKTFHEZQ3BYkFh+FWmieVmrdXUrkQFI1hwcykZYU23uopyIGnKQg5IYZB59KxJPEtpBck3JZ3HPlqeD7cd6mfXp7/YbbSxBEegJ+Y+nWnzIVmbF6URiLYMUAGCFPNPt4Aq75JVL9fLx0FMs9ba0bE1qJ5AOUYjCn3pl3raakDHIkdmAePIXk+5NJSDUku9UNmGWV/KQjIOck+2BWWdVnvlMVpbugOSZWUgD86nisZFJclWiXkySnORWTqXiHUYZPIguYxEwzgJ0HocUcwIXWNRudE04PLOJ5TwWUdPwrnX1aS8TdPe7WHXbxgVX1eed8fa50dWOQFOM/hViw0VZY1luJYEjblYCcufw9aycrlKyH6fY6cZ1nud94Cc854/DvU+o7XkYxuLaA/dyvQVJfz2+jlIzKkpbkwqCCoxwe9Z5M9yDcmKUWo4EjAgH86h6D0uOtk06DL3M8krg8IgAB/HGaluF02aIOswcnOI1U4Qe57mqzoHBdUaRSMg9hS6Zps2seZFFpzof+er8E/TtQPQqiwSUsltGAcEl8YH1zVJ4jECGPPqe9dDc295oAe0hQySygcy4bYOazYdCv7nUPJlvbJpSN7FmIVQegJx19hSuG5nWl2UnjkiAdIzuAxkFq62LxtqzFJrp1aNBkJDGNygdTk1Vi8Lm3YyTXcZZjgRwr8ue3NOk8PW6rN9r1dbSHAzFGuWf2zTUmiOW+5zkPiW48U+ITC8UsrSttXLZEK7upwOuK6zXNd0fQ9OFlHIbu9UbMlQ3lkdeT06dqpeH42e4ktdAtktkziS8nwCB7Z+hroLHRND0a7lfV3XU5W+Z5WfjJ9u5pN31KXKtDj7vx1FfWEdraWrRuPvyuAN3074qra6XqesokttayT265UspAX6V3974f8OeIonGlwmGUdAqkDH1PH61z19Y3vhaydDrKWsSjIgi5Y+wHrQrMrlMy+8NatBYIJNlpbKMNGpAz7e9bXhPwdqGrWDuLgWNopOZFYqGx1PvXM3dwJrOKVzd3U0hypkbCr+HrUsd1qmqQrZQyXEUKjLDJCKPw61pGxEo3R1U8Hh/T5Xs4DJfXzZUSgkgMe5NZH/CHvayzT3EywRr8xZiDj8B3q9Y2sXhe23xPHI7r/rFHzZx156VQMep6+rvC6iyX5nZ8jIHv3qXYIx5TLQvJIbm1DSxISFkYY5HoKpX/m3bGS5upiSctggn6ZNTtJIo8uKTZETgqO9P2SxSRpLbSOw5VApOR15xTsVczZ7JILd5o43VZBwZATn06/0rf0bxTp2i2AjitpZ7thglem714puq2eo60kc92AtvGQVjVcbsdsVJdpfmxw2mx2cCj5PKAGfx60lZbCUh+h6xJayXupTWwQ5x5kq+YV9cDjmqNo0er68b3Ub77NFkNGHHLnsAB0qbwfoOpeMLw27z/Y9MhOZN+Aq+pz3Jq9478M/2UIholwLwKckxruyPwq1FbszdS0jprTwtpW19Rlh81AN7PKeCBz3rmNW8fadMXDuthaKSsZhXJY/QcD61xm7WdRuksrvUZZICQrxGTy0T6+w71pDwgJrm2tLaeKWPI824Vfk29yCetS3bRDt1Jo9V0W4mDh725UfOFY9T9R0rof7et9QtQn2KLTYiMArEGlZfUk1zupWOm6FqcMcEccKIwUyEjLsTjJ9a6+O1smt43E7TSkAl5iCW/ADpWduxdrnHzaFbXMjf2aWZWfMksvBJzzwOldXZ21tpqqFhjdgMlmHAPrxWlaS2GQbhQoU7RHEMAj1PvRe+JNE0mJnFsNynAWRsnPrj0rWMbIi1jh7zWL/UdSzBczRIxKhViKgDOMe/1pmt6dqOkeU1/c75ZAcRGQnI9xXYaHq9rrE1zd3pAiwNsEUZAAI459eK5+/itdY1t3uAmnWqLtR7jLNgf1NRJENMydLOrmXy7O/h05nHzGRsDb65xxWifBMck4uNT123uyTlnjl3Ej0FWLGHR9PmkYxSXYJwkZU4J9T7e1VZb3TtOvRJdxNKGJC28YwMelSlbclX6m0ttpVvhbN1AXgMxPHvmq66/bWWoAuGlI4YxKTkeg9Kz5dbs9UYxWWnS2e3khiDn8ulVbK2tSJHe6Ec4fiDqSPWqUn0GrI9BtvE9pfhFETRKvKqw5z71HLq1gJyJLaS5kY8bVAUVyqQXdvki2nYyj90QvQZ64/qa2NKstXvpRDBaMT3ZyBj8qpNt2C6L9/bxXgLuywqDlVTqPTitCzSyTTgjRxyyvkM7ZLE9iQKx7/w1q8F1GLsBLdmAKxNlsd8ntXSfbEsLEWuk6cokYbWnlI4Prk1WqY000ZC6VoNsoFzNvfnKgHAqpd32iw5Edh54T7ocHaT9KlTSrguXlIeUnJINNTwvLLNnzcAnlWxgk/rWgWMyWaOclkgjgyMARg8fnVy2dYYysRYsw5YnGPWkuLFba7ELMG25XcOcH0qyL60s8IYvNP/ADzXg5+vYUrJAULO2W2v/tDAyuSDlucYrRv44tUmSa5nLMPl2BcAD0qglzG7k71QE52ls/hRqUkfnosLb0K5LZxj2qUwNu6iiMaIir5SADjkfnWLeBXYkgYB4J7UDVligWCSdIoFOdoIGRUCTfaY3kQExAn5j0p3QEU0m/AJIApn2UvbGR2VYzxtXhjTkl+0MUiRpSAeVGQDT9J0691e6KALaxqfmaY/oB3qAG3dubm1WKJpI0AwcE1WWe/8tLbCrbDgrn+dbuoQJpzLEXLMCFG0ZD57gdqiltjbnbLEYiQCPMGMihoq5TgJfdGibyvBIHUUw3d0sQsrZpoEYkbYxjdnqPWrWmX8kc8otnjjjjJUuVzgnqTTrdwLya7luRLPH8qnGAB6+3NQMp3trc2SRWmwRM5ACy8Zzxk/jVTUNLlt9QjimuFljRRlIvugk8DNVp5Ly+1c3EkkkxyBhjkFc8/TitO3nn8TX4tNI00RRxEGSVjwD7nuapW6Cu0alzbNa6fGLq6gfPMcEZyfpXPGJNRaWAH7Mh+8xGWI9Aa6XUPDdvpVq8supxSXmMmFSDz6CsqK1u2iWWJ44ZCMgMMkke9DYJtlO91C+umERtMWMfywARbcge560sC7FYy2cYB6NJ1B+nan3MupvqMRv9RjnijAby4RkJnt9ar3dtc3kzvHOAD1L8nHbinzErUg1CKJ4kEYzNkn2Hpiiyku0tmjEqwqw+bYoyR9TUk9rJbxAyYAA5Y8VDFIAuAQQen0pNjTsXYNUMVmtqlqDGpJExbO49+KihtgImdkIDHk+marox+0IpICEHIHatq3jikjcMXA6KQelUikZCwxS3kajfNKzBVWRy2B689AKs6i0WmairzBbtApXyLXLfTJ7c1sQaBppjEj3bicj5gRgD2zVG6ma2DLaxQIq8FioLMaZehk/NJMXEAtk6hOuPxqe2BWYPJLI6rwI15B98mkEu7AlbnvmtG2trKe2ZknEzg8gHgfWkyblfULeK4kBgVYQSM4GM1CiT28YiS4IQHO1Twv+NNuZXiLjIKDkKOcirlnpxl043xidFJ2ne2PyFFgbsdDokbeKlt4Zz9jSIYad+hUHtWpqXh/TrSWOCzuGvXJ5J6A1l6Dr72loLW5tgltEMrtGWck/wD1zVm/8QwqRPbRtGVHHmDkenFUopEasq6nplss8VpBaqb2Q5Ytzgf0rX1TQLLStMLiO3N4wAEeQc1jJomo6jaPqchkiE5ykkZwT/WsWS3u7XfK8L3BiIwDJyzZ9DVfCF7mv/whGs2emPqciKIWbIjIHIJ4IFS3j3y6Wy6g4UHG1Ieq/wCFC65rN9aML2V1jRdy24OBkdBUOmahqetXRthaxEKA0ikAFQfeldLQFzdTnrHS7mfzZrWBowCQJ24LHPAzUkWjy20rSXTu8ucjc2fzJ61vahczWeoJZB1igBBYK2QR6n0NQPdxNK0ryFos4BYZzUWLTuZVhYrNrSJFCZnI3FgOFPqTV9pJbOYxOWnUnaSegbtgetaMGoTiMx2qCEPwWHGSap3QaKcCSRA68nac4P1pWQXG32jySo5i/eGNRuI6Csq3ijtNPku1VC6HaJDnJznoOlbbSSNE0SSkI3LeWcls1VuFstIiUSz+cR0hXqCfamgTK+jyxNLKJ0kcygABVIzzzzUeroLW7W0RwC2D/u+mfetGDxVfyRGK2twhKna3lAlfSsZNJ1B5vNeIyuzbi7kgk0OJPNqWZoo7SFNgMlzu5mZifl9AKsx3EIt1CwhnPJZ8nNT2fhnU7xQ7rEqHJxu6CrNzoVyPkjj898AAKPlpqEh8yKQewt545YY557hRvbzBwCPQU67lPiK9R5YlWReFBAAP4etaI8Pas9v5SQRREkFiWweP5Cpzoc1jKshRZJx0xyAafIxKSMe4E0lyqPFK7qNoQA8gdK17KWa3eOH7LKZT0VlIHtVO7fWorkS+WGdiMEjB49K1LTWbqG5Sa5iWSWIZEbHgn1pqyKZja+k1tcSEKsQI5Cjr6/rVexeLyybh2RewC5ya6fUBZ61KLm8aO2PUqM4GKxp9UgRpokiWYJnaDkFh2pW1JSI4Le2niJlGGLALlc4JrUPgyC2hWWa5VSec5Ax+XNcnca3cMwC2zIc5yCPl9vetXTbHUNSxKRLcKvXJ+UfnUoNi6Y7fS0b7MC7McBl5JPrWU19cPMxnke53HhW6CuiD7opS7xl402xwheQ2eufzqgvhy9uTv8po3b1IGaerHzIji1axs0M728s94T2OAAOhqokY1i9EjuFjJ3FnOMfnWhB4dmjkcumSOBk5BNR3OmztITK4RGIULjGDSs+oXTCysoJ5bkvIBtbagxjK+tOfUU0CclArlhwpAIP+FPbSbaO0BLgBcnexJ/AVkiW0gPliL7RcyMFjVSScn0FUvJALcXzahdtLKgjdh0UkgVp2upQ2O0RTbXOOWXk1Nf8Ah+WziilmiaGNhlmOMjjpiqL6NaXEwZiWiA4LjJzVJNEqzNaTxHcqDFFKUBHzSoeT7VnXbvcxBZZTIueAx71PDa6VHIADIZRwcnA/AVnanMIbkJEG2A5wTT1tqIvLcJBGCwO/GQRjj8KyL6ea+lIDtvbq2OgqY3AcgAc9OadvABIOBU3A6TwNp8GkSAXMexJGGWbn6mulvrXQxfNLayRAEZZmJbJ/PivMFFxNMZRcTPEoKlSxwPapowVwEYr75q1PQDpddeG7dINPCyqCfMlUYGfT6e9YdxaG2lJdskADAORmnKz8qJCM8Fl4pjoYpCnm+aMZJ96L6DsNdy4AJOMce1PkkBhVUGWA5I71FKwHGMD1zUZvhFGUVSST1xyaVwsLHcIWYSfIAdpz2p32mBuEDEdjjrTZLJhEJZAAHOcFuSfpT4YV2s5OCBkCldj0FYHgYPvxUkcI4LDAx+dMt7kGUg8HGSK1YDBHGWAG8kEbjxj6VSZL0MyWU7xFFG755JVTwPWt7TvElvaW6W01riJfvSMAGY0kl/AilSUjXuyDNZd1qVvFIyMis4O7B6gdj+NVzBubzeJbRZGcSCOIDADkcVox+JLQwDzpVC8cAAHHua4O/vZLyNCLYJCTwyjkkVlzxNFsiCudw3fePA9zUuY+U9JPiXSxKY1ZpDt3blNVrq+iuUBtmdOeSTiuFiedPmDqiDOTjP61ahubm8mMUbktgHdjgU1K4cpp6whaFhLMpIORznNYUCoHAJAAPXGcVtahp1paWcTyTefcBgzANkkemKyp7gz75CixKTgADAA7UpFFcajOJ3XOUPHy96k+0/ZpFnIJA4Jx/KqauZ2JQFsHqB0q5/aMsVo9rHGoRxgucEg+3HFSQbtjfLeQl1OCDjBPINdFaOmoQiEgGcDK5PUV57pk7wGVycAnIA9q6bT70h4pVYgg7uO49K7Kc3sxWOo8J3B0vxCqkALKQrA/WvRZAEcjOR1yO9eYTkzGLUIgFwwyB7Hk16NFdC7tLedSCrqCCD1rtTOee4y4fgg/TNUJehAGRVucn5h1BFUpQTgYwOnWrRCIycg460Y68YFKFxkE4pcYGByKRQqj04p6jkkelNHWpNwyBnFUADjjGDS89zmk3cnIwf50AjjJBPtQApxjg80h6UowAMDBpOee1ADeSACeabsHIJ9zUgX0FKVGTxzQBFgAHAwPSjjk9qkK9c801sKCT0FAakbnAz0NVZpgoOcHvz3qaUnaTnBrF1K7CLgnkZI9jVWGhLvUliJJJHHbvVFdaRSAgCjHJHesLUNQJkOCcHjFUftJOeeaepvGNzqJdXEoILZH0rhPiTBnTROuQJHCEg4xwf1zWot0euT6VzvxFu2k8MpCpw7TDA9cda9TLYt4iFu51YeP71Hlt622RweRk45rIkccgZA9K07sAMMDP0rOkJ3nCgHOBmv2mmrxSPs4LQqOhY55B9+1SJBuAIGAR0JqeMB2wRk9+KspbnrjBUZ+golLlCWhlTWwijMrHCAgcDJ56cVS8WWTTeGbWMAgGcy8DJIAA/nWtM2MlTkfzqzrFqTFbRFQNsKsQO5PP8iK+ezjEcmHs3uYSvY8evrPypFQEMSu447e1ZzxjcBjkHJFej32kC43DYCRnoOgrmbrQJftBMaEHocjORX5xOrBdSad5bmGYxISMAEjIGK19F0cttdhlAMD3B7Vr6d4TePElyNhYZC47VuLaxRZSJFRVGcL+prxcXj1CLjT3OyEFfUTS4ltiAqBemFXjA9K7DTtVlgQAOCAOFbtXGG7jtwMuqgnqT0rMv8Ax7pWkM4u9QhTb0BYjOPSvkKvNVlzWudinGK1Z7Fa+IMICz5bHWr0PiJOCXwTnqc4/CvncfHPQZZhFHeq8jcYAPH44xWtafEzTZipF9ECASd0gGB6fWuZ0qvYOem92e9xeIIxgGQsvIAB6VYTxIFGAVI7g9DXidn46gkUlJwRjHB6itSLxKXQNvyW4GT1PpU8s47lcsZbHrQ8RiRiobBA45pya0CAS6k9ST3rylfEpViC43HjAPSpIvE+1CQygZIyT3qHzC9nF7Hqh8QA5JwpzjAOaF19eSHGP9nvXmi+J4vLBMmARzk8E0ReJFGwh1wD/EetTeSF7JHqMWt78AOAfrnFWIdRZuSxI69K88stXeYkDqwyD6V1Gn+dOqMSSTjJA60ovmIlBI6qGYOMk5NSSRB1HbHfFQWtuflOOwBzWiqDgZx71aickpW2MS6gByDkjFZrxrBnC8DOOcV1c1mpyCMnqcVlXmmMykqhGD+lJ0zanWtuYDTOj5EhBJyMkkA+uK2NH8TT28qLI/mDOCRwD74qjcac24kA8evpVB4THIpxgqQR9az5HB6HQ5QqKx7Dp9yt9aiQHLL1A9KvQSnaMnmuC8K65LCxjZ8BgRjFdjDdo2Cpzx1r06MrpHg1ocsmjb8tLmIKwwcZzjBBrQ0XXr3w/MWSVp4sYKSc8Cse2cnIJyCBir6sGGeK9ONWUNjgnTjNWkj1jQ9ct9ctllhYF8Deo6g/4VqGvHdJ1OfQr1bqEkpn94g6Ed69Y06/i1KzjuIWDI4BGD09q9KlVVRaHz9ei6UvIu0h6c0DpS1uconb1owOpoI9KD9MigBB3xzSjNJkcZ4zxR3GRzQADBwAelHpjkd80E/ie1GfQc0AL0+lHpmgYozgc0ALTSCRjOPpQSM4zzS9OgoARgTwDioZIAwBBwRzjrmpznFJ0yQOe9AGXLbAgkgA+1Z9zbEZ4xg5HfFb0ig5OME96qTwZBOBnr160Ac5cW+7IAwfUDpVCWMgcEketdBNbYJwMZ6471nTwnkAAjqc9qspMx5BkEGoi+cjoKu3EZGSBx/KqUqYbOMHvUs2ixA4AOODnt2FPScxnKkgkcn1qAnGSSAfSk8wHOTg5qblNXNG31PySTtYA8lgc5/Ctqx1oBVJJI6kZyR7VywYdulCytGxKEAegGOfrVXuQ4dj0i11FbhckEg98VdDBuhz9K84stQaBlKkBweQxzmun0/W1YhHYEkZHoPrSMWrHQEjvxSjpUUMySqCD196lyKBAenFHoO1LRQA3B/z3pcY6cUtFACZPpSDn+hp1YuveII9LiKoN8xHAHagCzqmtWukRF5n56BR1Neba/4guvEMxQfu7dT8oHHFNu5ZdSnaa5kzk4AJxUiWo6AAgcDjg1SRWhRtrMRgYGB6+tXYohkEDIzVqK2yeVwepA6VYW3G3BHAHJx2qtg5uxUERFMlwiEkk/QZrRmsJbeziuZSAkhG0L6HpRbWspmM6RhlRSCX4GPX3p3Fcx5HCjOOR2NVr63ki0+O8YgRSfwj7wP1/CrDKZpWKBnLMWCgZ4rMuYpX3jzHESkhkYHaG+vagaZVaR4pkLoSjHJGOcU27uYoyfLTy1I4HpTJ4blI0uQJFts7d4xgn09cVXuIp5Ii6xFUzgmQ461L0KViu2qNEpV5WEo5Xb3FYksktzKXJy5ySSc9evNaZ0i5uUjuGQMsmVQg8n2pv9lyQZVhtI4IJ5FZNs1TRFo9vLdJKoYRCM5LdSR6AVa1HbAkRd9hkYA7up9qitrg6XMZVUueRtFcvrviO8u9SaPycggYMowD+XcVjOfKhpXZt3lvbR3spu7iOBSMplgMntWPO8MhxEDMM7cqDgn0zWfqnhS7vnjmiuS1qpDMzgFlb0Hsa3JNSktrZLMpClpIAsjIvIHTP1rhlJyOhWWxy154Wubi6eaCbynYgLGGAlA6noa1NL0my0+2STUbWa7n5LxtISVOeuc1pappenWdjHc2k7zToQBuyCQT/nmqT3NwkzFIJZARg4GcD1JqLDUuxUv4UguXlsrYGCRdm4tkoexBPesb7e4RrW8lEDDkPIpBbHcYrobu1mkCvBETbhSXI7HHUVd8VeHNN17TtOliRoQowSjYOcd/xqlEG7nD6p4jGl28AAgubU4aQFTu4PYiuhsvFmn66tvJbRhBjiOQglDWRf8AhuG2JBBkK87CeCP6VQsLaSy8RW0phWCB5kCr2HPIJpNMnmSO7j0261iVpo5Y3lGANwwT78Uslnd28wM7FbtRgSNwv51seKPBt3Y6UNSsJWhO0MwjbBrDsr271LTJUluTPGF2gMRuVjxn370mrFJqYmtSa41rvctLaqM+YDlVb2PcVWGrR6npzK9mkU4H+sXuahs/ENzoNrLYTq97bMSFEh4A9Ko2l6InnJUQWspyFJ+6f8KSl3Hyiy37i1NtIhkmf5Yyoxz6VoWOty2doIg5gm3A5K4IPQiqOoyQWmo2RtCZRKAwAPcEZHPrVnWbeCKQ3E86wXMvzGGQ459BWlxF/XNYvAqxPctMzgEBuRmqtxq5urNIkDrcr1YjCsKzJtQF0IHVGEqnjPQr6fWrFrpt5LcF4bZiGO7ywc59x9aE0QzR8P2sK6hF5Qw0hxKHOVAPU4qPxABpuovYWzrOsiFsquSDnpmsqW5jSWeA3r6VqqnasUy/K4PQZ7/hWZFFqfhbXYb28C6jbOf3irJlhwOcdQPai1xXSLN1qaQ28dnqMElsgyPPGOc+3aq11PpzWoghEs4AwPNweD7963rP+z9W1eeW5LRWspHlhhwpPY+1UPFWk2FlOsNkI2QbWMkYxk1Omw1J7otaPpp0/Q3itJdgmJP2faNrj09jUN1o+j39gIn05Y9VQgiUDBBB/n1rQ8K+Vfo+n3Fyts6jzElI7Z6VL440iKwmttTtLsSzDarBRgEg4JPrWWrZoveRyT+GCSTFO00fRnVcmMjt9a09O8DLcwS3S38bLEM7SuGbH9Ks6tohngXUV1OKB8ZkgjBBA7EjvVPSFGJ1mMqBGLB0ySB9PStSFBIJ70m3ggiLBI+hUkY59qn0/wASyaIsks8scsEx2sJOcHkD+dOtJmimMAthOjZYMgIYDv8ASqniPw/pl6sc+kJLaSAESwSkHJ9cnNEloDfKWJoX1CEu0G20YlkkIOPzrQ0/S7ZNIaZbuJDGdrQucNnPGPUc9a4yz1fUdGt5baO7d7WTgxSElQfYdqrTSK8n2iWV43BCgFvlx9PxrJS6GbqRO1s7K11y6W0EgWRQSFlGB9Ae9YGqafLHeTWoGx4iDyORzxSRaXeXro8TsvQgqe/Y1vS2tyyATLucDGfvMT65rS19yZPmVzNtlkWFFclnAwSasx8E80zhXKElXHUEYNPQEZJPFNI5mSLu2nBwc8H0rZsJBLCAxJI4JFZKMF4Iz3x61o6aoSNyoIDHcQTnmtoFxZfyqMAGyPQ9RSyRRPgksreqnGKi7njmkdnTBIIFUbGmmjxC33+erqP4iMH8qrf2Yc5UZHrUCXKKMmPcc/3v6Vbg1Voeie/0oK0KstoygqVGPcUqZQFXUEHv1P51ck1VLnKume/AwT+NVyBLkAY9BQncCvIpJzkEDoCOgpnlBgQVBB56Vb8kxuPMOADyMf0qQWgnY+UwJwSAeM0rgZ0iqACRgd+9RiOKXnOR7irUsDCUoRlgMn2qGaIopJBJPoM1Wg7kMlqDxnNUp4DbISAQp4OO4q2zvDgh2Uk4BFUZ9ViDIrShmzg54xSdguy9YSJDAGAyGHGR0plxKZM9vpSybrVFJEckbDIZWzkGq00wWUBDvyM5HIob0sCZSntd8sbg4KHIzWwi28kYYsQfTHU1UcCQDajIe+R196k2tEuQeKxkro3p1XBjvLQNkDIzVW7sElZGil8qUE5YgkEemKSS4AwXYxnPUnGalt4YrrBE5b156VjZJnoc7nEbGWicYODjHXrV2GJXy2SG+tVZ7QRgCGYsFHAcHOfrU1u7RRAkgnqSOxraLSPLcJRlcdcwN5bnbkDkEHrWBeSCJWSVPkJ6kdDXQvfqwOUDAdecYqq08NwTHKoweDxmpai2dXtGonNnSINQwSN49hyKQeFjGy/KyqOgYVuwWyQOQvAJzxWjGqMB3PaqUYnJNyk7o5z7LDCoD26jHG4jP6UNp9qqgiBXAyVzwFJ7gVuSWySbwVLc8ioJrYrkDkdq55x1PUpQUoo5bzILO5RChUMewPX61rnSY77LRbQnBO5ulZ+ozRiQpLHlQdobPQ/Sr+jbHg2u204wCO/pRCMZbnLWXKxi6D9iBdG3ZJyAc1BLbCZjuPUAZUYIxW/Hh1KEkAd/Ws24idSxAyewpzgkRGN1crC3KRFEQEMc56EY96W3sAzAsudvGTzn8aha78pgJSyL3IGSK1beVHjBQkr6kYqI2TK5E2WBFGhBCKpxjaox+NS70UAkYqvsLYOc+lVp75Lc4cMQBk5BOK0jUD2PLqjT/tcW20FCQeMc1WfxLayO8b2zIQcbiuQfcUyMC5iDgZ3DIyKrSwnyyhA2E5IPr61MlB9DrhXqx2ZJJHo1+5LoYnxyE4z71E2lWOQIpmCAfxD/AArPksFaUkEqDxn0qnJHNas6lxIOdrDjiuVwhvY7IYuuutzXfRoSCkcxcsTle3681lXHhaUuz+Wdo4z1rBmtr2Ml4rwoCc7Aeh9jUUmqaxbMFluyQo4jIB4+tYSpwkdKx818SN6fwhc+SSIlkPUAn+nrWU2iXdu5JQgg9B2FZ6+LtZs5MI4CZztxz+dbWh+MptW/d3cYc5KmQDBBzWX1eL2ZX9pxjuiuJ5YEaKQOVY8EDoaY0RXDEcdc+tdOunJdAlSGOenrST6JiMggD2FN4WSWjNKWPjUeiMOGOZ1DIMr2OetWWlnVRHKpKngcZqYWItQAQ2BzxVmGVTGQSXB5+YcilGlJblTxNN9DH+0R2DurYCkHknn6Yqk13H5quoDqDkjOc1u31vDcgB41JxjIXJrn5NFUTFon288AH+lOUJLY5eeMjVt1E6ErNKobkxgDBqnqkV3YsChDRE5LEcj6VYhkkt0AxnHGVq3ceJHeBobm2iMYOAwNXGUkYTjGRyw1aaCfehIYE49q29G8ZAypHdjBzy/YCsy+htpA724CBiGA65rHkjGSCMEHqK6YVZR1R51WKjuen/2lFcqzR3CmIHqeB7HPaq0yx3GSLmJjjACkkj8a80iuJrSdSskjITjZklR7kV1Wk6hE4CsQGzjB7mt/b82jMI2vY059IuUKlJVJHOXIHB96g+0XEKuu7kHGetatxal4jIWDg4BVTn9KqXFq8iAgk442+tc8522PTo0nIx21S9jDBZ2I9CetJb69e3TuGQKRwM9xVm60yVMkjAxkA96hjtWjUkIckelcntJX1O6VCy0LZa7dCyOM9Djise9sZbvJdH3qRhsYJrXW4uQojaEBegY8E1JLFfuRlicDgHnA9PpWin2OaVK/xHOrpkofG0lj0XucVdtUuLJ03oyR53MD0NaarcIDuWMFeh6GpJVdlAk25xkANkVakzB0Yx1TJ4b+1KA+csQJwNxwM+lWLbUrZ98ZkJIOFf19eO9cxLoqpITCNgY7mOM5PrVhLTynXIYgc5Xijm8jSOnU35Z0jBKvvRerdKWMCVwA2A3TNZX7rJAVlOeSTkGnRxbCWDsD1yT1prUblY25LGS3IDHIIzxzUZtRIQCzLzyVqvDqrW4CM5O7jkZzVmK/ikZQCu4+prZRTMnVSJ9oRACM4HUjrVO5tIp1Ixh/72OlaUEwZsFMkjGKbcBYGJeMoBzgjrTlTb0FGvFO5gyWOwN8gIHJNRQw5YqUII5Ge4rpY7m2lUqUwDyAvIApVESOSgBDDAyAcVzugbxxCkc8tvEGOFyTznFPfyj8jgBm6E9SPWuhOwoVOD9RWfcWCySBsAgDrij2bWxXtIvcpxyvEAI3wPUcGonvZ0Y7nZlx0J61oxaUjZBJx3ANRvpT4cDLA8DI6U+SSHzxbsVRqDTxpFLEjKowGAwR+Peq2WUkqTjP5VaOnTISSMgDnipI7J3wxOD1zjirg5IwqxjJaFaG4kMZAPzZxyM8Vbt4xIAC+SOgzg4p4tWBJ2qR6rUXk+XMrqoBHBJHOK64s8epFpl2bTofIIBLAdNw5NU/s6pyABir3zPGMZIPeoHs3IBAz3rKsn9k9bC8rjqQMAwPH0qwNLhmjLshLHvVabfADkEkjAwM/pTotRdVAYEgDGScfpXLzWep3OnF7DDpkQcl8AHj61KdAsZYSVVllxwQ3GfpTvME3bB61PCpXAB/WrUn0IVKCepiXXh+cOTE7Ky8nB7VlGS/t5SqEAg8k5ya6+STBIBKsOM5qtOhfkqHHuKylKXQ6I06aRTsvFGpWLARYcDtkjNa7a9d6ohMtum/vg4NY1xEFJZIyB6HtTYrgoTkkMBwPWso1JJ6lOEbaGm9vLvJKNkjPIPSqs9urKWdXU4IBAzz706PWGjGA5ZuwYkVNDrM24loQVHPTOa6FOL6nI6bRkf2VGSSHyG6g54qWDSZUwY51fJJAY8iuhiuLS6H7xCjHg8Y/pVW40OyZg8byg5ycOcH6VSiiXFkMcUo4fnseaT7EpYuFCv6jirrRxxptQkAdMnNVftBhYh0Z1x1Xr+Vap9zmcJJkH2d1Yb2JHp0q5bRJk4GGI6qcECs6e/DkhQQR6giqSa1LHIQIiO2R3pxdjOzOma1LKGKsR/eJPNU7mxR1IxsI6EEish/FstqUDo5UHg44FWYvFcd4oVowQT1K45qnbuJVOXc0dOt7tZVEEzow5xuzkZ+tdnpFnrcihknlAB5BbpXDQayIgWCcA5yOTWrb+NGhICTysnGNwwR7VUZOPUJNzWh6fHYa69qAbh2Q9FOTWPeapr+ilgl2VQHhSDWZo/xMSAASlkOcfOCf1rQ1LxZpmq2pAlImbnBXj866Oa63ONxd7NAvj7WHILzoQowWGcitjS/iTqsThjKsh6cDk/ga4jTNWgiunDKGQt1I4NdciadeRK8ceCRyQRxU88o9SUu6Ol/4WpOGVriwEko43A9qvWXxSsHYBtOZT1Pzf0xXDy2EMQ3CdSvcFsmqF1Ppuxgty3nr0GCM+2aaryFyRl0PX4PiRo4O4xeWSMEEf0pZPiPoTMQ8YI6Z214aL0N912wT0LdKsJdnAGeP9rmtPrDLWHTVz1i58TeH7lCEhG1iTliRXB+JYtPmcvbrlSc4xjFYb3CuuGAPpkdKieYLkg5HtSdZSVmawoqLBNsJw4YjPVRyKZPPO0gNtOwXoN3b8KT7SCCT17ikjMcpHzbCema5W+x0cpag0K+1FTNmKYE4J3YIpU8I3c7mNXEbg8qDmm20ktpIAhBQnnBrpbJ2mjXBYsRk4q1I5akLamXbeHNZsZldJshT/EucD6V2uk6jcxQjznXzAMZCgYrPUSKAA5X6mlSRkJDMCc4yKvmOaxZ1SCz1JCGniaUnBJPOa5W5tfsFwIyBLEQcNnmt+ZooWDO6hD1Y9qzNaSzkjV7aYFsZJJ4NLc1huZc/hx7hFlgXeDyQozisu50eSBzviKjpyMUn9oXdq7YdlwflOeoobxLfuxSUJJF6k5P5Y/rWT5ex2rmS3Kr6YG5K4NQPpgBIc5Vugxg/nWjHqQyCEBRuaum+hZCAi59SOahRuS5tHM3GgW0oIV5Yx6FiaRfD6qBi7KkduTmtl5InyAMHsagdD1XkVPKaRk2Z0WnXds2YNRlB7BuRU8cd8wAZ43Yck9M1K28jO059DSCZl4K8UWK1IXgnLEuAfTB60wwTry0LAevrVtp3bHyDHcg1E12I8KcAe9IE2QbnOQVIGOoOKniumQAbN46ZzTRdx7sHgnpgVIs0bZAIBHqcUrFXY8yJdIVMJBxjOOtZ81nJBgxxMyZ5B6gVqRzou0qwz1BHatCG4jvAQzq56ZY4zVp2E4c61MG1njUr5o3KT90nGa3Laey2hkRkYnGAc1m3unQsGeM7ZQeAOQRVWBjE+dxDZ55quZM5nTcHrqdMmopbkFGIK/3D0q6nia5Zdi3MiqexPOKwYohPGSJBn07mmtbPETk5BGcGmpOJ0Qpwkr2Nie6+0ggvuJ5ye9VxGUwcggVUjcADAxWhbTRSptYZPXik5tmvs4oi3K7YJAHoRThbsCXjdgexBxUslrbnLISG7kmq5ZochTlfekptC5Issrqd6mEkfzE/wBo5zTvtUzggxB19j0qsZAwGTg+tR+fJC2VfBFP2jF7FFkoGBJQg+mKWC0SUZaDac9T3piay67Q43r6VcTV7f5SYXB7jdmmpoh0miaPR7WTBK5I5AJ6VIdAtlJdYVVhySKfFeQSknfs9BmpmAblZGx7HrWyaOaVNlcaTbsoG94z3wc1nalp7x5EchkGOuMZrVJKZJOB71DuE5AJGaq6MXFnITm9jyC5VAcYAzkVl3kl2qkJMY2PO4noK7260+dYi8ajAPXGc1jX0xtwwntEAI5IUZH0Pai9hcjaON83U4wA8zE5yGYdR61atb3UVAKSmVieAw4q9PqNpyTE6kfwspoh1KEEBYlQZ7UkY8rLkV/rY2lrUSAf3Rj9avxa7dDCPbyKe4I4FR2+tzxLmNnx2ANPPiMhWEqBwcAq3DZ+uKOaxtGD7Fh9Wdxt8lgCMEoTz9RWTdTEhyqsqLzhgRV1dUtpdwKFJBzgcilOsWEGA7gOOzDj86OY0UG+hhLfDIJBQHgA1ejnmmjyX81Rxz29qj1C8024Yk+WoPO5TnJqgt/FbthJcnqOcZqH5DUX1KoluNVQBzbwInyqHf5cDvirdjqsXh6PdDdRG4xt+UZyT7VjeRoWoSrBbNdsOoRBkkfXio7rS7ayZY4RJGWblJOXA7Ua2OR2RZnnDXnm3SNGgAxgYyPpW3ZW8WoqEiM6gjcS0ZTC+tadv4b8MWWmwS6vqsgvyNwV5SzD0GADx0rLuPEVtaTMIDc3topwEVSu8dgSe1Ta5KlrYp30OkAmGA3Gp3g+6IwTjHXOeveqth4Ni8QXjrJqDaVHGcs12QufUAE1NP4kvxKVtBHYFzkLEgLD8anhubCeEya/qUQcHIijjLFz6nGauKQ9yG58IaRpjOkettqGOgjwefqO1allNpelWrLaQs87jDSO2cH2rkppIJrzGn7ordScjaQST7H6Vb4tolcyF5SemOAP603voiWal3dh9xdmPPBJ4rPDyzMfJiCqPU4AHrW3pHhBtagEs1zHboPmLzEAD2xV86Xptmcb31Vl4IgGF/Os3q7DRzUEe0nfgN1wDmpHv3JEMUskcZB3ODgD1rQvY9+TBaLCc4Ck5IHoTUMthemFWniRUJwOQQRTtYLmYdN0jUikFvd3V5dN1MZIiU+5PWp5NJl0NQhvYSzEAxwtkkehNaVrYzTECJERcgbkwoA+tT6/4Ws9LtTcnVbQOQMRCQM5Pp9aNAehTmiSGImG+kaQjgAADP1q3a+XGiyStNdPj/UqOnuTWd4a8Lap4iy9tGRHknzJThVH9au3Wm3eiyvFdalAhUkEQ5yfcn8abWlxXV7EU/llpXZBGpORGTkiodPSeSSWf7JG8SDh5G4H4UyE2k8hYXDToDgbe5781LLbJI5KlkT+6GwBRcdkaU8lzdWyvPdwRRdoo8Lj2xWHcX8FuzJE5YHglVyxPpgdqedN0lJFe9ldv7oEvIqc/wBlxFWs4/KbnLM24n86QWKkFveTpuZ1Kf3SPmq1a2Mu4h1MKscb3BAFO/tQwH92AA38WOnvmnyWttqMBludaIizyHYAD8OtQrC5bFXUIpILiFYZRcysdowc4Hua0dQ8P6Zaaa0t/LJc3Ei5EKEBQfeobCz8PRiSOTUWhYA7fKJLufX+VYupaXbROXdJ2UEAAyEsw7cdiaeiGo62ILO71FY1t4bme208ZUx2xwQM9M11ugXGkygrcQNpyRgfMQXeQ85JPb6VBba5Bp0aSDSbWJI1CiOSQO5OOuPwo1H4gS6pEIbTSBagDDSugBP4CndW1KUS7r3ipdQtHttItrgWiKfNnKkED29K5uDUHdAILNxEBxJLnk06DVbuCBndxP8AMAsSggAeppbq6ub4lbm9kjtyP9RDGCWPp601rsFkipc6i7bY0gjiB5YR85Pck1cgnmuFES2paU9BHyfqamsfCF/qYT7BpckCZDNJK2M46V2Fhpmo6XGkUzQIT1EcfP51rGEnuZua6HM6X4Tv7qcteRNFCTlR0Irt9J0a1s4ykUQUryXxyW+tH9ovagqgVnxg7hnFVH8QXgkIYoiA8FVHNaWjHYlPmN77OzEDexHYZp6iKIhGcEgcqvJBrlNQ8RSvEQ0kgQDpGcE/jXPtrdzduYtPIgJHzSs+cDuT3ouPY9FuLuFBx1Jxk8Vj33ii1s1ZY4zcyDoFJFczpek3+rTBBczzDq8xUpGg9ASTuNdzbaNBaKihBMwGNzDOTRdsE0cwmo6tq5JNytvAekYXJx9avWOkiCUSukl03UiQnbXRPaRRkEIF74AAqte3IZDGqcngn2q7FXJo5oFQSyQIgHG1cD+lDaiiF3hjEAYYPFZ0ShASQxJ7EdBU20SJjOQeakVhzPvYnOffNRtgLliSPQmlERXCKMk9faiS3cpgggHv60ARxkFsAZz+lWAGYgA7QP1pbXThbgkkknnk5pXsZ3y6uETr1HH4UBcsRQgjIGWz37VZihwxLDBA7msaXVkscKbgPKBgAY5rJ1PxjfyqIbWyUE5ALtnJ9eBSul1FZs6HUNUS2zsiMpx0XqTXPXmv3k7iMMYFPULxXL6jrviyzZSYrUbujL2HpxT9O1DXr5ylzFAQ3UxoSxqZSutC1E1Li5eQBDcScZJO7qaqwabLc7ru4uxZRLkGSUbifoCam/s8oV+0WjozfMBIQTx3wOnSrUrWc6otzbtKqjCqGwAfXHc/WsNTRaGWmpokhtbVjLI2QoQ43j1PvTtM8FrdTvKbEQYPzPIuT78mtvT59M00bWty0/QOEzj8elaq+IUnjAMp2dACc5pqy6g23sZB8HWW7Do0h7DOMVYh8LRQg5SE46AjOR+PetKK/tZcCSQgHoQM5NSPKfNAiRghHfrVWRN31M6PRFtwTEoQdyKvWmklmUkb2zwMZ/SphsRw8gLjsq9zTJri5bIhPkr2weadkFyaewntAGngaMHgFgADUbyFYyIomlA+8VHAHuahnN3OIze3TTxqchcdPyrStFj1ceS92bCyUZck4Le1P0FsY1/rEjKVMpwBgRK2AB9BWFJraJOAiNOuf4AefbNb+vf8I/Bm106B7mboZ8nn15rmdQtLtXCwQmAMOCgyRWb1di1axLfa1LcSR7LOOzA4wpyx+pqKLUFZ8zXCwA5+ZjVrSPDmpaqRHDAkQU8zz8Y9eKTUfBMqXTxmWO/dVywjA2L+daKLJ5kV7ZLK7dkNyHj7kA81vaTZado0hnsrkRysPmcoePoTXMx6m2jJ5UqjAzjag4P86k06efVpxDFFLPO/JRBkAZ6n0FFrBc628spNSYzo7S7uWdsngVj3kdqzrFbwSLKDgiQY3H2HvV6TXb3TbkafEDGkeFyozk+mO9Y+uTvoUyXl2Z/tkpZkXgsSMcgDp1FRuCl2L114aiiEZnspYnZch2Yr9eO/aobLw9Y6feCUJJMMk7HYAsOxI7CodJ8TXjyi6u4pJAFxuuCTtB9u1On1yC4maWFJQzdcAkt+HYUrBdmz/Z0EFwZ7aJYSTu+UA4/OorqznupGdZnMjcZ3AY96js5bi9smkWVYyTkAn5gPTFRQ21/NIwV9iA4LMKPkL5lS8i/s1UV7x7iRjj5Sck0s+sT6bbhra2a5lI53EFT/ACrag0QDDSDzSP4iOtTyrbW6bTFGnHAAppBc5A63cyAyXplZj0trckAfWoJL8mQFIiintnIHtXQvpFtdFnM6QJyc7gMn0qrZeFo7wSm9uHtLbkhwvAA/Uk0rBcxf7ZispCTA1xcn7oWIkJ7k9Kj0zVLlr1pLKONr1jteaQfKg5zgnj8at6hFplpJ9l0qSa6CkbpHU/N6gA/zrSm0tNQiYPaSom3BEa7QfqB1qOoJN9DNmheGZ5BeQXd7INzSk5x7DtTNNF5fX4gu9RMVmoLuQAFGOw9apx6NJLeG1iVIFUkB5WwAB1Pr+FSf2O4mUXOoi2sE4MikFm9gDVcvYs7m1bwgs0MRvZZ2/iLn5T68AV0Go+KPDWlWRj060MzEbQ4BCg/jXmcd9YaXei506zneCNeZblRhvUjAFXbTW9K8R3Jub2V2ijHyxKpAJ9MVi1LoOLiug7WLOOdLi7Gqw23mZYxBSSAegz6/hWHFM0NofJijMQ5aZz85PsPT3ra1a5fVodyW0NhYQ4yzKAQPUnuayJ/EnhSG6EMepyyoo+d/LPJ9ADVxi3uDlYqFpb3G6ecnGQckKBXTaH4W02fTZLu/neWQEhFVsAY7+prPm8U6E1uEjM8tvjOTHjisTUfH7kCHTrDMK/KpcgA++M5quWwrp7nTaVpOnSzhJrq4S3zuYIOrdgPWtXUPCtnPKiW9iAg/5aPISzfhnivLpPEusXkil5PsQXgeQATj2GDg10ug3HiSCMT2dlNLu6SzNnHvzVWdtBPl6M35/Al7KrNFO0MSgsQJNoA/A1zMmgSW83morTux4JXJ/M81tPB4q1Rw9xdJGOvlIuAT7+tWIfDGv2qG6u9WDIxyqIMkH2HaiKuTqYp0XWERpZ7d44j/ABOAOPpVvTdc1OMhLcm4jAwIFH3jnv6/St230G51eLOp6nJHbjgIDgt9cdKfa+GYNKineB5ooVGEKj5k9wTQ10RaZgpZ3mtai4uNtvCoLSmQhQvtWfd6orB7JdVEFkrbSYRkkD09a2Y7e2jNwb8TzGVsqVBIA9WxXMPpwvNchhsLJokkZSJWUgADkk5qFEGx24RS+bZW011bxDPmXAKg478Vd0Px1e6Q8rvBFKZBndMcbB6Y9K7HxbqdgmjLpj3UduNoEjYxnA7Y75rjU0ZpYhLAfNto13F3GB9eacuyJWu5ePjiz13URFbqJ79wFZmBESfT8e9WtQ8LanKGln1W2gtgu50Muc47A/0rldRL6gI0tIRbNGMNOTw3qeKLW38OQq0t7rV3J5PLI8bbZT6KBnjPGTUJWdy7KxoWesW0URhDlbZSQTkjPvnvmuksPFGt3WnPa6NHbQwJ1lYjgevNZnhy8k8VRSy2lkot1+WHMYBx6kVQ8R6Vb6TdLbwm4jaQ7pJJJSEI78D3xTVw0Kmn6JZ3uoXc+vahHHDGdzOp/wBYckkYHarsTyeJr6RNMSeXT4AFEiKU4A4wPoKS60XRpYw9nN9tKKGkKqdiH6nvSeG9Tvrq5GnadA6KW5lQkKoHXpRqwujR03RdJngnefTBE8RO6+u3LYOegB4JrJlvY5LgGzuJZJVJAKRnaB2IPrXR3vh+CF1FzczXrAljDn5A1adpplrDGrh0iLYHlqOn/wBarirbkXObs3dIERLI3eo43GSfO1PQ/wAqyb/Tb+ynt5ZNMS9mkYMzRnORnpg85ru7ia002YK9zESvzbcfKT7n2rI1fxdBHgaYYb3UZCVWOAk7W9T2FX8yeZlePVNX1W6SwtLaLSkUDJkIBH/165fxNLPpWqiIxNqE4xghSVJ9c9K6jRNDvNIuG1HXbiKeQHf5I5OTzgj2qe58S6zrkMp0XRYY1QkCeZQFAHscfzqXoQ77nP2+vanaWjz6hcwQAD93DEAGP171zN5JPqFwHZ8Mx3Dd2q5pvhC58SXt3q+u6gYRASGCrgEjrjtik0fVtHOqiK10+fVpCdsShunuelYtSkxJHReG2upD9itraOJXXbJdkYyO/Jrp4bG20uNktgCQf3k7fecnvnsKq2moNARHexi1YDIiwBhfQf41NfyprkAt7GFLVFO4yKck/X86txsaxVyRNTdZTGl2EIHMrZPHYA+lWrLXLuzgEVqpXcxPnbMkk/WuZbUotJKqhju3jOS7ZC5FVtc+IV9dbEeZolQZEcKABvYHqTST5Sml0PQtP1I6bM7X4kv5HOQm8ZPufQVQ8U+MNMgh2xhIpyeYlbOPwrzy21m6DPJhoQ+CZZG5Pt14qSHVdOupYmtdOCMrfvLmVgQ/qB7Zp87I5UbD+O5dhS2hBGMA85J9K09O8RGxMVxrksNlbsMhVYl2H/1656a6bU9UhnZbaK0txkxxpsDnsMjvTL5JdavpEgjjMgAIXdlVH1P51KmytzpdU+JFvtCaNYwxqTgTPgt9cVzAv59WvX2g3N1JksIlxk/TsKzL6yvNOlFs0qSzN8x8teg9Kv6ba3OkiW5lYRTyqERYjucj+lLnbeocp0Hh9bCzWdtTBWVTtWJeSB6/nUkmjwX98ZHvXgtQAwSNQSw/pWTE2kW1iDq0d1dzjLBUBAQ9hx1rGtNegtbqV0WcvIcBS3OOwrTmstibI7Gey0JLkiUEqANoY4J+pNR6pf2MloVso0iIBALNnJrMutKvprKO/kt3jtmHzSTDBHpj1rNgS2dnIbKAEbie9LnGop7Gzp+vvo2lG3Ab7XLnLLzketR2GrvpykgtJMTuLse59qzYNNu5IZLo3MEFuDjY3JPpj1qC4inYMse0kjBLcZqbjsjoFkuNSZr+a/CmLIEbNg+xFV7G6lnuGub2+luCBmJJMEL/AI1ixaO9zLHE5E8rEAKmTj8q6u78IW1rpizzvJYxIvzYzuJ7n6VcVcG0jHS0unnlllnFpauS+HIBc+w96mjuUncW3m+VEcMwjAJJHTJ71FbeD5buKS+a9SGwQFlaR8tIPYHpVWxeAKTbrLJcEnCoAcAeppONhp3N3UNMsoYiIb2WWRhyrIFxn3qta69eadpw0fT2itiSWluFPzkE9T+dZ8lxCYZprm6MRj4ESDLu3YD296ppe2ZMaQxGKZhl3blm9qS0BxQ++txFMgSZ7uQnLSMoGD6Z6n8a1rJtU1cjToEiiOBunY8IPr61nTavFA3koqPKwKDqTk+nvWet7d2oeBIpQ5JDCQ4Oe4I/pTb7hax0EEVroGrrm7/tKNMiVlAKk96n1bW7a4dEs7SWJCcbmGcflXMwXThnEiFSOWKjgVtpLO2mpMbqG3toj99sAsfQDuRSSuK6L12IUsokiIurp1O5F42g9OtZM1rBZQmaVJJbtxhYIshVbsD60lvfTpcJPEVLE5E0g4P4d6t6hevezJcStJIUAJZRgFvbH8qpKwWuRWGkX98FdYsNjBG0lif8K0orS40iKaWY7mUECOQYOfYVTj8V3FvAAZnhJ6KgwR+NWtIlH2pp7ovOjAMEk7e5qw0RkbZb1xMIZJG6gAHg1akmjVAWRnlIwSG4Bq9r3idmia2srJIATzJCMFvWq+maKZkQvgSFc5OcAHsaEhXbKQsXu2BY7EU5LDkH2zWjbaelw4EURDDjy4eMkev9a2W0BLW3UmeN5CNqQxkYA9cUadZtYPJO86OVGFTPU/hVIWpQj8K38sgIKwknjzFyBV+w8GTT3gXUNRH2aP5sICFPqBUx1y/aVg4Uoeip6enNXZPEs0KIsccZQDlsZIPcVSaFr0K19oCRTvPbNLJCgxlz0FZxtxcSgcYBBPv7Vav9Wub2MuQUgOCWDEZP071nGZ3xlQEU5+XOTWblfVAk+pf1fxLePBHZWMbm2jAU7sgAjk9qpWV5JcyQ3VyQ0EZI2DjJ9ff61pDUbm5gEUrLFEoGFQYz7k9zUtpo1k8b3D7hPySNxKkduKSbkCVjInmubuV3QfZo+scSng+hJ7UyHR79czpdmB2O5lVj8x9M961JdHuZ43e3VXQHIGcZ9hUujaXO8itM+ATyvXaPpTs7juQx2EEkLTShjcvgZUcAVNq0sNxHFbW1t5SRgBpcYLn1xWs2lSlmKRO0QPMh4H1qpFCTOTEjMRxjrk+tVqF0ylHavIgkRSGA2ggHA9azZbI7ihGDnkmumnv5LfCSxFV6naOn/wBess6iXLlIvLjbKgsMkjuKTSErhZkS3UVvBEIznhl5PA61Q1LQJzdSPLbtKoOQ5Xv6mrumO+m3TXMEoinPygsMhR9Kt32pTXcTqJ5JQfvMcAk+wFUuXqGpJpOsW+m2JMkUYkA5BGSRVy28U200yvPah4sYCqMEZrlrbRjqlyEPmK47kkDHrV+90N7KIOZd5Y4APGKlOXQLI6DUNb064kaCBPIgHLdy/tTbXXLK3lWSWRxGoyI1BBJ7ZPaszw/cmzDQQQpJNI2d0gBwOmRWjqMFrZoXcBpWGcjBGa1u2g0RZuL+bVma8gt/LhI2qgOfx+tZd1c38SMYCqkdCckj/wCvVFPEF0hD2+6I8qFAGCRUB8SXMbDzraRiTk4IGT9ahu4hY4r+5mL3BLtjgsSMU+SCWCJ2faowQSTnFTQzSXJYvcRxP1AeQAAfU1ma5fDyHiSeNol5aRW4J9M96l6K5dyW8iVtPMrAksAoJGPyqra6Mb2ESm5MB6jHc1UW81LVxbm5QQ2SAeWFP3q6G109UjUEvFH64zgdzzSWom7mK9j5e4NKNw6k8ZpTql3BAIY7hhH0AU4H1z/jWnqFnaeeZmnEUCr1Y5JP0rFe9i1JltdPHmTyEKoA4IosFzYtvHFpHCltLaBSCFMrcFiPf/Ct861EFDGLK4yAxx+FZWi+EZbOVGv2jDZzxzg1vXWmWqtuCnLcksAQTWkU0SZreL9QmQrBbLFEvTKncB9aqJp+oXdu1+6EAtwCpLOfpW2t3aWqhEtxIemQ3emXF/POyhOFQ8ID0qgMi60DULqL50jhUjiMvj9Ks6F4VOnXLXaCJLkDaoYgn6irsupSkBSjDuSeaN0k0QaNWd88jceB9KEorVCd2UPEiXAhImJeVyWJBzg1RstVtrKFFu4C3AAwTx+nJrdgUSPiWIuSM4J6isvWbdCpEMDmQDghSQDVPa4riNcaXsdo4HZj0BB4P1NYF1cxCdwSCxPQcnNWRdoyiJUxMow3PU01NMdyXNtliMksDkVm7spaFNNrsGwQTwBUr7lIAOR3z2pJ8WoYsMEDjI6VNaRK6KzNuOM89qmwaC20pMbRvKI0zuAxyT6VHG7uxwpC56n0qwsO6T5Rk44pxiaOTYTg4zx2o1Aj8stgEE/Q9a0pdGjtLITyTRlyu4RKxLD8KqxoXcIoy54GP50240uaJXaXLMRhm6ZppFkd5EkapIjBtwyQD90+h96pQruLOSSc5AI6VWOk3aylorsoTnAzmp4dNu40/e3TSMOeRjPoPYUtWTcsMWYAc461DKLg4CkYOM9sUy3jvPtBEpBzyoQE4FW3icYLnaoGWLDGB9KNRaFeNAjFySXx3p0cmNxefaTznGQB6UjK9wgdY/LTOME5yB3psTR27SSSRtKQNqqD0PqakdyaKCbUMLG4AIJ3McAYpE0+eSYqACV43MMgn1961tGnhtoZJpUiuAQN0ZbGO9a9hcW+pEvHCIUHQZ600rsvoZr208VsNgUhl2hRycf0yaistODPwGYdGO04B9M10832RYwA4LjGSD0HpWZqGvW2jRlpgWiI3BVPX6+1a8tiFdkUulRKqvgFTxjHerLXdvaQGKKBcYOW6Vi/8J9Bc7Y4LKQu3KsBgD3560y5W7u/Ked1gjlJwx459cCkn2H6mbqdwlvG1zLF5ksrYRj2GahaCS5QbNpHU7jgVb1HT4reYpLcidVAIKdGPrz0qHUJba0to2icuTyyk80mMht2NjHLHGACwAOBkcVBHFK4Id/LJPLdcVAusRSy4ERiQDsckmp49TRI13W6uc8sxNTcmxqGKEQkLGoIHMpPJp2mmdYXnMRNqvDSZ4FZLmSaTeiqxkIwFPAq1b/2nDbPpoiYwyPuO3kFj2z6ZxWqeobHc6PdDcqSgvbzpxjA2+9d14ZuB9iltGOWhOUPqprjdO0dhosEcq4uYQqEqc571q+GtWEWoNDIcOo2k+o9K9Km9NTnkrnVSqTkEZB7Zqu49RzVx8EAg5B5BFVnXJxnk5rVaGexBjuRzQMU7b1JBOKAD1H5VQXEyM4PAxxS88Z5FSCPseR/Kl8s8YFK49CPk4zQPlIJAAPapRH3xg0m31HNMBuT9KXjjPFLtPJJpOQcggj0oAUAjIJzS0g5yCMUoIOfWjQBMc8jimPkAkjmpDjnFRSMRgHg4ycUAUr5xGox1Pp2rkNaum+ck456+ldJqTEZI69M+1cbrALMwHJB4Bp3LitTEnnLZJBA96YCWGM84zTZAd5BBJzUsCnIGKo6kPSNtoJIrlvH8oW0sEJBLSN+AxXZBBtOBiuI+Iajz7RAAFSMuQTyCeMivfyePNiInVhVeqjz+4Tk4Oe4qnJCWbJXkGr86kZAGTUSoxOSa/Xou0dD7BPQgjhxg4xznip5QPKAOeferaRAKCR24qpduRGyg7QeoHeuWpJyMJS1MwRGeQIoyGOK1NQBXUA8hAIRISp4xtAB/lSeHdPOo63ZQMSkTSAlsdgateKYDZ39xFKuCWLKcdc9K/PuKKz9nGEWZ+0inyswbhoo5GcqASSMDpis6eeBW3jAOc4NV9QZk3ZOB/d9a43xB4iXSoZHZ9zAECMdT+FflbnUbtc6opWOm1HW1t43csQigk+mK8/8SfFrTNJ3Ks4llZekZyQfTFYOv6LqnibQbK5tb2aO6uHZJrUk7Uj7EehqlofwTjt50ku3e4kICjcc4FKMY3vJmbnP7KMPWfiZq+ub0sbeRCwwjEHBx3rmJfDOu6sxklUmWQZbcc4Br6I0jwBBp6BUiDAnkFRwPQV0dp4TjiYExqoPyhRg/hWjqxp/CjVUJz1kz5dtfhdrLqgYIVPTaCDWhb/CDV3cBLkxFTnbyVJHfnvX1TH4PR8EgKAOmM4rRt/ByEAeXke461k8U3sivqkep8zaf8MtbCEJqF0CcAnccZ9sV0dh4N8W2ZAiu/MHHLAkj3z3r6WsPBkJAAiCjr8vGPwratfBcOz5o+ScDBxg1yyrORahGnsfPmlaL4jAImVJDgYbnJPrVh/Amv304kE4hDcYUHj8K+krbwfEmAYVLHHI7VrWvhOJZMmMH8KxUk+ho6yj1PmzSvgzqtzIj3d7MUzyqscH8O3513+jfCVoQqyu06YGBIxOBXtlr4fhhOCgweoHFacelxLgBePcUTSatY5pYqXQ880vwYlnEqJGAF5HGa6qy0UIoJADe4wK3zCBsUqMDpx0p/k56n9KwUDmlWlLcoQ2YDhdoIHPFaEdgJCAeB3IHSp7WFTg4J+orbsLdQUJCn2J61UVrqYyk0YqaIDgMC5PfpUVzowGQckY6YruIrdEwwXjOCSOhqtf2ieW5QEk88jpWzgjBVfeseYanp2zPGB2rmL9VjJwOfau/wBciCAkjI68elefaiDJIQTgg1yNanfTkxdKmWOYAHGc4wcYNdhpt6XAUZBx1Pf3ri7SIhgcEHt7VvWTMACCSOgrSDsFVXO8srsGIkFjnjHoavQ3QJAzg1ylncSBVGcHNbUEx2gg89Oa7FPSx57jqb0cwYYByDwa6v4eaq1reS6bMfkf54uf0rgoboxkjgA9c1ft7s2l1bXkZAaJwx5wcZ5rqoT5JnJiaXPTaPdKQiq9rcLdW8UynKuoYY9xU5717h8vsLjnNHvmj1NAHGMYFABkUnrzijA7Hml4z70AJyOetKfpmjOQfSkyOD26UAAyCSTxSjnnGKaeDknjGDS4zjnj+dACn1AyaaMHGMnHrTugpCcA56UADdPU0wsMYGfSnFcdAKY3PAPNADWwCACQP51C+DnIyehx3qQk9ep6cVE69iMjrQBWlUYIA6VRngJySOK03XcCMZB4+lQSR5GAMD1qkBg3EJA6EjtgdKzp4GzlTwMk5Ga6KeHrj/8AXVCe2HJwQT1pvUpM52SPGSRgVXc4PrWxPaDBGCQeOR0rLuICj4AYgjuMYqHE2jLWzIfOGSAcmnLKDjBqq+5WORz3pUY5FQa6FxWOckjPsKtQXRQAB2AHHymqAzgEjj+VOGQSBxiqTJaTR1mm6yEZWJ44GD1P4101pepcEnIA6Z9a80t52jYMCTjtnrWzY6sY3QEsD6DOMVW5hKNtjvwwPQ0tY1hqglAwQQR06fjzWskgcZBB+hotYzH0UVHLMI8Ank9BSAqapdm2t2CEeYQeM8getchJYSTzmWUiUE5GT6107wyTS73G/nGAM8VaWxj5GBkdQB0zVJ2A5NdNC42AKAMdKf8AYCOQufWum+wKMAgY/nTHsV4wAB04p3Fqc+tiXwAMlugXqac9v5YIlUg4wRjn8q6B0KRQqAoeMg5HPA7VWKyC7kmRQxYEMp9KL3HZmNNbtdQQwl1EQOFBOcVBqvm7khB3xRKUdkGA2fWta6jie9gd4PKhHLZGMn1qlcuzpc2ynbE5yCw5P09sUEGHbQyQTMIT5YkUqSRkD6VRcSwWk1ocbGYsZGHJrppbO5eMyBFdAuMhhxj2qK2JkuA8kAlgK7SDjj8KoaZzz2VxJpaI7hIIcOEPJb3qC9sbm8nDSwEuF3CNcDI9celbktrbn7cHiZWz+6GMbRVQq1yYJZJmSURhCwGMj0osUY8lqbezhRWZWjfcAeME1jas6pPM5OWJyfet3UbhIFYk5xnr3rzzxXqcsltIInwSPve1YzfKbQjzGlpkVjqy3InnSF4mwhY9TWNqtuIneMus4hO4OMfMDXPs9slqiSuURjhmBwy++T1P1q5okkDOYRK2M58x2yCOx9q8+acnc6UrG62ju+mm5hnDRNjIUng/Sqd3YNd6bBDbEvdhyxDcBl7jPrVqz+zJI7rc7sEqwUn7v0qORkhMkcUuYGO5SDj8ahDM9rlpbGS3kRVljIwAc5x15ptrqyLJEs0ot1J2kdRUV5bJZ3EUpfzUzkmM56+1LeWEQRZ7aZLjJJKrxge/vWlkK4t9rjRXU9hGigLkgIOoPcexqvbavdT6S05jEcFsxSTHUj1NVNbma908FIPsrx/LlDgnPv6cVzT+I735rSCzUxOArNu4fHr71MtBczN7UvEMGC6LIDjAkkjyrD25yayLEHVLwwvOYo2J2yMDhT9Kmgt55Y42kXAUhhGTwD7flVyWJnBYRAOeRgdaOmpO443Ws+Hlkhi1f7TanOVbkEe1aXhbWdESP7NqCzRXu4tuiyAVJz9KoaitqsFumQ8wX95GD9zPt61X16GOG0068U73LBZImPbsRWTLSSNrxHNpUcyx27SPFKpKyHjB/Gs6+v8ASpNDSCK3YX64UzZJDYPOAfb0qS300+IZomjljRAdu1jjHbFVNRs30fUDavAYZYsMSTlSD3H4Vki0c/b2s91v3CWVFJO1SQT7j0rQl8MR39jHKL+V71TukhuGyQB35+ldJqOnSXUEF/Ys9s7j94iEBWGOvsfasGPUpbC8WYyCSZTho5ADn3zQ12GmSvpt62kwXNvLCZQxUhsggDvWh4cOp30UpTU4oDGSpOSDx7Z61fv/ABe0mkJBJpiLLJ0nQgA4749fasWw01dQSV4kWB0PzFnxk4647/hRBS6obt0Zk6hrD6jqUFxdjdeQZUfL1UjqffvmtrQLGTxHdyRWxR5oxuYM4B/WsyazjN1FI5UmNiGKnOR35ptxpMFtqQudPdlQqDuHGT3GPatrWMrXd2dvqGg2VlZK4uvPuQQslqQCU9eRwcVQgkt7gyQRFEkAwVmUYJ9RWBaRSrcG4luJDnqQ2TgU670+e+snvLS4juUBIlijPzL7099xrQ2JtECxCOJo2mORu3j72cjntVGbVbu5YWOo4gjiGN4XP61iWFuIGALPgdfmOSK1YbkwK7JB9sToUY5ppJFmPLqEltqJkt5GnEf3d3Q4/Sta08QtMQxtltJiDl1zzWhpOhaf4gmdG/4l1wMFQQVTHpUGvacbC9EBjjjkVcgqciUeo96TZN2inDq16krqkSGIA4kH3gf8KyftGqNcHzYHCMcbgMcVoozoyFAEIORz0q9bxyyOHLMzk7t2c5NS49zOV5KxjS6DqEsDypErIOynk/hSeEILa38RLDqo22ygFt38P1z3roNQupreBJ2AUK21lUYPT0+tYOpyG/nSd0QFcfMOCfTNQopO5i4cp3/ii30YWoGkXDDIyGXgA9q8su/iH4ksrkxDT42VDxPuBLj8+D9a6rTtThiQgyJKCAGjU8j2rPvoLd53aOAiLO4BVGffPrWr2HdpaGbdeIr/AFyGC4W3FtdKTu8wZyPwqzZ6u75DDDA4NWbW1BGQAh6YPp9KnNivVUVW6EqOtQk7mLu9RqXsjzBQjFiew4x9a6K3fEYIOOOR6GsrTYHt/MJPBGMdwfWtSIbUAzmumK0LiicSHnJ6VVvNVaBSCpcD+H1p4f5mwM461DPElwhD5BPocU7WNNxtrq8Usm1l8tsZAzWhBcI8hwwYdNvf8qxjpMLsAWbJP3vSrAtBEwKsSRwGHBNJq5SsjVeUZIA289PSkMh25LlAOcg4qlDKVIyc4HfvVpJYiVDnCnv1xRYCeOQyqTvLD1bvUxKiEEkhh/nNQT6khwiEvGOhxjmqbXJYnByfepSbHcnedVJBzyMZJzU1tqzwgRmLMZ4LccVmiY8DOR6mpVcEdM1pyiuaJmR5VeJVUn3GD+FY2u6HDKDPKVBBydmBU0uCvTA69ap6gkktqQjfOCMbhkGnYFqK4DWcaLgInAGO1QxwlOQcHqCO1OiY+QATlsYJ96eBuQemOT71FitR0l0AoOcuABnPOPSoNQ1HyLeNyOGBJIGMc1BJFySTk5qpeqLiIRucr2HoanlLS1L2nwJqkLySsAg/hYgH8Kt2tlFaMTE2QeoIAxWTYrC0aFgEkTID55P/ANarosZpSfKly3YYODXFUjJM9ii1y6Fm6t5ZCoSUKQeB1zUKaVflQWYoCTjIwCKrraXVvL88ZGTnqefzqxJHeJlrefYe6OPlzWKujpaVtURnSZoydzHIOdyk4pBZ3IcAJuPqeM//AF6a+raxEdpghkX+8BjJqa31m9dGV0Chuqg5BqlKXczdOm+geYY0wwwR+lMGqNHkEZB9KfKVnzvhYk91BOKrmKBGwS4I67hirU5Iz9hTNO01NTyVDA9alOpWjnY4bPoB/Ws1DbRnAbYPc5p6rbyn5JVY4yM8E03U7gqfLsMurO0upS4jDoDklsZAqI6LbRqxtJJIzIQWDEcEdwe30p8tjE7glyrA9mqVLOVRkqcdznIqozijGdHmdyFGmhbDoGVeCQeamZ1kQgjJo8qVdxwSM4PFIIpWzjawHUZwRVOUWY+ymtkVpLON8kgHParMQBAUqBtGAajmV0UllAPbBzVdL6WNjhCU6Fs8VNospRmX/LCsSQQTUibCSAuT0OR1qol88mUYDHUcdKmjvREwQnlux71nyvoaN23JXJC42gL2AGMVVeCJ2APXPG41ZmuUZSVTaP7uartF5yYKEE84NHI2SpJFea2aLIC5Iqjc2pcHAGPT1rSZJQAhHyjpz0qGa3k2kqNx7gGj2d1Yr2qRzbadJJOT0TG3nsfXFJJ4aD7mB3Nn727vW0WKsFdSpPYio5LeUqSg3bvU1k6Nio1Iy3ORvdPEMjebK0xPdgBj247VX065jsbgO0YaIHLKpwa1r3RbmV2ZZVAJwUYEnNY9zp0ttKpkGGzg4FYWcWRXp2jeJ6FZ+TdW0c1uWRtmWU4IFalxMz2UQIUsBgkDrXI+F9QKIVZsDlSRz0rqVlWSMsCNwHT1r0Y2nE8+jUdKV0ZNyy8g8YqobKJ5BIkhLZ+7nH6VrzwRygFo8HrkGsfULKSJC8ZJPUDOK5pwcHc9iE1X9ScQ/KQ0gUHqD1x7VVl0eWZSY0Doe4NZltqUhlkjlGD0GRjFaUN3LFyjsOM4HGalamUo2diJdFljUKoIAOcMDnP+FSpokzZJhVx3ycYqzFr123yvIRjjB5qQ6y/mHKK6n0bBFNRiZttGVf8Ah8yRlQhjbOQF5FZMukGPO9CB34rrIPEVuZCiuS69QR0/HvUs9/aXOSQC564AAp+zj0Jdnuziho6MSQDyfpmhtHCqQrFTncD6GuomEasHjUAehFZ9+yTujHERAwQOAazasKMUyO1u7vT4gVcS8ccd/rTI/E8pmzLESO+SMflVVpCrMC+VHYdqrTWokIIBOTkVmzeM5Q2Z0T63YXKEeYQ4HK4zg1A2rWpYLEdznkhhxXPG3K5AJU+w60yKJhu5ye9K0TX29RnWrOJ4yRFgdDg8U1L66tJSYgdpGMsM5rnRqN1aoVS48tW+Ur/eHpS/8JHfwn5XUbejFc/pTTijJ1Js2rm7nvzl8K44GBjFVn065QAqQoJ6g5rIj8TXFwTI8QWQnB3KADjvgVp2fjhYsJLaxsU4JHAx609GCq66k7GeMEEEgD060u5iBg8d/enN4zspP3kluhB4xGTinReJ9HmkI8mRT0wx5FJo2U4vqQhickqQB1B708SoyjB/D0q1JqmiypgGdH/2hwRVKRbSQ5glGCeBkZFS7rY191k0MSTEgSBT15Gc1UuoHSRQpCjqeOtO8gIC4lAHTIPSnS287xZDIU9QwP6VKk0RKKKTXMttykjKD1IJqS08TXsTETqJogMBmbJP4VXcSjKTJszypB6j19qiaIHAAycYxWsajOKcDfg8QBlDKqB88BvSpl1tZSAyKrZzuU9K45w0bHBwP88VJazM77A/zE8D1q3UlYzppKWp3KXMhjEmAUPQilXUYwcMGJPQgcCsmyeaGMRurKmM/NxmnS7kRnX5gOvNcntpxlqe2qUJxTTNYalbPki5aJ88be/saltrxZWy78djmuLu5S0oBxHk5IPeo1DqSyXEinsC2RWscR3MHSXc9JZItuUk3jHIqJvLcACePOejHBFednVb2FQhnY4569KpzXs84OZZQ2OoYg/mK2+sxtsc06bXU9QFs7EqgDt6KRWbfK0MjnYQAOec4rz+z1K9tmBN3Oyg/dLk/qa0Y9ZnbdlmIPUZo+srsZOlzdTp7fVIF2qXBUHJzxkVsw6zp0ihQwjc8HcRge4NecB5ZFJdsljwR2H0pj27CUMCXQ4JBPQ1P1lPcIUZQ+FnpbxW8jAllAPVutMXTLec4MyKe25SQfb2rirO7ktkIErkH5huYnHsM1dTxDKpHzEgDBHr701Wpyept+9S0Or/ALJjiYgOr8dVHSk+xbCQGJBrEh8XJGqrKmATgEnr9KtDxRbS5GQhA5DHGK6YypPqYSdbsXX0t58mPg8jimpZvAdkgOfcVFFrEBPyOBkZ4OasHURJgGXI7AmtOSmzP2tVCf2eJcELkeuKrvoRKFQCcndnHI/Grh1DyMkMpIGQAeDVU+MDGxEtvsA6kDIA+tQ6MWWsTOO5Vbw2zHIBdcElQPmJ+tIllPbY3RMoHQsK0YvFiMP3YyBz+7xUreIhcYJgckj/AJaDrULDJGqxbaM7/WDkYJ9RQYJlGd7EA9B2q0L61csXjAJPJDdPwq0ktvJEQpbcDwcdar2C7lfWfIyJPNUElSB2PrVZ5yCARgitl4Y24LgZPGTVC60/5gQyZzyD3FL2TWxLxCKxt47mIMCwcnkYqm9qYmJLAAdOMVpJKtkQpTcCcDgmqt1IJywCHAPUjij2b7Ee2TM66tgYmBGQe/pVGOydXBPI9AK0wJ9zKpBIGSCccVJDvwRIoUc0JeRyzknqS2tqBBtjAUk5qtdW8qZCAsfartpO0J5UGPHHPNaNqIZ8EjnqCOMGqdPmVzWlVtozkpLqe3CmUFSTge5px1eZCFII74z1ruE0aK5UliB9BmqV14Oj2NJCfN55B4xXI4yi7XPSTXY5RtalBDBZDzjAPFaFj4jvbeUGK5liOPuHoR9aZd6allIC6bM8Dnr+FRo0MikFW3jocVC5l1Jko9jcPjTUQhJZAB1BJ5qu/iVJnG58OwyQP15rCu70QAkoXA6gDpVZb60lwxLAjn7vQVV5GcVBPY6yLW2T7uWP161cj14suXO0D1NcU98AAIpMhhkMRg/lVmK9HAY7uxzS9pJaHSqUZI7aHUhcYCvgHoScUkl0UBUtgdzmuYiKMpCnDjgYPA/CnTXRhQCUnB+UEDOa2jVuYSp2djfS7lOSCQOzdc1YjvTxuJJ9jXIJeumESR9o6EnGaurqrht7DAxgkDGAKpVEtzP2cu52FvqIOQxI44OOtaNrrpgwFcgdeTXE2/iK3AIdmIPTaM8/WrP9qQOBtJX6mjmi+pXJJqzR258TuQQsoB9agfxJdry8sbrngYAP5iuThuYJCxeVkAHYcCnSpuXKuWB6DP8AWqWuzMJU+Vao6qTxDdNGQYhjGQJOQc1mSXjvgkFGPXB4Nc417d2eUSRgrdRnOR+NC6vOoBeJgAcZHOapaHMqkVsjXkkZmYgbR7HrTN7jABz+FVoL1pCDtbGecirLXA2gkYJFWaXchRM65BAIPXIqWF34IbC+hFU2vtjBSnGPvdakiuixJIAPbHeghxZprGzgsFyB39KQy+UMMDn2FVI794EIZyRnkMeKd9qD5IbOe1Jq5UZSgyw8w4wcj+VQG4AbB4+oqMzqpwCAT696mjmhnGCORwd1JxOmNW45buLgbgwqQpbyoS0O/P8AEOgqvLZxEEAhATyRVaXRAzGWKfaSOqN1/Cs2mapxZdOmRSrlQyj+8D0o/sqJQN43j1aqkNrqduwMd2rKOilavxXWqgEG3jkPoAMGpvY1UUxg04FhsJRO4Jzj3px00gko28A9SKeuo6hCTu0osD/EGBFWf+Eji2KkumXELgclVyM/WlcbgjKnsL0ElJFC+hX+uaqvZXfJZDj1FdEmt2nRlYE+xGKP7asDlWnYNjBLjANO9iORPcwYhPAAQzAjpVpdVuSoEqlgBgEDJFa7XFhLFhJlc9MEAVVmjthxHKrPjO0nFK4oxS6lEXxIJKsD9Klh1AQklXKN1IPcVKqIrDPI+tStBEVLAAj0p6Gu24W+pLJlQ4APOc5qR5gRkOpweeagW1t1cFkIPYqcU9LaCRsEYIqbj0HeeGyM8UpJbnGQO9SR6VG5JUuCOlTnTZIkDEkgjjIqlqQ7pXRUA7EcUEckZx9KkAU5UkEjrTig9QB2qlC5j7ZJiRymPADHHpVqHUWiwA2AO1Z8gBIwQCO9MUNk5OTTUWg9tF7nRJfwzwkSyrk8HPAqhMJIXEkVwhQHGM5NZ7hygUoSgOQM8A+tRHIcHGSRg8VtF23Oeck9jsNJ1RXBRyS3Xg4qzfW8dzCTtBVhycda4cJK0gKEgqcjFasOvyxErLAzg/xKQMfhTbCMk1qUtV0NSWKKSMdhxXPtpjq5YDaw45PFdfNrsUq4CFM+p61lXV5CZC4XBA5yKE0Yyir6GfaxTQEbyCO22tVpBJEEKKAPbn86rw38TrnOSeBxVhHidQSyg9wTik43LhUcdCiyqpIwADz9aiNrbSZ3qoBPJ9avTwxXIIiKgqOSzgZ+nrWeNJNxu2EnZySG6VhZnZGV1ca2jafJnPyD/pmAKZH4RgeMlJ3RGOVJ54oXSdRQ74nDx9yozxU8NvfIQSHlIONoGD+VJ8yGnF7mM2izwOImU2U+cFYyMj2zVm20q20t2M1+19dODtjRScH3PtTLi5PnkCCSJBx+9Jz9TnmoD4jnWN7bTogjEYeUqcsPqRxXUkkeE2Qywz20gMFtBI458yRQSMe5omutbmiPmyxCNuAVAH14pNNE8DE3rmbJJKDjPsfapjcrLKVwqk/dRckAelIRWttPE0hYuzP0ODjFaE8FlbWzNcgBwPlOMk01RJziKRUPG/aQCfrW3omr2liCJtKGo+7HBFUkS2zi7aUGJ5IHyuT8xyPwGat2SGeXLOAVwSWPArV8YxLqV4j6dpj2wEeTGq/KCc9+mfbPasbSdJmvwRJlQpw2DgfTNK3YSl3OqWOS4tBCJcqxyAo602O2ltOH1L7MhwBFGOWq59pFrBHbwzgBBjaozk/WskxxGcyOAH7vgZFQ43dze6Oo0pxp0AlSIOw+Znn6D3Ncp4z8Wvqt4YoNQgKKcYhUDArOurrV7i4eJFneLPGQTuH8qjitn3lrmzaDHG51HJ9OKVrMm46zuJY41i82SdTjIBx+Na1rHotuhmvUeeUHO1WAA9yTTUSOfASIQADHyrjPvUMnhzS95eWKSeQnJ3cj8qspM0b/AMWLqFvFaaXcva2SD52EmCx9BjqKyLm6ExEVtYXDFjh7iRsj681oWXh+CJRKllDEQTglRnFWvPaFSsage5/wotcRBZ6TqDwA2mluIhwZMg5Pc1m6jbmJzFcgxyYyQW6CtRrmeUBTcSKAeisQB+VRpbaZCWedzc3OCQitnn3JosrD1MuDSbC7lQQW1w8mPvlDhj7Gtq28Ntb/ACfYmkB5wG5J9cmoJNcvYgIrcmIHgKBjH5VRlTWF+eW/lQnkAcZpWXQRf1Hw+kEaiebYTz5atyB74rHfT9MhlLInnMBuLOcAH6VLFZz3RLzHEeeJGf5j71JFplgrobqVjArAsq5ZiO/ela49hINVmlcR2SxK7DapQAtnpxTYdHv5XJkeaY5/eOVyVPfnpXWWeseGNOt0Sy0Gd36iSeIHHvnmrlqb/WLdo2vJLe1IwI4EA4Pvinypk3Zweoz6NplyIIIZ9U1AYBG0hQx9+9b2leBdQ1RFubq7XS42ORBGN5PpnJ4rYg0HStA33Lo0jMctLKwplx8SNKsFBhsZLsr/AHG6Yq+WKBvsJH4FZJVM1zJImeI41Az+tbNhoVvasCkAJHG6QZIrjbr41u5C2mkFDnln5x+NRP8AFjWLkFLWyiR2HEjRkbfpjqatSj0J33Z6mbdLWAPIAiHuxwD+dYd94strYlINqg/KXfBx9BXFw2XifxHOn2u6ZS3OGbAA7cdq7DRPA9ppYEtyDc3I+bfIcqD9Kq7exlZGHLc6pq92Bp1oyRscG5n4Un6VoxeC9Vl5u7mNlPXbx+orqWb5MKqoB0C8Coy9zMAhCxoBzt70JXeo7MxE8I2luQJEMp74PFWbfRLO2kVxZQZByAUGfxNaokEK5J3HPU06ZQ0BeUYB7561orLoFh0UgIGQFAGcKAAKjuNQCMUQZOOwyPzrMkneYkRthM4qaGAsoBHNJu5XKSB2mJ4IJ70PCEw2Mk9PertvaB8DJJHRVGc06eARHDYB7DPSiw79jDu7ueM7Uj3AnnJqeF3kUHycA988CnTQb7hyAXbHAXuaZcGfTgonRUZuihgTj8OlTewy7FbEKZXfC9qj84s4CneOoANZ73M94pQAkDkBRzVVYtRVHWMpbg5AYnLD8KlyfQLdzRn1zyJTFGivN0C4zz9Kgk0zVdQj8yaaOCA9ecHH0qtp2lCxczOWlmPPmE81sqhmQysWAx0J6/hSTbHotjNi0G0hw0zNOB/D0z+NSw2yQBzFaRhs5TcScfnWiI8qWAyPWmOA2MEDHWhqw9zHurGS4y1yiO/YJzj2xUP2D7DCzuZLaN+CwGCa2CTESyP5Z/vYziq98r6l5YlmaUrgjnrUWC76HK3sptMyBJ5SegckFvwqmbi7kKvJaSW6k5AfjNb1/ozl2nikMcoOQ5O7FQtp8sUJn1DWUuXH3VZST9BWbWpakVLCGCS4d9QnVITgAE4x68d63Q2loSLBBI45BEY6fWsm1jW9kYmAOAMhicACpk1F7RGUZWJTglR+maEhvV3NY3K2MYk8lSD1wMkH6VXGvSxqzw2EjgAsXcEAe9V7bX4kje4MDFouVLYO49gBUGpa7quq2YN3ILK3b5liCgFx/PFaIpJF+PxtbrFgoyzt32jk+g9BVT/hMHlmAmQEqeCvPFYdrbRXM5iCrEnP7yQ8g+gFape38KBVGnm8mkGQ7tjf747Cm35k6dDQ/wCEq1W8ymnaU00QHLNgZ/OnTT+I9WjWK4soLK1AwxOCQO/FZUusaqGLzbbOBjlY4zuYDtxUkOo37bWuZ5REeSAMBhUcwWHX+oW2l4gg3u6jJLKOT7EVLpPiSa+YLIrW6f33IGAPas661Owu9REsyPHAg24UjkgVQF8L+6aK0Ty4s8SP0AoTSFfudNJ4vVYWitElkYHDSN0J9aoNq67iZJGXPVR0Jqqbays2U3Oq+YWIIVFGB+X9akkuNKWMD7RvJOdoIyKd33GrEF5Mk8gdbZXI7HofrTtEutUsr15bJobQHh3Y9QO3PaojqdsgJidpbg8KirkD8atw3It7B0nKh3yQCMkn0FTcVkR6h4l1W9ujDJa26HduW8h6j39Kh+yia5FzqN1JfTj5VLH5VGe1EKk43L5a9weMU6fZdyxxWkLSheXnf5VBHp9KS0CyNTUhHHpgto45CWYM8p4QY6AevSsKedgGIBJ6YUcmtOPUDqKx2dxZNMFPN0ZSAB34HGaZdSWsV6lrpelOcYLSynP41T1JvYxGvtQt1BEbxgH7p6ke3vXR6VDql7GHeVoGGNsAJLHPTOO9Rap4c1u+c3FksUSoMBpgTuP58VzAv/E9tO9vCiu+fmMTnH+NJeo2d7cape6ViGabzJyMCIHJNc3r15qpeBUt2jM5wgcnJ59MdKi0kz2OpC8vIGnuwu1QzY2N61vTapPeqXmCvcYAMh7D0HpUtti1RzX9g6ppkqXl7ZBJGICMxyAfXArVk1DUtYukhn1PzmJCquwRov1xniquoX93D+7DM4HzFs5AHoD61kwaiDISEcSkYAJANTymiaOle1/4R5xLc3kd5O2dsdtyF9yaiPiXV2kIt55SzfKA+MID36c/nVazmikVRJpoLZ/1kzHJ9+DVzUNaWyRYLLyryYjHlgYA/HrQlYfMZF9Hcyym3gie9vDlmAGBk9TmobWxjs9iX8Cm8bOxc5WI9/xpEGtT3hluIYIMHKxBiB7Z9qc1vd/azII/tN22TiBSwB9h2FWtRXsbv/CQWujAWlzALqbAIyeMemKSDX4tVvFghi8qU8LFEAAB36Vm2ulNJJ5lyXF6BkxuhGPzrT0mwj09LpopUW9nwNyjOxe+P/rUuVk31ItTllv3FpDKpfJUxseCfoKzoPhxLPNia/WAk8pAoYn8e1ddpWiadpSAy3YeVhlm2ksSevOOK2f+EutdPgMNnaQuxyu+QYI/xrSKtuQ9TlB8OEjRALlmReS0vU+3AqG6isbOMWiadEs4HzTAckVp3+t3tyT5jrHGec1iR+feTulsjTu3BI5H4mm32J5V3KmjXC6Rfkrao+9sjcNxJ/HoK7xNXV4vMvZ1tgR+7t4VJYj1PpWAvh67SEFIg0uRliCF/Otm2hafalwqqyjayoc9Pekr9Rq3QuQyxzMDvDFhkDvVkncgHnxQgcAE5NZ8VrbRuVtbR4DzulZic1k+IdZg062MYSOIN8pld/mJqtijo7V1JdWdUj+8WPU+4FUNVv5ZmVIpWFtkgtnJYfSvMMy3F0WNw0EbNkynliPbNddaaXpN9EhOqywEAKApLMSOuancb0NqLVbYKIDOqqORnGc1PFe6HApub+9aSTnESN2HsK53U9N0HT7dma7adwORNwPriuSi1iztriRbHyyWyDI/J59B2qZe6SpIZ4l1rTdT1vNhBMY1yAWyTnPHBqLyLnW7lYFdp5FAwjAlVx04qwbyztIRFFDic5YyMwwa6bwXpOu3Jlks4BZwS8tPKAWA74BrJJyY+ZXIbsaX4StIYbpWv9Vk5WGMnav1FaMUdpPpq3OvwoDjMdjbKAcds45rG8S6RbWerNOblpbpekkrAZPfAFcte6zf22C8TPF3kZutXa24+ZXOou7m+Yu+lk6bbAgLHGMAD1Jq0lp4dQGXWNdkvbkr8xXKgHuMHOa5AeM9SuoBbqUtLYceWmAT9T1rR8J2cOszTSyQSRQqdu9sEufbPb3o9A5rsqa3qOnQ3K2+kNMunKwYBgQHc98d67DS11ex0IG1hiilk+ZSBjcD696y20i0XUTFbQKcEN5sp5zXRXqXsNuhaQEMAqBT1H+FaLQWphWkniu4uHEsW2JTngff+hrUgi1iCOSc6YSQOJZJMKPem614ontreDTxeKkOwCUJy3vyKbF4ogvY4NO0Y3DjpI1yTtH4VLkBx9zZ6z4s12Kyih2nPzHO1Qvrn0rrxa2ngvIvBBJIi4VLRskn1Pes7VLCe01SWJL5kLAefPF3B5wAOgFbNx4N8M3tnC0S3F5KccFiM46knrmhEtW1M668VwzlHNo4VTuERfLOT0FT6P4ki1e9ki1hP7N0xFz5QcAsc9OOtbsGiadaWJs7GwUXRG0Ny8g+hOeaxdQ8BPBPG5tds7D7snPHf2zVWTERavrGna6z2VrBcDRIVwFt1wZW9M+nXJrH064/smC4k03QJRJkqtxGuVUe59R7V1UUVxp9kNOhEVnF0OVy7euTXVWDKdJNvcultDsKjbwCTT5eUNTwnU9VnuvlPmyzHliuQM+mafp2o61paL5UEsVwR8u7lfrjPNegjwXDcX0r2oaR4wfLd22r9cd6q/8ACInTb8Pe3bahcSjaIoyQsX496m1+oanM2+nXV2UkvropNnccLx9MVEtsLrU3gdXuUjI2LnBBPf2FampQvp2oSQPKjnqEU5x+NanhbwdHqSXFzNqMiXLfNhBnavYZ/wA4qGolxTZU0+MWdxKlxErCMYMW4N9AT2qxLa6MLcXN47rIxyY4V+UewHSsnVNYi0uY6dZWyMFYmR+rH3z71BO6asmCkkCAYEZOST3JP9Khl2SNX7DpmoNJFYJcXE+3jPKJ+XeoNR0TRNGzA5uzeyLuEjNjaR3A9Kk0h/sEkRtHnIB/eqq4GB7im61cP4s1SBdPtsOgCyXUxJwo4xRoUtS0buLT9NRNLjM93JhWu7g5AH+yD6VdtL+z0IRyExXdwvzFmYHLHrx9e1MvNN06xjEcupmVgmWkRQMH0UZ7etRaNqXh60BlksheOPlRrgfMT1yR6dKFa4WKeovq3iGdLq5EMKEbV2DACk9/U10ul6FpGjxxRyXFrc6i5B3A7nB7jAyAPrXJ3eoRlrl3/fSSkhIoQT5eeg44HFaHhHQkjtHnmuVsjJwSTl268A9uOtVexPKrXNLxjql3f6hDpz3RaDIIiVQAOeDx6Vl+JbXRNJsRb2U73epSY3HnCD6dBTS8kV46aeFZY8hnKgt19T0rW8MW4N7dTvp/2uUKBk42g9MDPU/Soa5tQ0itDJ0Vb67jigttPYuwA86UEYHQkA1ua54MuY9PBEsNl5a7ndiSTx796mufFd/oDzW9lFGL+U5LMucDsPQAVy3iLXdf19Uh1C7WKFeWSJQMn3Pek0Cd1dlm21G70e3Q6csDFgFMx5csc8/zrYu/APifW7QXl/O1yhG5IVkwD9R6Vzml6ZcTmAWqm7ZG3BVU4B9WPoK27/XPEP2hLD+05LQsONxwoHT8BWsV3YO7Vjm78TwTHTp4Njx5JXOQD/SnW2nS2uDMAkbDc0UTglx6Ejpnikv2SGdybtbxl+WS4Bzn15q2L62Ol+cixwE9FaTLH3xQ0hIjMEt1Mhu5khtl+6sI+YD0Jp+r2dlBJbGwDhSNzlznLUQSRXMMQS4jeWQ8IDk/X86c32nS75AgglP3WLNny/Xj1qLj0J7CeC2YTvYq7RrgtwMn19qpHVrPyLm5uZgt6pKxRxrySc4ya6S28PadcxPcajdyNEF3FYcjH49zXDa19niupDp0Mq2mQsZmHzOfqfwprUV9Da02/uTp8NjHHHJbTSbriQrlxnGeep6VV121tJL+BXjMNpbEFUkOGfJGSQemcV6H4M8IXWkeEXvJ/s63bgshkPKg+vtXlt680d5Ld39u1+87kgYyDg449qu1lqQrXOw/t+xezjdtNExiG2OMnCD2AHJJqta3tzqtxIZbA20QORAn8P1rJ0++u1Yk2AtCDxJdNgIPVR1JNaOnsBZzRmSV5pZNzTEHGBVFuwwi1hmIMbGXJwT0FaqWUs0AKRMTngAcknoMd6pfYpbFTfAAhRlXkORnsSKbYa9q9zIL4OrsBtXapAC/yovYi6LCaPMk5M6i2AGQJAcn8O1W9PujKHSIljkqcHnI/pVK71u5u5IkmckM252XqQO2fStHT7lLm58qGIoFU9B29fehMadysYnz94kE8kcZq1bsMFAQ2DyM9K17bw9p8wD3d61ug52Dq/t7Ut9Z6dCpRYvLhPUg8kfWiyFfUorrtlZsqeRuk6EMcZ/Gj+1be7coYSpVtoVWG1PbFZWo21tqAMNpBtUcMwYk4/GooNIFjbwpFKQUYsc8k57E1VtLAlc1b+3s2zI00iyoCEUcAn6VR8z7OAGwzE8DPrUAtZ5H3ltxz1bsKtJa7SXdGcAcEDOD60WGW7O3lu2AIKrnJc9B7Vcv5EtIkijyQo5YetRR39xLbJAiBIgOcKcsfUmoLiBpUCGPaDyRzyaNgRZsNRBDor59VB6VO+pzxQlLVEDHJYtzkVkvZNaRglgqsMgL1re0/SootJa7lu4VJXiFj89J6idkUP7c1BoxEZQE6EZNQzanewKDBIAx/hIxj8asBLKQKEcjPXnOKfd2kFtCG8xjIeVBAxjNFh6FW3vLmWKVXdDK4wWbOB68VNZaNdTZLlVU8BiRj6kVQkuoUZmLASDpj0/pSJqMoUmJiQTxg9abA17/AEGS3Ut5qSEDPysOfqKjtFWKJmDKgHXnkmq0LJKUSeZjcOfliJ9PauiTSLRYFLxoXIyGY9D64qUrk3Oek1Fy2IpAhBzyKhub5nIUkuxxkZ61c1iO0sM5kBlPRUGciud825e5DRw74xyVPBz2/CjVBoX4zJBdh2JVCpyCcGqeq6hcvIEsoJLk5x8xwB+NalrZXd0C0qCR26kHhR6CultdJS3gEqeW0+MbMZJ/pTW9hNGNo+nzR2KmWLEzclsk49v1pbnQLmQF3DBOQAf51qRSSJdqjSh3z/qwRgH0NXQj3DOHIhAOTvP6CqugszgpvDkaybGE8pxkAEjmqkWjQ210rajbG7iTJMJzwK7y6RN6KjGQk4OOMVYlvrS1tzHcAAsMABQaFYbucHNOPEE8UWmWgtHjG1VRiQvvg9+9JenULVTDcXrygDDFMdKvardabp+42iyC6f5jtwAM/TpWbHc2kOC5yzngEZBJ6g0pO2wk2UfEUmm3nkpaRypsGGLkljU3g4Np/m3cjpGgJUAjk47CtdbDTrmJ4iBEZDgkNgJ+FY93FaaJK8UNzPe4JHzkcH2x1FTdhfW51Sa411fLKZAsIGSpzkn0rpG1OC4a2QWzBG4JLZ3H2rzb7NPPGssaSED5iq9APerNr4iuhcIgEixRjaTjAX3zQplaM75YYru8eNHjg25bYTyMUkKjzHBG0A4yR1964208a6Xb3ZQzK8jHbu4JJ9Mk1ryeNLKMgS3ESgDBLEcD861jYlamvMdxwAxweoU4P40xJpI1kCuELcEkdBVK08R6dqYRILligPORgEn+Yq15oKk+bERg5CsDmnawWaL8c0DGKKBy4HAfGMnuKuapqcGk6eJpgo44ycAn+tchJ40tNKSVTbyTTsNqheQPf2rEnk/tmFPtbkybyxVmJAHpiqUkK1jPuteudS195LS3VLdeWEf8Z55r0Xw5eIbNDfusTOuSHI49ua4tBHZuEgUIo5yO5pz3JknD3B85AMhT3b1qL2YrXLmrWra1rU1vYDzEGQCp4x65/Os+8gudEkEVwuybGQGOcj1q1BdlJGMStG5ySYwRgfhVNoDf3QubsPKB0BY5x7mpbGlYRNVuCwZysIxg7V6D/GrtvcKqs7OxJHUDNVodJl1SQpEBjOfnOABXVaN4QtyFN0RKwPKg5FKKbC5h2U8sk+62G5wMhuwqSS4uZLjN3KZRg5Y9q7mLRre2gZ4LSOMjqwwMisidNPMUsssQM65wc9D24rTlsgTOY02SM6iHEUt0RgKijAB9Tmu4tY7YiN3tVQ9TgEkN/WuHsdbl0KQ7Yg7Mdxz2JrXs/idawXYluYWmeMHaIz0Y9iKlSsO3c3b3SBNMksEZVjnaWXFY2q6KGcPcSoJV6qD3+lRzfEi71BjKmnuRyA8zHA9uMVgxeIrrXb6R7hFUg7cAEAfT1puVwWglyywyYD5YHgDnAqG7E+qXKpCQksgCgIO3sPWtCaSe5UxWNqp8g5lmJB3E9B79elV7NNRs7hb2KAboyc/7J9KkLlqfwpLHAkUySK4XcQQQTjvj0rBu4rvTp1nguWtgeuTwQK6S+1jUpFM9wZUlcbVZR0Fc9cwpFPFLdg3ER+ZgxIyeg/8A1UPQFcU+I5bm4hithI8WMyTbj17/AIU9pWvGIaVWBOMN1I7AnpUN80l2QRCtsWxiOIAce+KlXS4ktg81wEDDiMdSR71F2WXrCIvCWLqAxGUI+YAdcVYv9W065aQwq7iMYBkPU+gHpWA8iiPCZz0ABrW0jRIbq3lurm4GIxlVkOAD9B1/GmmBQ1jTxZbJZYUjaX5gDzn/ADmpLGwewmJnt1kkkTKqxz8p6fSrmnWsWqid7mZ/Nj4hThsj6mtOLThG0U8kiq8gxhuSoH0qtxepyd/pZsy0zIoLHdtLZCirun2E15bQXaWkk6ElhGFxnHT8DWlqcWnW8TvcXoBwSsY5z/hVKLW52vLeGHMVqVLLuPYdKLWGtSO/nv3uIzFZCBScbV6KB9K17S31CWItMQoxkKpOTSv4mVLfyzEqSjo4HUf0qSx8RRRyCRwxAGAoXIJ9zVRaQrWOy+Hto8tjqMUpIKEPhjk8g/4Va1TSnk8u5gbZPjACdT7mqPgLVUk1uWIMHSeLce+MZODXTmIq7FSGwSAfQZ4FelTd0csr3uHhvU2vLQwTkJPH2J5NbD2zbA23AI6muVvVMOXjT98DndjHFdbZajFfaNbFSBKAAVJ5Jra7IaKRjIyCMH1PelKYz2FXhbFxlgUHqaimtzDKUJ3cZx6UySttPGCAO/vTgoyDTyoyBjApp4J7inYAIGDxmmNjg4pSxAyOahZ+uTznFFxoVmP1FNyTkDg0wsWzg4PSgE4AB5ouUSgjgZ7U4Zyc8CmDBGSOacOnqKLksccDIAzioJTkEVN7k4GKgfJ4wAOuKYIyr4Mee+OlcrqMDNJkjg9eeldhcIZFJAz/AIVj3VoWY5H6UGsTkJLUk5A4ycCm+QY8EdR29K6R9PXByMHPAx1qlPZlFYABj6g8GrWhfMZJkCZzwRXAfECcS6zGgUgxwgHPrmu61BTHkkZGeleceJJDdatcS8YOFA9AO1fV5DT5q3N2PWwMbzuc88ZYgkYB9O9EcYyCQAKldTk4GBTo4s89s1+lt6H0regyVQqHJwBWVdEuTg4BOK1bt1VAobJJ9OlUGUAkgZ7/AFrk9pd3Ods2vBmngfaLpCxMYHJ7HPQVu69bQX1lE06ghWySv3j0603wjYNbaMXL5E7lihHT3qxfQbIWATYGOc56n1r8yzur7au0+h4deo3PRnnPiHwduYOl3sRwSI9vII756YNcVF8O4kvWnucTzPk/Mc4H0r1rU2MkoVjuVBtGe3tWVcRKAcDtX5/iLKWh7GGqTcVzHGweH4LZTtQKMY6YqS30xEmDEAE4xxnPtW55Q3YIz6ZqNoh5gAGMc5HrXDzHqRJbewbyyAgJOR06Vfh04KifugpDAZb9TTLGTbEVYAFc/jWvblQpBHGM4NZynodsdh0VoikgLj+laFnAiPuJwew9aqIyLjB49+KtxzAEAHJrmUtdQkzZgRMkkAE9McYrXtMOVBG44AB9K5xbnIG45A/DFXoNQKZIyG4AOcYFDZyTjc6hCiMMAA1cRwwBzgetcrb6luYgykY4ye9XItVXaSSAQcYB61opXOR02dD5wU4B96d9rC98/jXNtq4bJDgAfw+tN/tYHGDn2z1quYXs7nUC8DgYODjrTHuwvBbgelc4l4WcMHYD+7nipvtIIILYBOTSTFyJHSRaqqrkHj6daU+IHBzGgx2zkfyrnUl9DgU/7SASM1lKT6D5InS23jCWFgro3ux5H61tw+KILiIh2AJGAMjmvPWnVgQSDnjHrVUXhQgI4IXoMVmqk0J0Yy2Ou18pcREQncMHHqK4WXS5BI5KEgcD3rq9JvVnAVzuYnH1q5e2sYwQFJPoK1iufUzUvZuxxkdgQwzwMYrStbfZgA8DoK0vsq78YBPWpFtQMnAB7D1q4xaZUpXG28Z3A9BWrbEEYzmqcUQHAOeatxfKcDg9au7RjuWWYDJzzSNKGRgRk4IB9KHIbJHFQnIfJORiqu4u6Fa6sexfDPWBqXhyNS+54DsIPb0rr2YLgk4B4xXkHwd1Xy9Yv7A4AkHmKD3I/wAmvXzhsAgZ/PFfS0Jc8Ez5DEw5KjQm75gB07470oAPqDnpnpQCCByOOuDSg5xngn0rc5hpQnJVgM96UMRgHk9OP50gAwVU7Wo2lFAGMZ5NADy2CPrijhhwcjrUeQSCDgenTOaUkqQc5B64FADwBkkd+9JyAATk5pA4PqBnFKRjoO/agBHPBAOD14poZg4BIAIJI9Kew4JA59c00MGUdz/OgB5U8YOMUjAnOOP60kZBBwc445pxx0IzQBEYxkADBAprRk5A6VKSGyCcY6igAcLzg8igCDyfUZI71GY8g4GQvBwKtnlgMEgjqOlKRnII49qAKDWobPHOM8VC9gWOCCR2OK1sD0zQRzjGQepp3A5650wsuwFgeoJX9Ko3OjmQElNy4yR0xj3rq5THFGWc4UDnJrh/FfibO62sWAIPLZxTuxrU53WXjtnKqVY/xEHOPSshdTEcgOxWAzzk81LNE7gu5y7cnacgms25jxkEAYqGdMXoaia9E5AZFQEZDZPNWP7Wt2znCE9+a5OUkHgce4qPzyDgnIH6VFzVJM7MX1uwO2UE+wzUsV3CAwErENwVPauMiuzGSQQMjBqdboHgHJzg4NHNYXKd/b6/BbcvKAAMDnNaEfxFsLZSFGT6EdTXmsbopyCQfrmlLoOQADmnzmXs0ejt8QpLliIIdnuTjPvzV601wXZLSja5Iwc5AryoTKhzjn1q/Z6yYyAsmD1yOc1UZITp9j2OzvFkxxlunB4rQIx9T1I615lp/iNlwBJgZ6DjB9c+9dDp/iTZzu3q3U5yB71SVzBprc63aGADcnrQwAIOM9qxY9X3MWByOpy3H4VN/aecOrKxx909vWiwi+8YyxB5AyB6VTaSPcGwQuOQh5p/9pW0sbMr7JDxjoc1SuJ0ikQowKEcjuDQkA93hlMaSsxjyfm5H0qoYUVy4YZVjgEZyo6cUT3fmKoOBjPPXg1BcTxwOySjnbuDJVWEwfy7a/RDKTDIpZipwD+FU0KJHKGZwFk+X3FQzXKbgRg54B6E1Xl1MRAqWAXOM+lOxI+8nDyPIpYhj0PHGKyL++SBSS2ABnFVNR1+KFCRKCex7Vw2t+JJZrhkznPYColPlOiELs0Nau77UrSWWwQSopKkBsE/hXCQXzNE/wBqVnjyQCoyAc9D+NJd6rNpl2SLiS2WX+BmADmqpuzLbSlH3xNIMohzk56Y9a4Zz5mdSjyqwy7SKZnRwDGwwR6j0qXTI7e1hMcCsEJwN56D0xUWrTThEgktGt2GGVmXBP4is+3uLhZtgBDEjaMHmpuT13Os02zuLppRAoZF4YZwQakv7RoEznDDgkNwfam+GJIozcT3tyYSwC+WeNw7n3q/rlpbiOMmYw2k4LIT1LY9e1YvmvoaJqxgKwxgDJJxx3qxu+xqrxoGYHBU9KyLK8TTdSglVvOgibJWTkMp4Nb+v6nDf3UQjijgRRu/d9Gz05qrslMYbe31KNyT5SE8qDkj/GqNt4TtLW5EqStPEWyyuKWGF5pCUJAUZ2qetbttbSFSFKyoME7SCR65FNXB6lgQ6VHaOmnoWBGHik5APqM81zUel3SyoSNjK25TLwHx2zXa6fFbQ6ZLbKmLlmLLKRkgHtVd7Ke4RYruXfGDkSKc49OKl3bFC3U4/VNOfVdQFxOi2coBUhB94djWbqGmm3kjDT+ZECCFY5AP9K7e8tSgILbwRwW7VhT7FnUSIrFTnBGQcUkinboP/teErEtpbwRsQFeRVxnjqaBpz6zqNxBPdq00Sghm6FcUmr3cUsavHaxwHG1hHwD71E0DabY2t+iZMrAgMCciq5RJ2JIoLk6FKhkjijilKIeu4jP88Vyd7AZizMhz0IPFdHqlwtykM1qotpRkyRjlT/8Ar4qGx0+58VXjSpAtpJCAvlAgCT35qVbqFmJp3h+fVNFjuYklmAJBiHYDqaZq+gW9tpseo2AeWLAEig/cPfituW+1HwfYSPEqxRSHaYj2bjOK5jT9cYRy2zoIY5mJkiDkjBPXn1pJyew7LqW7CW3S0WWSCOQMPvMcYNVdMkimZ4p38tFkJG1SeCeOPxreWO00iBDaul2kw2mJhnZxyax5dNhlleZXZCehjbp7VVgHXJisL2WKNRNbSJ8u/wBe/wBKyLOJ475xalopuAxXowPtWnFH5KzLIfMLDAY9iO9VrPU4rTYY2ZbxSCWBABXPp1zTtcTdgu7QyXLJFIfNGAwOBlj6CrdtHdeH50dgDI4HySR5U+2a1NY0Yf2cNVi2XLnDeaAAfofet/Qray8b+HkjFyIb2AkbSeeOMnNYylbcuKucbdS3ttAzzmOW2usrsU5ZPTntWdNps/2cyxylioyATnHtiretlNKvZbOfdJIrFVkUgA/hTtJ8Rx6axLxrKGGPnXNUtdhStfUzrbUUUbJ4N7AckcYqV9dltpkEUaoMZBAPNZ8wefUpZUDJEzZC9QQasm0w2dxIPY9qbTOZys9Bl5qbX9ywlJVZeSAScmnx6TLMpEe5wRnYD19qkS1IOQQB3GM5rdsYFeMoSBIBuA9qEmyOZsxrbTkTJACNjkY71ctlXJBIBHQHvU1xMi2zL5QMwPBHFQKQy7gMORjmnaw73JjDE0odAoBAGV6H3qZIASRnB9fWm293BBbvaXcDq5B2zwkHb6cd6l06EOEV5gGwBnHX3xVxsIUpsxgYxU+9NoYHAxyDT7mBoRwN5/nTPswkjG5cA9RmtV5DsQnYdxU8N1AqI4B4OT1q2lkmCMMB25qN9NTlSSM+hpoauiLI5GeTSgnoBkfyoj0vy2ISQnPTcen41VmsNQiuS6OjQHqAeaY1qWCwHOMU6MljnqKhkQqASGAYZwRS+bLChMRG7qCw4z6VVg1JJQSASD/KmKc+xrLufEWoqjl7ESBTgsmSfrjGce9Vj4qY7RJBKAeCTHgD696LCszdYlTgnB9Kej9hWNdaq6xA/Z2cDkFOSPeqVn4st7nLbZVKnaQUOc+w70aBqdW0hKgEY9KxdY1I2srRMGIx0B6VbtNWtrnneSQcEEEEH6dqrXMCS3pmIEhJ3cijQE7O5NDG8EKGSWOUMAylD1B7EdjUcs7JlSSUPJA709EEeWPAPRc9KhuLtIpkLIVIIII5D+oFZO6NoSUiT5+CSMMMjPFUZVfecqQPU10puNO1C3TEfkygEE7h/KsW7szb5ZJAccgE/wBK53UaPUp0IyKSwkud4weuSOfzq2sk2wKrEHPfuKswXZuIlSUKzL0OOSPSrK2u9Q6IQAeoB5qfaX3KdLk2Kf2nUoyCEjkGMAsTkChtSuioDjeoOCACCD/hW3ZspxG43c9ccip7rT4mw4GDjk1XuSWxjeqnZM50ziQgbWDemOv4VYtpEBw4yCMcitR7CHaG8oMFGST1BqG4tBIpMakNjjFTyxLXtCIypCRsYYI7DqKcbeLUcoZFilA4LnAI/wAayPtXkzmJiCQcn1rSRopY8lcnqDijkNVN21ITpC28yo0qyhuQw7H0q42mxMgOFB/vLVO4k8vBJIGOCOgqj9qJ3BXKk87h/Oo9l2E61ty3caSEjLKCBnJY/wCNVxDdIQI2lIz0zxilXUrjaUMjMvueKtQX0hUgk4PUVk6UlsVHEw6oimiuXAcOyMOpHWoEv3tsiYEknliK0G1KaADCK47AjrTBdRXBYyW6kMMFT0FZ8sou7N41IT2K0moxSgICQSOjDGagNxCrAlgFq8I7aMgrblIm7Ed/Wkn0/T5VcMrjPcHHP0q0wdiK3uLbcQQGJ4BzjFLdJEXBJw6nggZqmmkwJIoEjICeqnOKvxWBwQkm8Z43nBNaJtGM0nsKYx5RJ5IGfrVKLUfs7gyAsmQMAdK0QQiFG5A4+lUZ7WNmJBIY+3FW3pdHNGOvvF2O8gdyHBIx0HY/WnMY2OQM4HBHasdbeROQvA645xVmKQuAAenBrJzaOqNKMi05QhgQORg8VGFUADAIzS/ZmfBBySM/hTlt3T7wxXK8S7nZHCQerZn3tg80hMK5JOQCcfrWPfaNPcuROgGeG5zn8a6sYQgk4PvVp54rjAkjy4HBUYz9TWcpOepfsaa0epy1j4ctZwgd2gZRtGwYUAdDgVeTSJ7aVUa7WYHpgEU+/spQweIkAHOM9qzp9SubFiTEWUc57mrp4hp2ZzzwMPiRuNYSpGRjJ9RzTLOVoUkDwCVScEuuc+4rHi8XlAMkqD1Vh0q9Z+I7a6kCkcjr1AP411+1TRxRp8kvdMvXdJguA80MeyUHgKeCPpUNuIQyq+QgHLKM4/Ct6doWYsjZB/gPOPfNZrqCwJAIHTjpXNKrC53Rw05K9yhJDG2SjZDHIz3FMSNUnD55I247Crr4OVCIRjgjqKgkWDAzGVP8WD1/CkqkGYToTTsyndaeVYuiEgnjAqOCwmVwEBweqmtGERIoETyhTz8wJwalM8sZGGVyOhZRmtU00csoyiVl0m7kwBIEHbIziqs2nSySNGXCEcZbufWtiDxBHGQlwCrHoyrx+dLdTwXUjAOgO3cGPGfai0WZKTRyd7pN1A+QQ6ZxlDnn3FMiS5iIYYwOORnNb7zRABWGAOeBnNQC4tWcKA7DOSCpAH41m4o0Un1MWZzNOXMbCTGCcYB/GoDIysQYmQ9mPRh6g11cNvbXSsFAU4Jwe1QfYVLYycKM7D0qeS41I57IkBB4OMgY71TmZo8kAEehrpxZWxYl3KnJyAMj61QvrKAYKMsgJ4IPSpcB3Oe+08kelRzjz+cDPSr0tpGCSASQc9a0Y10xtOZZkY3A5UjGAalIxZh2aNGCM5OeQO4rSEBKllGQB1FV0CrIGznByfetVfKW3R42wG6qTg0mjam11K0Ei7lVwOvII6irhgiZiY0C+hwKSK3gmxhf3oPUngCpTEYZSCylM43Kc4/Cp1O6NmRTWJlUAkgDnKnGarG1eEh1JJPGQev4VpRyqwwSMg9c9aJlU4CtkHnFSNrsYirPISWbO09SKnWCfqBn0960fKDKRkL6n0qpI00QISVgBxkDqKL2M+RsZLpjkEggkjJx2qqulz7iYiC69Axx+tWYprq3wIXAjOcqVznPvVmO98tyGALHnBFVzEqnctWl9qMMAguxFcRAnaADkfj/APXqeJ4pJAhUxvjO3HUetOjvlwuEU5HBHakW9iBI24bOTxUufc0jTtomLcaPFOPMyoI6VTi0yPADOCc5AH+FaQu0XGGznggDODUM+wZdBlxQuQHTnbRlKXS1YFVIUnocdarNoxjBIAlPZelX/wC1PLwkkAlQ8HA5B+tSrqlsJOY+B1BPT8au0WcknNOzME6bIM7oyDngY6U9bIoRvXH9a2m1SxlY+UzB+hU84phMM2QCR6Fu1DghKbMswnkKuPpQit8wAwFHQ1duF8piqkPwORUQuyuFKAH3qOQ2UmVZG+XBOCAcCorcb5FLDep5+lXh5MjZZOfTPBqxGIFAJtwCOhU9RUOldFwq8rGtZoUUIOAcjPODVeSIKw3Kcg56VoLdxxrjymA9c5FTedC+C6gHH3j6Vmqck9zvdWM1sUbaBLt9hfywePlOMGn3eiGBhveQuOh3HpU0lvbSAlFw3UFTjmk/flADIxOOd3XHpXbC9jzZ6MithJEwDOXTvk8ir0lvFcxliwORzz1rKaCUMcZAJyeakUyLlT93HFdMXY5pO5UWI2d6AjfJnIA7ivePh94e0TxpoMUM8ZW5jXBw2Dn1rw8W6MmWdjznJPOf8KvaN4p1Hwle/abK5KgnJRhkEelbQq8u5z1IX1R6dr/wpl0u9Jgi3w5wWHXHrjvUMXgFDhnuZUbOSo4A/Ktjw18cdH1MRR625tpWAUsCSB7muwa58OanETbassu4ZGHA/pWvMpr3GZJM5TTfANhdRkG9TIOOTg5q5c/A5bxS0V4rowyOTx+IqrrmlyC5LQSeYhGN0J7j6d6NKttXVQsV/LCCcKrE81EarTtJCdNbkK/AmSOTZJc4h/2myB+PWtYfAHdajybuOVTyDk9f61HcjxFZqUe9LE9RISQahiv9eQgG5YHOB5TkAVuqiZHs0zHuvgXqEF2UKxO3VXYjinyfALW4mBRtwbnKgED+ddVH4j12JFjnjlcf3yAf1rs9B8d3cMKCe1kaLGCWUitYyh1IlC2zPFNQ+CfiCxBdYmlA5JVSRWDN4L1eyy7wyxY7eUa+qYvH+muhWUtEMdCCc1l33ijSpkKKI5UJIIIwR+BFaNQauiYqSe5842Av4gQbMuAeMnHPuDU9xqVwsZEunlD2Zec/iK9lK2S3gmjtoZYu+ccVt28OiX8Q82wAc9CoGB+tc7pwbuzp9vVjomfM91d28+DJD5Z6YcZwagktYFUuUwnqOgr6Zb4baFqLs4tghOfmB4/Kuc134aaRD+5NtK7E5DJwPypOhG10UsRVvqfP8mn2t2pVXDE/wgYzWbN4UgkckuImHIJJH8q99tPhXpbFjJ5kQB6MOv0qW8+Edi8WIr1EXGQCBk/gcVPsEV9ZknseAp4cQAB5FYqPvKKcvhcnDg5OMAgjmvStZ+FOoWoZ7T9+ByBCf15rjrnwrrtu5MUUsgB5Qrgj88Vk8MjeOM5dzPt/Dk0eSDhcAkEVYfQnIBcDA6YqOSHX7YsXsZwo4G/gfpmoG1q8t2UTQNEScHPGB65pKjFGqxkZENxprRucDIB+6Rgj8aRNPnLABCVI65q5baqb2TAUuR6KTmt21iumiDpZSFT1wKp0E1oCxcU9Tlf7Ll3kOuB1yRSrZsq8kk5611st4LbBfT3J9GBGDWdeanaMwL2zJzgqq9D6+1cssM0dcMZB7GJGRbsDgMR1DHg+xq/BclgCVEZP8KngewqI6rprswERBJwWZTxU6/YmIKyYB/vcY/D0ohBw6jnUjUQ8IsrAk7j2PpSrCI2IDZX+VTwRwBQRPGT22sDVj7OGQkYYA8kV0LU4HSTdxlqqbgDyf5VaaIOwQAZ5PJxisa6ma2PA45OSccVWi1dHYAyjOcAZpSSNIz5fdNZoN8m1QSc9Vq7BagZDxkn3HSsT7S7ZKPj6Gq73eoxH/Rrn5T1VxnP41je3U648st0dS9nCy4IPpkCs6eziRy0csoI7EYFZ0XiHVUUCRInA45WnnxLOuRc2CtH/AM9ImBP5VSn5mjpQa2LZj3YJOSKcsbqTtOTVAeILeRuInUd94/wqzBrtqxwxI56jnNCkmYOlbZEhvJ4cqSCT/FjpUtvO24Z4LdvWnR6lplwSjnAzxuPNXUk05ipjmO4HnIHFO9zPlaIRcOhJIwOx9ani1jaCCFB75BGKeqxEEoQV55pPsyPnKhh7nFUl5C16MsQ+IFi75U9flyDVxNZguEIKKQOcLx+lRWSWgYGSJQR0C9K2lj0SRRmFsAZ+XBxRaJLnNGFJcQMQUCg9+OtRFbeY5eKNjzyVFX7i10c7xveNgeMnNZl3YIFBhnDpjPynBH4UcqKUpPcU6NZzglo1AJxlSRj8qF8P2JIPmSKw465rPKTRsRHKQf8Aa5qRJ7lQQzgsemKXKVeRqReHoC2EvShHTAyD+dW4fDssuRFeo7DqOBWKlzOp5IJ9qa2tyI+GLRP7DqKSj5EOTNS80S/hBbhQOCRg5rLeK7jYgkMR3xjP5VYg8RlAcyuwHY81LJrSXCEAZyckbcE01HyF7TzKkUt2GADlB3wM1cGpXcZAOXXHVv8ACqEl+Q4YEoM9MZqf+1YnxmPJ7jNPlK52xk08skodlAGMfLxzSBw+SGI9s9KbJeI5OE2g9s5qrNLyCpwc962iYySvcvxK2/lyQTwK0Y7csAaxba+QSeUSocc4Bz+NbUMrAAnr1zSasYPexHKzQAlWyw5IrIvtYZDhjsIPU9632kSQEHBJHOao3GiLfYYGMEZO0jk0kw1My11uVWBDLsPXIrSj1MXSgOAAOhFZN7oc1rufIC5AAHGPeltg0BO45FVYqzZt/ZxKCQAR9KQaW8w5GBngiptPvbcgI0gQnkA963bZ4ABh1YfTFSkWc1NoZ2kEEAf3azrnTpkYhW2n1x1FegSNFIuRtBA9OtY93aoWJXAyON1A9DhJ7Kc7iwUnHGCRUBhuIsYlYYHA9K7H7EnAc5HcVVuNDiLFrdXIPJDNnn2qkhp2OcEt4VABGSfvA9Pwq5Hc3sciukrAj05qwbMxE7hjHtTtgUDBAoY73MzyLyfNzfyqXYksR1P4VPi1eE5u47aIH5YnBMhP4CrNy8b2oRciReScfLt+vrWTHbRSyBwm+RjwR0AqL22OCyLVrpVvqUjPc332O3AwSh+d/YVZ/s2zsGJgdpUHKsw5I96mt9Mhjy9w5BA+VAOfzqvcBZpwI453xwAOaEyWi22pSzoolnIRRhQRwB9KgN4UIIIOe44zUPkStkC3dn/uHAJqtNbahc4hS22HBCqWAx+NUncLI3FvlNsXuMmPO1ecc/TvWXfTOu0oPKgPToC/v9KzJPCOtShSZkOOoeTp7Ad6ry+GJLNy88odwOQzZP4Ck7mbNSza1MTtcXZtiDhY1OWfNV/Mlln+RGeNT8ocfqal0t4rJ0Z7VLqXHDSDOPf61qRzXepSFEtIokByDEvzH60ldlJ3HQ6pqMKKguVUY4CqOBTHcuwZ5ELMf4mGT+FaMHhu8nwXVkB5yFwfpWuPCMdzbiH7GkUg5N1KTuJ9gK0UWBzETxKTlgT6CrQuII1OGUnHALdK2F+HFqxAmvSp7srkEfhVm78K+HNHtQFuUmmP3pZpOV/CjkDmOWbUBsLF2CDouOtPt722m2s8UjAgjYBg5+tdHFommpEJjf28qAZARgePpTZb3SIkMQuYz2wign9BSsHMzAktY97NHEYkI4Rjkj8aqDTHZ3MFpGiYzuUcn8av6jqukW0uIJZ5SDljJGQPoPWrll4qimUKls8wIwAikE+3tRoVzGRDaPaFZ0k2MDw45wamOmy38hknu2dmPB6kCtK5mnnYB9O8iIfMI1OSPrVzT7GCVS5gkgYjJYcfjSSDmMoeFLCTYbi5efHVH4xUh07S7NCIIUYjgEHp+ArZl0bSwNzzsD1J3frzWNqkOiAAteSSHkBbc4JHpmrsZuVxrapbWSrLeP5cacgKMkj0wKzLzx4t2WGkwFQTgBmIz+FSr4fhu5A1tYTqCMiSd85P1OKvQeDArl5pgGxwIQpYfjg4qLSexN30OK1LXL+7JS7nG7p5aA8VDpei6rdbhbWMku45DMMCvSo9BsrDEghBI5zKQSa0tPuJ3QgHybcHhVOM0lSu/eYKMjj9E8E3ckoOozxwEYO2NM59s11Vnp1lYsEiChgergH9DWm0iZBVAD3J61lN4fN1fC4Ny8XX5hzj6DpW6iktCuU24FigBKAMTyW9ake4XbgHj0BqqumwwIXF688gGQrLgk/yqsTJI4UDDE8Amreg7I0PPCg4AJ/lTGnDYGDj2NU9ssTlXxjtg5qZVZsADOeKLjSsJLcPHykXmn+7nH61VaWackyoEJPEanIH41dntpIFBlARWGRk9arrP84VVGTyakCW3t3KA7QvqM9KtfJACVLMzDByen0rPk1BxJ5AjYkdSozj6mnxzMXEQjkdyeuCAPxovYHqaMF4LZGkeTYvRifT61mXHiGKWQrEDMoOCQMc/WqGtahsleCKMzBTgsxwoPf61UjuWmUBiMDpgYFS5dhqNjZF8GUiJCj+oOc002VzJiW5OA3KhgQcVDBE6KHA9hVgiaNSWDM+eFz2qbjsWraR4PkRwiHrwMn8aa99axEiKE3MhOD8uan06C0fDX5YAjiOM85/wqy8ttZNmytmjI53EjJHpTRJmCSW5kAS0eI9kxjNacWjyiASXs62SseF6k/hSvrDnJP7hiMnuxP1NUWv5ZGLyyoR6vIDii6RSuy21uBhEcyIOc+tUZ4dzE4YEdarnxLaxSGJLlTKwxtUZ/Wr0FxbSIZbh2tYxyWfJDH6+lK6Y7NFOQtwoBI9ccU1YVXJLhR3FV77xBbmVo0nHlA8lTwfemweJNEsctd3ihAMk4Jx+FIdrIuXFsbyyMVhbzXErnBYAgCuc8V3iaGsUE1sq3UgyUY52j/GneIfjbbWcBtPDKG8mYcvsIA9+a4KT+2NbmN7qb+bK3zFmb7o9MelRdMzcrF+58WXDFFtoWgij5baPvf41XuvHktwqRNGZ0Q8xpxtB7/WljgYYUKCvQkjtTL8QQtH5Fs0R55PzDPqRVKPYl1GWpdU1HVooorHS40AwfNMvJ+oIFWI/CmtX75mllBPLCI5I/E9BWr4a1XRvD9qJ9QuBLdsOI1HT8K6ODxTqOs4TS7RLOFuAZFxkepp2saJtq5xtx4Um0Z0lE5nn7J5hZvqc4ArQ02S3tZHvdXEt7OMBbdCcgfWrmq+Gr25Ia71IoxPJiUAnPvnpVq18CaHFGJLq7a5OMFmkOc+mOKmWug72Me58Tw3l0Hs9GEDg7QJZCcfhVyJ3uJR9rbY5IJjUYAHpz0rVOnaXYuI7O3iiRQMSkksPUgU06fbfag6brtFwSJRjcfpUpWLUrorf8IxpskwlubtGUnctqgwB+PetfVNPtrixS2tYIrdCAC0YG4/jTZYWvLpJAkEZA2iKMcD0/Gr8MV3YMfL8sSn7pwGx+dPYyZnWngqws4QJbaWWQDcWB4A/GmHQ9Gi3GKyCse7cmtS4gup0ElzevI4P+qUAD9KY8KRgFIyzkc45OaBLUx/7EDxk20UavnhmGKqf2bJkI0kctwcgiEhiPXkdK1JJ5b7faQOUY5DKuM4HWs2407WNMVjYWLq2MiUNgk+ueuKl7msfMytSYWEn2fDPKeSW681SQ3O4lwzITwCcAD6VM1tqBfzdZG6ckAIo6j61buBHEilj5Qx91uwpNDRAuqPACiLGoPBdieB9BUseoDaVgOWPSRsg4+lUmsbm7lRLGNpZH6EjAX3Na114HvbG0W4u9UgSbG5oYxkn86XzC6M+e6vmi2pezpGcgqhwtZs90dNVSJgzn+Itzn3qwsV7cCRWnFlAM4Mikkj1xxzWUuiWc15E13eyS2IbJIQgkjrkdhTs2Js3fDzXXiW6FsbmO1iU5adwOR9Sa2/EosNDhW2tr+O/uiRuWM5I9+M0t4NHv8ASxBplisMEbAG5BJ3duTXMwvbW11sRlQqeo5OK05UiLtl1YZrqMTyqWhUZPOAfwpftdjZbHeGIyHkZYAirk+ui8iFlFFBa2hI3OR8zDvzUWoN4ThUqbKa7kVRuJPBP1PX8Ki1jTUzbzxNaysYkJe4YjlCCoHv70tjPp1plomF9esCTIMhUPoPpVTUNKsNd8vyrKDTIgNoRCVJB7sR1NbWleGrXRLEzvdQQRICVRjlm/CjfYnYrX8L2KB7qRAZgGYg5wD/APrq/wCHWltwXspvLTGDKTtb6AGs1tTh1md5b2Ty41wsQUZ3HnAx2+tXi0sUaCIfI3Rug/OizJ5rmo7BGZ5ZGkdiWJJyT+NYsGuHw3PcT2+ntf3khxGrt8oFXrLTJbyYq0+AOSx6UyfSLm7umitJooCBhpJj1HtjvTV+pL8mUbnxEiqZr5ZHvpjuWKEYUCk0K7i1TUVxFlgcKpHU1Ym8NWtuUW7llnJyR5bkcjt9KzoC+jzmW1cwyK2VMi7sCndEJO92en2Xh2a8iBNiREgw7OwAz7Z61NZ6xZWjC1sbdRNnaWAwCRXns3iTVdcUxXeuLbQKOdp2g+3PeolBiB8mZiBkB9x5+lPnsi0u56LdTPOzGaQu/QqoAUe1ZX2mGGcqjgv3AOcVxweVFJlnnmJ6KzYxWjptg720szTmIjGFPOanmbKSSOgvNZjSAKCVYdcGuK1Z7e6nbzZQTnKq3JzUt7bwmTKTvKTwxY4APoBTrHR4JXBTy4pCOXkPQd8D1pXbDRGf+7gnjeWFpgT8sY5zj+lWLzVNYnzHYWUFojfKqxLl+epJrpbCzsonDytGQMj5vWtYXunxxh4HiEoPJUYwPrTjoJ3ZzOnfB46tAlxrerKFOGeJeo9ue9WtT+G3hiO2b7ErW+wEefKxIBHfFbB8TW0kgjOCpOCRzj3qrrWv6NFbbY7s3k+c+Sqjn2NN8ouVs5fSYbTw1GWgtUvbiQYWecZCj2FabeLbqeAwNJtBHzNuKj6cdqyLvWRdzo8oESgbRGvAA+nrWjp0z3jCGx0wXMh5LuCAPxPFZpvoUo2Wpi3tnoTSrLdzzy3JHyiNSwB+vatTSvClgsLXN/aSXC4yPMkIUA9AB61Y1a2l0wxRyxRidzkxwENgj6VastBnmniubq4luApytuzEZ46egFUr3E0kjEEGlXN5KGtbbT7OMZHylnYjtVie/kkjEUNtKIEXC4jIz6Gul1i4cxQqtlBbRKciIYZj7k1Vu7S8s7eK8dQoblVZsYH0py0FHXVnITiWGOMB8TyYCoi5IPqT2AraudP0v+zC02o3d3fKpwgBA3Y6emM1qTajo2j6a873Uc13JyIEj+YH0zXKy6Zrt2FuZYjaQyHIZh1B5A/KiNuop36GTd2V27IsZ2ZPJUZ47816D8P9L0/S7MXF7E1zcPx5S9vxqgskFhZhXeW6nxgKqgKv1NVx4rg0wgSEIDwWb/CrSV7ohJ9T0f7HpV2SyWyRH+6vUe59ar3NnDbbhANqkZA71hL410+e0iit08iViBvAyzn6VtW8i221rhuW5JY8mrumXqh1neQQODBYyvOBtMuRnPerS6dLe3BmlPlgYwGPP500amquRbIETPJPGPxqC4vL64UnzYgg6Arkk01YY5/DK3l407zxO5PAz0qve2sUHmIbhQY+p64PpU8MsiQl5GVNuc5OM/Ss241SPBQxiU9gSMD3+tN8tgVypOyzOqqCwXuDjFZWqWscZAinlec8gIOBWizvKrbB5bkHAxxUmm6dLA6yvMC+c5Ud652rlXZy8EFjo0pkvNNN/dyAlfMYgE+p9qzvLnv7xYIjJbiUguIm2qAe30ruNV8MpJK11eXc8ZkydxxjHsB0rltW0uztbRhbiRwp+a5LYJHfiod0UncvX8VvpdqIxBb3UhG0Ig3MT65HeuTdTb3Dm7nGnQN8xBQl+fQYrtvDfiqw0qzY2OitO6jAuJcfMfXJ6CsDxFqllqgN5qKtPd5Iit7cEhDnue9TYabbKulamftoBJOmAHJHDSen0qtrutWV8s6aY8tnKCAqw5IGDyWJ68dhUOm2WlkF9VM9oAMrByuc9Ca57UtetodVffbXD2inbGVXAY9sHvRa25pzWPZPh9p/hm00yM6gftN4wyzTDOCfQGk+I+qeHobNLawstk7EAFYwoIPvWR4HsI9N05NX1O+jtomUtFFMAWAP1qreXN34uWWQ3NpBbxsQk90wjUjsQByay5ddGPmv0KOl+Jbmys/s9pYWqxKcFmBLE+pNbEN0tlbSzao8a3lwNsFvGOAexxXN2egS3Ukjre/ZLBSRJcgEbj/s/wCNT2ul2rXm+K7nml3bY7mV94A9cHoKuzIudzpOvad4V8PGU6en2kEB3uByzHsOOawfE2uajfWy3awmxIbhF4CA9CRxyaZcaDPc6lavqGsi9RMMHKYRAOnA6mreu6fBrNwzDU3nEZBEKqQD6VavsIzJ28zTbREAN9c5aRieVHv6Uy8urS2tfsySRmXIDuzBtvqf51sReH4n0t3jtGNz1Qs/IP8AWs/RdJudMuVS5t45pJCW2KAzADrkdvxp2J0ILC5TSoi2mzTzIRkOTt3n2HpWPqery3N88l6txNOflQE5xnscVd8RXl7PcgQOIghIYKACg7fjWdate3cptoHETSsBLcy4OF7mps0O/Quw6OhtVe9imgLZIijGMj1JqjdaVA88RggAgB5Mhyx9ea7hdE0w2m1dfV5Y48NuYHp3xXOpdafp9zK005vbaMYUxKfnP17UWux6ILXRJbiaKeCGK1s4mDSFSASB2Hck10imJroPJDbpbZy25QWOP5msK01DUvEboukaXKIY25Yg4T6n1rcH9lwWYj1C9Y3AJBEABII68/hTl7quw+LY0F00TWBvb+9WytM7ltlUEkds/WuM1KW71EbltWKMxMaxryFHQgVBe6k+oXltb2EUzWatj/SM75DnqQO1bl9qfkxql/qNvYMOAoxuAA9KcZXM+V9ybSPE8VtZvYahbSXt/gja0nXPr9OOPas6eRbUpLJMtvPu/dkjOM+g9qxZ/EtlHfObQOUQAvcSLnd9D3rQ0/4gadZW8ymwbUbmQEB3UgnjgDI4H41rzIzUbO4ya3lu5Sz3IuTkFmYYz7ewrUeDUbWAfaVTZgCNozwB6VykBlklBmdkDEsUBwBnsa7PRL14NBuLm7hluImPlxFsYB6YFS5GmrMjUHnurZY4YGDYIOW4f8Kz7DUdVlu7XRhKNjYHkLwEPoSOuK6bTtDF1KRciVI2G5IwcED61tWPh3T9Ll822ti83J3bc4/xNNLmJdznryzFkxR5A+OGcLnJHp7VTS6ubVnljuYkjYY2j7xA9+1ehw2ibSZ7dSe0e3PXucd6hezgt5Cps4yTztYdB9KtRsTc4e31/UWiAKKVPcgE4+tW5L651PYJXzgAEKMAe1aHiTTY4pUSB1tnkGQc8L6k+1cHrUt3ERHb3rOY/mfyV+U49D3ptDT0OxadLdVRGXeOCF/xp8M8VzMInLBupxxz9az9EshZ6alze3saTyoW2yEEKCOPxpLC4Sa8ygaTYR93+L0IqNi1qdrpmi2a5CCSaQ4zuJwPfNaSsYd8Rijht1GWbglzXNnVNVVY0ig8lM7SM4L/AM+a1pLK/vbVjcRKEx93PWrVhWNCzvLaRXYwqcH5doxmq06pO3zLgZ5C9fpWbtudLtdhtwgkJwFOWGKalq9zH5srSxrjJUHp/wDXobuKyNv+xdIjt1kuJ2icD5VPzED0471WaxiETOkRVXG3e4yVHr9a5yee2trpQ2+RCeQWJx+NQ3t5LMAkTkZ+XB5IFLm8h2uamoDQrNjJEGFzjG8cD8azMm8RmW4Mq/XOB6CobbSrUXUaTzOYwCWHHJ7ACuusbbSIky2fLA4jVeSfwo0YbHNaZokd1LIJgyQDlhjJc9qdqGim2zBFmJMYAA6CupXVrLSy7RW8SjH8Rz/k1iXHiNNad4LW3KOT813Jnag9h0pOyQa3Mqw0e30e4jKFpbmU7jJIxZh9Ca2lgnu7gIRLuI5bBwo+tcfb61Nb626I0mq+Q4IEUZGT3HsK6Rde1u9WZLe2FsrE8SjBFTuPQtTHQrNWSa7NxdLkMQentXM3HiGCOYW9swdZG2+aDyPbH9anu/B2u3yiY26SuTlioxkdzu/pisj/AIQW9sI2ncrEvQs5Ax7DH+FKSkjNyS2OjutVnuIDHDL5SqNqgcFj/Wsu+i1CO2WSW/kjP/PNFI4+tUbLwNqpiN4mqxW8BOA08hJ+oHaqbardwXJt5bk3oiJUkHKge1ZgqhVTXNVhlIsrzbPnaRtzkfQd62JNev4o0ku724UkhQssYXJPp7V03hu2jv4k1C3sY4rlcqCQBnHcDp6dabf+BNX1/UIr/VHCQxNujjUjjHTNXFXK52ija69caRKUuhIXIDbSuSM9OmfypNT1+e5hIhhljc5O4qcj04rtbKwQaYokhACkgsRycH1psgEpB8iNgp4wBx+H+NdCjpqHNc8u2XzL508Uiof+Wjr+uKjBS8mWOx33M3TcylQDmvXjby3iJE0YZR0BAwKbq/hxvsiiAwIyjkR4GT2OO+KTj2JPLP8AhB9fv/NSKRYV/iJlHU9gabpXw/1NJWR4iI1bb9oJyEz15716DBosInjtJ7tkYjcZQ2Aa2Lm1Oiac6x36zwqCViI+8xPcio5V1FZs8/Giz6fqMcAnnvrdAGZoV2qT6H1FRa3o+oanG0NlYMkbEb8sVL//AFvatrU73U5sraFVdurZ2j8qqz6hd6dH9ma5LajIBuYHgD0qUkWo2VjJ0X4cwRXBGoRKgA+4vVWPf1rXHgXSjKYoImLjlpCSePoa6OPT9N06wF3cXc1zL1OTlSfSsF9dlTzZIbfCEE7pCQFH171drahaxkazoltZExRb3QcA5OKj0Dwa+p2hvW1JbNBuURHqSO/0q5c3Ul1ZHLK7sRt2jt9K09O8K3d7CHwnlqchi4GCfb60lrsV6mCNJk0N5C84uyergHgenNTQWDvEZnOAeQAcZBrUbRZ3v3trN/tc6Y8xi3yoT2qveQT6VMVvJYiFG5ijZx7fX2os1qK6ehJaeG7nUCixSiIEdNuePpV668Hf2JZvcSzmVgOQSSQevTtVKx8XCxvY5bMPI6KQQuOQe9P1fWtS8Uq9tDAYmflyxwapSQcjK1v4gVrB40lSOFSdzMQC3t9KW1uUmTcFwCMAE1c1K307TNEgtIraI3caZkYqCM45P1zWZZSWbLbQu7Fyw8wKcYXvUtoFE0obR5kBSKQxn+JQQD+NbFk+p2UatFaMYk5yzYz/AI1sW+pwRRxR2hAtEG1Qw6evNP1edrqyAgY7jkFscDNbRtbcRztxqyXsU0k92IJT92EN0x3wO31rOW3MsD3L3SQkZIXGS+KlGhaTZgtOwml6sckZNQX2vW8Bjt4IGnDcLxgAVk5d2VbsZbO81q8pid2GTkDA9uah0MRT3IR4gCTkgHNWDcHEgd2AbogPA/CqVi6Wt9I4KhiuFGcZJ96zvqZtand3S21vZCIxK5PCrGw5zWK2jmS1QFBbyFyPLzkgfWsldZksmJkHnuQcIvOc1asvFaIgSSBkIOTI3JB+lU3c1XkdPpPhwRWxYyZVjktnGSKsLLFHItssKyBjgDJABPfNczqHjKGVVjLOsKnJbaeTVmz8VWl1a+UisgU5LFTlvxq1OKRLg73NnU7ZnQ2krqiKSTtOfwzXNajoxkRFjPAII74Gas3utiBHaCJ53I5Lj5QT3qgni69mhEKItskfVl5L+pzUOSYl5EV1YPExD7sLwD3PvVGfSbmYBbaJDJwS2Mcdzmpp9XF3MCXJJPJIPQdea2dDjF2WMcqKifeJYDFJK472KEmmJpdtFNKxllYgGIAAAd+av2muaSIyksSqFPQH+h61e1GySaF91zCEUcndwK4y60/TLecyRXZmYgneHBBJ6AYptWKOxtNT0iZsW0P7xvlBPH4VV1fNrukQhSRtIJzhvQ1zvhsJJI+JH8xWARSeGB7+1d1Jp89nBF5vlBXGMkBgfaqjrqTfU4KS0mvFkUqQVOCxHA9hVmw0WeTcsQaVwM5GOB/hXa2ltC8qCQERRncykYB9qvzTwuGW3shBuwGZRwR9K0ST3FexyFt4bu57ckxGWMHJkAwB+dSQeHJ7wOUlMcQIyoGR+ddiksl3DLAJhFH0ZccAfSoMJZxEJIsYUfxDg+1UoxQXkYej20nhvxFp5gJKO22SQjG4nr+FeuXcQixGV2DO4c4zXkN7rRurpRGMyRsD8vavWvPN5BbM6hyI1JyehI5rqou6sYzWpQvEL5YjJzgewrKSVrC7jkC70Q7mUtjPtntW9PEAACeTzgdhWdd2xkLggYx19RXQSmdXYXUuu2qToVijIOfmzsqS90s2KJIXaRm4Zic5NcJY3s2kzIiki2JAYA5yDXYR3UEyAxXDSAgZUkkE/TtVrUhoGXBORion7g8ipXYMATx2qJ8YPGDQSRMQvGMCq0nUgAlvWp5MZAIzx61XbPIHHPX1oGhpbJAAyPWnIxGD1puRkcYp3BwMcVRRICc8nGacScHHXtUQIGTjpShgBkHIoAsKfUc1HIvIIFOjJ4GODT9oIIzzQQUpI85xxVWS2BYkjGa0mQEHnJA7jvUTIcEkfhQ32L1MtrYBTgYPSqFxbABgABxjGO1b5jzkEVVuLcNkAc+1WgTscRqtgWVyRkYPIrxvUmMt7cMMj5yPyr37XYxa6VezkYMcRYZ714JINzsxOCx3H619rkKalJnu5dfVlHyzzkZNJJhFwODVhk2scniq1xkg4PPavtZST3Pcvcoy889Tmo0QyTxxAFjIwUAHB5qVyACCcmr3ha1F3rSzZ3QwqWOegYdPxrhr1OSnKTMqklGLOwto2gt0hU7AoCggciq19cxxglm2xjOWAySfpU8kxJYZ4JyaydSmHnpEBkYyc+tflmIq+0qOTPnHeUrmXdqWugCMcAkDnHfP5VWlt0IIBJB7nirMrOrsijKk5I9RVR5RuIPAzivlsVDllc9/CyTilcoT2y7iRuII4OeKqXCFORwMdMda05JVUAHAFUri5UqxI2png5615cj14S7lNbo8gcc960be/EIVmG84A4NY13NHGCS6g/zqjPq9va7Q1zGmRwC2MVi2dSkdimqDAAAJ75GamTURkEnjuRXnj+OdItQfN1OGMY5IOcGol+I2jOx2alE6gcnIqeRvoNzTPT11ND1NS/2oAeCAMjknrXmVv480y4z5d7ERnjLDJ/Wpx4ttOALmNyDgHIJFRySJumek/wBqBXJDgFf4qBrRdcAk8454rzlvGlnAskbzoZVYAENkkEenoKp33xGsLVCDfRErzhWycU1CXQLI9W/tlVyQ+fxpg1sZBHXvg141L8UrQsBE7PuIwwPT6ikHxIt2IDOAQcbVJP60ck+xXKj3GDXTyd5KjkgDpWlaaqJ1LFwSckDPPX0rx7SPEN5fLFJbAjONpdSQRXeaY85kAkwHGcn/AApXsrMylC53ENzuAJPX3qYyjBwcisS0dmUYJI75rSi3MBjge1HQ55Kw95SoJHIqu74AIOCeTViQAAZrMvJCgY5C+gPepsOJoWuqNaOACCM+vStuPXhJgFsjt7V5894fNAABPXBPer9rM8hTJIOc4HenGTWwTgpanex3ytg4yelWEmDc54/nXOWjFlAySe3NbFkx24IwfXPWt4Svuck4pGoh5BI4qwmcg4yKqxYOAeatoOmOtaPUyuh7HBxjII61BKcZwcGrDDgGoJACSOppNXGix4Q1Q6V4002XeIxKTGzE44J6V9FIRkHoDyfrXypqs5s5rW5QbnikVuR1Ga+ldH1NdR0myugwYSxq3HqRyP517mBleHKfO5jC0+Y1m5JGOD7dKdtBAwMe5qEPnjOM+9SKcdcEDpzXpHjjmyCCBkdMYppdwwwvy9Pxp24cEkjtimyToiEk47YoAaWG8o7AnG78KYGAkJJwhGQM9TTXlDgSAEjHPt7VDNKWkD4wuMH2oAsK5YhsZA65P9KkDnaTjnOeO9VcSLgAYZh0B6inh8OsSNkKMn3oAtAMSp6DnIp5wcZqusquwxJuA5OO1SliVJUc+h70AOGB2H4UHOMgAmgAAYxgGkOVKgdOlAAcEY6E01hkZAyR+FPwecnihhnIoAZ1fAyBjJI71J0wKQdOahubuO1Us+QAM5AoAnOOh6Vm6nrNtpcbGVwGAyFweT9axNW8VO+UtAQvILEd65WWNrwmeVjISe/+FNLuBY17xVd6hNJFGTDGowdhzkHp/kVkww71JYlyeTu6mr8WmiNQqkhevAzgVN9jwAAMcfnVFJ2MyWMYwBge1ZF7DknnI5zxXST25AOBzjv3rNubQsDjAJHJPY0nG44yOYmj5IPUc1QlYAkjity9tDtOBg/3sYrIuLdsEhcn0rNxOmDKXn4GAcjNLHdBeBkj1qOaJhyVwaqkkZB4FYvQ6lZmmL8Ioy5z1NSpqIbGSfasGWRlzn8KQXLJg4z9aVw5UdF9qBGQaBcnqDz7Vz4vmXJBzUqamcEZwPpU3FynQx6nLDyGyPSr8HiJ0xkqo9ya5JL8OuQSOcYPan/aA4BI596tSaJcUz0O18URBUBJC9vmyPyrTi8UIRywUDuT/wDWryk3JGQGIHTjtTk1GWPkNkjjnjNaqr3MXRR65HrscmGLknpyB+nFTrraZAAjJHquT+deTRa7KrAb9rH15yauQeI5Qo3vuP5VoqiZm6PY9OfV92SSAe/GBUQvMg7iSOvJzXAxeIwoJZsDGRznP50j+K+MgEe5binzon2TO6l1KCK1niKHzG+ZZGHQegrj9Z8RJboER+B8vy8kfhXO3/iaecEIcjp7is+KRrmVw4JI5I9qwlVSWhUadndlLxDr08yNFbsrTtyMdx61q6Dqi2uhLBe2H2ieQHEykEiqM2n2NtI80cRLvzgnABq19jSBVKOXRucE9D6VyO7ZvpYri1t47jN/bJdERhwp5BB6fjVKeGFblJ7aBre0boMcBge3rV6ZBKSqEhyMCqzW9/LZravCzwRtuBU8jnOaiwaFyW/tdfsYF8/zb+2cgoRjC/X+lPBcJgCMEdiopipbRWxKQlLhsZkA461PqEDS2vmwgrIcAKBwfxpaiVkUZtK+2JHdF1DkEKYhjA+nY1k3UMgzFM7vChz85Jx68VsILu2gYvFgoMgoc5qq98bqMSlA24YZW4ppBoSjRrSWyMrsFkPCgc8dqorbsIZAUBMZwQCDn6VVnvRHeLDGNkZHK9gPatiHyLdQWLEMOqjOat6AncowiTIIDIe4PGKtwyzWBeWI4Unkr/WrDGJlJRmKgdWHNVEd5WMNoTNascS7hgg1CZVjWTxCGQGRVGBgEcH61Su7+4bbJA7BANx9x3FR3ehBWEkUzMijJBxwPQ1DG8f2cW1xI0Qzneozijclqxs22rx3ESiQBXA5IOaS5ntp0JKhnUHGRjP1rnWVUuREkpliJAE68Ak9K277T5NPsUuwVltpV2Fg3Rv8iqSJMi4kTDDYEA7VWfWFkgSynnAjBLLI/RfapPEFutlDbFJfNMoy2DyntxVez0xJYw7hJFY42k5wfWlzXEnZj9MmiurVGdHRySrAgYPvWzq9pcaZpKSRuImcgxtH94HIxz6VRukdTGgjVFHJK8VNcX0l1EiSneEGB7Y6Vkk72Zpcz9R13U9Rgt479Y5RE27JHXjFSz+GYruAXcMaIrkAjdzn6VBOgcgoHAznBOcmp720nkurd/sjQz7RtVTjd/8ArrTRbEPUyNQspoYQATEqnIZepx2q34feyWxeO7mdGLbgq8Hnvmreuas99apaTWxiniIAYYGcdQfek06eK3hkEsKyhwFBYdDVXEtGVLueGQsIXMqAdcVRs9MsTcmeVSzYwSrYYH/Cr94sUd4T5TLAyj5c459jVC5s4ZJhJAjJKB1BySO+alDbuy5LptzZwEQTNLZyDJiLkgHPX61lfb9Q0y4L2kAYDkvGcMT7+talu0oUqHLxDHPTB9K1bHSjdxmVSuB1BPJP0qZaiRzWoatLrJglntBFcRnnA+8Pf3pLdorgsAm0/wB1uv1rr4tNs5pxbSjyHIOJSRgH06VS1jTG0uZIpRHIpGVljUc47EjvRH3dhON1cpQ2YkVcqucdal/s8Hgqw9z2qxaocZGQB2Iq6nOATWjdzHlM5dPVCCCce5q8turFZC2JMYPuKsC2LAkDdVd3EeA2QP5VI+WxS1GEzSgouD3xVUWsitkNgDtWymxsknjtxTjEm0kkZPSi1xGZHYO6hjkc9Tzmm6jokWoWTwG5ltnByroO/wBa0wGwAOnpmo5h83zHPrVJDRyehaNruk6oRdakbu0AwFIB4PQ5GD2712eQCB+WDUCREZIHB6gmpWUoAQBjuPStUWnYVjhgQc57U05wecjr9KjMuHIPAxSNOUPCFweODjFMolX5lDgEg+1KF3ZAOAf1qJLpsFTgcdqRJtpBJxQBZSJ5SYxgE8YxnilfSJEALRkAcZIpRqEqLsRQFyDnHP51K9/LLna5255B5yKbdh7lA2m0/cwc9SOarvbx/NmIA9ywzn8K12ciEynBIGMGs+bUoJBsMRL4wGbilzCcUyl9nVM4GAQRwO3pVddMgQl1Qh+vt+VXA4bIBzTWPocUXJsQvbRySZKBXxyVGM1L9jj8sEuVcfxHoBTSQ2eSfoelJPia3cA4ZR1zRcOUjv7eMABbhZQRztGBn0rn47FoNXiEZKQkZZWOct3NQ+bMzMC7IdxUYPBHatvTLFp7AzKCZYiQzHtWM5JK5vQjzStE21020kZRIjIWAIwMfjmsjUdIjkJUSEgHjcefzqWDUrnHlS52qcKc54qrdXV2jEoqznd0bjI+vrXHdSPbXNHdCDQLtYlUTvKjAnOMEA9BxUUEesafmJHJA6eYfuj6d60dN8ZsimC504Rpzkk7gPx61P8A21p10xDvLE3QAoSPrmlyroPnvujIi1bUIJHLyKX6DjGf8a2LbxJLIgRyqnAyDTDHbTIxSWORBySQQR+fNU3gC4YsFBGR7ildoFyy6G1ba7J5hjeKLaw5JOSPpio5b4pljGDn+HNZcCqGAVwT6Z61qnTGubbIkUZHUnGDVqTZLUUVE8q7YkxAMfTkilZ4o/lUkMecYqibe4juAgYk9gBwastFKgPmoysOcYzV3M2kEtxbjAlJCnoRUbW0DoWRwGz0JxgetAGVIYdfUVTk2xOoUABvampMynFWJJIAp4dSPUdKntYQwJZymBx9feoHXzoSoJAPOasWkEgj2uu9QPvHmt1qjzHe51lpomnzWyk6hCHYZVZDg59K43V7d7W+MSXKlhwyjnn2NQaj4bh1LlJZIJRkAwttP/16qQ+GpYkCPdztPGflY46e9clRNnq4Z2RpW+omECK5IjJOBu4zUsuVcEHnGRj0qodOa6tyLp/P5A+cZP1q5DaOiFANwAznrgCsrNHY7FaSQKxBHfNPjnDkAkgevpVHUI7m3wSmQeRk9RVy1txJbwuoALrubjGDn/8AVTszH7RaR0YkBsn0PentC5AIG4Z7elUzH5BLkkHp9aDqcluhCoJB6Zxis05XsbP2drl9Ld2QuhBI6qTiqM6lGzjBNLZ6g8zghRGO6ucZqxND9pwEYBz68gVTRMHFvQqRalJbtgxlgBw2Rx71bTxJEpJuIpHcdGQD+VYN6ZoGJcZAODgVFBdjeAQQepyOK5ZNc2qO1Q00Onh8S6YWCuZEcnOWXjH+NacGr6ddIfIkDjv04rm7c29zask6iTJyNpwRUarHA58sBR7VsoXV7GLkr2ubl6iT5EZyDyOawtQ0+727lRHB4AY1K90NhBDAgcEHGKrG4OSQxIJ7modFXuOVSTjYxWtZoJWM8BZc8lMEA+x7in/Z4zuZCyMei56D3rYSRLiMgnGDjBqFrYq5YHK56UexvscXtOXcofaTFgE7SenPWrccwlU4OeKtrb2rgCWPd3IzjNWY7Ox4NtG6Annc2c/pR9Uk1c1p45Q0Ofl3pIcHJ6iorli2Ap5HO4nit+501HbKAg55z6VFJpS7WIUEY4JFc7ws4s3lio1DBWSWNiyOQT1GeKkWaUkM4LjPJAq5LpjLjajEZ5CjjFRvYyxZKEkdcV0U6co7nBOSZKtjHe27sDlwchQO1YUscizum7BB+7jOB2ratGntjkoI3bgj1FQXkDGRnRgCeSGHX8a6bI5WmMtLAXSsok2OBuOTiqkttdozKUaNB05Hz+/0oP71sOm1umQ3Wr9kEJCO59ATz+FS0ghe9jMjt3dirggHk4PWrF1prxwJIjs69du7kVrGWNQQFBHTJHSoGlTBBPX9K45Sd7I9KFFNamFbzGWQqHZHQ7SuetSXMbSsAQCM+lai6WsredHtyT/eAJ+opj6e5JwcgnJq1doynTSdjOi0lbhziXYMYCsOCfrSXnhV0IJfORn72QB+FXvsjgMHBx16dRU0crbSjHC9B71aS6mDp9jFg8LSpH5oXJIyNp6ih7N7chZYiCo43DtWy0U0EhMdwx4+72HtUU/nHZJJlgDjpmi0QjTd7ldI4IkDPE27oCvbNMlKLgcAnseK2be5hkhIeIBzwCOMVBcWdpcKWIkV1BY7hgEex9avkTQ+ZowZ4GBLxtkemaWK4n2qjRAgH7wHrV2HSgkQeImSJiSueo+op6MIGKPGzehAzisXTuaRqNFQXIyVII46UAIxALDBPWtL7PaTyAMSgPc4zn6VMNChnwInVlHIJGMfhU+ybNVXXYpwxxJkBw4z1xjNSvp0EpDqck8EHFMvfD13GCIiznGQRyKxppbq2mwW8t8YIINR7KRqsRB7m4mkw5AUkMTkAHrThYiA7S24ZOSeorATVZ4hhmBYc5UYqWHVp2HK5X1B6VDhIqNeHRG1LAAhA3FscYOM1GFdVHDEe/es59cePkxkEDgjqD61CdclOQ5LhuenINYSjI6qdSEtzSLSREgIoRuWBHJ/GqssYlbcYioHJ9qautFsAjcemSKlTU7U5WUuhI6hSV/SojzJmlRU5oiZAmSExx1A601JUUjcX5PbtT5plJBR8g9cjGP/AK1MWEEbyeDxweM10cxweyRorHDKAPM59SKhurSLGFcM/c1WRFjIJPPrmrAZAcMcH+Qq4ytuQ6RmGKWN8BiSOM9jV23jmU5KEseCQODSXEW8hoiCRycnGas2WrSwHa6q4B/iXPFdSUZI5nGUWKCTkMhXHXimZkjcMoBB7MM1qLdJfEARqoP90YqYWKohOxj7kdKzlTaOiE00Z0DtwWTIzggVpxWqSYwOcc5FSpBBgYVlPuO9W4lRcAEdO561pTi1uFSMZK5V+xoBgAZ+lV5NMVsggkHt6VoyIecD34qv9odRyhOO2MV1KKZyOCiZU+hFkAjfYRwCTnFZs+mzeYyNgp0BB6nvXVJKkgYkEAdSR3pTFAeTIoHXIBNJ0l0Et7M4ma3CoVcEjPcdKgVWTJglaJxyMMcGutudOilZiQST3HQ/hVFtDCgBFyB0Fc7i47FOmmrop2ev6rGADfSqB0IY8VrW/jfX7dgDqJlUdGxgj/69Zp00ISzkrtGcf/WrOu7hEYIhGTyRnkVDcrbnO4ST1O1j+K2vYw5jkUcYlBBP5Vp6b8aLm0wZbOMtjDAZINea20rS8EqSTgAHpU32clsAYP1qOZxOqnRUz160+NcUrM6WfkkDuMZre0n4/wBtADDe2jNFjjaOv4GvAXsAxUggn1PUU827qcmQkDpk9KqNaUXcuWFPpWL4y+GLsDzYtgbqpQUh8d+EJpQ4bJPXAwMV82yXEkcTASsRj+HrVH7bOpANwsqAZCEYYfU11xr8xwSoqD1R9W6Z4t8HTMQsioTnIdiAPzNT3ereGo1Bt9T8rgnasnWvlyzvPNx8wEvRRnk1bluDkDcZB3Gc4PpTdbuJUVL4T1/xD42vdOQPpmpST4OMFql8J/E7VdYm8qe9iR1wCH5IPpXkKSyKAAABjqajPmpI0sL7JSMEg9frTjWtsP2LR9daffajNYKxnhnbocgcg1ha/PeTMUaNA6qSGU449K+eNC1jxF5qwQaizEniME4B/Emug1d/FdnamW5eQIPvNk4H0NdMamlzNQXMe3eHb2cRAxiNpSBlXbAHrx610MM1teSpDqFsFdv448YHHr+FfKkfizUwUP2tgAcFgefzrSi+IOs27r5F7vPcSkn8QahYhI0eHbPpbUfCFlcq/kzKABkKwBrzbxH4Hi81kMIG7OHI4NcbZfGfXbQqJ1hnVehVjz9ciu30H46aLr+2y1mMW0rfKCRwffNaKrTqHPLDuJxM2jXPh6YEW6uoOQAuQBXongzxlpFkwS6t1CSAZUqDhvxro203Sr2z3wTpOjD5QBnI+tcXrXg+KeRntT9nlHTaTg1L5oO8TFRsem3FhoWtIkiW0YGMjCg5/Ksq8+GugXrF5bZUfruUYzXLeCdautGufsd2PNjDAHJ/UGvTrmaJY1kjjdweCq811wkprUyvZnnWv/CDRbi2cWoYS43D5cfrXhnibRINIupbeZGhkBPXuO1fU8xEvKGVD6EGuA+JHw9PiW2aeNWWdVyCBnJFZ1aSktEddGpyvU+fbTSLW6mR5nlRugCHAP1rVXRYoyGt9RljwBgZz+nesTVbC/0C6ktryJ0IzgkfeFUBqrzMjo7IRxtPH5ivNd6btJHtU4KpqmdDc6PdzFybsTpjOT8pH51izaRKGJD4KnJxRJqlzIpO4kjkHPSoftc8oUuxDd/rWEqiex0fVrkwuLizX513jP8AAKJNfAKKN6knBbGKVJpgVIOCOue9JPapcIQEIbPJJ4P4Uk7k+zcCNPECNIVwVweSwxmlOvoj744wT0O45BFY8llPHcOpG5B0OKPIKYPllh37VEkzWPmaI1KOeUk4UH+dWbeQPnaQAOvNZTWsEhGR5Y6gjgg/WpP7KWRkIlOR0O41zXkmdCSka0tt52CUWRRzuIzipYbZ1kDIWz2ANMtrG52YEpIxwFq1HHdwyKwlyoPKlev410wd9zmqe6i1FPcqx5KAHnI6/jV6CSdwC0rse24YqCDU5UJJg2AHOAc1ZXWmlyZLaRx0GMAj0NdsEzz3US3JUFweQ5HcbeM1ahmv1By4I7YqJboYQAE59aupOgAByD9KtxaJ54vYqz3M8gAlijcZ6kc1C948IwiED0UdK0mZZAMkEVC0CA5UY9iaSTLUkZM2qSw8lCR3OelQp4lQMFeKQk9wOCPrWtcW6yKPlUnuMdazbnSC7ZVTn0A6UmpdDZSgX4NVSVRxn+lWJFjnQkAh+x7EViwadcQyA5GPpWxbBlABPNCbM5xiypJblCQQcZpIrgRSDJwO49a1W2SqUZAB6is+5sGjbIGV7cVqnc5pQUdUWDFBdqGVunvjFRPZFWOJMjtg9KrtEf4i2T1C8ZqaGIuAqtgj1NJplQcXoh6wncBvBB9ulK9lI64QhvdqRo5EGQQcU+O5dSMj8Ky5mjpVOLKj6fcRtvVQGHHH+NP/ALTv7RNpgZl6DDVqw6nArAygqB0IGcmrjTWs8eQikn3pqp3E8PHc5Y+KlhfbLDNGenyLuwffFTw+KEcgJIST2YYrcFnaSbiYQ2RwQ2CDVWbQ7RwT5anjnJBzRzpmLpNEI19mGHAcY4JGcfjUEmoQZIDByRkqOMVOdCi8oBIlCf3VPU0n/CNwyxFQWTnhQP61SkjNwktjLk1aDeAdoccjPatGz8TwJgNI2emVBI/OmR+CY5WYxSSO/dW5xUU3hCeFyVk3HGApGAKfMmC5uxtJ4mVyWicPjnBPWpf+ErUgbwhPQ4Fc2nhW4DiUhYnB42nIb2xSS+GJpcBQI1HJUAgVPNEu0ux0EuuW0iEq2WPXngVQk1dkOUkDDtmsP/hHri3JwkgXPOTxUMtiYISrwEjOTt5yatNEbbo6WDVRdKTIY9+eNpyCP8alliFypEUqb8cLnnP0rjXsQXTYWG45ypIx7EGkmNyjFY2kCg9QetNsV0dpBDp/mmKa781sDAgUkEnt0rVh0YBGEFtsQjO4jB/KqNv4z0OyUPa2rR8c7Vzj8TTn+JdlEDIgllfoCUBP0ArJLzOFjrjSXRwY43ugRyThcfmae1vdafGCItoPJK9vxrD174ia3cIDYeHJDE/DXE7HofQAe9c0bzVcGX7dcIT8xhCk8+gz0FVawlJHd2yz3DEouw5yS7AfqaiuLpLdWEk0atnB3MOtcQ41G8iHnTTIvXBbBP1q3YeBXuUMk80cUZ5BZwf060l5A5djRvdXRwWS4VApK4LYJ9/pWTcalbcbbhZXJwcHPNbdvpHh7TUTe7X869Ux8pPpxzVqNBqM+yy0ZLRQMKRgZPrg02mzHVnOwSz7wUQuxGQpOMitmHVdTtomZCtsFGcIeR+PrWjF4ZuWYA25klzk7TjB+tW47KfTlzJaB3zkBiCBTimikznh4k8U3JHkI6qejzMTn361Zh0zxvq2Al+kYPUqSMD8a6K21uzUkXhlViMFYyAo9jWxp+v2NySlsAQONqHmtUn1KuznrD4a6izK9/r0jMeoRyMfia1P+FdaPEWM891dv2LSAgn8uK35r6GOEFypBGclhxWbL4isIyAbuIMTgBiBWnuolXZFB4M0qONd0XI5ALHBNTXGiW5Qi2igsz3cJuJ/OrKahDMQFurcnpxIDisTXvGGj+H5AtxqSXUxJxFBg49sipbQrIlh8OadbsTKXu3JJPmKCCa0YUt7fCxxRQLjIwoGBXAXXxQv765NppmmMu48Mql2IPfgcVoroGv6iqyardSWyMc4jXkA+5pBodLqXiPRdGBeW5EshHCjJYH6DNctqXxB1TXUe20bT/Ji+60rrgn8a0rfw7p1m43QNdSDgM2MsfXmtK5nsrW2CPLDaJjHkIwL/iBSSDc5PSPCutXDGW/vIxnna78D2rorTQINPcSEQNLx8wIIFV2tZ9SwI7yOK2HRlGTj3xUEmk2Ns+ZJTIf4nckj8qq47HTtLAXAdxck8BIj39Kgv5J7JcQBLRyOTIAcCuZkvZY1CQEwgcbgOSKryiabJmkZgORls5ouUiWW5n+1DNyty5YDkcda6Frjy4RLLLHGhGFjRgea5X7Vbwhh8zOOoQc1VCtcXaOUm8k4yCSAPwqWyzbuvEk0bnyoVdB/ExP8qsabe6xqe1kBt4c9Dk5H0qe1s7DKlAzHj7x4FbkWopYRkQMDgDAIpxd9w9CMaRLKoMpkJHPJwKiaxEbBY3bOOvb86tnULq9kUzMSG6KvTFXYlWMjcMEdjWmj2I2MhNJlCMRKygckE9ajfSrycB1u5Y06bVPXFbck6ZJJAFVnvJRkW8Pm7eobpT0QK7KsOjOXBeSSY46sSavJpQt1EroqKehzyari9uJGIRfnA5welSTTSPAFJy5OD71KaDUZNdCNHWMRqmMkg/MT6YqiNQuI4yqxtGpPVxgmt/S/C0txAJwVQE5AI3NTNT0aWOQvMxZAOSeOntUspaHPQQNfzgXMhWMYJIGcj0A9atXehWDyB4kkUDBJY8n/AAqymXUGMKqf7Qx+tWphbwQqVuPtMpHzbVIUH0yetRcGQLGSVdEVVUYAHYU290q+mjecxlIuu8sBn8OtJGzOSQuNp7VJcs9rAZ55QiYJXc4/lSHqO0PRA6SSzzlYscqR2+tVL2aX7cyWkpBAzkjGBUUWtmYApMGVfmI9R6CnjUZLxSUtmIHzBmwv8+tXdDaZr2tnokNmHvXlvbmQckZ4PoKw7vw/aTyO6JsQZKmRsYH+NW21jUblAkqRRKBhQq9RWdcaLq+rgfaLhVtFPEajB/E1La6ELQ5rULqCwvlWFxORkALyAfc1pR2N/wCIoxBcai1vGoyEVQc+wxWhLo+kaXAFuJEDH5QiHLGrD6pFptrGtvp7WyEcTznkj6dahaO5XQ5q7+H9taKW+1Syt3YtjBrjdfvNO0iXy5mM5BwBGpbB9TXpgkuNZkUPNG0Rz0XGRTn8IacQALJCzMMs3UmnzXIcTz/w3pmqeICZNN0e4ljxguqYAzmtdPBmvpdmAWP2aUEZadsgZ9sV6nb6vqOi2Zgslgso1X5URck1h3eq6jfKWnbe5OWkU4z+VVFRQuVsoWvgGwt8Pqlwb27J3MsRwFPpWvb6Xp9mjJb2CB2GNxUE/rVCO5WFcl9mOpIzj3o/tmzW4DzXrug/i2kEmi4+WxHceFNMMouLq0LyjoQBwagvBLFbuluZIj0ATrWqNe0yeXzJpWdVGFCjHHvVTUfEGnKm6AkjP8JyQab1BGTaeGNTv1Dq7mU9PNfkfUVkaot5ot+kF7dxRFjj5QCat3viC7Zw8ZkYE4woOSPc1iW/hi0v7s3NykoYMW8tpCdpPXjNZdTR36G+l5AqKWdEUDO6RuTTo9cFyViggbOcBiDgj1zVO28N28VyJPKuHctmOJmyp/Dr+ZrQm02+smBuLM24YZBJyAPwp6dBI1UuGslQQvASw+ZVOSPrUN1qF3DYySwxZCgsZZDgAD07k1zN/quk6PkC/wDOmPzGC2TcSfc1kR2V7rcxnneaGI/diLnge49fapvrYLpHXad4tdirTlXQc4Xt70uofEy6jD2emwrbCQYNw6gk/QGq2meGopFVXBaIDB2jFXry20rR4dkTb5m6hhkj0HtVK4uZGPoVzPp8r3TzNJO5LMZDgkmuki8ZTK4RbYyNjJZjxXKvqFrFE8926oo58vJJP5VnXTT6xGSCdMsByVjY73H17Z5qblppm7rOrDU5xLK6QlDuCgk5NUrnTmMQuJ7gSsxDKrNn9O1Q2WgQamge0iaCBAQ0k8hJJ9QKuR+D10yNZjcfamkOFUvkg/TtQmO6HQ3csMYCyGM+keeafaMLVzPKzF2OVaXJ3fTNTwSXuj7pYbWIsvJZ2ztH0rMl1i71LVIWunEijLZCgBcdAKzs2F0aeoWGpzWsmo3LQRWwBYK7fOR2wMf1rE061k1WN5TKbaBc7mYcMPSp9asHvJ0FuJbsEAsS5Iz6Y6AVVNhqE4SC4WRbYEAYyBn0HrVWexm5ED38s2+JpzBaofuowAYDuRWYL6eYs2nWj3bg4GYyQfxxXd/8ItppS3U2ixQocyzNIS0n4dB9K6W+1a2sNBeLTvstgqqQgYgsx+lDdtyk9LnkM8upQxmS7jWKTAAjKgbfbFXdM02/1WYMjIIFwHnPRD9KpzLPd3Urz3bmRzkl8c+pxW/Y3cS20dtGSIFH3VPBPck9zRYLlG7jMF2Wt52uRFwCw+Un6VXxf6vfRRSqglJyZSDtQf41sX1tqLWe+0tI7a1jzulm4LD0Ax1rIstavbeMIkqIW4EZwcZ69Ka1C6Oss9M0XwzILq7lGpTxgkRqPl3emO/41z2oarrPiPUVke1S3s4s+VFEMAfU9K1dF8P3d8JZ9RiM+OY4UJAYnuTVW+8L35uQ1zJ9ltlGTbRnIIPqfX2qtdjC13cjk1OAxos+qx25B+ZY24B9yKrW2rRx3qvZJc63IAcsv3B7k+lTyaTpQBSCyihiIG4MgJcjuabJc3ekxRQ2sb20LnascEZGV+vXFJo0SNSHXba5Ae9ile9PCQwDIHsTVK5s9Z1WcROYba0HzBJCEIPbJ6mp7C8u9Ljd7VIhK2cySKCR9KoppVzqVy9zqMktwxOQoBAOalKxRm69HZ6VJFHe3EFzIGBCRHIB+tadjrMXlKRKFjxgHbkgegpiWtp9pdUtAApy2Fy359qq6pOZdStYbWAQhFIOwcEEd/ejlJ2N9LywaNpGeV7k8AYAUD61BNq17NIsQcPEPXsKLfwzYSoDc6g0UoUMwVjtUdeSO/tVS5t7TzxHa3cj84z2IHpVIRpQaaZQJZLmKIA/6oAkn3z0rRa0tnVHmnjRF5ADY/WnJDZrpjLa2hiuSoBnnYHJ7kCsQ+DoLyZRNcsAx+YKcgD1palXLGtapZSuIoHWQkc7G6/jRZaa8kYL2gitmO4CUZLD/Cum0vwzo2lIiQQJO/ZmGOfoa0roxRxDe4WToIwOgq1Hqxc1jz6/uJYGeC2i8mM8MBH1Hse1Vd5hCBIjHI2QAo6epz2rtrmTTrZC92WceijOTWVdXVnPE0yxrAikYVgBk9s+1TKPYab6mXpWqjw/BKBZwXVxI24y3KFyB6AZGBXSaJrEupQyPe3cNnbngRxDZiucuZ47h2lctd3TnaZFAVEA6YHpVMeVDIPMbe2cBepPPQCiGhpzaHf297oFg5dRHO5GC5w5H55pdU8cWcYSGAIgcY3Rrlvp7Vx91ptzAiTXiCBZCAgcfMfwqP8As+JQXSUmQ8YI7VrzGdk2W7zUBI5dJWZwdwyelZTPc6tIxmu7uVSeA0h2j6CrC20VvGQ0cjSEk5I6/SptNtL2S5My2jpGpBUE9aycdR3HWvh9Y2DpZtLJ2dmHJ/E1NqP2iAIL28DrjiKM5Ix2xWjD4oOmSyRyWfnuTjYQSAfr0p/9sX15G7rp9lbKTgyMpOP/AK9VaKJ1uYd2JfLRkBLP0jXkj61j3en3dxhIbRpJS3GRnHviugvYJ1R7gSxSJGCzGEEKo9yaghvLyKMCK4EIIydvU/jUqVgcblL/AIQ3VbK0S7uNTihkXkJGuWAH1PFaOneIIrC3RrtnveQ20uMt6dccVNY3dzGZCbdtScgnaxAX8SO1UxprmZ7udIUB6Rocge2KvmEo2Nq/8Z6jqyrHa2CWsA5CqRk1UtrjXbmYbWjAA/ikwAfyrGnvAspSFy/rgYx7UpnllHlC5Cpj5olByT25pXuUlbY07u51wyeXLKrgHH7rnH41HHqc1spSS2cHqZWJJHsaLK81i1KfYbUuAeJCoYD3we9MuIrueWY3Nw7SSckEAYb1xSGdVFLBFbKbm9itkkGVRyAx9DiozqkMDhEuBKg54PWuOfS7SEm4vYpL5+g+YjJ/wp801zJZM8NtDZWQOCxOWPtk03oLc6S81c6n5hdsKFwqlup9MVxuqu11dQJNMiwM48wRt0UdaotbPcvveeR17KOBU0Wm23l77gFF6Y3EVm9dhrQ1da8UPrax6dp0It9OtwASBjeR6+1Q6RBdadLJcRCK5lI+XeMqD7CoLWXSonEbzNCMYWOMFs/U10rzwaXoRuTKbhpDhABjGO2KEn1GjE/s4X109zqJjuJAcrFj5QfU1Dq1tHcXEKSxxPFCQzLGOMeg96tWM8eoRvL50VtEpyTK3zMfQCooLO71ZpktVjW3j5adu3+fSm/MGyjrWqW+pNsitGAiAUKVycVj7JtRuIYDAzRgjYgPII9ulaeqw3Fmwitp1lDAeZJGv3R3FOjlktXilbAjP8WMMR9KS1ZOtzqpbWK60aGx1GdrWJOTHAAMnsM1m2kVhp16qh3MCD5IwuS3fmrdveWiWqvPLHNMwyIiCcE9iaime8uoy6xWsEQ4IX7xH1NDKTNS7ubzXJhFZQeaY1/1US4CA9z+lYupLqujPGLqEQljhduQfzp3h+41XR3CwxzLA7lsqcGU+mf61reJ9buNSAifTJIiBjP3ue/JosxXtoVYLzVFhjee2aGJh8ru3WrFhPePczvbF1JXDSg4wKpWulNfW8l3qF40G3IFuSRlR6e9aGl6haLaAxW7NEhKkFiC/Pr6VOvUu6H3Oj2T2xZyySsMtITkk/SuYutDhEqwi/ZLZgSZCCAfqa6a/Njc4nur1bXHAgXnPtmsa5hg1FFDzpFbk4JxnAHtVK3UNehn6b4c0zUkmMupGwtLc434JEv0Fa0s9pZaOIoY9+nE4BZAGkx7+lVdZXTms1tbCVpyQBsVOCRnmpptPUaXB51yJXTCrBnhPU49eKvRbGWreo6X4h6t9mSxs4I7K1bCAxkEkdOaZc2D6IYnnKSNKAVhjBZ2J7sc984qC30ae/dpYABFERycYBqeC1aG+a5l3XcgO3cGyq/jUX5tytvhFa81WKQrLbQ2RcHaqsCQPXA5Fc7eaKftU08qrOX+9nnI9Oa9Jh06DUoka2gYznl5H5z+PpVWbwg6Nma5Yk5IEYHHtVcmlxc3c4+PTJLK3gnngRLb/lmWxjH06mmrdRwXErwRQyzEZWJlyB+FafiGzeFgH8zaoC/vPQDoBVHTnFheCWJFLYyGB4HvQl2JEtbMSiWa6zE5AURhcDJ6ACut0jQ7X7GjXcs8jxg+XCThAfpXJvHe390Zoo5biUMWDYJG7tzV+z0XxfqJLXtvKFP+rx8ufqewq4xuHOjuBaxEJIDtkIALOcAe1U7/AMSxaPvijnFxMOCsCbsfU1xV/pmsabKyXiFhnna+9VHrz7Vq6f4q0jRbMRW1g88zcl3OSx+n1rTRCTuW5/iFeRKItPtJFlcANNMvUn0zVSPVPEE11teaHfIRmRFyR7elXrbW9V1SUE29vbQkbSwAJQduexq7bRJpjuRKZ5m5MnWpchrQwNZ017jMl/dtO6jaFYhQBn0GM1TfVNK0u1RpIt5yAoU5z+A611s2lpd4eZQxzwGqrd+GIpY3dVgVycl3IOB6Adqh3KTRgaVM2vP5qaV/o+SEeUHacexpp1ZNN1R8RJLLjasQ4CY78V1Oj6DFYxmS81AXcag7IYyVVCeO31qrfNZNEbKCzXcxBa5PJxnJGaXKwTMW01LV9Qv3dSY4yRhAckD1rqIG1HIjEgUdyxxmp9OlsNKgjCmNCeCqgEgVoRahpjsQXWIKd2Wbkn6CriiWxICsMJEwLMTgLnBJ7cmtGytZZUKFCCTuII6VXvdW0+ztROZ4nB5AyCfyrkNb8Y6hfW5htLRxETgzk4wPWr92PUnfc0fFms2umRy7IQ7LkbV7n1rk9JuzMk13P8m7lYz6elR6je+daxpKTK2MMVHU59utR2hubu7t4IbR4kY7cyAYPv7D61hJ31LTNnQfs+u6nOGJRAuMA5OarzXYtLq5tmeSMpwACQQcV0mjWo8O3M9vauJLpwTJOV4Q98YrnNT8O393PJcgmZAS0k646/SoTb0KM3S5JYppjdCS6ZTxETwAemT3Ndrb+G11PQnkfU47CKUZMakAnHb3rCttAuLXRhOHBEjclzgg/SkvLSeC2jeIxRlQAsbcnPc4P8qrlE9Ta8I2Ftp8s0UScL8zSuMbga6oXEUkOyOBS/UsGPA9MdK4TTZp2aMPchCMliwwCfX/AOtVm58YjT1dIAZJ2G1cHAY/XtW0NNCWjuJJLbTISL3U0t1YZCqen49q47xLq+lXaSx2N+k7Ip4znJOPyrJgtru/Zrm+jBZwR5YJ4/GprG102wfaEUXBPMYHLfUinKdxcqYbLXXtKgtrSOe7vQArKMhEPep7bwhe6c5ieCC3hGC2FyX/AB/+vXV6DHFYQMkSgGQbiq8VNcXhZmyAQOcDnikorditY5e41iXS/Lit7cRQITmRjgk+1Wl1S/urQ3BicWoGWlJxirk2rRzShIoHc47R8D86r3WmanrEkVkkq29kw+bdxj8KVtdC011Lg8VW1zAkEskpVcYVRgfnWha3UENsxSAh35DEg5H07VlalpMWkrFBFi5IwGlAxiqn2xo5HBTc7ACNM9MU+ZorlT2OhXUzCpcx7n6hRxgCsTxL4p1WzsmmtLeCFFG5pCASKp3eo3qKlu6KjkjgLz+JrL8TaPrmpWptbZiLZgDJsXlz3HJ6VV2wskrs56C+u59Sa8mvftkrnPlMQdv0x0rWk1HVbi5iWeGS0iyOSAR9a5pfDGtaVcs0aISe+MBfc1euY/EurmK0neJ0UAKkZzgerGlvuiE1ex6Xa6bA+km5E6vKqk4BzmueC29tYvcTwJJcMxCyMSc++KyzaX9iLewNyRhRu8ptoOTyM9TVzXNBurERNeTRxBhiONCThahlXRXbxFNG8Ku6R26OOGGR9SP8Kp+Mddu9cuYoZNsGlKwYFF8veB3we1K+kz6aBcSEXKN8yoF7fTrTbUWV7rEb3qZtoV3MsoyCew20XHfsNn1iK8ERtQEEa7FVT1HrVnTdDvLq3keKU2wY5Pzk7/bGa2r/AFXTL3T1n3R2tycrHbQrgED1qTSpIotIjjcym5YblWIAgZ6ZPr9KExatEen+F9QtpULTeQkg+Ywkg/ia0f7OsLRhEsBu7k8l2JIJ/GiPxQNKtXiuosTsp+Zj90duPWuVv/HUokCWLZmByCRnHvirvcjbc6pNCkSZJzFDEqkERIvXmnyWlzFePclAHIwWPQAdsVytjr+u6pJsiJdgMvIRtAHrWqYrgxOXuJJXYEEsep7cUrDvcmugtyd9zKAgzjao5/lSx3Hhwx5e7MUqjLL5ZJJ9OBmudk8K6ldEk3coJPyIuCo+pHSt7QPD8WgypI7tc3DZMhlGQp9BWdm+gGP4h8W+XNElihCKNoJ4B+orQtLLV9Y2B7gpbMMAZ5J78dhTdc0Q6nqDSiPzSTkHGPyFRz3V/YsLWBzA4AVywO4fQjpWkdHZlNFTVIG0xjE8hmmGQqnPJ9ye1VLfUnt4wZYgXxlgvTPtSajBLCEmlneV5CVDMcnjrWe1yYwVPzHPBPcVDSuJNpWLzXskoI8tmUnO1VyRUiaNc3+6RYXVAMjcMY/+vTItbmsxEYokPO0MFzn6+tdVp/iO5u4QCpjUccgDLfSkrdRas56HT59LdLkRMZVwVUDJH1Bqm80kt/NLIuZJW3EeldHrWrXMcqxPg7RuJAAI/LrWLH5t5K8wRkiJwGYYIHqR2pNdil5i48+QGQADGMAZqEqJ5GigYJIpwS3AzVhZhAXeMhyucFhkH3xVZD5G5g+64lIYKV757UrXKsPmju44REs2HZvmweCOwApbWxuW2xiNpT3A44rWv7GbSYUuZ54ZSwG1VHzKT60ml6/AkizXIy2CDHGDwfwpqPcl+Q630W7vPLie2MESHIRsDI9c9+tdDp3hjTEJSV/nwGJQkbfY+tV31yBVJdgmRwCcGiw1e2fzfMuY4h5bYJIJye2PWt4tRJ1Zl6/oA1AhIp3gRTgbe/NZcWgv4OsZ9RngjdCQoWc7iCTjKj8a149YSS5jRVLoGwGUZx71J40VNYsYrUMxeNg5BByT24o0kGxh2d3bW0b3ss0YlmYFIhgFR6Guw0vxANajAjtJXZMD5wACe5FcQ2kXMQEhsy5AwAwz174q3pF5rujOzQIh3KV5B4H0NJXRPU7e+1NtPmCR2bXLAZbA4BqnN4pigt43kiRZ5G2+SG6elc0b3U4fNeSecGUYfHQ+wqu1gLmKJVT94sm8yjnI7D602ykdNeXF7nbKBbb+QEHY+9YmparJZySQjEoAwWYkDtz9RVybV9SS2JaVFBGFVk3ED69qyIxCsj292GllkO8PjIA7+1TcHqXNEknsYkv3AWCVsFmILHB9O1eveH9QGq6MLlSQGbHIxwK82tU05IIoooGJ3BuScZz1Ptiu/wDClxBLZ3EEQCBG3AKeh7110GZzRtyMsinauH4H1HrUEkYPJ5OOuKsgYt0lzgOSoH0pjruAIGfpXec9zFvLYsCCOT1AqhDez6UR5QLKCMrnrXQTou3BGOeuKyb22IJIGCPao2LR0lpfJfRiWMjHQgHJU+hp7HueuOlcTbX0+m3iyxgkHhl9RXX2l1HfRB4zgkdD2qkxNWFbBznpUJBzgnmrBQDGTUZUEZIyO1MlEOBuwOTjNLz2p+0ZyBgimnHPrVFCBjgDOTSjHU+tN5GQRgClHYY/E0AWI8c59cVMB+AqvFgMccEnmrSkYPah6EoZtOScZFMeMc5qXg8jmhsfjSQMrPH3JyR0qCSPggjFW2x1IxUL5HGMHrVJ2GjjviOwsvCN64JDzERLk9TnJ/QV4Sqtgbhg45HpXsvxlvduk2VmBkySeacdgOP615FJhSSQQfSvv8ji40nI+iy9WhdlCfGScZqjLJjIIwKu3DEk4GAKzpgTjBzX0109GercrSgtkjgkeldJoqLpllFC+FkfLE5569D71neG9MfWdegt9zLHGDNIwHUDt+NS+MHls78yoMKzbiBwB0wK+XzjFeyh7NPc4cRL7J0G4EFgOTyaxrp3e8RgxIzjB7CnaLqTX1qd4UOnXnkg9OKfMQMkAKR3xXwTd9zy2rMbZxD+3LYkEREkE4657VT1XSw7rLE+DyCgGcHNWrWV5L5I1BJ+8DninzOGJcEAY4C9PrWE6cZ6MqNSVN3izk7iyuVOGXeTnBA6VyHinxFF4cjCXbne2cKqkn8hXpUzkYYHBU5+bvXnWseG01q/luH8xyzlgoPT2+leTXoQge7hMROo7M8u1/4nXe3ZZ2M8srAhWKkAehrgr7TvFviWYi8lVIm7xkhl9On4V9H23geBFJ2YJ45GKePDMcZ4RSAcHiuWNobI9Ftydj5ztPhreyI4nnZxkYDEnn1rZsfhYZGJlVjIc9OAR+Fe7RaHEDkxgEnnirNnp8Dgoqg7WOeOlOVY0jTR4pb/AAndJQsbugxxtzjP881oQ/CWVsFZ5Ff1yT/WvdbXRY5CpKAgDOPf1rZi0mFVDCNd1czq3NVTSPBrD4OsVUbXkDA5YsdxNb9n8HI2kQypvGcAYxgDuTXulppkTYHlrgjp0ArVtdKiUYC4HoKFUtoU3GPQ8bsvhLbJIoNuHJ6MF6D3rp9P+G2nRuBJaggDqqj+VelLYwxggIOo+bvSrZjkhQcHgdMioczBzuclbeFbS0ASJCFAwMjGDWlb6YAwwuO2cVui0AOQP/rVYigQAAHnvXNJthzFSz03ahwMgnuOlXfsZAAAz6+1WoMDA9K0LRI2f58kdsU0rnPJs5i6sp5ASiEj8qw7vTLxN3mRkKejZr2W2trcqGZARjpgYrI1y0iaRwi4UDgHqM1XJZXMlWadrHl8eiEEEnefXOcGtKz04DkjBH610J05BnAyPemi1CkAdKSijV1WyC2h24I4zWpbjGOahjjJJAGAKsxjaAACRQtGYSdy5CRgdz0q1E3OM981RibbnsKsxuAehNaXIsXQRjHUVGyZySAPTHehW4AzzSs3HXAouIx9Wh8yGYHglSAT2r1z4Oawb/wLAJC2YGMRwM8ZyP515TqLZVwDkMMZNdD8BtUMOpatpJO1WHmKAevp/OvRwMrVLHDj6fPS5ux7kj5AI5A7+tOEmBkg8DrVJZTxkAkcYz0p4lBOQc56179j5UtrPhgdwAPXPNODRnJlKke44FVAxP8AnrTWy3UZ46E0WYFuaUCFkjACkYBB6VVJ6ZGR3B70xwkZ2oQT6U1SSSeCcdqoCSSQNKHQFABgEnp7U0MGbJGSepz1pBk5yMH3pMYxnmjQCeOQKSAdoPOR2q1FcFo8qOQQCT3HrWdkAjIz2qaOUAjIIA9KTQGqPmHA4pR39PWqIvUiUtJIFH+0QMVn6l4u0/TlLNIJCBkBTz+VSNJs3d2FJJxjrVLU9Xt9Mh3SOMnoAea4LUfGdxqiEQN5MJ4wBjPtWSiytMjySFwpyFycD2qrD5WegSeJYp7mKJQQkqYywxg+tZx1t7S7ktrkb0IOGznPoK5k3czXMMrorBDxHnOD9fSr3mtczmWUjecDAHSmgsToPOdnA2KxJCjtUsdtgEgAEHv1NSW684A57AVehUEEDkj07VRJTSzOCcYNMa2YMQUYA88itcRjbjGR3oMYOCakDClt1bqcnnmqc1upz0BHJPpXSvCjEhkUj0wOagktouMRKDyAQOlFxXOQks0mDEEOOhOOtZ9zpAGCCAPfvXbzWocHgAjpgVQmsiVxnYCc8DNBSkcJdaMzEkAHJ6Csi60gx5wnOeMnrXoc1lgkhcj2FZt1p68nOAOxFS4mkZtHn1zppAOBj8KpSWDKCetdxcaeMMMAA8HisiayABG0gDrmspUzeNR9Tk3t2QkHmodjKcc4xXRz6fhSQgJIxwetZ81kcgEFR61i4tG6mjNDlcZOO1SeaygYJJNSSWh54wM0wQsDg5I6UrW3K5kx3nkjk8UpkYgYOB70zyjnIHFLgjOTmlqFxSx45wfakaQjkEg9Tg9abnHtUbsSxAP50XAk88kk5/H1pDK0nQk9tuetRhTJgYzVS71SCyVlLqJQDgE9DU8zB6Gq1nN5JdUIB6Njiqku7TY1njLK5+8M55H9Kt6fq2oazpdskVswtkAyyqRnH4U67lgaMtKhYDKsgO38ayck3ZgZMOtHV53d08qRBgqDwfetODUVWAJMGAGflUZOe34VyDI0WqF4rlIkf5Qkg6e5Iq+dUW3uVLubgAcktkH15oukZNnWQzIqCQEB+wq/pt80wnCsAcYIU9a4ka9aSTEErCMY3ZJqx/byaPcxyrKJFDAllHY079jK5vXsm393gAgjk85J6VUu5dQsAVSdlBGSkfemaj4r02VCAY1JO4ZYBj6cVUt/EdlcyKsk5UYOSpyQe1K5aeg7+1biVGSSR2bGMk8itaO4s9QtQsyCOYKFzGOp9TXNXutW1jbz+asksszbfMB6LxgEVY0N52jZ4HDySPjYRkgdiKTkVoaUunRR2pdwHfdgAjoPWtqwvbeC1jhltY3Cj7xAzSr4fn82NZnBDKCQTjJNPbQEmkaOMkOpxlTkA1HM2OyexnXVlbkmS2lCFjzF1z/hV7SYzOUjNqIUVgDOBw3rTZ9El0tgWOQRnB7CtXw/fl0QktsJKjPIGD6e9XHVktGZrtoWvBBCNoIDAE4zmqc+jARESAo54znitnXbRprkZG9x82VPIrHuTcSSBJZnYLgYI6iid4hHUqrokkGnSySQJJaq2Ay85Pp7VnTO09s9t5jCA9Y88D8K6afVFi0cWaI0RyS7Ho5/xrAvV8jaVRSGGTuGc/jUpgl3M54EAVWJKHjkZpbezlVi0Zwn90nFDXM9xMhERAUhS2OqirrTuYiEjUv0GeM01qFhQl3IpEcHngD5gp5A9azI9YigeRCpfBwCR93HatfRb2ez1GCRkAJPzKT8pBOMZrpdd8A2GqB9QgZIJcbtqHqe+abmk7MOVvY4/TNct3n2PFhGPExIwKNTvZrm6IWZmSJt0TE9B/ntUFxoc8SjMWUJIBJwDS2enquoRRXEpSA/KVVckH/CmrBbQqXLGVjJKQZT1Pqa1NOu7GKyQ3MHmrn5mDYOK6PVvCWlWVojw3wlkZd2wgc/h2rlY9Ke6lEMRKFf4Rgg/jVMmPoaepHSXiVbQS+YQGVZAec+5rD+zlJiSCrqcYPGKtXGn3OnzCJwS4wQDztBqOUsrhyfNYnBxxWTYWJzaw3CEi4VJVHzRMMZPqDVCCBkYkEo2TypxWxcWZnsY5UQo2cNjGaiiSJGAlO0dOBnJoTCwli+9grkOAO46VZ1UWtzZk200juoJKMvAP1qMNBDcxFW81GOCBgbferF5LaeUWiOHPBAHX3qrlW01JZJbF9PjEUJS8GNxJyCO+KpMxQEYwaW0iNwCQMkDPXHFTJbCeYREhSwO3Jxn2+tO5m0RQ3zIp2kg9/cUNMJ1OQCCMH3qO5s109REZmkcHBU9RUcTjbxyBxRdkMkRCOAflHTFP55JH0pyMABgZFEhyCQMezU1oAiZDAZ4NVpnLSOmchTjNSFyRluOwqlJtWQkgn1GauLA0YXIRSTuI/WnGUOCCMfWobTDxB1+6Tge1LKrc88+tUVYRxyD19KbkkEHgUzcypjof5UqMSMHj+tO4xShGCD15pnPUcnPNSxkkEA5+tI42nBGCelMA3HaRnIPUU0yHBwcgjHWnEggEjB6HNRyDbjPGTQBM9yZgAzbmwFP0HSqs0AZWwQGxxz0NSbQFAB49Kdnn7oOOxpMoht7VhGQCSQOMn+dRSOEA3kLzjn1rTjaOVCANrAZI9arXZhVCSjOMc7Rkg1N9bBYqDYhJBAJ9+tOhhMjMoIUsDnPPFS2VvBNIweUIexk4FatnpcczExyZfpuUZyD70XJseezOEupUBDFWHX1re8Pak6HYRgSZDL61kX1qlvrN0pCkAg5HXNX7MByixOVc/5xWTV9yacnCd0zc1K3gVC+0Fx05xxWUmo2CERTSMkinG0gdf8KuwyxOxju1Drnbgtgg1S1DwzZTsXRI5Qe5ABHtXFUjZ+6fTUaynHVkskunsMyPGhbgEtjP4VCTYREgyoFPOAcg+1Zk3hNPLKRFkB/vc4PtVSHwOIiRJLJKOoGTjPr65Fc95G/NfodvbeH0vIVe3KyhueDjFUr7wpOiksjqrfxRtnmubW2u9N8yOC+lEmPl8wZCnt9arnxP4hsFAcrcNkLlTjI+hqvaKO4KDetjVuPDVzsLwvKhX5Tg9fzqi1rqduzIs7b8YO8kj64pIfHuuwggwITkAbRux7EGrMPju7kYPe6er46GJMYqPa32Y1Tp/aRW/4nNtgicOM8FkIH51o2Wu6vFkyIMDGDETg/hV8+OYkhDSwO8DcnKA4/qPyp1r4h0LUSRFujmxkxAYA98kVvGcyOSk9CH+1BK2Hgyxyc5wSfxrH1HV4rO6MUh5IyBiuje70V1MckwRm5BJGRWLqWh2l5IQHSRDyGLD8P0olVa6Djh6cluZ8WvukgADBG+6rf0NbtnqZMak8BuMGqH9mpZQIhdGj6ADkipIFSFgSQ4PQA5zRHE8u6M3l0JbM1I9x3OpJB55p4uiigyAIx4yTS2Mtu5CSxPz/AA7sZ/StL7BbyjAGcdQxzg10RrKSOeWFdPS5mM8BALnAPXBxn8aiaG3T/VOwB55atSTR7ViSAykDBwMgfhVK+0RIYJJIcl1G4HJHTqK0UotilSna6ZGdsu1ZWVsDgZHSmSwCA5VsDqAOeKqWzGdUIYZbgZNLcK9uShyCOT71pyRauec6sr2ZN5DzZIGR7mmvZKiH1H41HFqjW+AU3H3HSsvU9ZC79hIcAnGeprCSijSLmy48ZGSAM54zU9vcMhJUdOuK42bxg0cZJYoeny55+tXNJ8WJNMqOAGY9WOAfesLxelzdOcNbG/cTmbIkRQecFe9VRZpLgglT1yKnfU7dyQyjP94EY/KpVksuAsoBY/xHGPwrN0uZ3OuOKWzK3kNFjD5B64GMVKqAc5IP1pZJ40IBcFc9Qc1MvlSICHAyMgZqoqUdCvaU5u9yuWYEgnjtQId+QBk+lRz7BIAkoJI5ycAVSkv5rRi24ArwcEHNROpZ2aNowptXTJLmO7tnLJC2xTyaqnV5FIEkbpn+8MA1YTxAkmPOJJPAyen41YBtb1ATPEzY5RTkj60QqJ7HPWpxS0IItYtJ8K7CN+2445rSt51AXBBBOcisw6bbvKCVVXBwGPpVqKLycKCGAGARXowldHhzVnoaUl4gcnAA/nT47+FsBhnPTtWe0JdQXBA681oWukBY1fJYEZGeRWc3Y7MO7qwC5tiSpUh/UdBULSIxZUIZSeCO9SXFu0WSAcDvjrVKRWY5AwazjqdU4onaFmQkgED3zisu9sZLlwkT7WxwAM5/Cp2eXJAYg+tMWSaOQEsWPr607Ex5Nmc8+hXcExIeQHOSrCrkGlS3S4dJUkA4IJAP/wBeuji1ZvKKPFE46ZIO6lXUFUkbyo9M01BEO3QwpPDmrwqGRJGQ5wQQ/wDI5FZ11Y6hAAXilU5wTiu0i1VI8kSMQBk7eePpUieIILgYEpKEbcMmDn3BrOUIPoOPOup56tzd27FGQuP7uDkfjT4ddMbASK6DOBuFd299YSl0lgDejYAA/Kqg0zS5STtZVOc/KDj9ax9nbY3V3uZVpqUOpby7ESqMDsDUsc1nbuVu5AoPRgAc1ZuvDlkAQnIPIZcKR+RrE1Hw6lzyHYsucFiTiizSuLku7m3i2mwYJRIOoBABpk4ubNGkSIuFznIyBXH3GgSWcm9LiSJgOCjkY/ChU1MsANVYkDIBOAfqO9Zc67GnI1saF5pOrThp7GJnDHcwHKqfQAc1WjtdWO2K5MiuOTlSRgdqSK61eyIcXLAg8mM9T9K008WaikYDlmH8Rc5JP9K1UotHPKlK9yD7Ld2oDpuwTyAenvVa71a7j3oIt69S23kn0zWpH4qtbtSjuolzyCabLNHcN5kBjQ9D3zVadGYXtozJtNXeUojx4J5IYYIqyzmXCAOACWXBIxn3FWra4SB3MtoJcnOSOAfb0pfOTfuVChz3pJW6lavoUlkuI5QVeUEHIwTS3bS3yOZAXbuSOTWo18iRkFQB1J6YqJdSikcBdrA8fSqSE0+xzFxE8EZJBB9xVrTLiHyFRwRJkjOOCK2bxIpYWOxWXqTnpWHbbIb5AAWVP7w4I+ver5FIxu4s0JII8qQMn3HT8aYIYt4yQHH8OOorobS2juLcuNmBgFQRkZ9qf/YyOclc4GcgdKylRbOqNexz/wBkiIHCgZ9KBp6OD5TgHPTGcityXS0VCAuR9KqvpRHzRsUOOx4qHhzRYkz10aZ8AISp4zg9alGhywoQAUHoRwaV7HWIsPDdhXB44yAKY11ryqVluy4x0296x9iou1jdVuYhn0i5VFKoXJOG9APXPrUX9lSkgFmx9KmbWNdjUDergDBVuAf0NEPizU4VKy2MUoz0wMj8cUOnEtVGQPp10iEqFfjjcSBUIhuQp3gByOcdq1z4ocgBrNVYjmPb1HrmkOsW06kS2RifHBycU1C2xLlfdGXFLcQ5AJRxjBxV7/hKNUtI2IK3IYYMbjAPuD2NLNqNqAFdwGHOCQCB61H9osJAdsgc9QVIINVeSJtF7k0niXUYwCGJXGcEZAqtceL7rawcIQfvDZ1Ht6VBLNF13AAnA5rOu2hViCygeoHP0pOpJByp7GvZeOZLORQzAxdSrDpXRWfj7TbyPM1uJR0BVsY/EVwEulW10SygOwTIyelZbaYYlJik2gHlRnJoVeS0IlGyPTrrxLpkoKJIsTjkAtkn2rPg1VFuCxIIJycHORXnT20m8kHn+93qaC8vbGUEzB0I6AdB6c1oq0upxyTep6d/aNoASjOGJyQxyKd/aEWCQwHpivO4tYmkmQOQYz3Awc11mm2K3MBc5IAyFBwTWyftDLnlBmw95BcBQzAkE5YdTVG+0u0uIGcSIJCcFe+Kgt9HFwHyXBzj5eTmn/2NPAx+fPbkc1nK0XZnoQhKrG6KC6asDEqAM9SO9TKgJC+tWRZSxKQQSM96Y8LRN85AIGazbg1ZFRhUpu4x7dgpKnFRCJjyTnnipXucoApDDofeovtQKnIxzjGMVzOK6M7ozfVCG3MjEAbj1+X0qvc6Sj5ePhsdakMhGSSQR6HpTFvpQhxGrKeh3UQTWpnUakrNGYbcwTIrgMSfXGD610NlZOUBBG484J61j3kpkUFlJAOeB0qFJ5Y2zHLgcZGefpiujRnmxi4PQ6VpHXgpk/yqKSRyCdv5VVj1Zgis6GQDgqByBWnFe2U2NpIJGSD3o5ToUk+hTja5WVHileJ1OQ6HBFav/CS69FbtFLqMl3bkY8qU5ApFazlDFJxC687AuaesAmYmKWKVQOVY4zT95dSlyXvYxGumDElcFiSQBVm21GzDKkoaJzwzKM8VsW+nw+aDKqoCeSpyBVi90awkBeCRZX7gjBBrFwm9TqU6drNGBcTxSSERuSnTkYNOiiR1OM5APerZ0IY3B8E+vakXS3QAEEn1BxSUZp3sJqlJHpXws1+0sLyG0lu2UuuCHPGT9a9pPhp7qMTQSrKjc5yO9fKJsmyjgsjrghlPIr0r4d/Fa90FhBPKZoAcfvCePavVo1uk0eJiKCTvA9Zl8FTuSQqhzyOOn41K9n4h0qNEjcvGBwFwc4rc0rxla6zaJLGsYJAJ2yDitCPWo02lCrA8H5ga9BKD1R5fLJHEx63riMfNtiy57pjFX4vE8oiWOe2Ac8HevBrqZdTtYly8Sovc5H8u9cn4i1i2uMxwybHOVKEdQRVPyGkzj/iB4esPEVnI4tgJ1xggfyNeEah4SgtLtxOjKwOOTjp05r6I063vZFCRiKRuQVZuozUWv/Dw65bhTabHPJyMg1hOEZrXc3p1pUnofP0WhWXBdWD9cg4A/wAasx+GrZ2BEoDH1OAK63xN4CvPDoBlDSIPuhBggelYfklFwScgcg9q5Hh4o7Y4yTKTeEhklJoyf94Go5fDr7NsQVznJ5xmrLS7GAzsHUZOMigyu2CrkD2PWoVBdDRYuTKD6KwyJYC4x0Axj3zWfc6SEzgbQOcGt5p5BkA5qJrhkILxqxz1xSdNLQ3jVk9Tk5tKWVcxrvAPTHQ1DFayxZJGSDzx2rsTImd4iUMOpA6/hQl1A6APaoW7sAQfyrjlQUnudkMTbQwLa8eIgKckjG0+lSJromyqxAlTgnpj61vCLSpiC0u1+hCrkj2qJtAsX3GG5xk871xmlGjKOzCdaE1qilb3ZnzuAUAcYOc1OHbdgqQeo96SLQ4oZdyS4PbjpV9YCQATyOM+td1O/U8mtFfZK6M64IBJz0FWVlYgZHA7CmtGVyAcmmbyuAQT610s4VdMtRFs8k4p7Ow4zUCzDIxyPepo5ldgDgE8ZNZmyZIrnAyMGn7znrzURYYJFIJijHOCPrQaJkpcsCAcH0qN9zKRyPcdqkS4U8YBJqdHQnBAB96nVG0XczXlljLBlIQDO8HnNUk14uCSGdVPUnH6V0LRxSg5UEHiqVxplu2SEAbtgVUXHqRJSK9tdx3uNp2kjO0nmp3tJQu6Igng5NV49JgjmEqriQcZFaltcCHAILjHem5LoKKaZXVnVQJEYjuVHShhG+AhJJ5OK0DqUSZBg3E99vSo/tcTEkxY/wB0VGjOiM7dTPZEJI3AetSQjbwCADVgxW0m4kMhPqM5qEqiggHIBqHC5sqo/wA5oyAMA1dWVJI8FgGFZu6Jcky4PYYqB72BWx5yh/7uefyqeVFqXMbcLIjEu4C9yRV5YYnAMcwJI7nGK55UlfJDqVwDncCfyqZZJUycgjHpQkhMuyNPaz4Bxg9QeCKsrNJOgDHJPXisd72QA7lz+NEWplTkEqenPamo9hcyRrmJsk7dxHT2pWJGeMH3qimtAAFiCB61ImrwEsSu8HsD0pckiVJEx2y53ZOOKgntgXLIcEjuKl+128wUxkgkcjOcU1nAJwcilaxaaZQeMZIdQSOuQKie3tpAAQEPc+tXJgJDkdcdKzZlDOQDlh+lVG5MlEpafounSqZbieSN8/JHGM5NalnpwVxIAoAPykkZHvWlZ+HJbQqW2gYxxycVrQaJbZzJEJD/ALQrblseHzGRf6gi2zGW9Z5RwsSgngYz0rkZ9S1Gd3ANykQPH7ogH9Oa9PWyigYGGCKMdztHJpBAV2kOCTyQBjFVYm76HnVpYz3somlExVhgh1wOO+a2LiysVgiLFmK/eRDj9a7RYUZApBYY+6aqpoVssjO0QZjzx0/KlygmzjY7/StPcCLTHWU87gmSffNb1t4gtRb7niWAgZLMCDWtJpSggQRhR1JPJP51zmteG5budES+W2Rjli+CMDtx0q0rF7mvpnif7ewhtIw8fXcxwDWhLps16Cs8wROSBEucD8TWRpI0TwtauDfwF2+9IzDr6AVO3jjQYgDJqsYB7oN2aZLiRXfgTR5QQ0cpDcsQ5BJ/CmR+GFtYvI04mCLG0qBkkfWql/8AFDw1Z5ZbqW7C9VjjIyfxrGf4p3utTmDRtOezhc7TNPxn3xUudlqFmbFx4AvGUyXWr/Zock5kIGB9c1weuaRoVnPIsF7/AGvcqc7vMO0n0yK9A/4RKwvrUnWdfe7nYf6tMjB9OtcRdaLpGl3QsrVPtNwzErFbgYRTnGTjJPTNcM6jnpBEyjKJjmyglgPEkRH8KyED86hitDGwjsrJrls8iMZI/GvSPDHw/VmNzqJDo33YBxj8a7K302y0tClraRREjBYDJH41VOjN6yZkoye55ZoNr4v0ycyadpikyYyJGBK/oP1Nblu/xDu58SxJbIerMQQK9ChW+vT5dtgj1JAAqhq01zpsyRTMspJwTEScV2JcqsaxTRyl34M8S6u4WfXEi3cMIkAJH1FSWnwvsNOkEt7dSXsynJwx5P1NdMlw7xgIArddxHOPSnMu/BY4I/Wmkh8rMOTFoXgtLby0HIAHWqBhv5xvAEAB6sOT+FdaeVCgBQDncBgn8altIFjLSyBZDjhXIwalpspHJ22gXGo4DLJNIOrh9qgf41buLSCOJLWLTFGwfNM0mcn+tat+EyXMmMdApworn7mTUZZylqgSPr5rMMA/SpehSVyrNpyWDkkfvG5ye2azZLi4NwEaEpFyTKzAA/hW4iXqqRIVeU8FsA8e1V5NGlvCVuIV8rttbJ9uKmLb3K0KSa/Db4CyByP7vNXrTWZ5SWC7F7EngiqqeEJ4MtCIgq8hSCAR6cU1tP1iMm5EUUjqeIgQAAOwFaJdgujrbFruRFkicIGGQwXOK1EsLxoi4mMoAyXxnBrkIPH8tiAmowpE4OFiiAAz7461YfxxdXZKxBgrcbFBwaq9hNM25AYwQ84d+4UdKQBzGQWIBPUVzj3VxFmSRSC3PzcY/CoF8T3a4SOKUj1A6VHMC1OztopeiAkHqR3qR4/s7hZGBPXOelcr/aut3FsDFbyhD0d2xn3xViwttRcq9w8jFuo9KadwOnj1F0QhLp4z0wmKhuZpZQZZ5ZGj7MT1qukEojCoMseACOnvTxBEXCyzK5A53MAB+dNoCodUCTMEjMoA+4RwPemCXUbsgpbRRw9suAT68VohI8iJJIwpOCwwePrVoiwsFBN2blj/AAqp+X8aljuZ9paTRKxuJ2RSCSEOaiOly6lIuy3nniXo7D5R+fWpbi+F3IFBCgHAA4yKna7YRBJb3yIBwFLAAfhUoLMjl0trOIs4VMdQSBj2rKu9WkhICbGOeef6Vc1LxN4Z02ExxEXl6wwZCxbB9cVhzRrqLq9qfPMoGdo4UD3oskK76mjZavJeMsYlUzk7VWLnB7VHrX9o2WwPqBduS4j4wPTFaOmaXHYW4CxKtxjJlzz+VEHh2yuJ3lmaWWQ5YjdgUw0OPtbcjUxeMWknByqyMWwfxrrFS41XZPeAk4wqZzgfSpYtLtQ4eOIRrnGOuefWtmW5tlVI44liYDgDJLGmkmJsisjHaxhIocsOrEdKV0YMHJw2cjPPNTwxPsDumM1K1nFcODLIyIOm3vV8pJSliluSZHkUDGME/wBKoT2TOSolcJjG0cA1r3MUIc+VyAOB3PvSSW/7sMRgMOlLlC5kRWdvHkyjzR0KseM0jWiXAKLbKy9mIq5EsYcBELAdquL5s3yLGUB5OOBQFzKXTUhVQYkLd1UU2S3KSDZbQSkcgBc4/CpdduV0dAr3Ecsr9I4zkr9aIbqwjszNc36W8u3dtU5apbVytWZd3o+s3ly0kTovGAqoBgVDD4a1BVmaaLbM5GJN4wKu/wDCbaFawEubq4YA/vOMc/Ssmxu5HjfUJ7pbSyBLCKQ/Mw7cdqT5SlzFv7BqumQvMtzCoHJLZJH0965i+17WdTklt2uylox2lgTlh3FLqHxB1G+le106JRAnJnIzgdvbNUbbUVlnSKFTPdMcsAM8+tJtW0F6l+y0jTbBA7xxoMZZgvJ/xNaLahayRAQRORgYGOprH1m3lsJoDOokkYhmjVunPT0FOn1ZxeFbGNJZVGCsYyEx1+n1qG7CsjRuNYuLOICV/s4P/LMHOPx9aSXWLua3MQgWC3YbS5GXfPfPbNM0nTm1u5El2rNtO7A7kVW1dnW6dYkdY1PVznA+lLmYWEtrTRrMh7kSzuvzeXgEcVX1jxZe6xC1vFZtBadVVY/mOPWktJI2fDkGRum4YwK1ra4tbHDTu7TN8qxRruyPXHb6076Fco7wwI5IlbVZ/s0Sj5VCncT6cVp6V4dvvEN8pt0lh05WyZmGCR7elZWp3E8IUPA1qJCDEGXJA9T/AIVLeavr4tFjS7a2twvJPylx6gdazbfQmxseNv7N0y1Om2CM1ywCs5bOT9a5O90t9PshK95b+eRhbcHLAep9qcNTCWToLQCUcm5mcszn2HaszSdOW9vGVkFyJCGkDjO5c8iqjKy1GlY1INbfS7OKK11WN76ZgGCp8qA+9W9SlEMLT3Gote3eAuQCI1PoPWl17TrGC0gGn6SbNVwXkUEkgdv1rGku1dcsHESnaPMUjn6Gi99ikkmWIINLnjDX+o3v2jO4QwHKg+uKlhWxiy0EBnJIVZLscrk9SDVbzFs1WWSMQxZxnAy30HU1HE1vq1yDE5S2YElpAVIx7Gq5RSaaN/VP+ES0WzAkQ6tqsgyVRsqCeg68D2rN0fSmskk1HVdKuUtx80UAQhR6Ek8GnaJaaRY6nE0ckbHdkSMuFGOpx3rrvGPijSJtKa1fUWup5BhY4eAMf0ovbcyUbM4rXPEs/iO4giAWw06MlTHnp7+5rHgmj0W6M9tGs7BgAWAOQD15q19iieAyTIokYlgA3A9/rWTdTFEKggAcgd6lysapLqdivxNuECpHEGuHwoVQBg/UDgV0Sra6jZo97qkMU8gG6JWBYGvJ7CdJX3hk2HgiMfMa6r+yJdGSKURTTIwD7pBg80RfMPQ6U+GLVpC9uVdgwIlkcjJz1xnFb40e2Fq895crd3u0qkS8AVwNzqkt44ADRonJG7HP1q/p2vvFbSzPcwRRIOshB3NzgL61d7i0I4fDN3qGoOm7KBiWZScJ7e9ZereG7u3uJBBcX0sEXBd2AAA/nW5pXjbWRG0Vta20EcrZM5BLMPp6Umr363rNayXhnusZYRrhAP8AGrSXUzd+hySeIpbW3a2iZnTPJA5P1PeptJvYb28Eflb2IyWB4GO2fWnnw1EkQAuTnnKoM4qlPpH9nJutpHUKMnAwSay1uGp6FYaEt9GJYo40iGQFZgQT6n1qaPRdMspw14Bczk4WK2QKqVz+mSXElggMgQAAgMSM/gKe95qEOQtxEq4xgR5J/HNWn3A6O70O0gjMwdYdwGAckgfWsCK4Fleu0JWYgjBf7pP071jXeqavcZQtvizxuOAPwq/p0v2ZYmaJZXHLM56H2FXcpI1X8U3Pn4SAyz9QwXaq/j3NLHfy3d0POdQ+dpAHA981D/a1xeqB5EaIOQ2Mk0ttcwWjFEZY5WySWPJzU3BIy75Xv7kuX3RA8KwwMg05bWK5njlnKSpGPljThQfX3rXe2YIZPIZYhzvxwTWdJOiM7NGXUclV4qbBcnCwPICIlQdCFHWlaAQHz4IoVPJDS43A0632PEsroY0PTPb8abIsF1OMuFRehbtQFyheTT3LiS5nE0mflGScD09qgsEnF9FPIuYkJO0Hkj6VrbIZciFCxzgNjrUlrbpG5Wd0jRSMt1P0oDcsJ4lnRiYtIW4c8bpOalXxVqt0xgTS4omYbQV521Jc6vbwJm0gdYxxubBBI6mqVvr0t5MpeQQxg4OxeSPQAU9gSFk0S6lGZtkbnnBOCT9Kmg8NyiBzcyu6E/KqnC/l3rSTxBbaeMpYy3VyM7S4yAfxqrNr1/qX7y4g8ojoq9Kn3Q1Ij4YeW0MUV1gE5EKggE+/rWddaA9hkTuHlxxtq559/KSIXMak8ED5gD1FPh0CZGMl1dkhuT1JA+nrQrPoLVGPBJcktFatgkYPFS3uiXkyqGuUtoscheWJ9a6ix0dYMmABlPJZhg1cfSIJtonG9R0AOOfrVKINnCrpEWn2wMMU1yc43Mckn1+lVb66ktoFRrZUlB4wORXpcumW6wbVdEGDtG8DFcFrsCRXOyP5zkneTnJ+tDVhx1MI+I9XtJEWJwFzkh84A+gIq3peoajq14fPljEXdwuCaklQ3GC6DONvAxT7dzp+PLjVnX7qtwD+dCY2id3DqwDqwGeSelY98JdXj8jcptwRnHGCD+tbJ8PXlz5d3eohBOUhjfAJPsP61r2fhy7hkBuYI0QYZY+OPqaNWSYlnpEcUSpkNnAG7+VXJvCEt8qrK6JBnJUgkn3FdZpKWwmdrgxSupwIxggf/Xq1fIkcWdwDvyBjGBWiE9HY4+38M2FhMrRRq8w7kcj8Km1XShNZrvhLFicEDBBPU1riWK0YSu4BHJ4zmor/AMWRwKClmLl8cALjH60Ow9VscTbeHxaXReYlIF4XI4H/ANetSHSRfoxiaRoUO4qjEA/XHWodUn1HxIFklt4rOzjbJCuNzY7Ypk/ii5g22trGLeMDG5l6/XHNZWQ79xtxZTySMI4MI3ARR1qM29yrxkxAhDtG8ZAPpirFnf6hKATcAjvtXA/OqKXE8d1JIxJKk7WB/WlYu6NbTrS10zzZ7+2e+v5QSq5CJGD3AqW3htWysMcjL1bfyAfY9xXNrPqupagY7aB72ZuC0kmMDsMeldJ/winiRDEHvY7UEAtFGuSB35rSKuRodPYBbOOJpHVVA+VSckD+lXXvNPjt2uJlM8S5J2gcVkGEW9vGJQhdRtY55b3qveXOnpABJcJETn5JQQD64Hc072DQxfEfiqy1OF0srcyopyWIwE/D1rG0G4ubqQwQxbogSQJDge/Per0tm+u3cdnp0DxWbHczBcA+pJ962l8MT2zLBFhEXqw5waXLdhzLoY+twCwjiaQo5fJIB5UVZ0W5tHQLd2sRgdeGHUA9+e9a7+B5biZHAF3JkEmc8A/T0q5c+AJC/nXl/EhxkQwIAD7ewqeR9ECmjEim06y1AukDPaKOFUDL/wCFVdQjtLq4a7XMBzlbdemD/eq7Po7w7iIygBxgDNQXWn3+4CLTGhhK7izHBf1JJ6fhS5QTRmXslxeERI4iiPBih+UY9TVnT9HWVYkldorbOCcnBHqKhuSllsMq4dzgBASc1r2NiWKmclARgRE84+lJLW42dLp+radaKlnaIwA+UtnGfxqLWNSSJgsW1CT8xznA+tZmq20kdqVtljgjOCePmcd8Gm6FGsDFzbSXAX5jJIDtHtzVN3QtCt4h0lprEsJGknZSwducD0xWLoXh9kuYoJkaRZyGZsgqq9wBXX3t59qSW5ZSIwMHaMZ9h71zR1VxOWsLRokHDNJJk5ojoJq56jBYQ6JZqLZAkSgYbHJNVbrWGFvI8lzHCmMsSegrz3+1ZVt5ZJ9Q2MoysYbJJ7ACm6XpNzrrCe9kk8gkBYGPLe5Fbe00shcvc0dV1Ky1SEwWsj+a7f6wqcEdzmt3QPCVhpkBkIE87LzLIOQD1A+tLbW1rpEQJgjVVGB5vAFWYtVN4UWF4kUjO5umKS8yXHsSppMMrPHb2iIgGTgc59azSDAzqiqgBI3Ackitpb6Owt3eW5aSZhgGIAjH6VmTTCeMTiPyoicDcRk+9J2KirElsllceWb24EduvQKfmc/Ss3X9HgmuSls0qRsMqAeT+FWLa+077XuvXWdIxwAfu/iOlF54p0lJkKXUUYzwACWOO1K6aC1jn7jwhfxaexS4eCAnLAtyPfHU1HbxpptiyOfPkIwkucAenFbepePLdbuICFr2Vh+6jB/mB2rlr3T9a1bWBeymNIw24xFsADjA+nFQ7dBXfUkk0uVbQ3ZQRxA/M4IAH9SargWzIgjVi2clic5/Cpr43l0sjSuCrDaI1GFH4etQ2mg6hdxKbfYqgY5J5p2Fe5dtLNNZIswyQKFyZWOMA1LfxW2jQG2tJftowAWJJBPr+tVZvBWstDvMwVT0VB1P1NaejeGXhib7XdHzwOWePCIPQY6moaJTuY1oyLMSYVd2AHTAT1Naen3kS3MrRxtlV4AHUj0ro9J8OQNmWQCWMkgHGAcd8U6VLSByqkEg4BUYzVcumpdynpVzeys6QwCIzktJLIuTjpj26VeuLKW2tcwAGEfMQTwT3qSC5MUASCJUBPzMScn2rpLC80WLSo7a7JkueW4HAJ/wrRRiO/c4Atqt64eZIowp+Q46DtxVe90y9eVJZ5YpySRtVdpB9c11stokTECTMed29h1HaqWo3Vlp0YeS5Qv2CjJ+mD1NJxsVc4+/AhYwkhQeTn1pNBuvsdzLLbRh5MbWMi5Ax9atXul6pqErzwWwYTADzJSBgeoFdX4c8JRWdiqXJjeQjjY355xTSuS5HEar401NjJbWMGUcESTyxjaD3APb8K0PBOmQTKZZWVyBudyep+tdxL4ZsoIi9ynmo3KBScD3wetZdzotmVNrpavGzDMhBHA/DpVclybsj07VQZ5SsDOEbadozkD3Hat8QCeNHNuYgxzjoTTND0iXSypaBHQcgkg7j2Jq14hvZYI4ZpiEbkFVGcCqSstQvcpyW1+hLMgKkYAUgYFQTK8hG8YOD8oz0rR03xHbsoeUK5IAVGOCfwrF13VrrUJzvUQAHaFi7A+9JyRSROIlSMgDJzwDz+lQ3AW02SOEdmOQqgYBpjE2c0ETAByBlt2cD396j1e/s4LgFAyRxry0jcE1kUixPdyyAORCgxgBlAx78dTTIJ3OTJMAD3JwMVz93em/dHWdYYupzyfbitWx8NpfWhled5Q/QNxgD2q1dsNET63rOkLYhJiTKeix9zXHLZajpltLPCfKhmbJAHzE9hj0xXZ23hvTrQNLdyQhVPysxBbPoB61X1TV7GS4hCFTGvOACckdMim03uSmlsY9v4Yu7+2S7u7oOYxwoBUqOv41orbz3csE8lsrW0GCrNyGx061qDVoZ7QxRWsj55Mq9AfpRDdG8iWBYJiRkLEBwPemlEpmzHp0XiBEuUslk2rgsBgD2rzvxT4bSx1AXcx+yop3eUmCCe+RW7LrOsaP5sMEpEOcBFH+FcfqV3eXJunljkuZCMmVgSqj09vxonKNrWIitRL2xttWnS4nlMDIMxRxjB/H2qno+mvNcygXZt4Y2JBLcsfQVJZTedZzGdyZThVHQgCoYEkS4STA2IcBAMZz3rG5ob/9i6M8Ze5uZXnY/d3Ekn1p9ppFlDIjwREKCDlyTk/jUYv9OtgWllWRyMhgMH6VoaXPHdzoUiyoG7DMMfiau5FkzVit42ywXYG5IAwKULaMspVCXQE7mHG7sKpWWp/aI5SoCDcRtJ7A4qdLSSeMzv8AJbKDgk4yaSdwtYdYzj7OGc7Uxkkd6uK8MkQ5AHUZHNc9d3bfYS8QyOgzwCaoR+KdPsdNcXNy0uoEnEa87B/WhSsVY7Dy5QgliQHGeQBxWbLbQcvLksx6nkk1Rj8cw2tokVsXcOu5ty859BWE+t6neyl7W2eJDwGlXk1V0Sbuq2NtfGGW7ZYoohtUoeCe9c5qui6cI3azuDLKeWAyQB/Ss+70zUb6Z3umyM4IDEAH0x/WrkGjR6XaiQXI3Pw0S5GBUNjUbFIXR02ACJVlK8bSMge5ApkerapdSmWO3ljiHBn4Cr9BnP6VrMLYoDEVD8cn0p15cRzMfJYyRAZLEYBNQ2OxDp1rdXrmZmeUE/NIT3+ldhc6e40PyHKjzBuYg/Ma420uZ94iiuXgAO4KDgfWt/SL+BbC5udQlkldXKRIDjd6HjtmmmCiWYtJtobMIoALABlHf6nvVW5tIbXEkab2HfPemxal9pVYwQj53E56+wHpRM88DAsisGGAW6AHvSuVZGLqIvDid2cxswUkDgH6UC2ntHE0SsAF3biOh/xrSutDupRE77iincGBwB7471eiQzMUkZpQeAD1+lCY7FHU/C0V7a2l7cSyO5CsUXgYPJz3NaFrZ6NII/KsyznAYgAACtJhviSJxhBwB6VdFpZxKUgDNNtJEUak5PqSKttENJFlbSwtowbdERwAQRg5PpRZxi6uygCFyCzSMB1qsm9IwrwNAQMksMEn1qfTmAu2CYcsuwA9ic1omRYLpAHIwGKnBZRwaaLdYYwzAEHkZGc+vNXtSt109kjBDHblj71Y0y5iNkLeRQYwC248kkknGfxqtwsY8xF8SJI12AcKBxRDp8SozKgCLyQBUqoJbl0gTIJAABzk1ZMEkKNFICkjA7l9u1IRUk0y0ubYHy8SsxwgPAH1rPvdGhOBDFsIPJJJzWv5bDAD49qd5TA4LKx9c0NXAyptNlnSMRRiNcBck9Wz/wDXFbPhKC40TVBFchQkqkKoPUn39apXV6lohdyAB0z3qLT9defV9Ou53AtInKhV7k9K0pNRkJu6PR2jMe1SRjGcDtSYHQnJ/lT8hgSwy7HcPZewoKjjPNeitTlIHRsEA4yMHNUrmDzQGzkAY47mtPbxzgiojEFUADIJJpspOxzl3aD72ckcjI6VXsr99OnMpJKOQGVjwAT1rentw2Rt2jHGTnJ9ayLy0LZBAIPt1qNS0zq4JI7pd0ZDLjII5pfL7AZ9zXKaJqrWcwVzvhJwB04+tdgrJKodPunpVkSVisUx0NRsgHQCrTIcMAMH1pjIMYIqiSqydSBgmm45wT26VO6EHP4VGRycDnoaAFjPIAOfap1YlcHiq646gc+tSq/Q0aAS7ugI68cUx85A70uQc+oprEnkcGgsax4I7VFg7hgk5OKlIB56g0zIizIxBRFLHjoAKcVd2GlqeQfFS+F54ikgD7kt4wuMYwT1rzydxuIJye+a3vFOoNd6jeTl8mVywz3Ga5G4nZsgc+1fp2XU3ToJH0+Gjy00NkYkk9aqTMEySKnXO4Ajn+VbHhbwrd+Kb8xxKRaxMDJIenB6V01qioxc5s6JTUI3Z2HgDwy+naEb2dQlzeDIyOi8j8K53xrohuYnYAkZ4UDJOK9guLUQQxwxDKRqFBPUYFc5qOkCZTuHCksM9q/NMXiZYio5HgOtzybPDdKdrS9liJIOCDnqK0zcEnGcj612Gt+AEumLxjyJcZ8xRz/9eudl8H6vaEK8a3Dn7pT5cj15rh6D509yhb3JW6VkO1hnBHUmnFwc849faoJree2uQJUCOOgPUEVG0oySTyTyfU0i1Z7DpyChGM5GM1kxxqHyBgk1dnmABGcDHpzWc90sL5IAXgbsZwa4MXG8bo9LAytOzLyRkjGcn3qvcopJGME9hUkN4pwTyO5pl1MsgBGAemQa8Fs+iS7EcEKkksMhRkj2qdNNEJlIGC+GOB1rJnvSjkAkgHB2nr7GrsOrbsBnGQAMZrJyTVjaMWjWt8ALzwB371pRSggYGD6VgrqEW4AHJzVkagmVXdgnnA5wPrWUdDZK50trebMgkA54xWrbXqnAJwTwPeuNjvhkEtkfWrkWoruGd2AMkDriqTuyJQTOwS4DEgHJ9KnWYYBByPY1ykepDeCGYjFW01DsDwRnr2qpLQw9n2Oh80YGDx9acJB35NYCagOx4p7amxP3wBWQuQ6KO4C8k8VZgvBkAMAevWuTGqnHL5I5qMa2iEZkIBzkDvUbMn2dzv4tbIQAlgB696Dei4O8sSPevPm8RIpBMmAenPWtPTtbDDBYFMZyep9qfNd2MZULanWvg5JOD6VCVUk5GT1rFk15OCDkdM56+1EWrCQ8tg+metXcx9nJGyWCjIHNL5meQcEVkNqIJODipor0SE8jIqlqTytGqsmCTip1fjAOKzUuB8oJyatRScA4/wDr00TYvhiASDzTxIcDPfrVZHJx3qUOO5wO9WkgI7mLcpYjBHSs7wXqJ0D4j2Mu7CXBaFue5OB/MflWvKC65zkY6VyPiKQ2V9aXcZw8UobjtyOa6KMuSopDnHnpuPkfU77UlyCSCAef6U8MeCACe9Z+mXy6jpNpco2VkjVgPTIq3E2eDwa+oTurnw01yyaLSk9ByelSqMgA8VCmBjnA71KM4HOO1DIHjT4eZizbyPXj8qidApIB4HANLIs5XCIXGf4Tiq0olizvQg+1JAOZwCQTkngU1pjghvlAOCR2FYura9BYRktIvmdhnOPfFcTq/jsyPKtsrgccg4I9e3Iqti1Fy2PQ7nV7a3jcvKqgdGz1rltS+IcUBKwOGGMAjufrXnl5qc9+++aV3U8BMYAHoBVYSHG0DauOnpUOaRvGkup0mpeLLzUCA07FQO6/1rL892bezsz9ck5/CqaseMnipA5z1zWXOzayWxq2948eAWJXqMnoa0rfUiEwDk5yCa5nzTuAzxUqTspGDxTUhNXOtj1BeCSAD0xVuK6BwFOD6ZrkIr0jAPIq1HqBDDBINaKRnKKZ21rekMDwCByuc4/GtSC/U5IDKMd+5rhrfUzwN+SOuK1INRBCnfwO2a0Tuc8o2OxS5GOvHrUvnDjBBz6VzMWogYAbLYzkngCrKakcZDkH1U4p2JsbhkzwBk9h60xnG48YIrJbUSYwAxJJ6k9KZ/aByAxwe5AoSsTY1GY45wTmq8xA74qk18SQAQR39qhkvhzliyDJ3AUBYmmK5OCAMZzWdKgYnI4zxT5Jyw4OOckY6iq0s4OcMM9x70FJFK5jHzYGSay54QwIKkjGOtac046kgk9MVnzSYGQMnPrjAqXqaGdcQAbAACOck9qpzWwwSeRV2W4U9xxzVOW5QggHJ9qjTqaLUpyRKAQAM/SqksPqMirU12oBJOe1ULi/TkBgTjpnkVi7GyuMdAARgD61XkYAkDBNRS3RkbAJNLHbO7AnhT1B71m9TRaEeS7EAEGnLFlgCCT7CtBLMKoJBOOapXtyYV8qOTYW6D1qGrLUL3KWqagLSF1hYLLjGTg4rL0DwcNWzLqFy2JCWJODvHYD2pbCwiOpvc6kCbRThwp5PofpXU319bwXKPYRAxhR5aPkYBHGKwlPogehmW0mtaBvsrS5aewgyUQcOF9Pem3AN7DkuVaXO5SMFT7irT+J3tZCZ7bDpySF6D696ZYXdpq1zPIZPKMhB3N3Pbn0rFJ3C5z+s+H4pYNgdluHIAY8jA/qaWLQp4LFleALGMYZiSX+la+oWBtJN8tygUgmNlOQxHb2puj38txZX8DnlhujZh0x1FbXI5dDnGs4lnZZYlYKMA//AF6r+RDCCYhsQ8+uTV4gzxYYMSwPNUdnlXCpKhdAckK2CRUswkrPQvado8N/gtKIhn5sjPH9K19I+H1rfaykBkZxjcdvGR9fyqhIbeGeBrORijfeUnJBI710VvcNAiPE7LIVxkHkUne2hpGK6jta+HOoRxu8VsJUBLKVYFgf6/SsHT9QvfCt2gubJ2QtltwwwrqdP1/VVuAlpNJK/UxAZ3fnTZbfWvEt2gu4AEibIV8Ak9wD0I/Gs05X1G1FbE0fxJ0i4+d3a2ccBZVJ/Wur0bxTo2r2xME8bngAjI5ri9b0az/cReUYpsgSJ2P0rUj8AafsSW0nYzkcgtytXEWqN/Vby1nkSN365GccUnh6SKyhljIVxuONw7Vz6+GDcSGJb1opV4xnO4j3q+NImSycW10Tdx8FJBwfoa0QXN77OjTCdow6cggjgmobrTrW7kDlHiYfKCBwBWFaanrNoQtxbNKoPO1sjH0rSutfiijESq7FhnG08etV8SBaFm58Kxy2DuLiIADOCRkfWvMrmV/OkRnyqsVwDkAA11d34o0a0t5YbmdkcqQCwIINcFo0yG8lieVQruxjJPVc1jsykrm1aWc06B4F3gjJzWxaade2aC8eKOWIfLIq9VHrVbSvFqeHpjHFEk6MCD5qnAx1we9WJfF9vLFLIg2mRiGC/KMEdAKtag00zIvLghnjU4iYkrLjJA9CKbbXtxHhDPKydCN3B96R5g80Ui7TFzwe4q6iADzRGCjcgjtTuV6D1mEciIxyueQfWodURob+C6iULDkbgB1qrc3KyyMApBzuB9KeZXaIoOUPOCe9Q1cuM7KxvTalp+oW6qW8qQDbggday7WWFFli2ksuQhQ8mjR1RWZHbAIIOfSn3egnyxdQkxliQ208cdCB2pLQJSTRVmD3bASlwQeNx5HpWvZ6vZRxG2msfNYjAYjkEd6wElnt5QZW3EHj3FTai6qsdzE5LlsMuMAD1ptJ7kRlYnsbpra4KTL5kRYjAPRauaho8EkZuLQsyOeVIPyn61z8948kolD4UY+XFdNYTyz2A8pyVbgheQf/AK9Z3UFc0inPQxYtLMqurRhn/hEfc1DPElvKEKsDxlQOc/St6yjZ70gZiK4yx4y3XFJf2Be+E5ALg7twOauD5tTOemjIdOdLGeJriAvAOpBwDn3p2uzWz3iyWQJgweGHIb2rorPXdMv7Y2Wp6akRzhZolHB9awNQ042F00a7nt+qMR69qtpJmOrZmuPtARmySM8nqc+tPWBFXIIJH8PrUz25KkouQOp9KqSShCR0YVVyWrEu3BJGB7UMTyCACeuD0quLk4IYjB9O9RNfKrgFgBnnJoEWjjYQRk4qlJCZZiQ+PbFXb0xrEs8FzHKpAJjGcg981nGZllBA5PX2prQDUgiMKIDgKemD1p0+CwI61k3OqSEoiRHgcEdzVX+1LreVMJxgnd2+lUmWjXdN3AGTUex+SBk+metc1c+Mbmwcia0LKOhYgAfiKuWfj3Sp7UPNcxW9xnaYWOCfcZqwWrN5FKsARjjOR606YGXBJwV/WsRvGWnuCTNEAo7SAcfnTj430gW7Ezkyg4UKQQR+fFUPlNaQh8AcMB+dN2B8B8kd8DOKw4fFVlcMCHKFjgbu9a9nqFtdQl1mwynGACcn69qLjsPlm2sFRQABjOOvv9aHmDMTgKTyQKjluYUmETtiQkABiB1pl1JFbkrK4Qg4IzSuVykiuckg4OeanF2gAV4gx9TmqyiORVIkBB6j0psjquS7ZUf3expaMLMWQRvkFQQfWtLR9RNiwjKEIcYI7AVjCaMciQEdOatw3CyxlVIY42/Si1yWct4pjt38RSSwSlXYglAcZ65JoW2vgC0SZUcAKfmzTda0eN9bguQWeVAVyp4x6EfjWxaM0ZBdWQ9eRjis3Ex2OYuBqslzlplfkgq4IJHoSOh962NOluITsQ7HwGIOSMfU1LqcBkug8cqgE7iueTV2BCApKrkjt2rJxsjopK73LCXbMyhyHbv9K1YpLfywS6g9wazlhRiAFA98VMtuOMrgCsWlI9anKUVZMuSwWF26KQI2I7Dr+OapXHhpJf8AVSq4wSBt5qbylOAVyDxTXtAoJVyjDoAx4qHThJanRGtUjqmZn/CKSB8h/KJ6n1/Cp00F1XBRSRyGB6n6VNJ5q8o7DJBznNSG4mVSHADDng5qVQgtinipvdDIdNRcrIoQHjCgc1E+h2LbgY9jHgFAOR35qYXpkGSckcciqU2pXFpcoAqvGT1I+5/jT9k+jI9uk9UV5NBsoSQbaN89VIxxVKbRNOJJWPypegCkn/8AVW6ur4BDIrEcjgHNQNNBLIHaHBJyQvGal0ZmsMVS+0c/PZEJtViCOjE1lyabdtKZFnZTjaVHA+uPWuyPk5P+iuy9sOMUbYHOBEIh6A1lKjLqdEa9KXwnFR/23aPlcSr0AJIOPXNdDZ+Ib6FAXDK3U98/jWq1nHIOW47c9KEs4VjKkksOh7Ypxg47Gc5RkVT4hurhRgsufQcZqIeIL0BgSzoDgqcYNW/sqg5GAfSlOm7hlCpB6jIrrg9dUc1SNo3UtTKtA0kxdFKA8hSeBWrKjToCTk981FHbNbMMHB5Gcdasq4VgWUHHpxiuzoeH7yl7xSlsdwyOCBjk9aoXenGRSCVHvjmt95ouQFJPYg1Suow+CD19O1clWnfY9ehUhtI4660mIuQ6DHOCO/vUDeH7ZwoYsNxCgg4rqZLBZ8gkD29ahm0VZIjGclDjK56/iK4HSmmdzVORzeoeFms4BJBO79QwL5KVmxMACj3LMoG0knBB+tdJN4buEidIi5jOcEk/lXOXvgt2JP70uOgLYA/EVpG9tTzqtF/YLMd04REW5WUA4AZsY9a0W0zUVhE9ndKQfmJQ5wPoawI/Cstu6usmSCSVY8//AF66LTbmTT4ygRsNwSD2ok7GcKc72aMq5ub2ZGikk+fB+ZeCfesp/wC0WygdnKjqT0rtI0SVmG1SD7DI/Gi4jSKMgxjJHBx1rF3k9zujRuefSPdHILMwwQQTnmp9Kvp7KdAXKJ1OR19s10l1bwSPvWEocYKk5yfWsS9t2hjMgTBBOA3Q1nFtPQ1nheWNzsYdRSa08xH25AHPJqWz1WPIDsBngEnFcPaeKJYIHRIFwg5JHJPsKbB4tU3AMkXlIOpbua741rHjukmz1JLxGwCw2+vWrkGqG3QICHU8jI5FcPaa3YX6mNpNrkcBXxz61RvY7i23NDcSOSerHOB6Vo6kJGsKU4axPSJNbSXAKDAGAM8g1XbULcI5eNi/ZgM15j/aOpIwcrIu09RyuPU1bk8VTvbEIQJ0IAJ701OBbdTqehK8MoBAyD7Uv2ZGyQPbkVxmj+MvMwl0MMOM5611FtqsFwoET7u5wa2hyy2OV1WnqiY2Crkggd/rTG0xZMOpwatJKH4ByacXI6nFW4gql9DLk0xonGVBOOCOoqnc6c8jh1LBh2XvWxcSH53JJAGST2qomooCARkDndnrXPJLudUWyhHYPHk5cE9cnpSS6dMcsGZh1xnpWxFq0cRJ8sMDxjAOfzqyb+B4ySmzIwAAM596nli+o+aSOQdL+CVmjclD/Awzj6GrUF1cugDqqjPp/WtWWWDIYv5QB5yetTW62k4ABGCeq96z5OzNedWOdvBLOQHAYgZJA61SawDqHycqeldhJoiSgmOeNc9Mnk/hWe3hqU5IlGFPOTjNZSp3NI1Uc7cyCBQjFgT0IH9ayvtrQI4ldiGOScZzXYzaCW4YgkfjWfJoQEhBGAOpP6cVzTpT6HRGpDqcvK9umShySNwYDHNWNLklMhJIdCMgY6H1rRl8KM2SXVkYnKgdBV/SdCSxcgEyDAADDpW9GEup52ISvzIR2lhQGJxKSuSrdjWe+oksQ6fN0I6YrsI9PtihPlnfnn0Ip0miWMwLbChHdhmqrUZrVM1wlaL0aOU+3xvEVkRmB6FRyKz5cwO8scbKOo3dx9K6aSytrVyCpAPcdqvJp9ncQjzYC6YyGz0Nc8Yzvqz0JOD6GHp3laigQEKxGcdKsN4fjMuXLk99pz+lEthBp0xkTCKxAC561rm4iuUBA8t9uCAehrpg53szkqQha5TttABw0TNu7l+DU6QT25AaYhFOCpOSaLdiiFTnCnGWOc+9EuZMc4ruUbniSqaj5TO6s6uSo6r2FVBfTwgAjJOcFaa8E5BKuwBPOOhpYRKuQ+HA6cc1DVioPmJrbVJYSFeJXU9dwJwfqKnmuYpwCIvKbGCc8GkMa+WSBzjpWdMzo5AGccj2rjlVtuepTw0mroteVGzElefami2t8ESRBge4JBFVPtb7ypBzjOaaL/DhCc57+lQpxkaOjUiX/scD4AQAf0o/s5MEqA46gHiqwvGi+cDeB1FMn17I4t2L9tp4+laqKZzvniOutEt76MKw8o47DNc3qGgC2kcxqSRx8vTH0rprXU1uGCSRmJm4AbvUtwIgSuASOSM5rT2SaOd1HFnGQaY0pwEIK98Uk+l9t4JHOSCMV0b+fb5eBwBngDrUE8l1dbw5Qg/wlRz+NZSoPobQrJ6M5ttOkCgpKQx568CqkvmxEBic9QK6SW0ntAd1uw4yAB1HrWRfSmaMbYgcHlmGCPaudx5dzq5fabGd5khBAGT296iYMzEsmB7c5NTS3BbbtiVcDGAKVZwwUBNpHXnOaSkjN0JFS4QOCEDL7ntV3S9Zu7A7VlJUdM84pGIYAggn60G2Q5YNgkdRVxkc04Nbnd6Bq7TIHcqzk5+UYrZe4EmSVyM5968ztJ5bZgVckDsDj8a6Ky1ieR0SU5Zjww/rXRfm3KpVHD3TrCEfBAABHc1VvdLNwrYHzY7CufvtbliicKd/bIOKzLPXtQlcxxTzIg4A4xmpcYs6VWZo/wBlTWkxUnch546VqW1vFNFh4wxPr2rAGp30bEF1Pt0zR/wkN/DKSIEKcfKTk/XNcsoI2hUa6G1JoinJRcA9QOhqnJo06MAqB0HO0ikj8aX8ShUtVfPUHH86P+E2kZi09l9nHdsk4x9Kjk7M6FVXVEkejkspkHGeQDxRdaDAQWwjDPQE7hViHxVbXABG1yw6ZwTStcSygkW7AZ6jn8aEpLYPckZ4hgTIEhUdCGpjxRjBUgkdwaS/td5DglCDk1SaVlABGT7U3OUUVClTlqy4sjM2Cc1Zj1B4yFMW4Dv7VQtznHOTnkirYUnkHAPGRWHt5o61haM1oTx3jKWIOwdwavQ6nGMFlGSOo4qk1uSoIJyB2HWkSyd3G8HZxyp5H4VccTJaWMZYKnumaw1KHOBIcnpuGKsJqfkKTKSUHXHNR2sCIgUhZFxg7lByPoak8qIMSiAfQV6NOqmrs86dDldkx0WrRTglAdpORuGKcLpdxITJPJb1qMxIwJKLx+GKVIwy4IwPSuyHLLY8utzQep0OgeKzpbIONjEKQzEcZ9q9T0S8tNYgzaXLQzgZaPdwfxr5/vLSeNgYY/MBy2QeldV8P/EbQ3kSXEZG4hTjnAz1reOhwyqNHtMOnzXjBWllfb0BOKW68Iw3eZJPN8wD7zHrXT6LCkxSaIAFlyNwyK1ZEvdpKwKyY4AHWt1G5m6kmeZxeG5rVw8EvksDxhuTW/peqanpmBM/2hD1DcEV0h+0MQZ9OBUd8DioJ5bRFIkssHHIzmnyEpmF4g1WDV7F0ntiXXOFI6/jXkGp2McVxMRwpJIU9hXsr3ejzqySWskR6ZjHBrk/FPhvTWXz4EKSEEgMTk/hScbqxcZtHkeqWIYb4ogHHGM9R61mK7xMQ6nC85rp9QtTbu24MuMjngGsyeNQcnBzz61hKLiaRfMyiL+3OCAzN3U8UtvqFvdShGt/JkzjBbIPuDTZrVZCXTBI4zipIIRwXUEj26VySjfqejTqcqsydraB84LIfX1qP+zw4yrg4561YaNGGCSpx1BqtJblWBR2ZR3PU1kkzV1IvYYbSNckAbvWgQhgefwoKSjKn5fUMM5FRp5kUhIclfQ1WxmpE/lMACTx9aUruXAJz9cVC94+4koxPcinpcqQMjGetUmJu5IFIBBzn3NRupwSRketSiZR7D1NOWVScE4BOM1aZHLfoVHJUgYIP0pnmNnGCeM5q4zJuIJB+tBt0YFg4J9BRcXKU3uHOMscAYHPSlWYkA5z+NSy2i8YOPWoxa9ACAfbvUahyjklyQQOTx1qUsS3DHPpUJhKnBNJIrlQFkCEcYIzmna5SfKWRNKq4D4I6Z5pBeykkOMj1qoJxGfnYAjgnNTlwQSpDntjvSUGaKrFluOYsCccU4vg+tUEuXUkYwKZLfSHOIgVHcHk1PLLoWqlPqaDTEDIANSK5BAIwfSsy3uy/BBB7jPSrkc4yQQwx696n3kUvZvYvKR16GmGMHJ6H+dVzcgcg4NMN1gkkjPpVxl3MpQa2JTEG4Kgj0NVLmyDnGAR29qnFzkAkfkad5gcEg5FXozNc0WZ0GnNBPvV2BHQA8Vo+dOMAEEdTnrmkBOeuD71IGGPQ1LSZp7SSIZLljguAT0Oe9RNCzkCJgwIySR0PpU88YbHQ1VKshBAORWkUkZzqOW6I1hu0Y+ZFtGcbgc5FWEBDcgZ9hU8Eu4AMcn0pZIiTlRgZ7ir5tSFFvUehPGR9Ke0xUYJwDUGWUgdqcswBIdT7GspK7NIuwjXRXBDgHPc1A0rlmJAJJqxI6HkjI96hlCkEgY96aL1Z30kqQsQSAQelPW4VwSCCAOxrgrvxHJDEXGn3tww9VIAHqay18W3krF4LGSA52jzGIANW3bc8z3V1PUdxOA6lQeQCOtKCFGeorznSvH9noUjvrs80s4JAijBYED36fjVi6+PNq5f+yvDs92w4VjIACfxFCkhWurno8ETygBFwT6iqOua9pXhiPfqd8kR6+WnLH8K8sb4neL9d3RGMaNE2cFSNw/GshNGN5O815LJqE5JJknYnJ+lS59hN2Op8Q/F66uITBoFqsSyZBnkYMQvrgE4/GuR83UNTBaeeWZyTnaSM5+ldL4dsrSznM6acl3d7iu3ACqPTmtjUdA1KVTdTW1tYRKSVEbAZ/Adaz5pPViuziLXwnFxcTsxIPALcj8Ksjw9bTyiQRYOerCtyG1ZwQEa4kbgbFJ5ro9O8JXV5EhuGe2QdAME4p6sTbONextrHGwxqAAdz4GDTLWSW+uCtqZrlxxmFcgH69K9Vs/C2j25DSQF3HVnG7P4VrJGlvCI4MQQg5woxWih3F7x5Aug3qyiTUbG6MQORGjZY+5wP0rudBsrKxg3x6UbQuOXkXLH8TXTS3CRqPn3npmqNzOxwjKWJ5z6VolGOyKV+o9b0sgWMBIQepABNNF5FJIVEyM/XYpycVTe1NwNoUsQM7QccUyARQMRHEiE8Ejk/nRdmiRoPcOqhIyY1IwQDjP41CkYRgQwJznLMOD+NMlgmu4/LhPlu3BkPQVSn0Sa0t3ElzHcuefk6j8altgkW5r6JZXXzEKjuvJJ+tVn1wJkRWxkfoGJwB71BBYBYFDyAEHPkoMcehNNuFneYGCybYBgLGMj8TUXYWIZLi9uyweTA7CP+Gnxxogw7F2A6sx5qSOAy58wFGPXHGPxq9bTW9ohJhWV8YBbtSVxvQiQCbaPK35GADTzHtLKQFK9FAol1e7lBESLGg44qa2t7i4y6RLLgZJZsAUwKrJLLKBFAWU8Y6c1ZhspVbc4CHso5rKvvEhtrs2sTrLOc4ijOSPxpq6helAC/kytkHAyV/H1oHY3pZHgAe5CLB0C8Amo59Z02KLco2ynogGcCuXk0mIsHub2V3YHGZTwPoKswwWlvGBFKhPZick1DbKSMfxSy6hIBHb+QCRiVxkgfT3rU0p20u0jURB3GB5sq4A9TirloImchSjSt/EQCRTprdApE0hIIPJ7U1cWmxZFnZT/AL25ne5bO4lWAAzU2bKJgsFtLIPfnn8BXKqEa/xCbmVFHJIJAP06V0H/AAm0+lqtra6W0rNjEki4z+Hp+NUZ8li+bid8bopVXGACCAKms4Y5WZ7uVkjHAjB5JqlFqut6mzARC0Qj5pGOB9B6/hVzTrMsxM7ghRksT1NPca0L62h4aAyInQEnke1T3MVraxBDaQ3MxGSzNnH4VUlu7WM7d/mDoVJIBp9sqXHyxRBOOgz+eTRcWrKZt4FB80+Wuc7VFVrm6DxeXYaZcTE9GOPzq/fBIMIY8FhgOW4JrOvdZ0aytys+qNDMFJ8iPucdMis5ItGRBBOkv+lubYg7mAwSKs3HiLRrPNtb2FxqN2RwwG7Jx1x9faudbxZJIJEQB48nGFBYjtVGDVodElkne2klllO4YbBA+nU1nqacyKDW95qOuGF0+xgtkoVAPJ4BFeu2FhZaNpMUUkuyUjIVBnJPqewrz2yE90738to8KkFgZOCfYDvVO88V3Cgx2dncBgcNNOSU/Dqa1jci6e56msaT5RGXJ64YGpY7MW8bEcuepJ4x9a8hHjPVLVCFgW5YDnBIFdh4DufEOvut1cWLJaodwEj4BxVaoGkup2EEZtsvKm4ngADIFOtpY2dvlQuTwz9qzPEPi7VPNFqqx2lseHZQGwPY1HZeII7azY2ekyXk/QSSv196qLk+hk0bEt6JBtIEYHGQc5qBpmfgOqL6scVxl/aeJbvzJQWgByxMZIAz2rMtPDuvvdLPNK0rIdymeQlT+Aq9QWh6MT9lA3kEMM7jxmmu80uMyMy44BPAFcpLe6iJQdSuGeOP5goGESqtx4vvdrRaZYtdknAkByB7+1SXy9TtYFuFDhCSrcNgdar3mu2WjwJFeu4IOViBwSfrXI2mga/qQa4vdQktFIyUiOMD0qu/g5i7tJeTz5ORuOc/QnpTsQWtcv4LxHmhgZHJ2qgOWOfpWWPDet3MBlay8iIjI8/gn8K3NK0RrOdJkYCZOFMvOD6mukmt3cLJPf8AnPgHAAwfb2qWyvQ4fT/BWqTyBWjjVOuAct+VT674M06G3CXJZpxy2+Q5B+gNbl//AGzKSllNFbwnguT81Yt3omowq1xLELtV6yYOSe3JrN+QuYzdK0KxTauozSWdojbiEBAYdq6i41rRoYRFYXEdlCQF8xBlnHrXCal4inu5DDcMpdONgGDjtn1qxpuj6IzG61G6MF1jdGznIHtj1qb9gTTOig02C8vCk0rOW/1YI6e5NUbvSnsZpLYXMRBOT5B5x2BNW9I1fTLyc2umQyzSk489mzkdz7d6tX3heeJnuLeCZpR3wSo+p71nrcuyMOa+v9MUbLgQQA7cBcsarC9u7qNzboAJMqZJUI/Q091lS5Y3QLPkkBx0xTJbgNuIk3lRnAOQBVcvcNFsUWWfTmAQrJOed0g4B+lLavc25eeSZnuX+9KDjH0HpVZNQY3qK1vJKC2M8D8cmtaS3W4hwSAucEDv+NCVxal6ws7u5je8u7kzhRgSzsMAe1ZV9rMN3eGNBcXc38LKSVI9hVxrwPbG0Lgp18v/AOtUdi0lhqEV3b2oa5jG1AOM1SAZNa3NvCj3FvLEj8Ksi4Jo0vXr3QrkQaZaRkucs0qgge3r+VaPiGTX9bjSa/jWIKcorMBisy20vxDc24SytJWJOA7HEWfXPfr2o3KVjUvtXuS6XV7qJlnyQIYlCxoPT3qvb+IIbC4e7lSPVLkn5IiNyoD0JA79KRPDctmoTWZxd3L/AHbW1XA98kngCsq9uIo2a1tLYWiIcGNDjGepJ70rJbCbuatvjWZ5b/V7hVlbKwWltGTtHbjtVSTwxql2zKlvI8THhpIyqge+cVZ8MeJD4fIit7CO6uXODNI4GM9Pvf41L4p1TVb1xFcaqCZTkxWbEBR6EinuTytsyW06W11BIJD5smNu2LByPQCukfwjbWsQlnnj05FXdJlhI5JGcEdqxdKtLuLUEW1KrcOuxZJOAgJGTk1Z8VRQ6Q8FumsHUb6TPmRQgEL6kmjlvqJuxk6lNYD5I3lucEjcBgA1WtbrRoYmlvbWS6uSTtjUEAHsSevpmtuHRGjtBc3hjtgxGFkb5sHviqjXMVjOWtRFdgEYDrkH86zsxp3MJQ9qwmgSNGBLiQjAU/TuBU51LXJw7vdfbpcjBlkwoHoBXUjT4r4GWZooCwB8pBkD2xSHRbKCEtJKVbkgLjg0JMdxnhzwUfEVs9/q17PJEr7RaWqhQxHWuuttJ07TEDwaOYggz5kpGQPpXK2uoXSgW9neukI5BReQe/NS3msX0URs4JHMLfNNPJy0h/oKtX6DSXU2p9QS+8zZFHDEDgOoAJPpWboz2N29xFe3cVlsbaHGCzjvXK20ysHhUlFLbSPMJz6mt270u00WxaWWSCe4ZDsjU5I9KtMTRet9Nm1C4lTSIjdW8Z5mwAAPc+tU9XENoq754ywJBRTk5Haq+g3GoJaJBLevbWzAl4YgBkn1PWrbyabakgzxFu8YO5h6mkTsVrTWZowq22ntID/FKen4VrDTopLVPtcrRTE7mAPY9B7Csm71i2t8mKcbu23kn8Ky5NVuJ3JDyhCehUjJ9qpIi5001vbyOojLbV5CqeuKiiUzs4A2j+VYNtcObpIyZQ7EbigyVHf2rWi1q2S6EVslwSDyZE5J/DihotO5rK0VlEsYJZiMEgdDSaW2mabO9zPA13cH/no3ApZmFzCZY4JCo5aQjCg+lZxlRrZyYnlbPOCAAO1Q1co1JtbOoSlAAEOSEzgCs1p3aV0JQopzhORn696prZS3Ckh1hDDBZjjA9ParKKkYERkUAjGYlzxU2a2ErMWCK4u78maY7CPlQ8KB61ebSpJbgQQSruI5kYZUVJZ2CQwSOQ7yFcJ5vGPwp2n2FxcTsqRySOMbUBwPzrWKXUkv2nhS/jQgakqAHJVU6/TrRc+GLsoQkmzByzOOT+dXbTQ9dMimWSOJc8Kr5I+pp+p6dJBbSi5vmlGMkK/T8ar5Dv5nPeSsKiya5EmCSQDk5PUk10Og6db2IMqhS4BwxI4zXHKbK3meSO3laUk4bzOD9c1ZOropR5X2beNueAP8alMq1zvY4oZSSzxr3wMDP40s8ViIwzqpIPA3jBP0HNca9/BdMohc7R1BJ5pTNblkRIi8rELknIFO6QKNzo7i5ikcqrrGgABVeBTFv7K0lLSyrKR0CsD/ADqnNoymF086NCwBJJ6evFSWHhy3s5YwypJI44JYEEfTtWbbCyJrnxZHbAklEQ9Pl61VPiWPUZMFwUA5CjGKt6n4ZsLaB5Z9Ti80DIt1OfwrCFtaTQqLRGWUffkLDaD9KevcaS7FLWtVmi3AMRGePlBJ/KqGnzJOCCHJ7bjz9TWnPYTxsFA3uORkZFdFoGlxxogdVD4yx2g1UUmxXa2MCzjRhK0sUoRVOwqmQW9z2qg+kajqDCaOPO0kqZAQF98d69St7UbG851VQflRAAWpyAKcl9hxwK05ETdnn2j+GdXEnm3gCYGVJU4PpxV5tBv7q4Jmu5GU9AOBiu5eYMhDOSoHc9Kjtgl5KULrGoGfMA7VXIhJtHNWvhhNPhEglxJnIiAySfrVmWyubiQTTxs7AABUHUdh7VvnyLQlEZ7k9nIAwfpQZhFhi43HopH6UciDmZxuo6BezSMFG2VuQinIH41mnw1PFMi3d2gcc4TgD2PXNelWyCSGWQqcnIJ44z71lHQtOhJmUySvnPzHJBpOAczMO28PWvkvJMWWMDjB6muE1i4t45JgI3kIYjIGSOeDXrM6ieFYEQqjHDFRggfWsO88O2kCPcOoijUZLynqPT3NQ42J3OK0SyGshUJFtEDhjIwG76V1L+CbaeARWcss8gALbSBgfU1xlzcpJqiSRgGCIll9zXc6J4tgeMiK2JAG0+SPvHHWqVluJotadpaeFmEwgDOVCksQTx3yKZq3i1rhTEMRoRkgHkms1ry91B5BbWzsnOSxBA+vpXP+IZZjbBXlEdznCJGuQfqf61Ll2Kirl+TVBNMkESNPKx4RBkgf4VvaV4Utrmc3eozKSpyIJCMD8K5Lwg02lTyvvzNIAu48n8K77RdP+1zNPfAvEMEBjgE+ppR31G9C9LfacgCx2/mFRgIBgD8RVWfVpWG8WwRAMAMRwPb1qvfXUUWolEVPLz8qqc5H4U6+1SyOI5SqTEfKisCSfpWzfYSEFy7sCDkk9c4xU8kfk25mubmGJByfmzkVh6hJd3iiOJorSJT94csaEtrARILi9S5QcmIHqfX3rO7Q0ky1ceKrKKICxt2uZB/EVByfasq6bxFq4aacG2tc527gMD0x1Nb2n26XaPLBa+Qq8AgY3D6VVvr6azjeJ4Wcn5gQCQPTJqdWw0RR8OtZO7rc2rXd2CQAvQjtVfxHq82jSs6WkQkmOF8wk7R2AA6VHpzG385jIUmbOAo4GepzWTNpiX1yXnuwFU5LSvgk56CiVkPmbLSX119mM8kgd8/6vOdv0HpWzYR6jqtuitLJaREZPmNt3DuazLfTriZkSzjMr/wkDIHvmri+HNQmnV9RuTKB0j3HA9qhajuWNWkkt7I2du6PEOuBnLeua5W0sr26nfZxGoJO0E5/+vXYw6cm0ooJZjjA6EfWtq2ii0tDBbwGQ9cFQQPetFG4r9jibDw0l4QZInMoP35FGAfYV0b+GZY4wIrgh8YLggYP0rckuEki2pAVfPLEf0pYGkdigKhSOSw6CrUUhK7OYXwclxIX1K7luI1+7Ej9TWmugpJJvWMxRKmApbgKP5mtKeGCSWNYJWbPVvU/TtVWeMxbgsjMR6+tDA47Vb2ZJ5YkQvGPlVicBff3rP028FlbXJuTPcyOpSNSSQCe+K6nVdLgaJHUs0gOWwOM96isdSstImU39uZYlGUVRgk+ueuPasbNsq7Mjw7ous3umvaRRQ2lvKS0s8gzKR/Sr1n4N0hJBCkTyzKMNLKwAJ9h+NbbawmtIZIYhbW5OBGox+ZrL1HxHp2iyBZGWWUfwrnIrVJInXqZV3YnRZi8UcUMmdoLDkj6U+G8glulN5dhEHzMTwD7VkXfiGXWL4yxWcgjXleCfxyeKuQ6RBPBHc3SEyEFhHnkj39KheQr6l4X+n+IdVUo6QWEHykjjca7rTjo/wC7ghlV3I4RjjPvkV59dTWl9YAG2trURYVYioBf3p3h7bZyPNJF556xqxK4P19KC9D0nULuytFSMyKSM4WNsgfnXN6pqOlS4BZjKPmGTtCn+tctZ+GdQ1q7ed5mWAuQUyQcZ7VNqehfZnS2dyiZBPmNklR2o3JtY1m8byeR5VvJG6jgEAFfcVBdeMLYKsAigM5APLYz68//AFqi1C3sJreKOARwbiF2x8fjUy+GdM0t0JeOe5PJkVtwA9KVw1RRPju2tNglt5ZADgeXzuPpmrM/xHtoIvtB0+RMDBLKcA9gat393pKQqVkjicHmSQDj1AxXNyRweIfMtrQSzQdTLwAT6infsDkXLXxrPr1wEdTBEfu7TkAf0qQ61pVhPGlxAZy5wJSfu1VsPB1+XSGCIu/TkY/lVu28BTW2pFtRnVSnPIzg0kmTcxfGeqXd3dx22jxXEEQwWlzkk+gz0FdJ4KGt2zJLqISG3RSSx5ZuPStO30xbfMpAkhLbUI7+9TpZu0p89sIw4CnOKtOwJdzD1n4lXtzqKwWmmyT2iHahJ4OOM8dPxq9pniTU5y4tLD7M/BlZ2wDirNxb20EpQouwLuJUYwa0ofDV7eQo9sESA8jLdM98VVzRWKWk+KbzUZXSSFYAhO5wx6D271n6p40camILhJHtgAqrEuSx9auXumvYTGCedWK9BEOgPYnvUkNpDBG7sNk54TI5HvRd2sGhlakwu40e2tJYJ1wUd+MHt0rX0O0hjjcX93NPMfmYxjv6DPQfSo/tMdtOJZUEgA4DHgn1qybuK4jM4kELHjygO1SkiXcw77TpX1N3tGlMbkEM56Dvn/61TTWBkLedatdEnG4dvwrQtb6UyukFsZI+jSMOB9KvLJeBTJHCgUcA4HX6VSjcm7MxNTsNNiSKW22uThQy5IPpU8WpxxRSPI5ViSqxDtVd7GW8vDPcDIH9wcj1xVbUdEluNWt7iKJ47ePBKEfePrTs+g1Zks1o7yAtCQT8wBHAHrW3p1rbadaNcSeTKGGQ2BnPt7Vz3j+AxiIxXDx+YmT8xGMYyBXGWF/E9zFFKssyZ5AkO4r6+9Jy5WFr7HrFjCbp3kQCJHO4kHAAFaLoI8lZwjgY+UjJrz278QF1itrQPapGCQsuScepx/KodPilv7oPdXpEAG7aMgE+lLnKUTuJ44kheZgHXO0MTwT6Vxl/c2cMzxmchidxijGST6Vf1DXIL6WK2trgSzBhFHCvABJxzWbPprve3UcUcaXEXMsshHA9B71EpXY+WxzUoSO+YRrIWmcsqYywyfSi7ilE09uYpCyrujByrH3I5wK1tA81dbN5FGZCo8kSEcJnqf1rF17XYrbxDMBctMWG2S4Iwr4PY1KYtSilkbdWkcF5QOSeST34rZ0u41QxtDFEohkI3SOcYH+e1R2Nzb3kwCuAzdiPuj196rapIJjHGzyk5wFiYgk1RR0Mk50yFkMsCOxySTnP+FQDxMFgkiVROhySokJB/DtWUug7NPeUNvmGAFZssx7AD+tWha6daRxiKHM7KPNcZOD6D9aVx6FOfVbnVJCJ5xBEBtWGM5wB3JptvpkM2Vhbziep28Z+tTaQ1pcapPFcJutwjYGMHPbB9a6i3vbeVUiig2xRDA2qAfxI61N7sTRzeneF3i1CK5n3GzXKlA2ASRwB+NXtR1rWLdBAIlFjHykcZIYe5JrotNsn1i6MEChnXJ2npkVo6poF0saRXbRwvKCFyR261cbIhJo4bQvFkH75bu0zKQQquckD1+lVJJzeSCJZQQRuBA7ematTaMsOoywQE3bxn940a8Rn3qO2NpDeGW5jBiz/AAnG49h9Kho0RNpz2sk4guQpQDJyoPHes+RnS4uUik+zQbjtVQCSO3Wr3262SK8ijso0llJY3Ej4IHYKPas+9eCz2o06yOwDZU5P0oSRQmnabc6nqQggdVKruMshwAPQ/wD1q6E+HYIF3T3Png8YgbABrDiSS5iKWtqzu2NuAT+JqmItRs5Ps8ty0QY4yvBBPbNS0Tc6vTrARyqiREyTNtQkZJANdBrmhrZLbW4lEtyfvA87R6Vw9lrl7o2pLOZ2uZrdSse7BCjuKuawviLU1bVHD2yygHcDyPcYHFRqtA1OtWNxbtLeX0M00SkRwAdB9BWVzDFK7KVuT90njAJ9KwEvtP0+KAxXnn3J/wBaJRhs/TvVm2F1rk7iCdri5cbisQyQBwOKa5mCR2NlDavZAgF5wPmZj3qpod/dRXe+Jgrg43EA4/OsK6uZNLaO0cGKYECRWOKmGswW808MTB5FUEseAD6fWqSs9R2O11C2Op273V7ehp1+7CmAFH9a5I3X9kXUrykhycowboPp61nT6ndXiIYQYgDgnaTuNF1rNlp2mmaSzee7UFRIQduevfvVtt7CVludPaTPqiMWkZnbBUMeavNp0llEHuJyTkYQHGD/AFrivD8l1f6LPqkEvlPGAzqB0B5H86dbPqerQT3bTIfK4BC/MxHYZrRaK7E/I7aJzaJJcBymOc+ue1WLbVIpYZJbiVEIH3nYDiuM3+ItchGnqyEKNxYgAn3JHest/Bd7qMxttRnYc/L5bHBx6mmmZ+pta349s0kZdPb7Q8ZwwU4B+hNYB8VX1zvKKY2HzEFug9KbqHw/Oj2NxcJKzpGhYnphfTHf61zmg68mjysJG356q3OfT8qhuT0GpJdDrItP1TWCHAkBbu7cAfSulstLufsaQztHEIiGJA+8QRg5/Cs3wr4wj1m8CFHBAIGeMGuqU2nmDzAVTO4oDwT9K1gtSW7nf2E5urCKUgkkDk9xipiOhHArL8M3S3dgSgYomUAI4AGMGtbjA5zXqxd0cz0ZGRj6UhxnFSMo5BqM9TimSQTRg5IXPvVC4gDLkjH9K02AKkHnPUVXdABjGB6CgaOau7YeYwYAnGQAOlavhzVGth9lmYEE/KSeQDS3cQ4Yc44xjOc1kXNuUyykh88H37VOxe53bxDkDIBORUbqBgDk1T8P6mupWMasQblQVYfTvWiy9M9aozKrAc45qvIoySTircikZ4GKrSZ3EdTVAQ5IIwMjFODnjjJPvTDkEDNGTnJ+goLWpYicGQAnBPH407bgkHg9xVdSd0bYxhgeOtWpseYGB+VskUAMbGcDpWF481Q6J4SupSNsk37tRnnnrW+q+ZkHkfzrx/4668Te2ekxSBooU3uM8hj2/LFd+Co+2rRidFCHPNI8t1G9MrMQ2STkEntVEZcjnPNK+XYADABqeKAg8AkkcD1r9PSVKCufUK0Ij7WynvruC0tkMlxMwVVA/X6V9CeFfCEfhPQ4LQANO3zSOB1J7Vi/CnwCNGt11q/QNdSj9yjDlAe9d/5RYkgEljyc9K+FzXGutL2cNjwMViOd8sdjLksWcEgFT6iqq6biUFsbR14z+ldGbcxLjBYgdhnP5VAyA4AwW64Havmzz0znptMTqoIHQE9frWZd6QGJIXOB97HNdebcNycVG9kGOcDHagtSseReJfCi3cbFIgJMHBxjH415hq2nz6fdNFMnlhQCCOh9s+tfTV9pQdCAuT6+lee+LvCianE8RGwqMhgM4z3pXtsdMKh4dcylySRgY9aolwSQxJwc4rc8Q+H7nTXdZIz5TfLubv8AhXOplNwwRg45HWplG61OuErbEjxkHcjkccgHiqpnljY/JleoI7VP5nOTzxULyBAOcCuGeEjU1PQpYypTViB5nIOQcE5rIv8AxJYaddTRTXAidOMHrWy0uOnI9D3ryz4z2Dug1OCMRPtIYKO/YVh/Z8X1O+GZNaNHe2vjfSZCES8ViRgqx65962bLxPBJ80UqEL8oGBge1fIz6hPBOAhKEgZU8Vv6T4juvLXZLIpU8YYimsr5tmd0Mapbo+p49XjIDFgc9DnpVpNTKMJBLx6eua+drHxJqKklbmQIeg3fdPrW9a+O76HBYB+Aev3j/hWcsrqr4Tb6xCR7rFqhAGSAO3NW4tUAVMPnB6+teJ2XxLKSATx7AerKcjP0rTg+JtjNIqGUooOSx4Arhngq0dGjRTg+p7CusptBIIZjgAU2XUASSHwB+teZQfEHTJQwS8UuMnAYcfXnitqLWRIiOrgggEkHOB9a5JUZQ+JFpJ7HTzamcEqcHnGD1qm2pOCCGO0jkZ4zWCdTEmCCMA9jTlu8LgnIJz9Ky5LlbG2uokMHzk4A5PSr1prBR9m8gEZHOf1rlWuQqkZJBPQmlS6KAMCQR2HNHsxOSZ3EOrMHGTu/GtK31MnJzx9elcNb3DFlJJz14PWtm0nLqDkjPABPT1qlGxyyaudhDeFl4O4emelaFtKRgg4BPrXM2bk7cnBA9a2redVAyue3Heq6GE/I6KCUkAEc+taEUowATkdqxreUEjByAM1eSQcEHmkncwkrmvHICo5waFlGcZ5zWf8AaSq5zgVWbUEVgFPHXnvinsJI3mn/AHRwQD0rmPFLqdOJCh3zjB7cjBqaTV1GASckdARxWJrWpDyM5wBkZHfNaRvdFpM+jPhjqn9o+B9Octnamw9sY4H8q6mNyGBBwPUV47+zrrY1Dwrc2ruWeCQgLnn/ADmvWYnGAOo7+1fU0neCZ8XiY8tVo1UPAB64qTeFAJOB3PvVOKcBQAQecZzmqV/q8UEbAPlweV/+vW2hyWNmTUhaxsQwzjIGetcZr/i65kSVY1KFiQB0qteateX9xsKADsQTyKzri0lfIlbLk52r/CPTPelYpLucpfPPdOzyjk+pNVfKbGSMA11E2lLgkAkn17VSl09lGAhYdyO1Tytm6kc+8ZzxwKYQQRnkd615bE88AEetVZLUqBxwelS42LUimSRkEbee9KjDPXNK0RyeOPemc9Rxn0rOxaJcnJOcUobuDkVDk0obBPPB5pgTbyMYNAmdTkHAqHfzk0/IPelcCYXb8ZJBBzkd6tw6kV4JwOvWs8Y4pMDqDVc1hWRvxa0VI5Y9iPUVbTXABgjB9jnNcpk888GjcwyMkZ5q1MXKmdkus8k4IHc4yPzpx1gYyCT7ZxXGGZwASxHsDQb2XGQTj0o5yHTR2B1heMMM+/amtrIPO8Ej8M1x5vHyc5+uaia8fcMHj0o5xch1j6vliC5IPYGq82sADAIJJ9elcu946sSCQOtQNdnk78Z6c9TSdQagdJcasvUngccVRn1jcCASADn1rAk1DaoOcmqb3rvyE2DsOtZOp2NFFG1PqxKnB45OAMYqlLqIOQGJGPzrP2y3DllyQRwM/pVm20hmYFixJ6DsBUXlJjfLEZNeGVgoZgMdM9RT4bMykkDBPPNbFrojcEA47ZFbNroqoo3jt0HaqUX1Ic+xztrpYAGR8x5PFacWmEoGK8dieAfxrXC29sCAgJHJPrVGczTxuiNgEnG7gAUOyJUmyjqm2wh3OHKkcsBwD9a5dXSe5LgOqE4AfuTXpzWkd5p/2aUDBAyG4yfWsfxPoMUGlwYWOKWNiUZT1Axwaxm7lrTc5Ke2jYEFASOORWedPuZlD2xxLEcbQMgDtXUfaY9cuUtEgVLpfvkDhuOtamneFr6zke4syIdow4IyCPWuZ+SKukczc6Newael/eokULYUNnJJPHSsTUtKexuzHEyNEFBIBIwec/UYrt79X1q2EBuPNCsd2Ogx29q5zxRHPfyxQWlg5IwAynHP19KSb6iTOduYZZEjZ4mRVyULDg/StO2uoIbC3RwVYk+Y2eSfp2rRv08QTabHaXWlrGibcXSkZUDvjvVK78J3f2QSl/Pkb5uTtwPoKad2VoQ28cGqXEiaaDclBkgDkD/9dV4NCmlvy0wMRUbcFSQQeoNW/CXn6bJOsVuxkGBkDgj6VpajeXcrK8qKjDIwBjI96rqZvUx/7GjsHkhicOSdxdeufqa0IcBSsiHI4HGCKs2dxCwUbAZwTlietS3UYkmDOQHx1Xoap2HFjtAtnkneRGw+cBehIFdRHbyM5SWR1ZQPlHbNUvDFwlsWWSESHOVbHQ4qxqi3LSGdiTu5yOD9KWlhtX1C80e2uVUl3Mi/dzjgfWq12b7w/bxzKu+2mJQuTyKmtroX8IhBw2QPcN9avNaSzRCC5dmgOQFx+ZFGjCzMODfdOWhf5zzyelTvI0QAYkP3yc4NNjsZNP1ZIkUtbHKgkZIHakkt8ygyvhQTkYpBY0dPvSHTzSxI6BT1rUl1a1jZC8AQg7gWOCPxrBHkblMQxKBw2ayNa103Ie3nBE+3CjbjI7H3p81kTYg8X3Vpr94rJCAiOMyxrggd+RWcum2um3Ec0UK3MDgEF+SD3qgurzaXfkWhCxSgB1YZye4+lafiGMzafaTxIsUo5bYeAKxldu5S0dyprYhuVTZG1sQwI44I9qyLy3YQMUbexwBgcgnvT9W1O51GxihY8wsGjkHUVLa3Dy24QoZD22rkmqjoN6u5d0FktgYbyDz4pOS5blTjtitCKzeOUzo5NoCAA3PNUFMlsAJoij5HA5yp71YN5AC8UV1K6j/lmwwM0AtCS4SJZWOAS3OR3quXIyACcdMDrTVkL5cK3ocnpj2pVlDKSjZOOKdwNbSFW4QgxF5RwVHY9vrTLrUJbG4EBikQE5BYYANM0G8l0+aR15d8YJGcVb1HV5FucXMUdz5gyGyDkA8ZA6Gl0LKV0RdAEgBs7s4xUbRFoCgUMCcdOQRVrToE1Kcwq4hJGVz3PYUiXYiSeJVxIjFfx70ndbFJLcw5tPn2GWJQyP3DdCPasA3OqWUzvbXU0AzyvGDXTTXzKJIQMllJC5xg+tUAIhbkzHDFSBkcE+ho5eZe8ZufK/dMkf2/cSxXbySSlTna+cEe1ddp+sz31u2+OaOWMAt8vAGcdfxrV8OXYGmhJ4lcDAQsASB6Z9Kr6pdwaVO8iDbHOMdOvPIrSHLHRCfNPVlY38iSIXYqu7OQATx0Nb0niq21GyMN2MY+VZAMY98Vzfn2t0XV5UjfaWTnO8+n1qtbRGaQIhKjueuKqUYz3IjKUS/b6vJZO6RSCaEk5yOtZ8jtJOzgYJ7DtV2awdYTIAGIGCBxVeGJGciQlcdx2oUbIiTu7ldpSAQcEd/aq7xlWYkBgMDI7VbmQeYUQZz90njJpYoirMkqgnuOuKqxCuRW7rEroACW5J9apazqMljEHiUSuOAMdfatV4owpYKFIH8PeqskMczqsikqSMYGcVVhlnSIZbnTo5p12SthtgOQB6VYFgpVwRjOeR2rQVUgiSM7VO35e2RUL54PQZ61NizMudGtp4ysp3AKRtK9T25ri9U8F6beSiUwK7qcAsvIP0r0GTBJxhsdxVKREBBMQJHcda0ItbVHmFx8NLa7jZ1aRCCSFYnP/wCr2qNvh7LZ2ygz8/wlucfhXqbTIVCsgBPTgc1Tm0tJQShPPUHtUXZSTOCs9NncCOV9sigKeP1+la+m+DL28V5oJZQ6nkKx24+lddpNra2xJurZpAARux/T0q5Yahb214RET9nduVwQF/8ArU1ISjre5h/8I5ZW6R3OsySk5CkqCcGtqXwvZ6/o7w6ddx3JwRHK7YaP/HFdFe6xZ26JBO63NpKPnXrjP16VzWt6Hp+nRC60a4ZA5yFib7h69K5KtOpJ80WejRrQS5Zo5keDfFfhyMAXYuYs4JUckd8n0rYg0zVDZhJZo/s8gKmJQcg9jV+2bxHbWAuY9Tt72HGXhcAMAex96uWt286rJKQGIGV6Ae1FJzT99E1VT3gc3L4K1dIWliAmhQZIVgT+I61lW2sy6LN5ssTS7SQ0eK9Ps/E1hZOPOjdJCNpVOQRXJ69p9tqN608RyGycAcEeh9xXdfQ4Hfoec3fiR7/VFngEkCZICyAjnsDWn/wk+pyELc24ZUwEbcBlfwzn8avajoyCTMKKyEYJK9DnqKzxZMJmC7jtGenFSzB8xpx5u2SRlAIHDY5Ge2a2IQ+0AnA4xjtXOMg+SQliydAjda2tOma5jAEUin/aHSpkrrQ3pSUXqbIEsSAv93qDilW8c9ACe9UzYycEyP8AQHj8qs2li5AEzAN/sisOU7FUcnoPfUnjBLrjPHygmm/2gjOASQSM9Kka2dcgDI7HFV2idSAyADrnualpnVGRYWVSMg8UFupAB9jUapjJA7UuCeFOR701oPUcVC8gAD0pksIdSSMk0NC5PBwfUc1P5REYwdx7nFNCZnBApwRjuBnNKyAjKjFPkhCOWAPPY1EsoRSC2D29q6VaxxSi0yeGMtEHBIwxXA9u9MMgDMGQg+/ep7a5I5PzAde9PmhiuTlOHxwCcVz1Y3dz0MNOMVZlKe5TyiUYAjgkjofSpLMC6jBHDHqPSqk5EZIIJxwcd6sWab4ma3kUMMZjbgn6VzJHdzRegy7t5I3yHOO6461ChBYEnBHqcZqy8787xg9MjvVEsHJA556GocmnodMYQa2NCJwwwCWUenIFSeUDgEHBrLSCQ5MbuBnnaeKvW88kagOCSP71aKrLqYSoUpMbPCUYkZIBwcVGTxypHuR1p99fiGN3RQwA6HmqNnrAvlKEEMB0POMdcVcZtnNPDxiyae0l2Exsqk888/pTIYrgJyF3jp71Ibg7gCuB/eqxFexKpUlWPQEHpWinbdE/Vr7Mzlv7u3cBogW5+UnKip/7cdWCT20QBPGBnNTMw8wMQCrcZq2dNjmiEjqHj6AjsaHKLM1RqR0uVhd2T436fbEnq22oJBp3IMIVCcgJnI9s+lWZ9DiVQUcgkdN2RWe2jTqWAmQqOmMVm+U0tUiS/ZtNK5iDI/cMQcn61A1tbSttdtnbcecVB5U8DkFM+u09afktwUYGotB6FKVVEM/hhZiCkhdsnAzjisjVPCl2gIZJTHz90ZxXSxXQVCCGB6DIpHvDIAhOcHI9qXsIN3RTxFVK0locJ/wjO0lkDZ/2hjNKPDqtgvFg9MkV2E+pG0YNKA4PGcZ/OrFvqdreBklgg2EYIcZB/OiVC+xlTr007yRwVzoBgIkWMLt7gZOage5kUlGLcDqw616WtvpbKALfCgYChsYqrc6Ho1xkGTyCcnEhBBrjnQqLY9OGIoM4KK8IUoSSCOarxWMD3Mjq5R2GMN90+/sa7yPwVYSA7L2AnqC5AxUV58PZXVjFdWjj+EBskfhkZqFGpFlSdCasjzO5jeKRg5B5wpU8GtfQ7i7gkUxuCn8SsDk/jWvq/wAPNRgiyF87AyPKGQBWPbCfRJlRwQc45Ga7aTuzwq9Pleh2EOpSwFHjVyjH5g38J/wra/tCKWIEyqjjqhPJrD0XX4L2QxkAMcArgZ4roZtFiuYUeLCzHtgA4/xrvafKc1Je+rjo1MgJAwCOe+RWbe6JPjzYgQg7kYAH1rOuLC/sZiI7iQJnhM9apz3+qgOPP3nGAGHOK86o47M+ggmlZFxraRWGZCCv931qRLt42IJJA6msRdS1ZUCmZWA6goOaqDXL+Nn81EKk4IC4JFcTm4/CzXlT3R00lykqgNgkHuKsW5XYGWNYivaM4Arlf7chOQQQRjJxwPxqxb+I4o/lLkgnrjpVRrT7kOlT6o6C6aRQXV2BAPHqar291PIQQ8qAEEkng/nUMHiK0dQJZAEwSWXqB9KkOq2c67oryKRAAQGyCa1VaRg6VPoy62omFSHP9TUD6kj4JfaPUjrVKZ0nR5IriN3IwE39Pwqmyyc7ypYDPynIrRVe5HsbbM2zd7iCrK5xnI4zTkuzwTwPQ1kW1woIBAx3INaA8qTIjdS2ehPQ1Sq9jN4e5pwXyuQrDB9u9XoJ0JwQGHpnFYsUbIemSPTmrDeYAGCkAnqela+2utTFYdxehfvLO2uBlkyCeQDT4UiiTaBhOyntVa3JIORznNTovzkEcE5zS5ol8tSJU1DTra6wQCJBwCRwKrrpwRsh2/PitZ0RASTg1BJNEMDBBxyc1ScdzOU5talYQsudxBGOMetVppxCQCMnO3HpVuW6RQdpyfpWe0yXUuHPIOTnvXRGafU86pDU0I45JFBIIHSnCzOCSMc54pLKdEBUHnuOoqw11jBJ/IVMkmdFFW2IvLCDkYB/WqlxGkgJUYI61oG6RgfMUMPQcZqIJEcHGAeR9K5p0oyPShVlEwZLJyxJIB6Ag1kXkM8DNg5f1rsWtUY5HAqKTQ47oA7xGfWsfq9noaPFHI2msCaMRSoU2HHy8ZPrUd3csrFomyB2I5rpF8HRM5OTIAclhx+lSt4SDBnQEgDoSBj8Kr2comX1iM9zmtO1CVpgjjco5AY9G9q6CGcXEOCgDg4LEcj2zVNfDrxSF0cE+rd62LeARqADngZyO9a0+aJz1HCZVWzb5jjBPSmGyljIJUFF7g/0rSZAOQc0gAOcjiuxbHmSdnoUX/eYDfOy9mPasvUNPilLsV2qei+ldEYFY56E1Bc6KkwJzkjoc1yV6PNqetgsQ0+U4h7NYyF2BgO571GLCLcxEZBPcGuivNMaIgsMnpkDqKrNZfLjBQ+/evJcGj6FOLV7GIdHUoTECpPcDkUCwZAAzAkdcjBNbiQTwMGEasoGQCcZqbzo3iKvbAEnqxyR+VJKXcHGL6HP/Y3DFiFKgccYIpUEsUgCkkYzzW4ILdtxY4GO9WYbO0fBaVI1PQmqXP3MnSpP7JhnDcyDIIycVbtHgUKQBkcg+taj2lqgIRFfIwGJ5qrJpAuEKRMqkcjPf2rZTmYSw9O10iR7yGX5CgU+wqAmBmI4JHGO4pI9H4VXbY3U7D0NJJpbK5Z1w2MfKfyqtzD2aWxCTEkhwQvoTUkdxADuYKwzjGKim0+XglCwB4J7VXks3boCD9az5vI0VK/U0ZNNtJAHjhCk8lgcfkKjj32eRHM4U9QT0rPjtpInyGO4e+akBkIIOSe1NTK9hI0J7xmiBcZQcZAqgJllkI+zsJP5jtxTQs5VcloyeoXkGntvQgg5J7irUoy3I9nOOxFh4nwFIJ5IIq/ayK6ZI3KT1FLHqUyAI4U9DyoJGPfrV+HUUuM+bEqnplRjNWqcJGUqlWBNAFZcgnI6CrC4yCTz3FQkQnBUFSevNTpFkZxg9QRT+rJaoj63J7jw4PBGPpU0axrgM4X0z3qruKE5/WmreRbgrkqfcUKFi1NtXNAqnJB4xTBCScrlgegBquk65Pzgjt9Ksw3QHB4IraEWmZVLSVmhVcqSOQBREWtZhNbny5hyCO47iiWcHJAyevHeiKbJBHGf0rtjO255M6PY99+HXieK6sY4Li6VJQoKljjPtXYy6lf286hJFuomOBhhxXzFb3DxMskbkOOnPSu08NfEO707alzOJYx6gcflW8avRnFKHKe7/bbraQVVe2Gzkj1pragQhWSMFB1O3NZGi+IofENis0Dh3C5xkc1cgaWXAnQxc4BPStk0ybPcsy2tlfxFSI4gwyTggk/Wq9potvbMVnjW4QHjcM4/E09rSU5KFSO+ORUUkWq+VhIQ6Z42k8/hTUrCsM1LwVo2sxSZtArkY2rgZrxvxn8LZdNmeexMkcQzlZOea9YU6vDKGMRAByApxxT9Q1sXEDQ3dnIoIwT15pNc25UPdPmEo0JKsclTg8Y5pod1IIJA9K6bxlbwWWoSyCMoruSQRjiuX+0wg4DhnPO329a5KkOTU9SnaSCS8cNgjI9RUEmpqjFcnI6g9qnAjmIBIBJ4yakfQJZiNjRMD0G4A1zO72NeVdikmsLvI8wHA574qVdWhYAFAynuD0qnd6LLHIyuFB6cf4iqcukODkswA9DWTckUqcWbf2mB8fvVUH1pVeLJIYEeoNcz/ZBD/eLNgnGTmrUGl3IIMbvlhjbjP4Gi77A6aXU6NWjYhcgt3z0qb7JaSjLJlv7wJGPwrnDZ6jAoRUMSAcLjJFWYbi5t4t0m4gdcrjNWn3Mdti7fr9njYoCcDjHes6O/nCEiJiB2PFTrq6MCSMMO+M4/CrK6kJVBDoc8fKAK0TiTqLZ3AnADkq3XBqZ7aXO9JUOP4Sw5qEsjEMSuT1bHNRTAtgk4HUGnoxczJ47mQsVdNoHQ+tSK4fIHIqGKZXCA/e6EZ6VcREcHBAPqeKdhXuUJoAMkKGyckMM5p6kBQMYHtU8qg5CsAPU1RuAxYBXxg5OO9IzlHsOIO4sDkVLBl1O9cmmLOHABCggYwO4qVC7EYQ7c4yT0NUmRZkMsJhYlRyeeOc1dtJkkwGBz3A7VImm3F3EfLTDrwc8fjQunT28oDIwOM7scUO1jWnPlY97dXJzkfSq8tmGGCSD7mrwhZl3qcnOCMVFLuXIIP1xXPys7ueLMOSxlhYurOOudrE1PAZU2kknjnNXHPIwAR3pAoYZAIHrTUbBzJqw6OQ7SSce1OaTjIOB9aZlQcE80rBQMkgiqIsOWYjAI6nFLJjJUjBHBB7VGXGCQQQOfpSLMVyCqkEcn0ppi5bgjLHKpByBz9KuNfxDkjIrPkkj5xgZ71XkAIIAJFS3rc0hBvRMuveIxIBx6VE0xyCCR+NZzxHKkFiQemetSLIRwTkelONVJ2L+qyS0ZoRzliAwJHqO1W1RZM88dsVkicbcZwfYU6O5JIVXC47scZpSlF7FqjOO5pah8cjJGRZ6SrwnhTgnP1AHFcpeeJdT1+4Wa7jhsIAPlgiUAH3J65rtdG+Es6gG/lW3GOVgPet22+GejRuDPHJc7Tw0pNY8laT1PmHzNnlwhEwG0NKDxgKTmrcHh/UXAW00yRA38SjH417PbafpelkLHDBCAMZcjiqV7410/TpWgW5Vz0CwAMT+VdMKa6mqUjzyDwTqzAFrUOwHRm610Gn+B3ubcGeMQMODGGxj3yOtdBZ31xrJMskbW1t/ArD5nPr7CtEZjUDIAIrXlSBRMCHwYsKBElCLj+HJx+NWF8G2kmDJJLI6/eZmO3HsK2RMqkknJqJ7osQo5XP5U7I0sQWkdtprEWyDGMZI5qdrtmYgApx24BqNg5yQmAO5NUJ9YhtnCkBz0IByaWwWL8crhiQCRU0ju4AHA64rBfU7iZiIo/KTPDNnn8KjmlkiwXv44gRlixxS5irM2C6ZCk5OelPlmSJkLkAt0yeTWRBK+AfMLg8bj3FSyBZnAJLgDG49qVwsjXjaGdC6EMAeSD3oMsSAhIhg9So61XhBhgCxKCem0nrTGjnmUlnWIjqVHA9h60rhoPaV2wufKiH8PXFQy2Qcf6M7gdST61FIBENrT+YT1J4qS0un3KkSM7dgvIpX7jCK0dGAcZHdiauRz3Lo0VogjhPcHg+vFRanqB061b7fJFBGeiE5Y8en1rzGXVdZ1a9ctc/YNOVs5GQzjsB+dNIFqekahsswGu7uEkjhVYZH4Vz8+uQvIwghnnI7qhwfxpbLTLWaNJZrR3BGA7tnOO9WbrVDIqWltKUt14KqMAe1JaDVkzPju9Tu5AE8q0hx/G3IrQtI53Z4pbt5UIz8pwD+NPfT5bhAbW2kuZF67ehqRBPZxiKWELK5yyg5Ke2aB3RdstMilmMccRVAASwGSfxrUmsdGtISHMj3GOFB61m2kV0kaJBOIi55xySfrTL7Rr3SZBO1zGS4yQFyTmlqJ2KLaNHOxeYBRnIL8ACrGn6LYTTkPdRRBeNwANZk/hi+ugZbu8Mik5CA4Cj+VamkeGdN0uMS3ssspOSscbdaWt7jTRo3iaVpO1I7qEtjOVPWsTW9eiktTaWgiMrHLOwzjPvWyZdNGRDpi5HG6UA1g65YrJG1wdsYXgBQBn2xV3uLZGZZeK7rw/DLHYSC5nYgs4j4/DI96g/4TXV53M91G079DGVCjb9QKgtNEvNVLOsjQQKOWRTx+NdJpdlBJbxozRxQR/elkI/Ekmp5QTv0MO3vdZ1+9Dofs0K4Hly8Ko9vU9a2l1WztpDbJcGeUfectwD6Cq/ibXtD0m0aG0lj1S5P3eMAGuK0kR6hdgl1f+/DCDkH0zSskS5anoN3r+l6SoNxPHPORuVIcSMD26Zwaxx41le5WTa8Vr/FvOGP4AVELOC0dZbDShayEYZ5juYn0GPWr8nhtNRAe8DxoRnZCuSTTsK5Dr3jK21WxFrp1lLERy87nAHqR39a5UadFcOEAaSQnBlYkk+tddD4BmufNEUZjsieBIwDN6EjtUieBLm2kLQX8NtxzkFyB9c8VGw46GBsgtZVSItleCCMVoy6tZQ2arBpwuL3P/HxI33OewxQ2iW1ozu96082DkgEAH6VDl2iCAxAdyq8t+NMYT+Jr+TYkhjwv3dwzzV63tdT1QMsxjMZ/hRetZUVvGbtMJvkBzyM4rpZ7/wCy2q+XdYn6bFA4H4UXsOwf8Iv9nSINAqY5Acjmtuze5kAil1FEhAwIIxjHtx1rmIr641CcIZhEoBZnkPAA61HfazAs6QaVJ9sZ+GmYHAPqKE2Kx2F1aLakl4lnIHQnOKz31qOAnAEQXjZH2qewuVsrKNTDLd3OCSgU8n1J9Kx/EWsJOPINnFbz4yTGc7c9iB3qnNiSNO18UJcO6xOsoQZJOCB+dOvvGE8dsWQRsP8AaAGP0rz+1sYEvxLfyXEtoBlILUEbj6t7VsW96b+UQxWUtzGvCRheQPQmquVZFmOddd3veTxwxZxh2wGrWtdQsbGDybSCO1A43KeXP09Kz4fD5uJWeXTgknaMsAqfnT/7DupJQVgUMON2eQPQUJNhzK1jTjlvbpyQjCIdsdferVpHLLlZCIk6ZI5P41Ri8P34U7r0qh/hHb8alk8MNNtMl7JAFH8Lk5PvVENo0JYo4nxvR+Mls8CqvlWJcyXN0iHOQqtn9OlFtpFlaAA3MssjcFQM1Df6HZ24Ly20pV+R2z9agd0VLnWbS2nMZvIwO2MnHtn1pra1c3SPGgleNgQqk4HPermk+H0uGP2e0jyxJ/eYGB+NXRAdLk2PEkj5wQpyB+NQ4tgrHFT6M8MgklT7OjHdJIF3MwqvFoVnrupRx2enSPETtL3oOM+vPQV6Df3Eb24UIM45JGa5830VocTApG/IUcZx7UrW3HoWH0tvCIiljS1LRnAW2TAz6E8+9N1D42nTVFvPAYpSMBSg57VQu9Tub1hAqJbWxO5cDBHvVJvDWhGYtLOLq7Y5MspyV9gPWm1CW403ErxXlx4n1A3l2SgPCxIAMDqT7mrWsX2jS26WltA5kQ5edhtX6Z71cul0HQVaMGVLllODvzjI9Poa4HV7qwlnVLad7lmPzRuMAD1xSuraEORp3eq2koEMaLleNy5qW3jlmh3Asq9ASMZ/OsfS7ywsZmedwzAEhGGADWpF4uSaeJAFEa/dJBAH4GlGXcOZmhaaZLe25EVuLUqcvd3HGfoPSpHg0vSLRnSeefUpBkPHkBQO/sKZJd3+vu0EUqu6/MA3yog9eKwbi1uTOYp7nzMHkIcA4/pVt22Hdli31R1ZZr03GoJkkxlwc88DnHFdBZeINZ8TKYrUf2dpyAqWYgYA6j61zRubTIig8xpQcNlTgD61oSTCGy8oI8oP8KAn9BU2uUmaEep3CXUlhp1n9tlbhpy3LfQnoKxLw3Vs0lpJbgGNiCUG4575PerFlBczwlRFLAx7ICCB9R0rTtvOt42tgNoY5IxyfrUpPYe5hab4dudcuGhEYaJvvEkjArpdF8E/YLySBnW2iHJmkGMn2B61Wu59VtLbytLu7W2ds7i/r6cU/Rr9LSEXGvibVblGyoQnb7DH1qlpsMs+LRpUMUVtZXEs10gJklIwD7Z7fSuRivk0gC5DolwemQGI961NTudW8X6uDbaZ9lRc7IVIGB6knHNY97pi2F4yXpCSqMlSeSatt20MlbuXrzW7K/h+zWVlcahqUq7nu5zwnrtUfyqpb6PdzMqQKsO0gyPNxk+w71LYxxMgMEm1z1MYyQPSrwR0VAZVGTjLHnNRZvceiNCOyg02ABziVVLPIzZz6AD1NYGpa/5kZHlFFxgAjk11th8P7m8t5bo3sEAznzJnJPTsOgFcvqmlC01ONBMt5DGTunQfLu9PfvTsgvcm07Tdfg0s3q2C21rt3LJI4G4HpgYzzWasVzdOxmEyseqnIB9q3W1qa6eNbi9cWygLtY5CgegAyTWvZahpk5klvbtobdQMRZ/eEdAcD1obVtCldlHSLTTbDTVlltI5boMT5WTlfQn2qOK+iur0mK2UzuNhZjgDn0NTx6zZtfSf2VEbS0KkSXd1GWY/Qf8A1qrDyUdniDOpJPmMpGffFLmHylHWbOb7YkBu40RmA/dnAAPUk+3pWi/gq0mWFbK+aVWGZLkREfgM1c0TQbG/Z5LiJnRTn5D0H0rrotInciNAscAOEiB5IoSbIkkjl7LwRpelTxfYoXu5yA0k0pOSR2A7Ct2/E95AIpLW2iUDACDJH+cV0em6cLfzXlIBC4AB6Gsy402Zp3kQjYRgDI4/CtrWRmrXMaG2FohwFUdyByR6ZqjeapvcJO0Ftao2URFwXPqT3rUvme3jKmNS5PJY4rOis1vrhfNYA9Nq9B75rNt9DRKwy51RpofLV28hhwoOAaradYT6k2XdUgBO1FAGffNJd6W8+pm2t2MqDrIpwAK3rDT0tbkAkyqigEY6H8OtJK71G7DLXwpDKxlvJAIO0bSbQfyqe5vPDHh61YpNCsmCBli5J9vSn65c2whYTuEx90EZx+FcJqNvpbTEq7SSMMBvLwS3oK2tFLQhLuasHiW61G8BigDx5+VmAwR9K3U8SNYpIZHjhI/hJAyR24rN0jQETT8wRs8xOVDMQSfrV618F3ckZe5SJ2yOFAO32JJ60mr7Dui1bza1q8BlhmWO0YZOT94elY2o6a7zLG1yWGSfLVsY+uO1dDL4Zlit8NJIkQGAqNjH0xXM3mnz20x8t5M9yxzke5NJxdriUlsWLXR7K3mQ3cQVerStJnH4e9S6mugyKUSdFcHOCBnHask3BCbCGdgckkZwfTis6aJPMLbFBPzE46+5qUWdDHdWEZ8mM+Y7DIYoRgfXt+NaukzRWeZ1WNnJ2hZeR+Vcfp98JhJHE/Q85B5P1q9As+8SGIBBk+Y54J9qkNTp7xIb+YSO5EhB5U4UH1xSQadaybYxdyO5POzJAP1rlnvZYp8ZLkgngHAq/Z67Na/LGAoyGJAyfzq0ru47nUQ+HLIuA8hOOfmGc/jWlFYWaoIbe0UZOCxOQPfFc3B4jd8AlQp65GCK0LbX1yIoZVBxnfjP61Scb2JtI0Ly0jhkSKMHDHnPr60RQSwBikJYkYz0wKkj1CJFMssqyuerDB/Sql74yEER2QqxHTccfpVuyFqydZ3jkw7YJ6gDpV5NRd4ygsFZchRIx5JPT3rg7nxRd6pchYIFRxkkKe3rmp7PxLdLIpLkleozgGoUtSuVnb31u0axowCSsMYJ4zS21oIoyJLgI/QhR0/H0qpZeIv7TaJGgCovO5jkk/4Vq3uqWEdsQYFjlXnLHOfwrRakWaIplCDCHeMcGqN2kcOyV2eSdj8qAcCnjXbKdsGZIgBySCAKYfEWnpvRblZiOmxc5P1qg1JxNdTwkOQiHoqDFS6XFBDMXuN7IPlHH3j6Vm3PiZY1BgtJpSO5AxXG+JdV8SXkxksQLcn7oYgYFPSwHofibxla+H7N3SxwVUsplPAHpivGdU8T33jOVpL69jsrdeYrYE/vB6gAdveql3beJL3dHfXEM8Z4Y5JCg9ce5qXT9ESOJDKgO0AZPYZ5/rXLJybsQ99C3oFnZSXSrcymQ5wADgAe9d1d6l4a8LeX5LeZJgZjTgD2xXISabZwlJUk8i2A3NuGHY+gp+k6jpmn3Ms81l9sdj+73gnA/wA96pXSKWpual8TEns3ggtGhizkkKRn/GuOufEkMzZjsppHYnMrjGPoK6G3msL2/ae5RrW2bgRoMYP41JqTWqo9xaYABCruwSc+1Sr7su/Y5SfxLfxLGbCwG+M8Eqc59ST1q1Drl/qyKup6hOB1kSNcDPoK1IvETaZG4NsLm5f5VYrlUqDyJLmJ5jGqSD5jjgAn0FMWpt+GvD01xAZRPNBG2QpzkqM+vrWgPCunafdqxVrmdsnLMeD6n3rC0TxZf6LlAi3CY4DHABqG28aznVneeAXkhyVjhO1V9yapbaCs3udsdJsw8QeMkEZbBJz7VakstJRQILeOJ1PJJyc1y8vi+4lVSbSOEkH+PJH+FLbaxc3spQQkLgneRgH/ABo5rD5X3OjF01qxIf8AdgE7TUEniQcBYc/8BzmktYvNZDMjEbeQex9K15B9sZT5SxRgAfKBzVpXEc9dTXmtgRRWkagHIYDBP19qzZvCkFiqS3Mf2qX7xHJC+w9a7DdDbRurBYyDgZ6kVlX+qRgbYiQRnknkVDSXxMW5Rh157SFRLsiEY4jj4Cjtn3rS0nWYLqQEwNIzDbjqAfWuZDiSR2RTKQeSBwfWr9tqItoxIyLEOcAdKzUuxXKdM7xQ5R4wXLAlsYwP/wBVaX/CZ6XB+7FvE5A2kiPk/jXELqpvWdTcsqsCD3wPY9qyJ762tWKJ5uerSFsjH09aftBpNHotzeRSQm4cw28bHIXdyB2Huaxp9ftIzgvvY9Nh5zXJpqV3M4EZWRegBGcCpmhuY0Esu1T2CnmnzXBWNl9RdJSVjkJPOcdM1cF9bNaGWUMiE7S27qfSuViu7m8nSFPMJOcnOMfnV+TQpJYwjsCAc4Ld6aG0i0PFGnxMxQNK6nAjCk1lajqM+sOZDHHAmfuFeT6HNWonGjyEpbCdumNowfrUF9J9okV3RU39Uj52ii4ki1pekzSpHmUpHn7oP9K1P+EW0+dhJLD5jg5w2MUaVqltFCsMUQMoGTIc8VTvvEUkEhSKIhyMgynA+taJqxDWpsNpcSRkLGI4l4AwABWZc6dDErMXXJ4BPAA/GsSbWLs5Ly72HJ2HgVLDbXmq25MqF4sFgG5z+PpUtpjUbFe3Wy0XUZJ0ggvpW5Dv86r9Pemm8NxdNIQCTkkKOB+A6VSvCljiCODaO+D0/CorS9ntpnECbw2CZCeMdxUN3KsdroC3DYEQ3kdSe1Taj4fSaZpZy1zO4+6owFFc/a3swAkD+VGDknJBx9RT73xoYpXW0O8g7cqc5/EmqTXUlp3LH/CKGWUkRbTjADEjiqutaQdN0+U4MTnCh1JAA57eprW0bUtd1aICS0EEY+bzZBnA+tTX2kWs8bCWWSdmPLM3H4Cjl00Jdzz7wfb2r6iwu4FuZCxUCXJAB747k13c0umaTIkESRwvjLIvOPbiks9NsLVS4gIEZwNi5JP17VYNq9uiTrZKoJLBZhyT689alJho9ySHxTY6bBLLGZDI4C8HGSOwNZEmtS3wllMEiYGQZhgH8e9UtfbUdbuY1khjSAYYtjBB9B60tjaTz6iq6hcvPZJ0TOM/WhyexpGw+LV9VusB4IUwMLHG+cL69OKsxrepKplmGTjJByB7DHetGRbNrgLZRCNGwCAck471oJYuLcrCgZu24Y5pxTYORjvDKylTtDt0YjORS3cGpRohN8ULDcFQnpVtYblcmRdgGc/Lnp71s6TpCXFu0s86vFtL5BwfXHtVpC5jlvIf7G5Iknu2OAeTnPtVaPQbkzoJZZghOSAcE+1dHHNegsInaMZIVsdF7VrWflSQl23zOmQ0jEDB70cgXOcOmRqCZCXboFJ6VEsSwyqA24kEYx0B61fuJEkd5QjLGpwC3Qms+8voraMyyMFUHGfelblBJs2be8jhtvKEW/H3VHWrE7x2tsWnnEQIyQ/G3/69Y1rraWdi9ysMryyDgrHkKOxzWS1ydSmaWdGlTsspxg/Sm58ouW5tJ4oRAqW9qty5PDk4Uj196dda5rUyBbaGKAZwSVB4rHM8VuyKiKHI4UGr32ieeNXAKR45IP8AWkptlWsUvEemPqVuBJP5kgXBAycmqOmeE7TRbCC+1FRFcklUcsflGOOK3rOWKBTJJIrODkKTyaydU1iLU5GWeIShTwM8D2qJPqCWpj6jOkFpPdRHz1LHLEdQKS11F9VtUfa8SAAKoOCc9qi1S5N9iyRRAp5CgYAFYXk6vFfrBbgxxZ4uGHCe4HrWKu9y7pHT6jpg0x0EUzRTD5vNOAQT0pmbaC3eae9kmuZeWT+8fUmo9LV7q3e2nklvLx2Cidx0H+NaEvhrT7MxjzJbmdiFK+vPPFU03sK6JtOktjbKEYxoxyQp6VXvNO0tyzFFlJJZSQCAfXHrVzWtFNrDES5trbhltx95yeuRVCHThfiSK0/dMykDA6e3NUri0ZzerxW9neIiOs4fnEBJx9cdKijcvcooGHY7fNJ4QdyTW9YeG7/SFvEjs0mlmGDIWG1D35rFmVfDjJHNIkkrZeRQ2cDpQ2UrG+BHZQGGCQXRYczOMH8KzrHT3triZ2lwkhDcjr61H/aIjt0mc5R8CMAcHNWdRAtFiUTrNK4JdYx/qxjPNS2NGRqcFzBdNPEq+WOMjtn271HD4mktAIRBLLKTyygjNaMO+6jWKCJrqUdVXkn3+lPvZ4PDMaT3qLFO+QokGMe4z3pryIafcv6DPqNx+9t4Z7cykA7jtYjucelO1C/ea4kRbt53gOAxbIB78e3rVDSPiVp9rbymeBnlZSoCt8xXtn2rLs5vtEc0iExG4JB2jBCnt+VVHToVc2hMmkRTRWd2jyz4LspyD61SitZriZDGizsp3LDnkkfWs+0sDbzrGS2z7ocdT6cetbX2I2ULvbTukrDHmH7wpN3Eh2p6bC8kME9zGNQk+cxKCdmasaHFaWEVy93GssikqMnOSPQ9qxNLhFhdPPPI89w5JaWQ8k1ZvL1Zd3kfMccADvUp2Ltc6zQfEks909pbW8Nqmwtlz1PqT7CuZ1W8jnJCRiWXzCzSsc9D2FF9pN7ZQ2lzc3UaSTlUW0jAJBPQ+tT6jpj6XGDKoM8q5AwQAf8AIo95i0MuP94xLqSQc59TWzF4n1G004RSMs0ErlAAMkY7kdh71SmS3SyREdmumALqOMGo7cSufKiBDyYUNjIUZ5P1qLAnYs3enaZrUgUSpNc4ztQcg/WjSG1DwxPO2mtHDLIAvmyLkgDPQfU10OkaNpcG2aO7HmqCJHlUAk+xFR619k8pBaFWYE7mz1NapNK5N0c/b3Ml8lxLqs/22+LkK+MAAd+Ks6Dphurt0RdwJ3MW4/WquoRQafZLObnM7EnyVxlRzz+NbnhyQfYnvYpFe5lTbHbsec+pFTezuw5klY1nRdOsXjmUAuRhsZwfWuT8WX8cyR2SMjIAGJXuaq+IdV8R6Q6Q3hjjaXIVVAOR/T0rKaCWWFJCQWxljjoO9VKatoZ7F7S5rpYJoAZTayMGaCI7d2BgZPce1aFzfT20oSJTBFkFYgc4FS+GtQtNLiaW5O8feCgdeOB61ow2Njq7NO12kW8kiI/eAzwKpK6vcq5e8O38ZgLySsLkk7UU8kep9q0rnXdP0zDyytLOSCVUZHPQfWsqQ6Z4bdX81ZnZee+B7AVympeJrWfUIjaRO5UkAuMbie3tireisTY7PW0vvFVobeJTaWbdSw5YVmW/w1tiwYyqZV4WQgAg/XFV/wC29VNtsSEIxOFYZIA9fc1N5k82nxgkm4bO992Me9RfUlxuRXvhCXQ50lhuWUscbiRj9MVe06G+gkcvIJVUclhXJSm5XVorZppZnYlfvHAGM109nJJ5YtyzMxP3c5Jqk7CSPR/hvqLXtpfQMAnlMu3b3Gea7AdyADXnHwtuGi1q+timwOhIz6ivSEA9MCvUp/CmYS3EKnOcZqNgRxjJzU45zkGmsmc8YNakFZlOTjoetQsMkgHnFWzGTgdaieE8gUAUnQkDAz7mqFzATkkZPX6VrOmCQOo7+tVpY854zxRqxp3MaynfS7z7QgKjOMDjg9a7iKVbqFZFIIx1HeuPuYiwIBB/CtDw5qJil+ySjg5IJ6UDaN14wchhkYqq65yQORxV+VSDweKrSAc46ZoJKDjBz70w9OBgVNMhyCBgD3qs0mwEk4Gcc1RSH5DcEnHfFW4QZdPY4Bkj67e4rNFwuck81Pp96lvcBSWaOQbT6D8KB2JmvksLae8kIEUCMzEnpgV8r+IdUk13X7y/diTPIzAZJAGTgV7J8ZddbSNFTS4WIlvGZmYH+HPpXjEFsEwChYZxwf1r7DJ8Oo3rSPZwVNRXOxLe2GcucAd69P8Ahh8PlupBq+poRaocxREfePY4rF8DeD31+5M0gH2KM7i5HcdvevoWx0a2bR7aBGMIC5Xb2qszzG16UGLF4i14RK+n251S9UkqkEXG3px9KsajZLa3CiJAIXBxzzkVBp4axkmQHBzg554Fad9tlsEmXloyM/Q9a+Nbu7nit3I9NhP2cSlQTypU1UvYA0mcAEnOVq/YnyrUsQMZJIJ7dqpou4EkEDJP0oWoikYeCSMAVHsyCQM9q0cpvIAJUDJyOvtURXDEgYBzx6UXHcoNahsg5FUL/SY3QlwpGM/MO31rbleC0gaa4lEUSZZmbjj614R8SfjFc6rLLpXhxCEGVa5PQjvis6lSMFds68PRnWlaKL3jWDQlBiu54lUkgoZQD+BwTXh2t21ol1L9ik3wgnAY5IP171Zk8L3d5IZr2eSeUnkls4+lB8MrHGVQEkdFz3/GuD64m9T6GOA5VZPU5pnByCee4qKRgOMZ9K1bzQ7iDeRCSRz1ByPasmeF4iSVJB6V1wqxlsc06UoblWeQjIBwa57xhp6634evbVjmXaXjGcEkf0ropYzuyRg4rF8S6tHomkXdyQvmiMhC3rXVGzMWmfM2qI0NzKWHzjCsM9xUtheMzqmMBeQoOP1puu3IubiWdWCpIdx+prNF99miZgckYxkd69GC5UdcW7anoej3KXCOGcADGPetREDAJkEEYA9a4jSNQUCPJIOAxHqa6+x1HeVChc9ASBWyVzohMe8BHAODVWaxNwpQPg847YrYLeepCgAjv61XigIlJJxn2q/Y8xfMzitRgnsiXRtnfr1rp/BXxOfS0EF4Wltiwyc8hfb1xVnVtBF5CNiBj1Bx0964vU9KeAzOQFY8KQOlcVfBxqRs0EK0qb3PorSta07VY1ktLtZAeQD1P4VrRoxxk4H86+SLfWr3R7ktZyyRS53eaGPBHQAdK9O8G/G+aeSKz1QZdgFEhbOffpXzVfL5Q1jqejDFKe57QwJJ547e1TQjB5Oc81l2uoxXUSSxSxyxsMhkOaupMMgg4OK8uVNx3OzVo2rWRVIJOD0xWza3AjZCBkjjnoa5SO6+YBjgA9q17a+4BBA7ZrLldjllGzudbazBgSDg56e1aVvcEMCHwOhFclBqAUAbsgfxY61oxaoCgAOSBwMdfxrHrqQrs6+G7AIwe1X4r/cwUH3rkE1QKoAwTUh1YZO0gHpj1paCcTqLjUxGCA2R1JzWFc6vuLgMWwflAPUVh3utYyCcjOAM96x5dUJYuXKKT0x1NWotlRsjqzrIUEEkEDsM1malqyOhG7AOM5PeufbU5Pm25x2561XluWlbLnI/u+9bQhJ7FOSR7J+zT4jWz8X6jpcjYM6h0zwB+NfS8lykZOTgAkkKOg/rXw74G1s6H4x03UFY4Vgr4OMgnivsOK/XVoUmDB0IDAdhmvoMNfksz5HMIJ1OZF+bVXJKxsQAc9MZqjzLJvccjgAEnAqRI+oA468CnqnzDA5I6122PJegxEOSQCT7VLBaSTYlZMIDjnIxVi3iUSgEkj0x1rSaZGkESjGByAKCbmU1iTgAYycZPaqtxaZJGwjHBJ9a6Aw+oxVS6g2kg8E989KATOWnsh5hOAT34rMubb5Sg4AJI46V08yBiVBxzzxVCa3GTxxStcalqcpc2pTIB3HGScYyaqPCV6j/AOtXTzWqnIdSR0O3qaoTWfUAYArJxsaqRgPERnAzUJGCQBzWvLaEE4GBVSW3PUjBHFRY1UilvPOOcUeaQetPaFhkgZFQshAOeOaRadyTzyoGORThcY71XIPU/hTGBGAOO9AXLf2pQMEYPX6043S7AcA84+lZz59OcUwgj5QDmpuMvvdIFBJwTUJvFyQR261TKEkYHOMZppjLqQSTz61LuGhca/jAOFAP161Va+JJCKQM/wAVItq5wM8VMmnkkknI9+9JXFdFOWd3OA2T6A9KjEUkjZKn25rbt9JySSme2SK0LbRjJgAAj1NVytk86WxzkWnvKRkEYq9b6OWwSMY9R0rp4NHGQAhDY9K0bfSlAUlMqexHWqjDuZubObtdHPOQSeucda1rbTQhBCgE+1bqaeEGAAB3qeC2BkCAY3CtlGxm5XMpbYr1AA6cVFO2wYzz0+tauprHabd7hFIyST0FcVf+KoJL2VbYvtiUkuPunHU/X2rGcuQuC5jQns7me3aW2AYjoG4BHce1Z/8AaAs9yXICuo5GelYmjePH1a9mt4JVdUUs244xz0+tXVe21C1lnc+bOrFflXIHtXHKqmdEYNG0bm5vYYZ7aYsF4EQOc/hWXr0lze30kQkMcKgERHnB7/Tmqek+JEtLtEcJuQ7SpGPp/StfXp7N51uIDvlkGSinODWPOmVysz4dOOnypdQOz3bAZC+lWNV8SzwQKRPJEVIV41GCc9/oKiW5iubJrmJtlxGCDAD1x/WpZbi01LQJ5XCeaAQc/eGeOlCa7icGamkQQGwiuUZY/Pzu46n1rV0rT7ZL7zA5Dtw2RnjsRXE+H9VkitxbAhUQkLv5/Gt2SctEpMhVjwWQ4xV3RmovqXtQkgtruWKeRnJJC7RkFeMVVudRjjsnIiBQDoRVSa+trq0MAcyywk/Nnkj0z3rEfXGhvlhaJnt2UjDetQ2NRINJ1ZL7XoY44DHCwO4gEdAea259MN3GXdlZG4BJ6VX03RnW8W9iG2M5+XrWsmkxqxczsm7/AJZnkD3FA2YbaMm8ugwVGOnX3qsYZgzIVyCcAmutS0jjJIfLDgZ9KntNGgv2CSpvQ5yF68VSTYkYNnCIYVBbEoPODkE+gq5LqiXVlLEZyHjBYKwxk106+DLaIEQOsankhuMfiaqHwrbMxJUPIvByQf8A9dXy26jucDp2oCyuoHlfDKxPHQk5rs7rV0iz5jCdmGQw4xmqOq+DoeXZjHGTkHbjBz0FO/sBtoy7YC/fODmos0ClcwzfzS6qH8wkEBQPWrus3UGn2JkuDsMmQpz0NQHTh9tiWMEOHGW7EZ5H1rb8QaJaXbxreRNLAR8oHOD9KLNg2cJdarPpep2kMsgZZwGVk7KferXjuAWt1Y3c8pKSIIhjqF61r3fhqyCoUtiwUYUtzj0rI8TwLeR2xLgGEbTuboBnt61NmTcrf8Iot9bRXmnA7h0AGQPXj1qe5tQlpbWMjiJmJOW7Ejp9KxNOutV09jDYXjxwE5BUArn3NPuodWuJ1kvpTKAc7wACPXp1pK9xrUiurI6XciG4hYMOBtOAR659KLS8OnXaXEXyRKCCoGQaXUZNRZEjnLSwr/q3YYJHpRFOshCCLBA6joapDSub080F5EDLESHHLA9ais9CW+crFNkgZ5HJx2zWLLrGIyqSqwQYEeMHP1q1o3i6XSkEkMaCfO4qTnilexXKWhay6VfiKeMqjHcwI5HpVnWZbMpE8EbKAMMPX3qG717/AISSdZLmHyrocZAxuHbism8vrtBJBLZOhU5DEHBX1Bqea7C1jZ0vUrSKKQTndLkgDHT0qpdzIXMpcM2SCM8qPpWDGzy5ycEnPynpUixCWUO6AuBjeRzj0zVpmfNY37PUoV4xucEYPv8ASq66nDHqEkgYTKxDEE4571RW22HzDgEDr6VPFbxzZGFJ6kgZx9aaVwcyDUFM9xLJHgKTkH1HcVJHo76pHJAkwEmwsEYgcHvViaEKAFGB3pbHSZXMtzby7ioyRnBAFWTcZpmqyQ2qWd+fKmhzGHiG7OOmfSti5t7e/hjiM4mjxu6ZIJrHtnW+hS5CqVIPzDAx65960bFoTPGjkIWOBx1rFxs7msamlmV38NoYnEbFT1Gfun8KLCyubGYsSojxjGORW9qUD6ayoZA4OMYPTNUGkByCea0iRJroAcupz0qs1uockDGepp7yCMnnAI609CDGSeQBnHrWlzIpNahXJA3KTkhj2qQ2275gMkjAqzNGgjDrgADJOKjRimD39z0pjsVZIyNykFSOOe9V0iV5dh+6RgkHGDWjPKWyzAEj9aqQFJJGKgAg9PUUrjSsEOlAFX+0MQvIUkkGr0zDYQTjA4IpykAEY5xx7VDNuI4PP86YyCKctJh0Kj1PQ/jSMCzEEYGeMVckliktwDFtIIyGOefWoN4wflBP8qsLE1np32lcBCSP7oyR70klrFbsU3kjoc8Yq5p2tPYqyoACw5IHJ9qiu54btxIUAfrj1NCsBs6dqtpZaatuLRZyAQXbkmudurRJnYxIEBO7HTAqaCXayggAd/QVF9sQyE4xgkH3rTQCrNZSAEAEAd/WpNP0w3spgJKNJwG6ZNXWdZlBByOuBTIZGiYOhwwOR7UlYCW98PPotsYpTgNjgHr71mJbFgQASAMnPOK1rq7e/h2TS5IIIzzUELCLOIwSwwNxxkUnFAmZcto0KguhCMMqSc5FV7pjYxq5Q+We6jOK6eS3j8nMjg8ZUAdKoDYyvE6BlByMjtii1gKEN5ZXVmsRgIlIyZWyM+2K5eGJr29kgV/s4IPQZyAa6S704MpEEnJ6MB0rHjja31BQ4Jc5w+OtSFhIfDkokAE/mAnHAxmtu3jNrhHIUjglu1Ph6AkHj1HWnzgSx/MoYHk5rOUmtDopU1InnYuieUA4A5KjrVKfVI7cASboD03FaTTZ3guWRjgEnbj0o8TQC7t0KRhCgO5uuSTWbl2OynRu7MfbaichHIkVj8rKOtOvLqOPfghiPyrF06d0jVHXJAxkHrWiwFzuPl7kA5HoKzVS6Oh4drYYuoRyAleMYGM9antb2B9xLg7TgrVddPCuCISqHo2eCasXFnFAhPkKyEYZT3BoUiXTZZ+1W2CA+DjIPYmiOdCqknJz0B61y9rY2Ud+YpQyQltyyKeEz2qzq+kmwYva3MgB6HqCPWk5oPZs2Lx9sTyBSSozg96xxIL5VkibBI+6Tjn0p2jG9nQQzT71Pd+hH+NU5NKuLS+lZXIjbpxkA1pGdjCpTkzY06CVcrKAG65z+laBtQyhlOXHf0rFtbu5tsBwCfUjOfwNWTryBwHdQQRkAAVTcZbmMVKBZm06ScnBAJHBIxzVWDTrmyyZdoJOcoeD71oRaojkEEY9Kivbx8logucdCMip5FbQ29r0ZA6mZSj8Njhl9ay9QtpfKIwQ45BXjNTR6oyyESZBBwBjP61eXUxwzKuOuDg5rF07mqrtaHIJrl3aXJjgJ3fdZc9a6C012GaMpcxSQS9NzDgmr099pM0gM8UcLj+IHAH+FSm0tipYEOjDacYORU+ztsWqy3bKeYnBOeCO3oazmiitXYqhI5OVOCK2fs1nAgjUFlYYIbt+NQS2Fh0V2iOM4HIJqZQktjphVi92Ztrew3VwsBk8st0J7VLrmiXdiyPGpcMNwAHB989hUVx4YsZ5hKJ2SUcjBxj6Vp21td29t5YvluIgDhZmAIqVzfaNHUin7rOYj1yWMlJshFPQr0P1rbstbDxgElM+vc1oQabHcNl3CEDA4ByKVvB3m5e1kMhBwRk49uO1C5hOcZblM6gSxy4xng+tKl8rfKWUt7VWudCuYnJEbOVzwoPBH86yJ0nhmHyNGTk5Ycg0czXQm0e50PmAgkDIxzg1A11EGBxtIrEjmvN5zIGB56Yq55M7puK4B6EGlzN9Bx5erNJpFdSpCk565zTVt1yCQce1Y0drcwsXQlCeg64962bGaWRMTgbx3UYzUqTvsbcsLbla/tnRAwUsjkjpnFZrWwWQN5YcAEYIzmulkVNpBBBI4471UNuMDjGDnjvXo0pc61PAxMVCfumKsUiZZGI9Af5VV1C8eRgwLRSDjIwcV0EtqSCAMnrgCsO+s3LkFCSevHSuTEzqU/hPUwNClWhee5jzSzSEsJ38zHBzjn6VPHFeyRHzWImxyY3yvt05pyaXNuG1HAzzuHWr1nps5kBBYDGACCMH615yxFTqj1Hg6VtGYovtV0uUm3u5YlIKkAkg59zzWZql7d38YE5BcHIKnrXdy6U7h1kj3sVJGex9awbnTGXAMWB6YwaUq0k7pGP1KEvtHK2/m28ySKSHHIHTPtXV6T45urQJHLbF2IJLqRgfQetVmsg6KpQkIdwGOhqHbbwZMo8tAcbsdDW8MS+qOaWBS+FnX2vjiwvAFnjZCBn5hn69PpUk+q6VdD92QF7swHBrm00WKUF1kChuR6mpP+EZEuZFOTjBIPUfStXXjLdEKjVhszadbI42PuJ6Yxg/jUcuhxXQRlCseSeelc8dEks2JiYRn2HWp4WubZlzIXBHII61g502zXkrI0JPD8WCjFYyexHWs648OiKbYAHIGSUHAH1q1LeyyRkHAJ98Yqgbq5GSJGUDqVOc+xpe49iU6iepG3h8gEEZU9QR2qtJ4Xg2AguCDnaOlXo9auYRhmMgboG7Cph4lEI/f26unQkcHHrT5UHvGGNEbeSJWjHYAYz+NKmkXQkJjumUYzhiTmtt9ZsL9WNvEUYDlQeOOp5rPTUoixQsA+eg7Cs2nE2g79CH7FeqyKLiMMefunj2NadnNeWFwiuIpYnOXIA/nVdLuNnAQ7+OT6e1XrfZNgMcD1PakpOJo0n1Ib7V72zmBigVomOS+4jA+mOfzoj8eTxSqkqfLnqB0/DvWlJBF5W1nXJP3SOnv9KzZNCjldirKwPPB4NPnl0M+TzNWHx1aTKQ8OHB5YHBP4Yq4vjmyjUhkwD1GNxrml8OnzAYhggZweBxU7aSODgBh3Io5+6H7OXRnRy+KLC5jDoWQHk5HGKy7u/hlbzFmKgdCD1/Cso6a6sQp3Z7Z4pslhIqklWGByAeBS50zOVOdtTWiuvtEbsG+6cfWqE94scjuXCYGCfaseQi1uUHmYKknbu6iqN+5eQOxYMDkYJH6d66IN9DzqjTdjrLXUyQoWTI9fX8a3bK8NxCQIyWJwNxxmvNLW8lhYKX3DOcE4rsdEhXUYgILkh8E7WPfvit4ykxUmos3ZQuMZAJ/Q1AsbwsSWOPeqdzpt7CD8zPjv8A/qqq9xPChADuBwdx5rOTd7nqqN9bHQW84OATk1b3jnnBrkotRZJAATnHOau2+qEudwK4HGTnJqY1H1ZLhF7xN/7SYiDjIz0HepGvFIBYEA/pWX/akbKC6KmOpB4qVbuJ8gNuUjt2rZTMXSgyS5uIAgYyqozjBHWk2xSKCjMQe/pVWWJACS4ZCckE1JbqQpyQATxg1sqmphOhHdEzWTYBScE9+OtJJbFM4fJ9c8U6FgHABwPSrJVWByQc1fPY5PYJme0hXIBx7irsV0o2kgYA/Og2sUqkbVDZ+9TP7NK4KEkHgE0+cpUeXVFp7yHYQ8SgEcn2qIRWU4GYVdMcFjzVS6sLkoPnQjoCP5VQOnS8lpWOOMKelRJRl0OiEprqbElpYyEB0wo4G7nFVbnQ7S4BMM6BsdCSMVmtaXKqoSdnOTkMB0+tZVy89vIzkuAOCM5xWEoQZvGrUWzNOTRGTcDkgdcUz+xZcfcJX3FUWvLl0LJIC+MjnOMetJB4ivfMQO5Zc4O0HisVSib/AFiot0XxpMvUqSB6jFAsZTghGx1BzjFW7bWHlG4ng+prRivkcAFAfViOlbLDdmYvHW0kjMS1fIJJA9CKlNscZUEYPT1rUM0JXIIyDwD3qrcXrI5DRAgHgA9c1XsJIn63CRQlgmORlsAZwRxVGWB1YkoGB457VvwXUU5OE2diKkkjtnBBwPxqXQbNYYqJycrmHgpwD1x0p0NwFIYoGGeeOtb02l2koK5PPqcg03/hH4gFQSlQ3KhecVg6FRHTHEUpdTMF7auQHhbYOSFGM/jUBubJiygmME8MVzj2NbT+GUUAi7VXJ4C8k/hQvhXd8vmrIzHgjio9nNdDRVKb2ZzE7IpJjAc/zqnaa0kbkSIYiDgriuvbwTMshclQp4O41FceE3g+YW6sCPvDBzVxUl0IlGL6kFldWV5ESspjcjIBOcn+lWkfZyTke/pUVpoqxsGEIjfplRitFtLKIWTDEjoT0rtpS6M8ytRa1TIhGk4O3kgd6qz2yZyOoOCKSaF1/iKD0WmNaytGCrkkdM1nWpdUa4erJ6FeSEuCEfBB45qSCyl5K+btA6sSRVWeKeMkqCCBniqf9q3ULIELAdiO59D7Vw2kup6XtF1RtEXSdBkY65xihLiaNcuef51gN4qvY2JuYkBXjABOfx4qW18aREOZbAuRxhWpqUl1G1TlvE3U1WVCQAV47jipn1cqASpOeDgVhjxdYSYDW8qH1bp+NXLbWNIuB81ysDngBycVaqzva5zvD0JdDZsPE9zp0iyWV5LbOD0BIB/Cut074367ZcSTLOF6hlzkVwQewlJEd1G/ocgZqRbOKdwElXHYlgB+Zq1XqReiMXgqMj16y/aKuVQGWyUDuAME1r2n7TWlZEdxE0RPGB1NeDy6YuSVlAOcEgg/yqCTSZxkAlx2KjP41ssbLqjF5fTezPomf9oLRpZEeB2BxyrDr+NXrf49eH7hSk4jjJHUkZ/LvXzD/Zt0zgIQR0A2jmmNpjhwZUyfYY5rRY7ujN5bHue9+LvF/hXxNbOrOgDcFhxivJdQ0e1huQLaUSx9nBAOPesBbZ4wQw2DoMc5FSQrLESA5PHAJ4xWjxkJqzNI4KUPhNQ2hKlcnA7g1Elm8TZSeQjuCTiqUd/OSTllAOOvWraXZYEEE++aw9rT7g6FRbonlFwFykm0AYAxnNV/7Tu7aQExggDAyM5qZblgCBwD1HrUiOrEDZk+p7UKcZbMlU5LdFSXxNcRoVksYyD/ABDjHvRYeMgApFiJMnBffgn8KutBE2Sy57fSq7WERbIQHHTPaqUZbohyhszrtJ1q3vYi402UDqS4DflitaW306+jBn04ByMByMHHauW8Oaw2iTIyOXVTkg9getet+HfFGja0irKImfpxXTBRe55tSTg9DxnXNBtllZgWhOexIyPwrJjhhSTBbIXuT0r6dn0HRtQhEbJAFI4IIGK848Z/CGGVXnspAxA5Recj8KcqN/hHTrdJHm8XlNja4I6ZzVo2x2ZIyB3qaD4XagJiYI5EIHIyx/TmnN4I1XTQcmVlPJ3Zx+tY8so7nVenLqZ01ttjLI4DE4AHUU3zXjbO0soHr1NWXsp0Yh8gjsRTdjKCG5GOa2jqcs0lqim9/GOJDtOcYNV5bpBkA5BHpV9rVG42gqezCki0tGJMmWXtgdPQUmm9iYPqzJN3JEwIGVI4qaz11opgZI8gHILdzV+bS1K5BAA6A9qy7zTXiIKkHPrXJLmi7o7oKnLc7rQ/iXpunKov7TdGTnHdfyrtbfxB4V8SRr5ciwMRjAOK8F+zSnJZQR0BqBQbQh2QjaeMHAHvTVecd0OdCnLY+iR4HsbgA29xkHkDeDmqF/8ADSTaWiYsAMhckZP1rybSfGeo6aA1tdb1B4VySB+Neh6L8ZZLSIC9iWVe7L2/CumNaEt0cksPJfCzLu/DV3YSBHtm3A/wjg0wafKoAeAxn0I4r0ay+I2i63CAk0UbkcpICPyJqzHc2TyblERB6Ac5roShLYz/AHkdzySa1CsQUYfUdKhaFSAMAj3r2aXSLa/GGtlOeQQMVgan8OoroE2sjQn0IBBNTKn2LhUd/ePOhbROQAAhxyRTZLZMAA8d62NT8Gavp0pCxeYmOHJwM1hTx3NuSjjDjrxwa52rbnZBKWzIZtPWUkoQG6ilW2kjA3DJx19ariS7gYkAMuc/MKsjV5CMvCBjgjpWd11N7OJA8atkE4Oaja2249agu9SgkkLJFLE3fcMg0QXzMMngH3o5IvUn6w4Ml8o7s44HWqlxYyMSQxHOQSOlacUqMMk5APOKvRWomAIU49TWbpnRDEqRt3Hjd7u4VLaBkjJ2hmJOCelc5428T3OmhLc6grzsN3l253lD257HFYWn3WnxTWh1m/nQn5vJtjjJ7E+1ehWWreDtOtldzG12Rx50Z3H+Y/Wt/eT94+Yd38KPIgl1qE6S6hfXHlFgWbzCW2554HevTfDGseGtFizptlLe3HA3SRliPU1mazqlpq10Z49LiSOIHMpOC/tx2/xqGHxT4j121MdpDp+h6fGMG5bA4HTk4Nb80bDUX1PT7S5vNRVZZIBCjDIGACB6U+7uEs4w0qAA9DuGSfp6V5Lodlq+sXsgPiHy7SI4kuQcKx9vXp+ldCujwW+orDDcy6ijnieVj19h6Vm52NOW50U97f3ORa2KsD0ZpMZHrVdNT1GAkS2ikdnHKk/WtyDQxYRI0t/Egb7sQ5Y+1VL/AE2eNyDdQpE3SMHn/wCtUc9ykitcapdXSIhZQg6gCmWkltASxtzM55yeAKUi0s4t93dRxIpwCZAST6e9Z154ks4ZBGiSSk8gKOTmnfuJF6bzLiUOSqAfwipYLFJpgHQEdSxGSPYVjHVmmcRw2Fw0rDgetNuU1KEAXVwdPUnJ2DLEelK47HVNpsUIBy3X+IgVWuLq2hcDcMDqV5rmbi0F0VImkcAfeZuT+FWdP0lywJuo4IlOSCcnH0oTJtbc0Jb4z58oPs/vAZ4pv9rW0sYtrVJbu/XJJU4VB7++afcSiFXgsiyxN1Yd/eoNNtodKiJSElickngknufWi4zPvE1e2t2ea2BbJHyMDj1rLg8R3YjdIHkFzziKHqPcmuin01tQcu9zIgySFBwo/wAapRW0dvOEitzK5OSyLg8dyaGBl28V9Ojy31xIbuQ5ERGcD3PrT4dFluHIcFye57fhW9ZAX7PJFCfkJUyOwAz6DNatnfWEAIMDSuOCR601KxcbtlDSodRu2jt1iVLdflLyHoK0bmwSGTygI5ZByGVcgf8A16sGznv5A+DaWoAwA3zNWtYwmxcmMsSAPmYcmqXvEzVjKE15plqiQpJAH6uy43CkhggmO+7LPk52KOTWpqTX+rSIpRFjGSpLk1WXS7qMgZCH1zzVOKITKc7vJhLWA2UQ4BY5Y1Pa2qsw8xmkGMkuc5qU2siEiRi57e1WYbV2XGAq9zU2HczriZpCVJUIv8KjFLFbTzxNIlu5iH3pDwB+dXv7NhWUs0pcDB2gcA/WrVxMphJkkCRoOmcZo5bbi5uxiRwSTECKBypGd3Y1i+JryDTkRLolDyQAOprct/FaXWpixtLUny+ZHB4Pt7Vi/Ed9IvEWG+1ECVBuFvaMN59s9v8A69JWuNuVtTibzx2lvbywGCeVyCI4oSAg9yepJrjmk1DVXY3dzIiEkLbxMcIPTHc12Gg+GLXW5SYopra3H3GkYliPUmvQ9C8FaXZFS8EbyHpJIOR705PoyVd7HA+EfCFpg3F7bSSR4wFcEmvSrSKwtLdUs9Ot7ZcYyqAE/U1sXOl6Na25aSVnkC4GzoPwrAK+W5KOzx/w59KzuuhVu5YhaKCcuoDOR0IyB9KmN3KhLbxGACRtUZNU4WLMBjaSeWq5c2oiKLFKshbg57H3oWo9DmLyKfVbjzr6aWWPnbBGSoH1NXUikSEKSIIFGQo6/ie9ahgtYJd0ty9wVOBtQAZ9MVFqED6oSqDC4we3H+NS1cvm0OQ1iS2Zo0gmFxKW3OijIC+56elVGul4VFCnuB2rqB4VS2BEiiKL+IKMMR9a5bVIobG+c2kACBsLGD1x6mqWhNyWaG2MauWuCcfMIwRz+FUY41tzIIy6gnP7xiSPxNbcN3eSWwWJFgL/AHkUcD6Glh8PwXB3XEryuxy3OAKpaiu0UbI6ZGu26lM7sMmJOQT7n0rcs9c062TZaadHbAdGPOT9KxdVtdOtYxBZQMsrHacnJY/4VpxaTa2dqj3tsyyEZG0kEY9qh+RSTYl1qmo6jkJfGxiPBEQyT+NVYPDyu5PmyBycsxA+b3JNSx6vbNLHBBa/O3CxockfWup0NLFVL6kWIzxFGOT7UWdwasYltoKB13OJoejKO/sTW3aItmCsCi3UfwxjFad7NpagJb200BIyCQAAPes+OGafeYWUIBlpH6Ae3qatJIjVl8XhkjVWCsByAR0p5vWZQqIoHfjmsyFwsuwZYjv61oWgLzgAgNnByapSFykbvk8jJHb0qCRS+SOCetaV7IkbukYByMZAzg/WqsVk4QFAZXY5OTgCjcS0K0NrskDSNtTqSOoqCaS5kZiZmePOF3c4Fa840/Tbcy3775MEhFYHBrlZvG1pPIYkQuM4CqMtQ0Wk2beQsQWN9khGC7HOR6YpSIIoiZJCxHccZ/Csdb25kj85BHYJg7ZJ5AWb6ADqaoS380uVKG4kI/1mcfpUN2HymyrzahIHtgBADjeRgA+pJrL1vxBo2kSs+o6nFc3ijbHFBhsE/wAqxtTvL6zspbe7KiKRSqxq2CB2OBXJ29rFAp2IsoPJPUn8aSd9zOT7FrUPF0utXywA7U+8pC4AGepIrs/D0GnWdiBZWTa1qONxlKEqpPvXHR6LPeAiJIrSI43YPQegzXeab430rw/4feyt4HNwo2liOSx44Hf61E1fYm0mcLqegXZ1V7i/eOKWYlhFGc7VHr6Vr2r3GuW76XomlxgBdst64wAO/JrLdJUt5ACQ8h3FieQD2qWGa6TTjb208lpCDglTjzM9aqKtuFgfT9J8PJ9lW3i1G+ZtrTsSQp7jrWg+jwaHpEV7PJbm9c/JEQGyD7ewrJsLFLrfI7SRW8Rw0qqCV+g7mi/ubKwTCSM6HhXlPzHPYelV6IpW6lgXlw0bLZq0srdUQYAJ7k+lR2mivDK66jMPMb5mMLZwOwyOlXtNltrbS/NMkj3bjCxxDlj2BPpS2+galq4zd5tIv7sAwxHuTS3Aln1DTltBZ2wj4ByxBLE+5NZMGplAYbJiznjbHyT7V2Nr4U06GxFq6skbYZiTuLHvz1AqLVf7K0G1NvpNtGLtgA0oHIHfk8ip2KXkUdL1O/tSImMVrOwzunbJA+lZ2tWTicyy33nu5y/l8En/AApqJKGaQot1O4x5kjcL/wDXpi2Zg3EhRITk7TkfnQlcNjX0vRU1FY4YLcomQ3zNlie5JrfjvNK0GQxeSs90vBBAJz/SuWt5XWMhLiSKX1U449K0bLRGZXnUgsDuLOM5PrTv2KtdGrqcurGzeeKyWwR+fMdhuOfQda5Oz8FXuq3z3DTROT99ZW61rxvqF/eGBVmlwOHlbIx9O1T3MJ03JlliLsMAIc59qI3FypiJqcOjW7WSaRbsVyDJFwAe5JNc3bqt3qIuZsCGMkmMDIOf/rVqXsbz27I4ZAecHgE9uaZb2sQAUNhgATt6Yq1oTvZGhc6/HdoYLeERRH5QuTk4p9vp1nqFuVnlYPji1hGAT6E/4etVythap5koa4I6c4we1QwXO2V5Y4jCp5IBzgfWs3YtXaGzeA1soJJ5b9YFJzHbld7DPQZzWnZeHFtLIl2RrthhcAMR785xWUNZuZ7t2VEc/dDHPP4VJJqmpW20uViDHOWXkj2qVENTbtvCV6Y0kuNQgUDJC7OU+vqaIvCz3UpMtykqdBtcDj6CsQXdzP8AdkJXOTkk4q9Z6m9mpDz+Yc5GFxiqXKidTr7LTodGwIIxIMdSMVPLezHkQqo7tjGK5228UXKsgCb/AEMgAzTp/Fk0rESKpK8gLzmrUkhcrbOht7pJVZpULAdwcAVheKbqKGMypMdoHBBxWTeeLmVCggYO3dSAB+FZUl6btwJSJADkDrindsLWZasFilcS3MrmLbu2qTk/ianaK5uI3ksojBFzteUgcfQ8msY6lPDdxh1VLNW3NgZLcHA+nNdtp2pWWoxIUKEDBCMcA47ZpWG2YsCXVtaCYlQ46kHk/SpLbWtTJYLItumcKeMn39hW7eynWHKOIABgCOAgBMVk3OkafGXDyM8h6lTwDUNPoC8zOu5rua4AaVZ5eu8gEfSt/TNFh+zG4vQhIxhUUFgfWsm0Ntbti3AcZxk+tb7KYlUB1aVugVs49qqOj1CS7FqKW2iwRFtCjCt3HviiO4HlstskrgtksFOCfrVBp4oEf7TKqOBk54H0rBv/AIrG0kFtZRrIw4AAPP07fnW9zOx2K3N0AVkQxKOASOTUCWMWoSOsrKqAcsa4/wD4THX9UAE1oLSE8l1HzGlfWIHhNvFLIGJwxJxn15qeYpRRbu7dLjUXs9NTNsg3PIeQWPXmpI/DrQKUaAoHGSXPX3ye1Yn9smyYwW02x+SVQ5J96guU1nWmEcl3O1uxBaNSckfWo63K0R0p0q1tYtiXEAl6rGrDJrnxBNc6ig8wRxBslj0NWLmwitIxDbxhJQoLSStlgB2z2o02yu9SkCGaCJMZwV5P41YXR0KCwsURprq3aM9MjLH8BWZf38crEWgUpyAzpgfXBrastEgtozH5EbysctIwyTWLrVvBbXqxiXAySwUcewFQ2StzJnhYr8z5JBGF6A1a0p4wgikKxRp8xYjlqRpohkIEz2BPNLDJDCS5XdIRwT0FRc2LF3qD3JBgRvKzgNtx0qOHQLrUiHJI5+8zDj8Kkj1EOSJTlu+Bxj2qvqbSTwjEkkSEHmMkEii4Et5p8Xh9kEl5G7McYQgnPvTQHuHASGTLH7wXgfjS6HodjakSmDzZ87t8jE8fT1ro21JoisSRMSw4VFz1/lVJk3ZmWelaqpUwBigGN2cgfhVWSDUbq4aJpSjqccADI+naumgWV0KyXJtlzltnP4VY/tvRtKQMQryE4LZyxrRIlyMWPQYrdd9wZpBjkuQQT7Adqu2upWGmfOZGBxtwwBApdS8d6KFOGkuZWHEUaHiuZvNci1mUwQ6a0CsMmTB3EjoMUdRXPQrK5tLyMMHQLgNuJxkfSnXMlrgiJY5VI5LLXDR6XdW1qksnmRAEYTBA9uadBqUsbMXnDhDyvQU3KxCjc1PET262LIkKoxBAAHU9jWDptndXgMQhUMBkAHrU19fTatMsjsFijHAQYA/x6Vs6PqNvENquVcjbkDk+/tUKzdw2OeuPDc9yXN3GFCHgZyTV2w8KWEFi1xNKwkbIWBckkjtiuvkgi8tXQGQHkknNNtVS1aScRAlhgBsHZ71pZBe55vfpdz7IhDLleBFg8CqqWQtGLONhHq2cV6nc6hD9nEUMSrIxw0gxk/jVJdFsmDyT+WhX7uSDk+tS4lK63OItIZJgXELmJSMuwwKjvtQMjuIoTtT5QEBwcd8nrV7UJn+3TJHLmJDgAE7T+HQ9Kie9YqokIA7gADIqL9C1qUrTwrqPiCIzSQeRZZyfmIYj14rR0+wsNFmCQWTSqvBZiSWPqT6e1XrLxCIIjvYJEowAOlLL4pQx7YokiP8AeJGT+FTew0iwt5AWGbQEkZxgCrNvrEcbgNbtMB0KqAQPr7VmLqEUyjLB5T971HtitVbyWDTnRLR0TGTIy4AH1NEXcGWP+EpsSwURyh8gEEE4/IYqxqnilYYA9tAYkUYLzHq3bArhFll1C4lVB5SKck5xke1R3ME09wrO2Io12qucAfh3PvVuTJ5UbEviia7y0zgsTyQDRLdwm2JRGNyxwWI6L/jVbTo41hGbmNJCckEZJ+gqN9asUkMURe6kBwWHQGsrXeo7WJIrhokEaStGM8kDJP40ly5lXYSSoGfrU0b8E5yTzgjpUMsUw+cISo6Ad6LAVtOtZ2uGjWN1jkyBgdRW9Y/D17tgJX+zxKM/MTz+JNTaKtzBF5kkexjgqNuT7c1Yu/EepHcgikdBwXKgLWsYq12S9dEaNh4ettOdQgEjLwCwzk+tWptLtZmLyDB7jHWsrS9XuvJaSWLY54XjgD3q0+oS+WJWj3k9ABgfrVpxJaaLcGm21u5aKPLngE8gCpm06AZwMydCxP8ASqdl4gt7aKQ3QlWRuVVV4A+vesm88WXMF2ZLeACM4x53P4indIRratpSW9socmAkkg9Sa5iLSSbnKuzAnOCeTW/HO2vRJJcyuwU5CZ4GevP4VpJbRvamBV2L1yOufXNTuHzIdPDQRgQwM74wWCg4rPn0Npr8TzxlpDn5G461oJrEWiIIHLlVHBT7xx3IqGTxTYyYlMu526lupP07VV0FrjLjT455Eb7JEqLyYlHB+tV7zxNHZAwBVRRwREMY9uKbd67DdKSiyIig5xXPW9hc3HnSJC0hc5UICSR6k1lJp7FWaIvEmq2l1FBb2tuYpGkDSSsMkjnjP5VpaDp7TW5SNI1iOdzOBkY71lzaWZ7uO0fckrc46Y/HtVG+u722mawtDMQGw5Xk59PeheZV0dbFodhKCk9+Ah+UqvQ1la/4f03Qng8qRWUsCFA5IJ6/Ssbbf2ZBlifI+YAKSR74ra0/SZr+zkvLiRYwoJAYct6CrWhJ0UHiu0WyCPcGKADBA6YrK/4SuwvHaCHDhjjKjHy+oNc4+ig5a5ieePJO1SRxUml+GxcSSyq32dU5QYyfoKalcOVHaxa1p1qhjQNcOoyQV4NYWpeOZr65jiitiFU7QOwrKOu3un3LQKoCYwSRgH3q5FcvqORIMZGS4UAk/Wp5m9EJKzuy3f62omtrMx77l1DNtbIUHtj1rTn0tv7MDpCzzSDAx/CayNM8OuL0Tk5J/vcnius8orKhjkcRIByDjLDrTS7hexgwadrGi2ySwQJJdDJHmdMH2NYEvxA8Qi4dXSJcHBZSMD8a39ftdR1O6lMN5KewO7AA9Oh4rnNL8ISz6gLZ3OGBYhm4J+tVtoK/c6nSvEx1G0dLm9gaVlxtUjg+5resPEdtbRLE9zAkgGCowR+Vc5D8NLRZlNxKMA7isecH8q6fT9D03Toi0FhGUU4LuCTmqQvQufuvKLKN7NyMDrnpVJ9lhCTKJQOSQqE9c8Gpb7Vpra7gigiV5WwAgGcDpn2rSMUtxAFuZREy8hV4IP1pjV0cTf8Aiqy1KaKwhDPKSASo4UVPqXh2G6tohO0kkcJyoJxyec+/41uRf2R4dlMkFos9yxI3YBOfc03UtXa4UxkKJD8x8sfc+tJ2KVzG/wCEvmg2Wdpp7TxRjax2YAHrnua47xvrttIyW1gjiVQWkYAj5j2rrJLZBDLM8u8ggBY8jk+tWLTRBZWYeSyjeWZuJJhlVB6HH51ztNspSs9ThvD3hCfV7Vrme7kinXDBAcAjvn1rZsLTU/JNtcXxkiVtqpsChQPp1rqF062tpCZp95xyIUIFZ13KjTjyEcQ8/eHJ9KpJpWG3d3IV0+20/D3Lfa53yFQcAD1qnfMkxVEgCZPyhBjn+taiXC7hlQSfUVZQ5nSWNFRl+6AoOD600riuzk5NOdJhKUCydORzVwxNGxTiUAc5BOT9K6G8jiXM8zrM5PJHGT6UyIieNjFDGjdOeWJosSnc5q6tTotubpRvlkJYRg9AO3tWFDqs10raokv2eUnaoJwR64Fdld6JPKsjFZAeoyDiuYuNN0XTIgL6G5nulyVAyEQE9gKzehpH0HW2qmZlu7x5J0B2BiSSSe1aMmspplrLciAxRAHB9WPQe5rmk+16hcxLbwBLJGLHOdxPb27VrPpd3qhVLlvKhVt2B1zVJgzI1nVvEOtQRJHdpbWzLuMUPUHPAJrl9U0q7t0Mk/mXU7DaeMsR/hXqFloFppu5zEtxIwwN5J2+9Zt6YbZyXJM7NgNjOB6ewqJaoNG7GD4T0DV/G8FvHJLFp1pYkKEY4mPfr0P6Vd8T2VxCzaLaIkAYjzrgsC7r6e1Svq50mRHtmIOSTtBJ3dqz08QRlLlpYTc6jcHAkIJKj0xWS0KskXPDstz4a1J57do5DsEYVuQAOc57k1T1PTrrxFfm/wBWb7Q+cpHj92g7YFWdNt7vcj3cIiVhwSQOPpXW26aMkDM9+GAIATcMgn2OOPzraCctAdkcsNFEUEEcEMWSWLERgED3NZV1bXxvfsmnQNdXAOGWAgke/PUVreLNZsotlvp16szE4l2NyM9KTRY7vR44rudDHLIColbjcO59qH2J3OegvdTt9Te0urQoY+Xbrg+gI7+1dFp9xPdzRWwtS5lOFDnGR61qX8R1MRGBfPJGXEXAH1Peop4p7WUSyqY3UcHPIH17U7BqQT6YDdmFyquhJZc9PxrLuoTBdOsChYixCseDitO41S2kshF9m3SqciZW6/41WN9I+gy2zou+U5Zh1I7Aeg4o5QV+oywijsJUunne4uxgr5hJ8s59+tX9bup9TlVpJQzjqew9awLV7mEEPEvlAZyeSalGpi4ZY0QgdCSMUulh3N7Tl0i3je5MTPNEp5lbJf2A6YrKtrshSwTygxYqAecHtUEVvG7O90DIF4UA45PTpUi2XlMpODjpg5xSsSaVq48sklh3wTn8ajutjIAiYfJJYHt9KWGcIrjGQRtOe1CxIcEt855ODQD1Rz+o3E0sTwsATnqOwHSrWjXDRzxIjkSjpg8j6VdnhQ5AjVjzzjk1Wjso7QG4VW8/OAc9BRZNmPI0zZ1qzOozI9w5E8YyN5ztX61lwmOOGQLKjEkgAHOR2596a7SXSESkgnIIY9qroWjOQgAHRQOop8qLOgtdL09dLS4uHD3bD5Y84CH1+tc9qOnguHRmjfIUOh5Gelay2jzWcUpmwZJAojB6D1qPVNPe0vED3QdDgLGnQn1NPlAxG0wRTFpJ2upW6Mwxj8BXU6FbWUNsWnQGYcgkZrKuLyGe+MEEYjdPkYu2RkemKnQuMgnBBxTSsxWOxsXgkVDIQEYDnHT8KsSaPEZAXjJg67gMfjXJJHLfIkST+QSeHGefapj4ev4OX1OQgjgKc4PvVJjsTa3NaaZqyTwIGeIbo0J6nuSafY+Knk825lRUlYERgqNyjuAfSqY8PxNuMs8s0uCQxbq3+HtVHUbe7sLMIbdpmZgxMYxwKW4HTfD7XZT41gMjYWTKkegNe3cqzjqcnGPSvnLwrqVpYa1FcyxMrqwAJ6lu4+lfRsLCeNZVOQ6hgfXIr0aD905qg9TgAkcU/ZkAgZpUi6ZyfwqYKOMdK6TK5X8sc5HbtUTKM8dOlW2UDPPJ7VC4xkHpQFyjIg5B9c1WkQnJwMdKvygYwODVZx1HWgZmXERIBBwB1HrVCZCkiuASRzkdq15UHIIyPaqUsfPPTrxSY0zc0vURfQ7WBE4GQp647mrDN1GQD6VzFvPJbXfmA7UIwT6j0+tb0FwtxGki4CMMD1zTCw2fGSDyRyfaqFzCZgWBwe/PT6VfkB5wpJ6HApggd2wEPrzxRYaMNldSQSRg4+tIJjHlywCr8xJOOBR4k8Q6J4diL6jqEMJwSU3DP0rw/wAcftA2F1BPYaFbNMj/ACm4kbAz3wO9ddGhOclodtGhOq7JDvGeunxNr11e3DqltFlY2Y4GB6ep+lR+DtIm8bX6wWiGPToyDNckYyPQGuQ8F+GtZ+KOtx+YTFpUZwzYwoAPNfVFh4WsvC+mWtnp0YSBFAZgfvHuSe5r2q+LVCn7Kmz0a1WGHh7OO5Lp2mW+mWEdnbII4FGAcck+tbmnXRgZC4cpGNoXOAfes6GEzXEKAg/NyD3rpZ4rOInzACwAAU85r5xybd2eFJ8zuQpcWMyFQdhYnIzkjPXJqIF4YZ7eQh4XBMbDqPamyyWmRsiKnpwMAj8KhYlcEAqCeFJzUkEu4lETHLDOM9BTsrkhDuA4IBqvGrSzqMFicDGe1WoLj7JmN7UAZIzjJ/OqAYIHbA2kEngHvVLxFq1j4TsTc6hcKhCljHnkn0FHiXxhaeF9Nmv7lBAVU+WrHlj6AV80avrt/wCP9Xkvb2ZjbFjsizgYB4rlrVlTWp6GFwsq78jb8W+ONT8fzvFAHttLB4VeC4qjYeH4rWIBEAB9R1q9Z26QrsWMAAg5z7VpRQkkADgV4daq6h9TSpRorlijDk0sbiCuDyMjpVVtKKABVBAGMkcmuuEAYAk4FRy2YYDjOK5EzojNnEz6OZch0Ug8gYrn9V8LiRDtXJ7D0r0o2XzHjJqvc6cknGOn61rGclsU+WSszxHUPD8tqSI1YjOMsScGvJPifbXl9mKK2dbeH5h5nAZjwT7j2r6xuvD6yglgpA5xyDj0rl9c8H213kPB8vQKemP8a9bD4twd5HM6EW7o+FdZ0OWO3IUBATkEDjP0rlZfOjlaOVQWBBJxxX2f4i+EdjfLKfsxQE5AUc5rynxT8Cpk3PakHI4BHI/Gvap4+lPRsxlQmtUjxC3vGAZ8jcT1A6Yro9L1QggZZQOCfX3FM1rwDqWhSCN4mc8nIUgDHvWUkjxuyDBdACcdPpXr03GavExUXFnpGmXom2lwEUgYIPJ/+vWm20oSOT1FcPpdzJKyAnAGO9dfbBnQDeCT1PpXXFJmi1NNJU+z7SNxYcAVzus6Y1ykiAEHqpxkk1vxWwRldSWXGMe/rVq2jVJzIw3FeRkdPatORS0E43PNrj4f3M+JQNiE5LYJLew96pT+E0sGdoxskIwHYZxXuSwi7tVQhQeoAHSuV1LST57soVk5G4j9aynQVtEQoNHH+GfGFz4V8uCRfOtdwJJJHPrivUdK8Y2OqwealwpJ4UA4I9QRXnmr6KBAXcAqBjI5xXINYX9rJvtJCU3Zypxz6V4GJwMZa2szspYiUND6NjvVRsBiBgNkNkHPStCDUXGYicgckYrwrw94uvbS5jguC7lQVJJz06E+9eoaRrB1CIShw5OFOD0rxKmFlDc6HiIPc7W2vWOAcMMdCcc1qrfEhFJ5UZwtcjHcFCBjBx64rQiuZHAAOB696w+q8xlLExR0yXpQMSSDnOGPIpH1Akk7iD14rAUyMCSzNk+tXokPAPUGqWEj1MXiV0J2cliSSScn86MGQAAZ7nipIrYyMABz061ehsScgHDL3rVYdI55YhmWytkKoyuM5pDA5zkkEDpiugWwB7YFDaeWIBXC+oPINWqSWxi67Zh26FJg6LmRGDZ9D9K+p/hnrAvdCgDElgoU5PPGa+b/ALGsW8kEA8nHJNeqfBLWGd7mwlyrgZGORgA459SK6IaM4q/vK57pE4dlI5B6EGraHaQM4z2qnAoWGIAAAE5A9KsxkE8Hmug8aWhcj+XJXk+hrXt1t4IHcnMrjJ9qxIycgAc+9K9pd3RVIBnJwecY/CnYg0xOGUEHIqrM6sCAMDNWZbP7DCoZweO3rVFyWYknPoPSmwKkyZJGMnrioWgJyduRV8RbucZNDW5IIUEFhkEdqBMx5rYtg5wR+tUprZTkgc1uvY7iC5JxnOPWoXtQAcjBPAzSsNM56W0znjNUpbQbiMZNdO1qqkgLjv071C9kr8lQCD1XvSsUpWOTksBjaFOemSetVpbIkAgZPTgYrr208ZyBgH1qCTTgRgA/gKhxLUrHIPYHnIJPsKY2mk4IOR6Gus/s0jIK5PqOP0qP+zwCQRz646UuQfOcqdPbBAXJOO1IdPLHGCPqK63+zwc4Ax7UHTgCAFzn2p8o+c5NdLcYJXIqddK3EAJgdzjoa6pNMHAPXsKnj0tgQPLJB5z6VXIhc5zNvogLgEAN/OrkekBeNo3Z4FdJHZAYLcgdMDpUywJFliAo9SKjkIbZiQaVjqMemKvRaemAWwT1JPetNrcRsVxkj+LNPMQXAHTGTVcpNynFaJsOOPQYqVY8ZGMDpip9oxkccUxyORkgdKdguNVN7qDnJ9KparMmnXUTFsDdwT3qW6vZ4lURJiUHCnGQR/jXL+N9TkitYpbgYSIlmCjpx61E5cupcVdlXxZfnUNUMDgBNoIAGMj0PrWanh24kiJFowjw2HVeASMZ+tZl3rsF81vNGxDqApJ7j/GuhtPEdyiQiO5UoAAYmOSfp6V5s58z1OuKcdjG0zw1pFu7i4szC7AhiBg59araVHP4a1C4jtmWaykOQHXcR7iu0Sa31fU1mdNqlMEdPmFV9Q8P3Av0njkBTPAA5xUOlzK41M5O80qzuJbi5dyZmO4hVwM9O/SsjTd+m3ygOHYsSGwSpx256V6ZfaZD/ZTmeLDjkHpn8a801mcaDNHcFBNbghiueSO4zWbp8pSlzFq8a60e6OoQFDHKcmA8gHqfw61nXXjNtccWn2IW5LAM8Yxj1z7VYGuad4o1KDyCbKHZtkEhzg9qj1XQWsXL28rXFvJgBgcc/WjlTG27XLusXgtbOAMqs7YVZogRuA6nHrVaHVpDLHEkrNbSkAmQ4IpkkdzeQpEEJIwACelZNzZ6lZXQR4gkSuFEp+6CTgAn0quUzTLn9v3Oj3dw6BVLHaGYAgj3BqC68VvLEJZ7QgA4EsY4B/pU8Qh029nTV7WSfJBjaMAqGx/KrNzqpn046YLVRbTsGEhjw0Z9M9xx9aVxa9C1p2qCPw8dQhvFuFQZaMNyATg8e1TWmtwToj218HkGG2s2cGue1HwYdGQzGV0Eg+WKM/Kw+lMi0K2gsrec3JlViAbdVAKEn1pjTZ09/rc/2oPLKIyR8xU8Z9a0Ideu7XyiszAg5BBwD7iufbS7CWEpG7g8gFmzj8K3Y47QWCWly7LOq5jbI5461SRSZ1ek+OC5eG5OXYfIDkkmlvdQuTcLHMTCW5VgcYz715nczP5qlJHjdDkMp5wK6AeJLe6tohcQTOVAHLc5Hei7ewNLobGq6vc29uTNctICcKrHg461Wtde+3xuLeaRiBtCqAeewx6VieIPElqLFreW1bcwPltnOD61l+ENdt9MgcicGdxjaw6Ed/ap5nezBJHpGiT26aRKt3b7LtGYiQg5GaWXWo/sTuSGQfKzEdPxrkbTx7dSSESwCRSSuFXr9aZq1xdWelPcOiraytkIDkgYJrRXkK1jUOps0DugIRQQDnIPvXC3c7zTSu6kKSQGJ6inpfXsduGSZltn4WIHAwfbt1qnKbiRREUZ06g44A/xqeVoDRsDILV7SNwUfkAkAg+xrX0fUra10mS1uYs3JXBZgSQcYP8AKuP1G4uSiJDbtC6Y2sO5rV03VppVjS7jKk8E9c/jRZgWbHfdSSQFWkGCVOM4xzVWbT5lnyiH5cHr+la7X9rbuR5qxleMKRkVNa6vYxxyq+Jgw+RsgFT64qrC1M2+0iC4tVnhjC3C4yhGAR359amu7GGKwimigwoUh3IGA3pmrttcxPAxmYK+cDA60tyrfZ4oWcxW0p3e2fWoYzL0pUu72OQRkov3go6Cuj8T22nT6YLq0dpXUEFGbkEDpWFBJb6d9qgLNOzjEcsfCg/zNQx4BaTGG6c96VmVoZ2m2UhtztQEsckehNaU+mmzRZDKsmcZUD7pPbNbmhXulSWoWXC3Ck4Ug/L7j2qtcWr3MrkjZG7ce1Rq2Nwja9zHkaJ1McgJBGCo4yKj0+KCwSWK3VkiLBsMcnP1/GtHRtJiv9RniupxGsf3VkGMn1BHarGt+GLuzRpoNtxAoyzI2SB2PuK0SdtDnasZ5cSAgcdqSKJ4ixjlaMng7QMEVUt5eQSCR6kVpRvGygsMD1zTuTozLm0aOB2ltgYXb7x7E/StDSpjbOBdDzW6DjoK1be0i1NCiYJwSufUVze6+a8CtCERSVLM2aExqNnc39TvRMUeDlCQD5hwQPpVRvMbJ2MAO4HWrEVphQJVDg9B6e9bmmSCK2mRkU/LkEgZBqb8o7HJNMeAwwO2akhusEgYJI6GnapMnnNsj2DnJA6GsqO7LSMBgD1A71oncNjb88kYPSk8wMxwCDUMMwkh2Ockcj3NSghVBbjPTitCNCC5bAI7UukxY3OQCGJIz2pl0Cy/ewM5zV7T42SLJRl9Djgipt1LTJzjeDjIByV9aiuTtd3xtHXHpWlpptzcAXOVjIIJA6HtVTVYgbqWNG3KBw5PXNUtCtDP3+YAQMAnNAUlgB1OanhgWIEMQw659KvC1tjHHIjhj1Zc4xTuGhleWR0BJ6inAEAEjnpW0sURQrwAfSo5LW3AIGc9snrU8wWMnI5zx2xUDxnII5FWbiEK5KnIY8+1TWFkbqcIQdzfKMHvWi1JsUt7gDYcEU6K8IcJKgDHoFOQR65qTUkk0x3EkTB1OMAZyKzLrVjIxKxBCByqjrTQtjRnLRoXUEr3wM4qsLpWI3Ek5/KjTtXaNow6EKeCCcEe1dBH9iu1bYcMBzk9DTDcy0IkAVyXHYE08RBiSRVe5UxPlXBwSMA9D9akjuQwG44IGKB6lpVjQEuPlIweOnvWNdKstzkDK9A2OK1GkEilSQAfU1zeqR3tpfxPahZY+cknoD7VEnY0ha+prwhzgH5h096tMq7Dng0/S/Nu7Vp9sYkA5jB5qiNUjkYoEKMDgjrg1hq2dilFLQhmtGZw6HbjvT2t5Jotpye2PWrBVjGHAIHX60RyAAEHIPGD2otcuNTlZi/2VfRyEgJszwMGnLHeQkb4skcnA4rqraVDjJ3EDBBq5IIJQAY1U9aylGx6EK11qc1b3bbUDg4ByAR0NWGkSdCBgn0zWpdWFvMpACq+Mgioho8RhyGw6jqpxzUc1uhVovVHOrYxeax8pQM7ht7H1q1IgkUK4yKt3WkSqodCN2cFR3FMk0yeBh5hGSMgg54qdGQZz6WIFLWcskhPzFXUHHtWXqF9PGylVBbHI9P/AK9dCFkhYlWK9jjiqNzatO7FhkMc5qkhXSMG51oxxrI1u0jKeVz1/LtWXfataahAQIHhmIJU9gfeuvNhGYShA568VjXXhiISFiwAPJVRyKykpdxR5W7NHO2V5ehwqSNhRkMxzg+n0rftfEjMwWeBkIxhiOD+FTWOkxQ7wMAA5GB1rTt7WJspMm8N3HBH40Rcl1B0kxLe+sbqMqyKkuOWUdfwqtcQgI5UZH161NJpEEdwWiBQ4znv+dKtlLGpO/eh6kjHHpVKTD2Csc3tleYpLFtTkAsc5Fb2kuYFEXGwDgelY3icPpohmQM4xllAyfao9C1wSSRK4IDk/hWtOd2eVXpuEjqbqIAKxBHXg96pFlJ2kED1HatW4uBd20aEYKg8kYNcvd3clrOxJyOgFZ1pyp69DvwsY1FZ7mxJpsNxyXkG3uhwant4VfIZ8kcAY5FZ1rrIeIEEAY5AqZ9RG0si4f0XvXMq6Z6H1YvDS3Vj5UjDJyAwyAaj+x6j5hYTgY6ZHBpmm+MbbJinWRGB6kDB/GtNfEunPKqKwy3UelbRqxZyyo2dhkDXseA7gEfxDnNRXdkbgl5TubOeucVrw3FpdKxilQMpxjPWsXWdTWwkCyoSpP3x2rZSTZzzpWV0QjTeSwj3L03AcA+lOFsRwRxWhp15FKiOhDr1q8DZztjcEY9MjvWjaRMKUpmGbXpkfpTfLCk/LjvW7NbxRkqJAxPf0qvPZRlRiTaD1IOcVHNEr2FTozMJDLgjmoiF5B4+tWxZEZJkBGeMkCrFtpwndkU5bHQjOaqM4oynQqS0MkyrEckgDFWDAsqKxAORkHHUVcuvDzOpEojdfQDp+Bqi9hLZ4MMolQHHl7SNo+tXJqa3NaMJ0HqIY0CkHIIHA7A1JG4wCSXPXJ7mowZGIBXGfSgB0GCpx6YrkdM9FVR08gwSAM9cHtWNd2pnYuOOO9bIYEZK59iOlIyREcgA9ee1R7G5arxWjMDyI+VZeCMH3qKSws5UZWGG7EjNatxbh8lCB71Qa1lIJVlc9Bjip9k0S6sejMyeyeJiYAWAGAR1xVNbye1mBBJJH8XauhgsZSSR8xx+BPpUcunOcq0S5U5PHIrnnTfQ66c09zAk1pjOokU4wSWAqEatHeBmhDHacFmGMVpXFggfLrgDvikTSolBKLgt1GMZrmcZGnNBGYl+QxEqZGccUstztBKkEHpU95pcpYFI8jHIBqqLGaNSXjIBPHeptJGi5Jalc3ieYAxxk4JPGKkZYJedolUdmOcGoLmzZZCpjDA8knsKrRW72zlVfcnXHpU3kjTkgy8qojlgqqPQDpVS5iiaYOBtPQkDtVgZZRkYNJOokjwQCB6cVSqtC9hEsWtlEdhinEh7gDFahtpVXMS5Oeme1czHEvmAeaUGcYziu4sQXhQEDIAH1roTurnnuC5rHOXd1JG5iYsSR2B4/Gq/9oPDlQ5QAdQcYrsprCKdCsrKIj1HQk9ua5TUdOFhI+9WaMklcEGt4K559dODvFgNZukAAl8xCMgMcZHqKY/iKaBiQjLnAJfofwrIuZ1JBQnA65GCKiM5lUq5Ygf3qtxTONVJXvc1n8TSiVlIAJGQyjg+2Kmg8RGaMxkhyoyCRgj2z3rl3UMwBJGD1q3bNEMbmwc4Bz0rPkXY3VWe3MTa1diVl2gA+pGMGsk3EpOGkZwOBkdK34I7a6DIxBbOMZzmrcejQHBxk9wRT2L9j7TW5ywlaYgBDkHaTW5o99Np7B0BIBxg1pjSoIMMAACeQBVxbOxKgsCG6ZB/pVKSuS8NJbGtbeM7aW3SOTbDJ/eJwTUYuYrmVhvUo3Q7gQaxZNMtwGAbejHOCelJZafbRswRxEOhUmtHKMlZlRdan1NW404rgo6sB0wc1RkkEJIJAB9DyKkmsh5R2XWDjjPOKzprJ1OwT+aeu4jGfaueVNM74YqWzRbadHAUgsKWG6CPhXIHcMelZUltcQKxWbJyCAOhHoageaUsSwCnGOKycXHqP23N9k66zkLqN4Eoz94elXmgRlDAkcYwDXni6rd27qySFo152itS38Z3g2iSAPGD2OCBWsJ20ZjK0nex1yW8vJV2Yr3PpQL17fOTkd81Qs/GMVypARoC3Gxv881bjv7aUHzVDk8cHGK19p2DlprqX7W/jnXIcAnpirImcA4fjrgHNYUskEMYKzoncKKfDrFtGuWuUDDsvJNCqS7FxhSl1NVr2Tcd0YAHHHOaUyAjJGAazx4i09mAa5QSejcVOmqWkhAEgIPTHen7Rj+rrpIV3Mb5HLehrPuL6IZDwKWB5JBrUeyFzFvQEqaptpUYIEhJB7E9aXPcaoW1uYcjWguAVCRO45yev41rWWmi4jBVl2jnBI5qxP4ftLxSyxRoQOgHWqLaTLY5EMjgDnaDkCkpWYp03Y0U0eJUdR8ncBe1I8LwYBDEdM461li7vYnBw5HqDnFaEV48wAlLAcDLDGTXXTnqeVWpaD4yXzgjCnnNWVTKkkggdyagEYLMVO3noR1qwgygBIcdx6V3JnltWY/y0cEEkDuQOarS2RYsEdj2AIxx9asxkKSR0PQUhnwCSMfWsqk+XU9LDwjUM24t723UgRSkHjIyce+az5NSuYWAaRgDwCF5FdLFdB8hmBPoT1qK6ghuMkbUPYkdK5XWfQ71ho9TIN9eSRgRSICepIOTTJbvWrfOwwhMZ4yTW3aKLYEI+CRzgVM2GyGCufWmqztqg+rpPRnIjX9e85lE0qKOducg/hV628Q320Fxl89Txmth7KGTIZAeeCRU50q0eNWiwWIwVIxg01Vi90DovozFk8TTrgMhYk8kdvWoB4qAYgI7DoSK17jRWVSdmR2I71i3mgM+CowepFS60Y7In6vJvclGuKwBwAvoQDToPEMTSACNUOcYY8fWs0aJOzbAr474GR+fanJ4clCAOrAHsTkj8aX1hSVjSOFktUbzajZO4DsEf25BqKRLBwSWSIE5C4z+NY7aGVUhXMQxnI5yaaNJeKJirku3BBzWXPTb1NPY1Vsasun6dNgCcAk4zjrUDeHLcFgjq59VB7+9c/8A2dewOxQGUHk5PAP0ofUNRt8CRGUj+FT1FPlpPqK1ePQ2JfCs4BGwOCeGBqhP4WlRxuhkLAcEjjn3qOHxXewNzbSoCPvbsVOfFNxcOVlEoIwQWB/nUOnTezDnqx3RlSeHzE2CmD3GTxUUmltECVJIPBUE1sNrMRYByAT3PFSNcREAkcHv61j7JrYPbd0ZMd3ewEBJdqgY5GT+dXY9cv41BDZbHJzyanD24JLjcucYHemzG3QbljKA8jI6UvZzQvbQ6jofFVypAlgymOobv9KuQ+NPNAUwAdsEZJ/GsVp7bOCw47GoTcQKxZSAv1rNqa6G8KlN9TrItWMiEpArZ9RyKdFdozEPCYz1DHgVz1veGMh0dcnkAnPFbVt4lWFVFzALlM4wMDFcs3NPY7oOlJW5jVaXT/KAlgAIHLFuDSCTSGIMM4XI+6WBwadHqem3ihHVIyeCD0A+lSf8I/Z3gb7O0csfoSAc/SrjUezRThF/DIixagFhKMf3iRinpFEcGOdZR6jiszU/Cvk5eElGHRVYkD8Kwp7G/tiWSWQheDnofwrphOLOedKaO4+yu0TYAGe+aqPBLboAoMjYySOcGue03Ub+JkM77kU9v6iumtrtbmEOCQSf4RivRpVYrQ8bFUJPVIkt4XkUAKd45KjtUjBrN1kKGIA4BDYyfwqSy1mHRZDLc2/2hOhUdcVc1Pxd4YvLErBDLDctyBMOATXQ5djy46O0jR0zWpeAbmVScYyxyK7TTNYklCoboswAyQeteQW9/DNgmQIQcbicDPtWpZa6LKTc8rE/oaFOSLdNN6I9qMswjxE6AEDkYyTXM+JNY1C0jJEmQOqlQQfzrAtPGZaJTFKAe+QQRTLrxgk7FLlDMrD77Dj86vn5kVGnrqjIub+0upi0sywsT8ytxz7UgtrKTk3akA9uabqEmnXSkxxlCe5ArBdIrdyVIA9j1rnlNxO1YeMjpE0m0uCALlB6FmxV608OWlwTG10AexQ5zXLQLHJEcEE8E+tTl5bZNyMyA9GXvQqz3Yvqavozpp/BUpJ8hhKmOMnn9KqHwXd7Q7QgjtyCfyrlrjU74NmOeVDnqJCP0zim2XiLVYJdssrlexDc0vrEeqLWBnumdWfA1zIoYRAqe69RVaX4fzkHFuTnvjrT7HxNdlQd7Ag54YjNb9l4tvNpJmVSBkhjkGqjVpSOadCtB2TOOuPhtcEkm3dAeRsGKZ/wr27IGI5ZCowA3Ga7YfE65hmaOWOJ1HRivWrcfxXshgywAkdcDOK0tSkZL6xHdHnZ8H3tsQBG6YPAx0/Gr9tp2p2Xzq8khHIGTj8q76L4k6PdEb4AoPdhVlfFfhuTiSBAT0ZF5H41UacV8LB1alveicC/ivVLQjz3OwcADitjRfiQbdwGkJOeRk5Fb9xbeGNYUqJRET/fNUG+HmiTriG9VTn+9kVqk49TLnvvE6yx+ItlcRgXCqDjuMg0X2k6H4lkEhCoxHRAAPyrj3+GxjZjbXyKDzhec/rRa+FdV06UtDNJIByduapPuJO2ux0c/wAJdNvYG2XKx4zxuAI/xriNX+Gl/YyOIEM0YPB65FdrYXOqqCk8LjGMMOM1twagSyghkIPO7oaTpwnui415w6nh134Wv4FLCAKwznNY7wG2ytyoUk+mM19U2t7Z3hCSwRyoRghgAaxfEnw50bXYS0Mcds56DPQ+1S6C+yS8Rd6o+clhibBiOPxpWkmgXKk4+prt9c+FF5YSuYT5uD/Ceg9xXO3Xh29tFIljYBe7DisHTlEtShLY4+z05NRuGmVVtmJJViu4jPQVm6npc1vqsdutxJeu3zFmAAH4Cu3jl06GEJFDcA5wD5RA/Or+k6PFMonkBeQ/3l5x9aTi5M5krGNpvhy9ntxFGFiJwSxGcfgeK29O+HNu8wfVru7uCDlbVCArHt0roLSUafEyRpktwTnrWlG93bRCdbZg+OJXGAPYVSFZ9Tnm8BWXmI7QzW0ancFYk4p17oommURzywogCh1I6elaUmoXd5KFZvNJ4JB6VJFpEsk4lO4xjkIDwalq5Wxlw6VaQggGdmGVMjscjPcfn2rNvfBd4pM8E9y8DfdaduD64HU/nXoCRXE+xrnZDEuNqKOtUdW11beUQ7HuXX7oAJA/+tSsF2cjB4Sv4ENyYoJEUcvcMDj3APeq6xy+aCACoOemMVu3WqSzWjh7CS4lc5XDAKnXk5NVLHR5ZSGvLgQZwSIgDxRcRSk106bIESG4llJxmJc/hmnBtR1RjLLG6EfdEhzgV09pZLAxEBMgHdgOferDabL9nM8xJVujY4PsKY7nKeRLaqXldQB/DkZqWDUF5KwKyY5brU9/pyXLkYBccAntmqc+iXSWRSCfLoTuQ42n05H40JD0NFNdigjAEYBbocZNWI5nntzN5E8qg8lRx+dcjDdy6cMTlJHHU/4Vr2XiZ72EQorxxZwRnGadhWJLnxA8i+TbafKG6ljkkf0FUo9VvbuVraOeW0DDL5XGR6ZrqvtPkWqPLLDbFwQiAgs34Vm3+sWFrbCGWaMytnKEgYz3qbAmZ39oQ6KmBKL+QDlFBIU+mB1NM07XY5Z2k1NmsIj91ApB/wDrVkh4wJHS8W2dSWVYFBJ+prLuhd3Ckmd7hzyHKnjPak0Pn5TuD4usIlAgZ5SDwxb+lWrTxJd321VjEUR5Vi2S31HauM0jw/qtrCbtgJYGO4fKBj1rZ0ye73vLBbAljyXOAB6gVUVYXMn0OwttReYhZZ8EckqcYH1rSi8RaVbxkz6iikdmYHI/ma87vLC6v5ArBghPKA9frVrTvh3FERLMm8dcuxyPbFaIhnQ3vxP0NJWSBZLkLwWQYGasWHi201SzNwiMkWcfMf8A61UbXwxpxdVlG1epC8YFdFZ6Bp9wMQWxCoOWkOB+VD8hXS6ERkkuIQ1sYoosZ81j/SuR8VLehCv9rBkPSGJSGYV1lxDFBIIAAVHO1TwKiWygUNIIFdyfvMMkVnZsaZwej6Hql/Eytdf2RZg8t1d/cnqTUev+FtD0gJGkkuo3rYLTMSFAzzn/AArc16e5LultgnoAe1L4e8PTi6jfUbVblzyIiw2j3Of5VSRe+5S0m7e2gjMDqFHAG3IGO1bK3F7O/mPcBnIwMLjArobi0EJy9vBFk4SOMDgfhVOXy7cl32qAec1LWoKyM3/S5CAm2Rz2PFWTaSwqGuBhyfucjNPPiOwtWaQT5kxwEjyT7Cs248QS6lICIpFIOdzHrU3S3BXNq1iJIcw7AOOuc1ZlttyksMk9PrWGusuFAWQpN2AGciqU2tyyOQWklcHBAJFRzILMvXuqy6RviigEzngyAjAz71nprV7gMkeAPm3A5AqtfXjXCFXXyx3AP6U+zEs0cay3ItLEctuxyfYUFJWIbnxBf6hmEvIAeCxHX8aqx2kisPMLOemcZyavzXAkvCmmRC7IAAV+FPvmkvvEF3oqmG5tbYXDjaqxYcr/AEH1poAignLKqoQO5c4AFaD/AGWCHfLcKhA5UDrXPLq168WZJQFJ44qH7Ykj5nnJHcYzj8KYmx1t5lzqbzQyw26RncjzsAPrk96h1fX9Y1S8SA3VvJbocySxgHPtkdaq6lNAziJgWVugA7euK3dEuLDR7aIQ6askpGd7oTz61V+4uZl7QdT0u0YItlIb0j5rgrhQPrWz/b+nDKxXsLuDyVGcfjXP614hluYTaeVDCjAZKLhifrWRDpthaiKURPPMDuZHPBPpReJN7naahrsUqQQWk6zFRksRhS2fU1g3eu3rAoBlAT8yng1QvdRuNUkQyW0NjFGNqiEcY9/ehZAUKDIQdR2J9aTt0KjoEH2meXe+o+WpPzAHG0Z7etX0u1aUxWN6144H3lJIJ9KoL9kyFdA7dsA9aYs5gjZIkSJGJyFHJ/GhOwN3NWLXLjSJTJdJJcTIcm3UgAfj3q1P4o1DVoy72yWcOOFVgCPqa5hpJbjBd2fywQCw6D696RLdLspE5cRsd3DEEn8KfMIsXMzTSks7Op/gDZBoDSxACKPyiRwQBkfjV+20iWUoFtLhYwMAhc5qzLZfZriJLoPFbgligOHce+KEPmMprKN7f7TKkk0qnHLcL+HrVOWV5gVhkMErcK7NgL71u6s1pKyrZRNbQDkqxJLGq0WkPeQMVjYwKcuyrnPtmobsK/c5HVXVLyOzszcapft94g5ye/0Fbtt8Ntd+yJPdNDYRNhyrsCQPoK2LdoNNYtp1utpKBje4y2fU1RuoNV1SQzX9/wCXCoyCxJz9FFCfkQ9XcnOiWlrAElulkPGfLySarXiwRTI1nB5W3oTySfU0sGjyrGZ5r0BD91GADH8BTLmeOIAOxJ6ADqaaDYpi3lmlL3bmSUnOFOAB6Yq49oJyrFgqrwAPSorebT/mJeUofQ5Y1a08Jd3IS2s7iOFes0wwD+FWF7le5nv4kEFskSQrkmR1ySfp0qvZ6TFPcJPdGK4kB43DgfhXRyeErjU7kgXpeBvvhkwAD2GPStKTwNYWtuiweZO6jky8D8qdgdkV9O8iNtp8tVzkttHFbl3qcMtiFadYrZDgEj77D3qrD4M0+SENNNOJz/Ap+UfhU7+Hk8hIgqSBRhVYZx+dCjYV0zltR1F7iYpby7QBg8ZzUVj4dF9cCW5ciFDuZwcEiupTwQs4LyrKkY6suAB+NaVr4N0aJAJTLcnPCMxAHtxR7O+4c2lkcFrk9lJCtrYWUsVqrAtMDnfg9PYGslrmUAIYCgPQkYwK9gOhQElYoI4Ih90AcA+471gX3hO2ubh3lKygHBIYj+VPl5Rps4K2SOSZC5zj37Vv/wBrIi7Y8gYxk/yxWffQx6beSQlcrnEYUEkfWlhMQYmXII6Ad6hlmzYakEYszMrH7xUZ4rH1G8RL55IhvOQyiQfzFW1ulMR8pQAOckcn2rGvhLNd5RN7kZ44xU3A6vTvEcr25nltrcyoucHke3Wse61Rry5e4uSodhjagwAPTFUYrWUhI0JlJ5zj+L0A9K1Y9Lgs7Qy6gTE5Uso7k/Sk2GiZNZX2g21oZbu7Z3IJEMSHINZt1qEc8DjT4J1t5DkyFM78dgOwqraWdrcX0ZlLCMkkMq857DHpXZWNzptg4iiLbwMjkAgUIH5HFvBqN5u8q0cAH5QAEA/OpYvDWqysA8TM7c/fBA/HtXoa6qiIAWBA5HAJ/OsjVfFJW3MaKzhztBjHf60MhORkW2nC03Qz3EYIGWweh/rQtnaeYTFN5znqRnAqjJCbi5BmdVU8YINa9qNP01dplBkAyI1HPNTuWZt5d20Jfz2eQKOBEMnP0FZ0M17OCtrA0Ea87puOvvVtJ4oLlzHHsdiecdqnvboXaRhlCJECRg8fX60XJbZiXOg3k8pkN0wOMFU5q7p2h3trtZYJZixyCw/XmrsOrJaIjCLe3YA/qatDxrGiFDBLJMTw8gwoHt61UWJRCTw/NqDbAAjngYUcVInw9EAAub+QDGNsTEfhULeJruSJo43MIPRgBkUafJeXcx8zUHC9MAYzWqkO3macXhzStLAKySo2M48wkH61TmSDzGeNpZWBztPC1snTNKjhBuXuHmXn5TnPtz2qgGG9kELRrnIVh27VLKQB457GWYwJaiMYJJOTVfSYHnRvsokVDz5rdc+1aNm+kmQG9Mrsp/1cQBH4g1oyQJcki0dYYgPlj6kj/GhJCuzHXTbJQPMJupehMrZGa0YtK06KI77SEOejqAMVQn0d2lBScgY5yO9XrDSmWMtLKSwPAPIAou0LRmNrWLbISRgh4znGRUMMcUyKhgXBGPMAOT+PSrt/YSX2rxrK6vESCAvYA9DV7XI7iZVggixCvCqq4yR3pj0M1dG0qIBkhCXP/PXNSZsED/adQFlGo4aLJJP5GnzaQNP05pru7RXxnyEOWJ9M9q5C/wBXgaRUV40YDCg4OTS1JVi8t+CZBbKZYGJKvIp3uOxwe9TW8klqrzSo8TkARrIMEnPX2FV9L8QafpcOAf7Q1RjhQh+4T0p9xpd5qFx9pvbloJmG7l8hB2GKYGnFrj2oBcyNORkDBKgfX1p40O+1mB7xHAGerEAGs+6voo4IbaC3YuwwZnIOT9O1X4raRraOS5vWiiAOIskAY9hU6LcvXoLa+HLlZAjwRkdWkBzgVbufDEfltJhQByST0FZ0euqsWXn8qJQcEngioJcXhMis2CMgy5Bx24pXQrMW7sobdSxuGJH8K4INUL2eUw7IgHyfmDnqK2X0S0t9La5lu3e9dSUtweCe3PpVbSIrOLzZb+Fp52AAjzwpHrSY07lrRVOVMgO5sAE9AK7RVt7XaRh2ZQTx61z2g3YhkM5gjkC8iJRgCtCbWxd3BZ7WRGbjgcAD6VorITRPfWEeoAIwMUTHGE4qq3g/SzKMucZ6BeR9Tmr8cu5FPbqPapQ7M4REQOT95uP1rRPuZ2ZSHgDSplzbT+QD1bPJ9aq3VjY+Gp1eGQXky8gMMAn3NJr1w1hExN2C3RYojkkn6Vxc63l3NmR57dG+6z4BOOuAewpOS6DUbdTqda8VNcIEvXiRwNwSM5A9q5dLk3ZLBflJ44xxVi00iHaHM5nnz0c8KPUnvTWt5JbwQJKiR5wZVGcVG+5Ssi+Dci0W0srdnU4LSsAQD70k2nXNhGXuJSxJJ3EY3fQelXVvToLIitHdnqxBOB6fU+1Qa3ql54jjUXMgSJeiJ8vH+RTQibTfEMtkgIAdQON5PX6VYbXBfKFciNicnacVzEltdMQsURKjqT3x6VXZri2lUEEHOSD6UXKVjsDDBO5LXMwVRwq9z9axdQkZpDEkriJcgjJGahi1KaHDoQH9DzimyTy3UrOyEu3JPY1NxiJdRQlQXIIPAAzVSacXd2iCBpHY4AB61dS3V3VMYZj6VqwWc2kwiaIRROxwrOASB647U9yblyz8O6cluJLm1IlI+7uIA+tR2/hfS2meVh5Tk5VgSdo+lZ8+tXID+dKZXBwQSAMetU49UuruUw2y73JA3duajrYo7azbStFuI5FWOZlHSQZyfWpde8YJqdosHlxOQc4BwCO3FcfHY6i0wS4EhQHJ2rgD8a37bTJwA0Vh5n4YA96tKXYi6M7RNLuL++klkhCRMQFjTgnHU49KvX/w/l1O+Mr3EsKdFiQcD3PvWwkF5EDIYtkxAABpms2upf2eTFclCMtJKrYAHoKpR7i5jh/EXh+1spUtoQSyffkLZJqxpLQram0is4oySMzMvzE/WsiG31HUdcaASERA/wCtfkn8K7q18N6daYNxqolfHO44z+XSlGNym7IoR+HvO2F5cgnI28Vft/DVzOzCIYCnBLA9auXWpaPp8XlRXQlkxhVjB6/U1dsrUtaIIrppJCNxG7gE9q15UtDO7JrR9O0i3KTyidz8uWHQ+lUb7ULGYGKIsz5yV28fTNKthhyXHmEHJB5Ap2VhOREADxjFNjM8QTSA42woOQtSpBc3QDu5EAHzYGCcVakcvsITIJG4DsP61LPFPEAZk8iIjhWIBI+lRYLlRok+0RrDvdG+8zduO1LdeH7TUnRFleMnlpGHT2Hb8atRKggaQNtI7kdBWfrHimztQFUbVUYK5+ZjTVuoWuacGl2thEYA7CEdXB5P41l3V1De6jGiSmK3j4bDYJIrmL/x3JPE1rZ2TqT1ZgThayI1utQu4nBkWMctEnBJ+vpSbvsNR7npVxHpcUDyOGIC/eLZJH86zbO80S6Vo3jMWThWVcs3+FRW9rsjQzxMvHAf/CrcSxuSEjAA7AYpDtY5fWX8mRotPSWK2Jy0khJLH05roNH8UrpumCFURHxg7iMk+tWb2HTo4hFOWfd8zL02n61x+qQWwvVFlGTbFeWJz82enNZv3WVe5flJ1GaWckjP3m9SelXvCtvb6ZfS3V2/kwAgFmySBg/1xUVtCLazEco2SEA5z0FXptSW7jW2itxHEmMyM2S9SmOye5cW4stX1KSWAt5ODmRhg8UxEUXBEeCoPCkZ/Gq9tGFY46HgjFXII/mxEoZvbtTUridlsW57R5YyESKIEZJ6lx/Q1nxWRV2yrEEYDY4GK044xyCcHvg5p0skQjWFXyRzx2Fa6EmFJp8BlLSRBwDwAAf50+y3pPstLMSvkkFwOB9elaU80EcZO4s3oBx+dZdzqMOnwyyPIYNw5JOM47UAtTRsoJGM8rNs2HDKByW9B7UyfU4wpBKhQe561iafaya5vcXJtoFyTuOSfeoo0tY7h0lYzwocLt4Le/8A9ai7toPlOks7q2CvI2SW5Cqen+cVUlsV1SUSSxmKAHIAOGPvTrPV4II8IignhemRWqIprmMSOSQRkAc4FWmS0c5c6rLpRCQkog7dcj61GvirV9SXytPgBfn5QRx7nNTa60NrasTIpkJwB3rjdPv7m1u44YpzA07lfl6kHms22mPboa0Wranpt/KLudzcScNt6r7fStm2vppIwDK248liSSPpToNMsoUNzNN9ouectkH8KnjltUGGdFY9FPU0xq5FY6XPNIzRO8zH5jvOc/j2qxEkwLpMArZwdvf2zSprFvbSbFO499pwF9yTVe+1eGOAubhXJJwwPXHWjQrU1bK2EkLSMyRqDghjjnPFR3sc4eOITmZieBu4rFtJkvCHVwTkHcW61qyyRICwuVZugCsDz/OqUlYzsWNVvJ4bFbNGQJgHOPmz3GfSqkt9aJagOWEoUA5HBP1rC1XxJBZ2kklzLslHAz2H1rlpdbfUd212cMMbScgVDmNRO3kvIrSDzZV/ctyrk4zU1p4k0y4aOJZUDkgYYnJPpXnmrTXs6JsPnOoCrCWwuKa+jW+l20c+pXcsd0+Mx24JIU9eRSUrIs9KvL62nfy0ljcA8mM5A9s1Wttci0vUEcsrIoI6g5J71w0viK1gsVsNOtJJZMnN1KpGB7fWsu1t7y7u1glQGIg8hsAA/wBajmb0Q0kj3OL4m6Jbxu1zcpKEH3QBx+leVeOfiInizVki0mwKW8YOZmGN2eOvpxVfXdCttHFsrwIYiv3EbJPHX1zVzSrJv7NkdLYW0UgHD8EAHNZ2a6mjlpYzhfvY2JdHLsF3Mq+vpUmkeM7u+shI2meSAdvLHJ65OKsqV0/UY5dhEAIyDgkj0xWbcaVfeI9Rlntb86fbE7ViIA/lVp6WM73NhtZubxlWAAEAkoAcn/Csu+1ueW0FoAFMpwzgZbd6A+nHNaB0nUfB1o15LLHIsieSjswJYnv9aytBs7lxMWkYTgFgzHsewpbkrcglMptZEtZQt4MbWPOPXIrC07Rtbv8AU5JbW+Zbt2O6SNRgH2966y1STTrK9ZTGLq4wGIGSR359atadCLJYkgkAlkG7ZEcsD70uVMq92Ylx4W8SmJIdQu8O43RtkFyPXHpVL/hX7STKk91JJcnj5nxn3x0ArsNckubWZUlVkZfmLSHJAPQZqra3EVyJS4dpQMluwH19arbYd2cjfeErjSldEcGQEccHOPeuhglutauYhfystpHGB5ERwGbofwrb8O6HFrk1zJcqzWiglcHByM96guvsVtuhgVhIDy27P4fSqsTfUkkkjsJUTTmeCBQNyk5yfrVXVdTn1XbGQqRAgsy5BJHb6VWmnHkuckHI6VFFqNtKohLBZQ3LE/pUjvqKyl8hV2AccGprOW3ilIlAlHTa3T602eIsiMhADA4/CqyWsvyg4Jzk46VVwSudDKbKa3dojHCFAyCeXPtWE8YW4RI4y7MSAR6etXrXTYJopri4BMMR2llbHPbHr9KpMyJcAI5YgcEdAO3PrTCxM8EXlEsSZFJAUDgVAspLqgBJPAA7U52JUjqM9qfCRGckEehpXETBQsTANknv6VJBH+5UlwjdTnqaZIgaFDuywycAVS3TmTJKrAByxPIP09KYGi0kCK2Xcv2wOB+NMCPPmJELOBuK46D1xT9HZLe9YvGJwoIC5yGJ/nTpbW5ine6ETRmbKBgcEd8Yqb2Azx+9ZwCCFODjtToUiSUbyQQOAKuWOlt5E0hI2bvmJPLNSTkRSKMAYyQxHWlzCsaUTy3cQt7JI32ruDspARe5JHSkstCa7uPNluYyE6jnn6V0HheXQLDw273N4yXdyP3iKQCeTx7delc5M8SGURvujDHyyhzx2q7olasvy6DaLEXiCK4JzyBmsGe3aGUgnI68d6twTyhiROWC8hMdfxqofM8xjKQSTuwB0zS5ikjQ0a7hs5SXIMhXaoPar9zfxToFSXDAnIArC3AwEAEzFsBccAeuasavpy6fFDLNIqvIRiAHkg9SfQ1KdwtY0LG/tY7uJHkJiIJZzgAEdq0r7WLO5iMAdcSfKGUckVw9yrhBKseEBAwpzkntircRDhXZcY5AIxiqTsM0rnTLSytzcvucA5UEjkivc/C96dQ8OWE+AAVGQOxrwaxhbWL2OEuCi5Ulv4FPJx+Vex/DW8S58NGKJy8UMjKrNwSB/wDrrtw7uc042VzsFY8jqafye/NQxkkggc+tTovTPJrvOewyUEu2RntnFQlODgYHerLjLcjAqPYWIAHPpQIqSKcAAZPTArK1fXNK0ORE1C/ht5CM7XYAiuV+L/xk0z4X6bIiutxq8qkRQAg7Tjqa+JPEnizVfF2sz6nqd5JLPKxZUDnag+mcV6mFwM8Rrsj1cLgpYh3eiPuubxt4cHI1q2C+7Cs29+IfhiBcvrltj0ByRXwilyfNILSFm65c4x9M1P55ABUDcOQSScV6yyaG7kep/ZUF1Ps+7+LnhC3XDaukmQQNgzk/SsmL9pfwhpBMYae62nhhGeT+NfIwkJw3BOcjPGKtQs0hBKg+2K3jlFGO7bKWW01uz6U1r9qwgBdK0gkNkhnPI9yO1cNrfxy8V+IEeNrsWUZ7RDBFeb2yYGCQO/1qW4uFgQ7jkYzWkcJQpy0iaRwlGGyJNR1Ke+kLXM7XUpPzPKxP6Guo+GXwr1H4iakqorRaYpHmT4wAAeQP6mrnwj+EGpfEXU0uLiI22kqQWlIILj0zX13o+g2Xh3TYdO06BYLeIBflGC3qSa4MZiIU1yU9zkxOLVJclIztB8MWHhfS4tO06FY4IwASFGWI75rTwGiZGUsFO7jt71a8kAdOKkS3HLA4BG01825Nu7PAlLmd2UhIsalgdpAJBHUe4qxZadPMCdzCIjdvYkk+1VL+2McZRBuJGAfWtc6jALMFHxKihCoPBOPSpIIrq5g0+Fti5kx1JzmouYjEspyz/Nz2zVC036jfkld397HQYNW9QlP9pRBWG4ADafeqQE9qpuGmjBy65I9x/k019fGjabdT3OBBbqzGQnk47GpWjFtqsUgAXcvz5PXH/wCqvnr42/FKfWdSuPDWlAIu7bPIh9O1Y1JqEbs6sPRlWmoo5vxP4uvfiPr0txLKTZRsViizwcH+VammWogjGVAOMADtWLoWnpY2yIQAwAH1Pfmt+J8AYPNfM167mz7ilRVKCikacIHAzirqMMAA1kpIzEY5HerkLng1zKfQ0cE1c0oyD06VLsGBgZOaqxNyDnBJq7Dk4J5FU2tjB6CfZ8qSRg9MVC1quB8vPetFQMDvSNGCSO9WkRdmTNZiQk4BJGKzrvSGdSSARjjnnNdI0HQ96X7MHyCMCqTuNSZwlzoYYklT+AzWDqfh4OjK0YIHIOOa9UlsUOcDIArMutMDtwAM5B3c0zaNQ8O17wXBexsDAAjDBOM5NeI+PPgk4ZriwQRNu+ZRwCBX2Pe6HkHCkDPaub1Tw0kikGLBPau+hjalBqzCXLUPgCS1m0K8ktJw0boSMMenNdLompCUouSAeqk9xX0F8Qvg9aeIbd3MIWVc4cAZr5213wtd+D9SEM6MAPlVsHBGeOa+vwuNjXtrqcbg4nYWtyJEABBJOMD0q2uFkA4JHIrkNK1B/NVSuF6ZBrsLBXuyieaqFjtB2jkGvai07KxSiblhKW8ou6sxGD7VV1S2M7YSLcc4yOM1qQ6PFBIDECwAABJ5J7mtBLDzDhgCPSvRVG9rhY5T+xE24mACkYAx0NQr4YMsTwiJCWAZSBjGK7L+zlO0qmMHoe1JNYlFzkKO5B6VLw0G9zPkv0PItU8LnTruclCHJBzjqPWtvwPMzXMtlKQjqS2en0Ga7bXtLjvrdJCgBxtGBnJHfNcTBaPZ3bgrsZWB3eozXi4vBuOy0OepFxPQIrQMQSckcZ9K0YrMKw6k8UmlolzawyxgjIGQfWt22tMqMruHAznoa+dlC2hwORVgsypAPOT1q/b2HII5J45q9BaZGQm8kjGeMetX0s0YjIJIORzjFZ8oKfQpwWYBAIyfX0rRhtAgBIweoqaK3BDIAQCMfSr0dvhQCMDgVThoQ5DIbYFBkZYflimtbBVwFLDOcjtWlBAeCRUkkBJGBmsSLmIbQNkkZOKd4X1J/D/ii2uzkwFgjgHpnIz9OavS25ycgHBzWffWwaJiMhsZwPamrId7o+ndM1Bbu2jccggHOe+K04iMjnnrXmvwx186po8YJ/ewtscehx/hXo0ZBBIOQa6FZo82pGzNCFRwRz71o28piUEDnPbisuAhAABgDpVtZCAMnIz+VIwJZYpdSYKjFTnJA5xUclt5TFANxXgn1qa3m2biAQatQwF4zIwx35HWncTdipHDkcDFT+SNoAAz1zT0XqcA/SngjkdD6UxPUpSQ8EEDnnjvVWWHrjpjkVqSAcnGRVZl7jmgRmGEjnHOKiaDHbNaRiPIJJ5zTGh64FBVzO8gdaZ5BySAD9a0fJOcEZpPs5PJGfWlYLmcICQSQM+1BtwRjHHTOK0fIGCAOT3o8gj3osFzMNorAgpx7cZp7WxyAQAR046VoeVzgDJ/lR5JzyMilYLmf9kI2kgDtuHGKkht9rq4+VgcjFW2hLZGPl7Z7UuwDGDjHHTrVWC5W8j5mJAJP6VNDGgidJBncOMDODUvl8EgE84NJsx7DFAXIBEFA5yfX1oZevp2qVgOar3Enlx7wc8hcfWgYyV8AgHNZt9diNRg5JIBp19eCHJQbmHIGepqjBG8+C/DNg/SpY0bCEsEI6ghgK4L4swB5Yij7UvIypCnGH9cV3ceQowCRjkjtWL8StCXWvCCyxJtmgkDqw6gcjr9aynHmRUXZnjEbSvbxW8ihHtyQXAxvwOppLPxS+lSuxtRdkj5GxnBrpYNLvry3jiu18wRAKrAY3D0JrQHha10y5QSQZDrkhRnFedynYndHI6N41lXzfNWWCUMWVVwQT6c9qvXvxa1aNSIoYCwHAPJ/OuutdC0uSOdLmzBYH92ykDI965rV/h7FJEZLKQQEkgq65/Wi9thNM5W9+Kmrag6iVFVM4KKMYPrnvTbLzfEErb7jC7tp3Lxg81U1Xwff2OWeAzKPmDIKy7HXb3QryQW7KwdQxjkGQMZxx681zucr6mPNJaM9h8K+HdOtYwhEcknUZXqa27iwRLaWMKqk/dA6Ka8Ug+I2ridZTBjbwSThQK6S3+J81zCAyeYWHIjOQPxrWErlpp9T0Kw0OCdnD3ccJAGGK9fUVU1zTEl02RTKJUVsYznPPBrlU8dWtzEiTwTow4G0YBP1GatReKbewkEl7AzWxO11xnIPSrurWHs7lCBtO8PaxAmsDzLSQgrznA9a1fHT6fHHB/ZRWa0lXc7A52HIxz61594ovo77xBIbYb7JcNFkdAc5B9xTrPU3sFJQgxt95W5XB68VkpWdieZNmnJeyOVSSSRwPuhgTgVNaw/a7qGKJWMkhC4A9TjNa1pq+m3FpFHNcxsFHCkgEfiau6VosWoym5sLtU2sDujIOGHrU3sbryI9V8OS6Vfx20swMrqW3oP6VWudNu0gYJFLI45BVTxW5dWlxo1wNRnIvShySzHmpr/AOJ5tbEyS2kW8DaPKYgEHtikpFJX3ZxcLSQOqTqFT+NyDlf/AK1Wgi3EDSwktt5YAdB6/SsmaTVdUEojTFs8hcCTjBP9K1rHTdV0Wxub+C4jKbMTRyKSce1ax1M29SreMmpW6JI6q/HlsxAA/HtWH9jd5SkahirY3Dow7ketM02+i1K6j0+6RTJcErHgkZHJGfTNdFpdo2m6qIbhRGY1IZQ2QoI4waTGkpFaCYwMFgZkYDByMEfWtjQ86lcpaXM+IJwVLyHIVv6VWvLeORzJGGZz95mOc1b0+3mSNhFFuJGASOR70Rk0actkT+JvDieHBEJLlZo2xtZegB9TWXazxPIUxt2MOuDmtLUdOvZbW3FyztFu4YnI+hHas3+yp0leSNS4OThcHAra5loaPiG1tpNPt5LSQTSlvmjU/cHpU+n2NgdLL3YKTZxsxzjsazLVIA0Rll2xk4cLwwHrVzxF9ns3tTZXBuYmBBJOdg9PpQhPcgi0OyuXbKmEZPzDnPPWopvDUEkzRWpQP2Mg602LVI2UoImSUHJY9CP8an+0sIhKF+YH72elSOxhSNPDcm2MpLRHBBq7g+Sxd2OegPT8q24k09tPa9kjkkcHDeWPmHvjHIqnLOjwiRUwrkqtZ3TY9SnZWwWIbjgjsTUqrvYZAUd93amTExqpDA7uePSm286lmWRTgg4PoaoV2aEVuVUucFwcoQe1aU+rRNbRLgKoAzgdT61m27ERlyQQOKqNGGdicEN2qrqwbnRvBAY1kCghhkn0P1ptu73AlggZsYIKg4yKxUMsSDErFF6KewrWjlEEJnhkCvtBCg8n2qQ9TJ1uwOmmMgEQtgDd2PcVnRllYbeQeTmtTXdWGp2wtwCxUg5A6HPNZ0aHnPGAMe9OxnK19Db0S9g02MmUkAnAfGcZzUQuk3uirlSSwYjk1nx5zg5IqykS7xJkhl6Ad6hxGmXlmBUM3C464qB70RsSHIFaKQQHT2cuUYdR1yfSsaaNeoAAPUetCiU2T3l4lzEVkVGfbtBC457E1z6WflyswOcnJAq5JbusjEOdrDgE8CpViLIABk47VokiG7kSA4BwQcZxU/J4JO7GcE9KVcqCpHI70CYqQQu44546VWhnYp3c5iRiQCMcg8itHQ7t5FAchiBgIRjA7Cq0iiRssoAPUAZ/StKwgBJKoARwWx0p7FJGossU6FJV8twOoGB+NZN9qEEEjRPIEkBwdxGCPY1W1zUmsy6MMbevOOPWuMuJYNcZnSYlkPVSMCqjqW9zsEvopCwSZGOMEA5wPXFCzqCX3sQOpUdK4Ror6wvUls5xFOo/1igHj0weKfcz3s0bSG5K3BHDLwCfp0paDPTra0mlUFCXB+bcT1zVtrWRYvnUOc5JArzLSdR1+GVA0xC5xtIO0j69q6u28UTSkQzsEkBwUDf5zWqjFoi7NCaMo2SMDPT0pqzNAwMbbWBzwcVfgtlvbJpBIoZexPUVRjsDdMSuWC8FQOT71LS6DTuR32rPMpZ2LuBhs96p3miwWtql2jrIZBuIHUVfv9FgaMbrhWcjBWNiB+PfNUY/3aGFySg4GTSJ06lOSS2mhjSJZIZzhi8nII9hWlpq+TIHY5XPK+tJ9khKgpKJAp4GMY9qt29j9ucIj7HPYd6V7DQ/XbUXEsUsSCODHT0NYpjdCeCVPHA/rWhNHLYzPFKWAzggnINVnmMY2kZHbjtTT5kXqOhzMQOQRhRmp5bZhxgEDqKppchpAAOPp0rXt5N4CuVAJ60Bqc9qTNZTRtBO0AYYIABJb+lMicMCWIBPJbHU1V8Z30drdwRMCCeV298GkglACHJAYBuTUE8zTN2wmLq+MMijHXoaDGNxGcg84I6VR08C1LtHykh3MPU+tWvPDMSTgZ6ikzeE+5OC3ABPByPaopbyW3YbmyuM/SpUdCSA4Jxzz1okEUyhHHB4B9KydzrhaQQ3ouMDzMHtipyZoULgsyKMs4GcVkfY2smLKpKk9epNWI9UKJiRSF6c8VPNbc2VN7ouQ6wCGUhgAMqx4Jqu2qsxAJBBznmo5oixEgVlz0z3rFvbxIQxA2SA4we9To2KV4K9zZmvkbjOGxkiqi63HbSAToWXPBVeMVXjeO6iRwQQeMqeamGnjKkYAz37Gq5bnOqt3qyxfapp8kIltpQwbseMGsZdbgknMTAhzwCQcH2rce1TkvEnvhQM1WuLCJgGVATnIB7fjXNKSvY9OEHZNFVpkAJUkkDgipLDUY3UiQhcHAJ71HGImJUHJPAHvRLpJaMtE4JzyCeR+FSmmaWkjXzEyB1ljOexPNV5ZokIDyKO2M1z0tpPFMHS4dUHWMAYP44zUE088rGMHcw/Sr3M3VtuXPEskYhLBy7YwNg6elc9oMlsdRijkljhck4ycc1fNndXCkgSyE9UOOPx9Ku6f4VmvlJ8goAMsGGSPxranBp3PNxNTnZuQkAhS6sQO3pWPrOnm5kJjTIHQCtix8Nz8CCXLqcGNhjPuDV+80K/sYvNntGROuc549a6JwVSNmY0a3smmcJDpNzDIWCs6k5KAVpSWc5gBQYfGeRnFaseoRZyMDB5J71eFzBIoymxjyM9CK8t4Tleh7UcemtThZ7GSbAbAI68YJNVLjRZdvmRuQMYwuQf0r0RjbOQTGiAddoGT+NRy29k4IBMY5+8uT/Osvq0kX9apy3PO9Pa9s9oIkdwMFlbGPfnrWu97PqFuI7kl224BIxitmbTIkJeN8gnBXPT8KkisYnUAKpJ4570uSpBG0XRqaXOVsb++01yIm2Rngj1q7NqUrgOZJIz6qRW8+nROdjIoI68AUxtDiOADtHoRmsnUqI6IUqf2WYkniW9jdAjqY+hElaFp4plYf6qJz0OSRip28NJMxEcoU9jjr+BqOTwzLBhxJvIyCVGOPSsHXmjdUFfcsnUCybzwRyRnOKksNbkjuAecfwnoaoJYvbx4ySB61BKfJIIYg1H1mSNvqsbXOwk1+KeIK5wcYrIk1eOCQIwOxv4lOawoJ2mmKkg+nNW7qyLwgZwFGcjsa3jiJ7mU6UZKxu6fcJeylIyHIGce1XZbcqCCh6elcPYpNZXqyQzlJSQAAcDiuofVLzYPNdWJ/iHAI9CK2eIdjjhQs9QmYxsDsyOhx2pCscg+YAjpULXxk3EDAPrT4J1H3gCDUxxTT1N3g01dEclukgJUkHsAeDWfdWjxElXYLj7o6VuJbxSyAooA6bR2p15YkAKVO0jn3966YYq+5w1cIraM5eLVpbaURiZig5wTwBU93eyOpeKdWBGcFf61Ne6MrgsiDdjGR1NYckb22AxPBweO1d6akrniz5qbs2PuNZvRGQiIc8EbBkj2NR2+rSlTmP7vUOp4/GrMXkLIoZwUJwT0zWpBa2xQsHUdgMdamUI2uVSnOUrJmT/AG/GWCvAykDIaPoaX+047ncQpJHbHNaLWcUpYAIgAwG9aaunW0ZBMSsQMZPX61yNLsezGM11Ma6EUoIZWBAyCRWBPH5TFgRtJ4J712klmrAgjIIxj29Kz7nRoHAKpgA5APIHvWLUDdRq9znPkYZBwOh56VKLdZEYKwJ7gVabRzGz4OQSTjpiqk+nywAuCQvTAOCK53GDNeatEzntGMgDAFgQeBXQWGrS2ud5BA4wQKyoFmGCVIIOCG5yPWtCOwe7ICrlj74oUTKTm9kX31yCVSuRnGS2eM+mKyry7glD4Rix6lmJH/1qujw8yKwcqAe2QcVWl8PuST5jY9hxXTHRHm1adST2ZgO5QkgEgHHSoJXD5zwehOOlbU9kLd1jLAseBu4yaZLpaywAZxKeu0dDVHL7KS3RzzwkEknI9fWm+WApIBrUksZrYYlQsM4yoJpqQhjwpx6EYoK1XQp2EghAGwHJywB6n1+tbVvqflMCQVA4Kk5zSWlhaIA7soQsAe2DXQpoenyRBllyT2K9KGmzqpVLblCPULa6XAkCuf4M8gU2X7PkbZkLH+EHkVpf2LaLxnePTGMUq+G7WUZXaT1xnnip5JM6vaxM2PEbgsw2+/eqt/ZumXjkbB54PSt2Pw2qqGjLEE4BLEg/nTzoskQIJ3DB+UjrRySRPPGRgaeplLsz4cDA561bFmZiQW69s0XGlPbqGiUk5ywUZx+FMVpeGKkAc4YEZ+tRyye5aaRHcaM0EWVkyM5wDVKG2a4yCQSM55rXFpc3ERZCzx5JOMDb7VnTaZcRkAHkkkjOM1zVE1qdtNxa1D+yI2OYwQxHGTwTVSWOe3JElvG+Of3easLBfrhUDBMfezmlmS/SPBiZiR95QMVknJlyStcpm2SUgj5HXke1PR7hBsWTCd1I/rTGkuI2G+Ij3HNSG7O8B0xxgEDHNaxTRzSSYkthc3ODFKQfQcmq8nh6UIXcsshORk4z74q5HctkEOEwcA9KmmjubiIqhYSA8MDmt4VGtDhqUb/Cc1dpPbOVBwx4DAZrQ0iK4uXbEjRlRzk9aS8WRnKyIDtPUdiK09F1aK1lDSRLKFHTHBPvXUpROTlknY1LN7y1j+Sdgfck5rTXV5SoDgOoHGBzn1zVOTxLYTwlDF5UpOQQMD6VRN+EbcpLDOQB3qG0bqEuh0Ftq5WQK6lFPJYngVc+1pISQxwe3rWJFeW9xGSAQfRhSrNtYkAk/wA6aY7TW7Oghkh3AOFA65Pc1bf7O+AwRwRxisGC4MyjAwRxhhUis9uN8gJ7ggcD2rqgro451LM0ZPKV1K5AHQ04AHJBGT6d6qxmOdWIYsGHIU9Ka001sAIyHIGPmGciumLtocE7Sdy0wI7EfTtU0Jt5kZHPzg9T0rNNxLKpLAl+vXFVZp5VOQSCDnjipnJNWZ00FKD5kas1kgYmIIrevTNMWFuVYAHpwc1jSapIwKO3fpiqL6jfwz+ZFKCoH+rYda4pU1uj0ViktJI6KSKWM8cKD+Yp8M/OGJB9xWLF4gmZf3owep2kkD86m/4SED5SqkEZAzk//WqfZtFfWYM3lkgkJBkx7gZxU66PI6B4L1T7FDmuXTVo5GIVwpB6H/Gt3S9bMRIKmQngDPFNX2ZXt49zQis7tAQxSRv9kYzRLFMMkRLuHT3pw1aN25JDYzgetM/tc7gAm4euMY/OtVBkfWI9yq9xew5H2JgG4YxEkH8KiOuNHlTp0hboJCBgH3XrW7a6vFwHjUnpwO9Xft1pOSsluA46EDGfyo9kUsTG5yi6laXgAks5Yn7soxn8KFit3wAW59u1dRJbWlyAI3jjY9cngfnWfNp6RykIVkA7r0rN0jpjXvsYcumpuJjkJHoRjNQnR0uCfNGD69635LVCOVJHt2qmLNkJIJY54JOMCodKJqqjfUxbnwqZMESttHRSOM1Ql0CdGVCpCqcgeldXJbOwyZGIHTJ6UW4uRKSpEhP94A4rN04msZSZzkHh9JDidFIyMDFakfh+2K4AKgDAGODXSx6dcToC6AH0Uf4VWvrC5tVLiJmQdicURdtmRKKlujmrnw3FCGeM5J5KjkGsm5szKjxEYc8IzcBfbFdbb3BddwQoM/dPUVWurRGd2J+9ycdq76T5tGePi4KKvFHAvoMom8sx/OB82O1MutAKAhlx3ruPIhXC7TwOrHJP41JJZxX1uYynI9a1dNHmxk2tDzb+w3OHhOewGeDVqHw3N5W5ZJIjjJAIOPwrtDp8UTcLjHXFW7SYQqVIjIIIAKgkfnWTpW2N4Su9Tz7+ztQtpGKyM5wD83Q/59qli1bVLVv3q5X2GCPQ8Hmu4lR0BO1Tk5AAxWbcTp5hMtkSoHJA/wAKz9mjZ8y+FlHT/Fs0iASxJIV4+UY4/Gr/APbkBQO6jaeCCSMGsySWxTJKNHySOMGrkGmC6QiOMPGfmLDril7KL6FKvVj9ou217pjIQ5USk8YbqKvW8lkSRDcZPUgjp+NZD6BEyqzyoMcBT2qsNOXzHjDICBjceMg+9UqcRvEzZ0d6CIyYijvjgbh/KuUuTIl0GEQAILMFOQDRJokkIBgfYQc/IeKpS6deuxBcODxyK6Y8qOKo3N3NK0ui7hZEDIeoPNbf2WOaMBAdpHKk5xXIrZ3tugOCNp6kdfxqaPxBq9icRxgcc5bqKckmTTqcm52ENi6EASHA4ODyKuNbSyxbQSx7571ytn4yWRwlwrLIRkEDIP41vWniuywoMm1jgjJwf1rncGnY9CGJgtyG4t50YJscgdx0FQNYzzgEORjqMV0beLIJUCSiMoOhKc/nTV8QWDNkyxYznB4xWTot9TrjiqZziwXcIwh5HqetWYLq+QYcMAf4Ryv1rfF5ZTMSSig8gjtVuM6cwyTgdiCDUKlJGqr02c4t+6cvAJB15HNSLrK7CrWhUHoCAcfjW5JpdvPlop4yD2LDNRPpEagBgpzwTkEVLhJG0alOXUyLXUotxB4JOQo9Kvi4iPBbjGeRVj+yEQAIUBH8IIGKil0pwCQSCe/WklYHGL1TIGaJs4Iz78URoj5GVyPXHNMn0d3IYPsPTI5qo+kTx5ZZWcdwBVJ2J5EaP2WIkBwoWrkG2KIqAAh4xx0rnxa3IAIcgfWkMF3u+SYgY6MM5pqpYzeG5+ptajpkE0YeK5dWxzEBjH41St4bm3JKTyI46NuJz+FUWe/iZWQqQPvA85+lTJfXnCtCNp5JzyK09omKOH5DZttV1SF8vdMyDoMd/rWrB4z1CBdr5dR+dc2t3dbcLGrgc4amNq0iYD2zA92UZFVGbWzE6MWveR3Nv8Sbi3UAxsU77lz/AFq7H8T45iFmtQwz3OMV50dRM5AWIKAMZJwT+FRSknJJ2HGK7YO61PHr0OV3ij2W38T2l0BLEoRgMkK2MVMfE0oUBJxggkhiOntXhpkmjYOk8iOP7jEZq7aatKwAcspz1LZ/WrlKUVoc8KcJbux7Ja680kpAkGT6nrWs2o2l7EYbu3ikQjBOOfzrxaKS4mJEdzhs8AngVY+26za5IKygdlwOPrWXt77o6HhP5WULjxnd2dqkSaNLMG4zIACOcdOpq7pR1p1Dy6XcW0UnOXXaBn2pdPvrTUNXeZ5pLx0YKkiDClvUCuw1O+lisgTOZAflEanoPpUnG2yrb2UFtGs8ziR1wwRRk7qffa9BD5b6nKZYicrbhsY/Ksu4khmhKrcuJccKg6H61BbWkSgCYPLJ6kZp3JauXZfFtpeOEsbYxJ2CL1/GnR319MRtjZEJxuLf4VoRTJ5ARYoo4gMAKoGaIYmnnWOBck8fNSGVpjOzYZ3cY5z0FIu/BHRG4OO9Xb5IolZJHZyOMKRjNZyySrEQrGNR+o9KANNNFsvJDvcO0p5EfAFUjaMHYJEQgPB61HDBczkuqHYBkMTxWtY6vZWkQ+1yruHBXoB+NArMoxGWLhIWk75A4PtVkC/1ADzVVUA7cACma18R/DmmwkBmupuoitzkk+hxXAzfE/WPE0slvaWcmn2pO0duP5mgE+501xdRW0zmQZjUkErzk1k32tQScLEyKTjaMk1LaeZBaBB8zkcs1RxIzT7I41MhJ5YYA/HpWdy1YqprUDyCGy0AGQDBuLsk5PsPxrUsfCViYkub95BNLyxQ4A56CtPTdEDRmSeaJCO/XFOntE8zAna4VR8pAIAoTYml0OauLLSbbVSIInitgRvlfJdzz93PQcVc1Dw74U1mBYVkmVyCDM4O4/j+Fa0VqLqRFC5c8AnsB/Sr1zpllHbAEB5ScFgABTsxKx57P4Ut/DJZdOvY72XBZVY52j3rS8PWktzmbUUWWZsFUhXCg/Sp7vw3PdSu1sEjY9WPQj61YstInsIAkl2pk/2TwKaG7Gq9pe3ojiBSKNeBGOhFbi6FYJZEiSWS4xyAAFB9PU159cy3emXJlj1hZASSYxzs9smul03xTHHaefcGRExksVPPqatK25NtDeg0WaDkGMg8+4pl4xjYKTkr1qhbeMbbUFAtQQg/jYEZP40s+qWsUwNxcqCf4gQc0OXYErjZYhdMCylznOAOlXkmuFj8oFkTGMDvUD69pcChjexggdgayNU8f2VqrrYrJqNwRnCqcKf/AK1IGmb4jS1BlnO1D1JHWsjXNdjuwLTSi0krHB2jAA7kmuVn14apk6rK0i9ViHyhR6UyPUICBDp0gti3Vl4wKAUTU3TWMgiS2ku52wNqnODVyODV7slEiW23EBnLZI/+vUGh3Z01HCzee7HLzseSPQelX5fEUFuCzSkAAkLnqamxV7bD4tAa3nRnvZZZCchQxxmtSbTbhYTLNEVi7Hrn8KwIvG9qkiMHiM6nIIwcE/zrUj8bXTEzXCGWEdOBz6ACs5OwtWQzR2xJDjYMdhgmmR2FtLGxF7HbRYJwT8wrG1HxWupzMFtCmSSqlSPxrHlLXEgLFgM9AeKm3MW9Eab6jb2155guS8UZIAYYMpB/QVN51/4uu1W2tYrCKPBYhskj1qsZdMhtxELV5Jzw80+QE9wO9amlW0N6Ps2lynGNz3BYZPrwP5UlEgp32hLcX0VlpitNd43SSSOdin6Vf1HwzpugwxXOr6uss6jAgjOce3tWZNY3U2qvZ2tw+0HBkiOGOOpJ9Kq69pKaU4M06TO3XLbiatNIpeZS/tuTUbgxWsAgtHyqHcQ7H/69PudIvdLh8+7to4ITyGeUEkeuM5/OqkOoyrNHJAQkq/6tgg+T3AovLjUbudVnEmp3ZIK4XIHpwOlUmmMcFnvjgcIowoXuK07bS3ijLgLEVHJI5NRxXaaQjx3okOosAVt41wF46E/jVWCS41KYJOJEhBy3lkkn2oZNhpsnW5VlKGXOdyjPHpWmpmt8M7BCB0U8n2xUmI7JlEUXlqOm7k06PfMxcRu5AzkKalahYrs0uqOCIViQDAIUkmp7eyghmBn+ZTwVDYzWpb61FYRRiW3Gweo5/GrkniC0RCyW0bOwyOAcfnQTqYl95TFdkSxxY4AJOAPc1ALQtEJNnyt0B71NeXRvLoylAFUcKBgUu9tu9zkY47YosMdbyFbQ2pVI1ILO4XkgdgT2rKkSFZCFlMgH8IHA9q3LHwzc+IFIjuo7eIcncOv41WubFdOv3tgfN8v/AJaBcKaAItPsnVlnvCIrPGPvZZvQAVJ51vaXwngtxIVHyF8HFRTxGaQs5yAMKvpUapHBvlZAxA6ntVWFdGjd+MdamBUSpbxgY+VRnH17VnJdGR2LlpZDzvY5qOForggnLq3YcYqyyxR8RRBPenZkjZZVUDccE9Perdnql3HaCKAskIyAMYyfXn+dQLbRzYMoyAcge9PnnbaScADgAdhSsA610+41G42RGNXb5mkmbAH40XSGym8nzklYDBaM5A+hqu2yZSj7irdVBx+op0drBEflXpyATnFFgE+zGXLuxJ9+SKtafpFtNMHuQzx98rTrbDkbQSScAYzmuitNKeRASDg9gOtNbjt3JrDRtMG028Sgj+LYOP0rQewAUoGymc9AKmsrLyFOV2hRwM1aI3YA4PrWqbtZkW7FKKyVSOpA7CrnkRzEq4wmMHHFAhfsKOBgEEnp0oAlW3t0wIgCoGM+lOaGIAEggd/emC4s4AWeUYU/MBxg1n3muWTgrFL5pzwF4AoCxa1LVZXiSFZMQrxtAABFYrXCG5QFgCMncTgKPXPrUd5Pd3OVtIllbHGTWVNoOtyIJbmDamegPWpbbK0W5sXHi+w09GSJzNP0xnIP41zl/wCNZZDhUZVzhUXnBPfj+dTvos/kGJrURk87jiq0Whwaehnu7kHaM7QME+1R7zVitBlqtxeK8peKINklpCARxycmsgwC7mdjcIlvG3zSjkHHce1XHSHVJGECFYm42txxV/TtG02JAJLYSyqPXIH4UrBoh1q6SoEhCyRDq+3G6rtx9mtbVQ9mgZujY+b2P0q1F5bFEQKABwAAMflVm90eLU9nn3KiXAVYkOGx+FQ+wXOPeezhlleW6ZCACAqfoMVRvNTtOGBLux+VpecfQV6Bb+D7Kwj3TmM4GQM5OfrVa+0rSrSB57sKNw+VGHJ9gaVrBfscNBqMQOQQrN3xjNTeUbvOJWQnncpwatxaHYagXvrqVoLJGOI1HJx2z3qvA8SiQwxmKH+EMclR6n3qkyRxKWwBdyTnGWJOane7exQv5TFSMGRh8q56AZ71C0Fpb7bm5uQCvzKknc9uBVHVfGUExD30iNGuVSPOF/IUWHcu28RvWVxwpPc9atXNsbVQQdzY6DmuPj1e6uiREn3uQwBCgdvetexGpy4jEbSNjlk6D8aErsRK8hMyZid3Y4wqkk0y5hnVy0sLIpOArKRmuy0LyrGAG6u47RFOSCuWY+maz1nR7+WZ5TLGWyrOOMewqrIEmZGl+HXvJ0n1EmCyzkQRgln9zjoKvTaJbfbjLZWzxxYCxo6kYPr9a3k1S2VSySZU8liAP0q3Bf2l5ny5GZRwSRjFNRvsFne5gJ4UktYjPNcrO5/5ZqOOamgsDCw2ptPYDsK3C6sCEICA8FiBkfjUNxeQ2ZOYDK/opxj8arksUkQwwCMrlst15rRj06K4cyzSbQ3UAcmucvfESHcqRiKQHGTyaqx+KLmIgCAzOTgFSKnRblb9TspdN0y2jLxRlSfRRlj9aqLFHDkpgOeCTWTPrN3EoZbYvIwGQeOfQCoo31GdRPNbNFG3IJyOfxobXQlLzOutLIXsixRIrOQMlj0NXrjRotJdXu5YyCOBngH6VwN14o1fSoMadFHJK+Rkk5H41TtNJudXUzarfNLOwLeRG5wgHcnsKvm00FZGv4gvbG21MS29xxwpVBnHqf5Vga94rNtaF4o5pdpwCerH6DoKltL2aWZtO0y0hCnh7lkBJH1NU5bR7ecLGQZVOAGHAb1rLXqN22RjaTpev+K7mR5SIbbggNIQQD7ewrqoPBmiWCIZ0FxIOreZyT+VMWK5CFJrkkk5LRn9M1NYSQyXTI8JnAAAXBOT3NO4uUz7uwENwZrOEKi9wPu+hz61JFpNzc/v5FmuSeQxxtFaGvziNhEiLFEMEKowAT7eta2ja2I4IbV2WKBVClmPX1NVa4bbHOGwmhlGEwR2NSyMfMjSUkqT8xznA71s694g0yzJRXE7MDgwjI/E1x/9t2xuA6SyyzZwI1jJA59azkrMtO5qX2nrp4+22sQFtGMp5xBJPrisz7ff3UzTTILhmOScnmtKcJ5YeaI3MhI2oQWA/Cr0sMVnpYmeVRO4+WIcY/KklcLla0EbIsalzeSjLkjIT0Gf6VrWXhK5IUwFZVP355OAPUCrek6zpVpZoJZIg4ALPjJJq3P420l4ikLbwo6qP8iqUFuybtF+z0eztotrMTJjkrwDVuxswkhmQggAhSxGPrXJy/ESwhQ4tJZEHUrjn/GoZviULqBRFaiCIHrIMED6da05kgtfqdte26LCZmRXPcqMZPoK5jWoi8bGW4W178SAn2wOprF1Lxff6lbCIypbWijICr8zGs2ylW5SVn3PLkfMwP8AM1LldhykcaRWN+bqKYz3qkkO/ODjjrUclre6hdNcXl8127jAyANvsAO1XrewkuXIRlUjncwyKnn0/wCzYaWRXOcjbxj3od2FjOh0C5vZRDbEn+83TAqxeaKunQFAGklAIJUkgflU63CxyHazRq3UqxBP5Vr2HiDSNPgKSoXYg9WJ5/Khag1Y462tJ7ZSC7OCcgN29qneR0ABOOPStOXVba4uQ4hAiLZODyR2A9Kzb28E1y5WLy16DB4Ao2GPj1Oa2wwIcY/iPT6Cl1a7gFvFK7gOQQAPeqe1WkXccHPGT1qxc6Yb25SXG4RgcHsRUCZWtQ8j5KMq44BH61pQw3TABwqLjKgdce9NactKC+Tjhtqnj8atrE6odnJPIyaaQXKs4kimDRna47kUhlublHwZJ3PykFuMVat7UyMfOfIJ5IGMCnyao+luxtLZPKAwBIoLE/jVJDsM07wc2pFX1N5oIQeIo2GSPcmt2DQrKzlK20WxPuqc8ms2PxXc3EYDQBTjkEAAflUSeI5SMRAIegJ7GnotibM7CO1FmoaW6JHaFQCD9aVLu8uEKxh1U9AFxx9a4q48W3NnIAkX2mQjbhT0PrVS81jxJeoBK72sLfdwoBFXzE2sdLf6xDoUrG6lzOOTCMnNYF94xu9clCgLFaAYWNScv9a5+6iltoDlJLy8c/PKw3FV/HpU2iKbB5JSPNduFSQYC+9Q5XBXTOt0wtqCDyoGtgoxkjnPrU9t4UtnuDLdM0rE4CmQj8awf7a1GViWnMYAxtU5rS0m7upGLTsWGOo9KEy3c6m00zSrPGbXAJwTnOTVyCC2jBEEQjUnJC8ZqlZg3QABDYGcA9Kg1jVLTR4g010kb55RTkn8K05rEWNG7uHtLd5hHuUcADvWIdalvZAkVtgAZLFqzb34ixCBYILJ7h85DsRtPvisq51++1BSgEVqrDDpEuDj2NJzRSiak3iQxzu8Tt5kZwMDAz65rWg8ZrpdgDcWsl7ftgkyDIXPTBrkV2W8Ks7KAOhJHGO9T2AtNevo1muWnZeCVPA9BWLk2y7K1zd1Dxzd3VkYkitlLg7iFOVFcwbV72WMKwZHbDOx6Culn0caf5jBY3QqRlhyB/jWQtu9zIsFtGZXIyQnOKVpArMmgNu5eDTkiBjGHmI+9j3qxawRaW7gzhZGG5nYHknsKs6VeS+HVlCW0TykYcy84rN1CRtUuzMFAVsbgDwB3xRewhs2pvKDhnd84Dkk8VoxtdWdjFdi6JZiQyHGB7nvWTdrDZeXsRgMcg8/Q1k3M0twwxO6oTgjjAFHMykbeqNdXjGZTgEAb24X9azoppYpV82XcueelVJLqRgiPM0kcYwoJ4H4UiSxXG4E7pOwHapd2x7Kxu32qWE5CwGUlOGkkIwT6D2p1ncRcF3CJnO4nge9UrWyFjZyy3MSysQduTgAev1FZcd5HMpQ71HJPmDGRTtbcVkztE1GMMRCBcjHBB4J/rVOTXns2dCBGSfmA7Vk6bdCWREglEUQOGlB+79BU2r6Iv25FhvjMXG4jvRy3J0NVPFCySxRRsfLQZJxjPtmnTa/DHIC42mQ5JU5wK52bQb64lS2toGIP3pTwB+NY8vhS5t7lxLczvzg7GOD7CiwtDp73xBG7FfNMNueshOOlZVzdrq+dkzTQoMKZOp96T+y5pIkiNtM6qPvFcjHuRWjpvhO5cqQhiiOScDg575q4hcqR3TW0YRCTkBeCck/hSeXPCoVy2QSTnqK6C38NGAk5ZjnAJIGDV+Dwq9x+8ndVXONoOc1aVw5jky8yAEnB/vZ606DX76HISeQA8DBzn8672Xw7YFQGgW4lIAVj2/Cs9/DNqgJKKoHXNNp9AUzlhcyzSI9yEVicgseTVVtPe5vGnIwVyQegGfQ128Wj2caB3t1l/uswycVJLYW9yhQwiNccAD06cVKRPNc4nT9PuTIXiJmZTkLJISB71futRezcmSKFpgPv4JJNa8OgiMvKJPLYjkdQBXMa5KPtexFBJX5cfxY709UWtSpczvd3IMIY4B5Y8knr+FXoTJLbiC4ULCmWwMckj/9VZC2104clDDGo3Fs4xUBvL2ZQDCsUC5CsCcn3PvUWHcufaGjwrnCHgKDjAp0er2WmOk08290YsCDwcdBntVT7Ek2x7p3KA8BOMmr1rpVjckZgG0cgtSskFzL1VV8RXxu5oyEU7guflz2PvUUsr26l4og5AzwcZNdLe2sMdokCMqozZPGST6Zqhd2i2cTgEONvylRTYjAk8W3884C2sDSoAqxRqTjHc10lvol7qVvFcTqyswOFK4wPxqPw/piad51667MYKtj7xPvXVabqyC3LzOzkHILHpSj5iVzn08LXsgljhVY8gZnc9BnkYrVXwrZRQxmW6kaRR8xHGW9sdKv3GupMwSPn096cY2lQhQST3o5o9B2b3Ma18M6dPqYMss7QgFjhjnOeAPaqt74blSIypPKYi21YtxyBnqTW/5Bi2yj5CvbHU+9T3OowGzdHiZ7hhhQpxg+tF7iUTzyC0WS7lScyJErlQUbJYD69K1NCm0yO5uWmDQwQcHfJjJ9B61f1PT0tdPkjVV+1y4IZTnaT1/GseGwdJk8wgLnJ3Vm3Yav1IdUni1QyyWwmaBSFUMTjnpj9aVNMnsbRHMhjPUADJNa6w2ecCVTg7sA9T9Ks3tyjwrLO+0HnB7D6U1qO6Odi0uW7nAecRIil8g53EdvpUKag2jTyyxW4nnOAsjNjZ7+9Wp9WsIpHhgvFnncHCqD8n1/wpbWzOsR7bZRMU++wOAPUk0ahsWdJgl1pXvLuYFHOFErYyR2H0qW4SDTWMG9rhGG4pEc5rIihaK9MXmmVI89D8oI7e9dJpMWn29oLhwFmIw2TgfQe9O4kzGj8XXQ26daxGElgDIRhVUnn3OKh8bw23h6WGKzne9vJxllU5IPrx0rbsdCtNRuvOlJRiSNq/dCn+dbMuiaZoiiRLQSyldwkPP04NUu4r9LHnLRXkdiEeJ1uWAYhgQo9PxqWz0mGKQTuGabABYng/h611l/dHVHBnIhCj0GQK5u9mMUoUMxRmKr7n+nFCte49jTGGtAWPK5YAnsarQX09vcoyR+aFBAUIT19MdTVdXmuLhEiRpARt2qeSa1ptTfSXtoCixPb/MD3Ykdz60mNMq6j9pu5DFdRG2iUBkRhtYt64qpBamM4ByO4FXH11NQe4ubxw0qr8vPAqO31L7VYCIIhiZiwfGHHtn0OaSfcoTT57Le73YkKKeEBxnHbNWoJY55ZZVQR2yckZ+6vYc/Sq8VkhQttzjoTzil1O4tn0n7FBERcMQ0s2eDg9KtksvarbiAQSpE0cE/zRFiASPp2qPS5FtL9ZpbcXMSqcxseCexq5mK/hLsjStDGFXc3yxr7D3rOubqJMRiIO3TOelRrcRs3PiWW4hKQQR24DBlVVGB7e9LDffb2SW6IaYEgbRgAfQcVho4+9ggY6AE4qdwyohLbS3OFPOPemBdRP8ARjKDiPccEngnNVLi5WeUAICAMEkUouZPswid8xAlgMdD9agOMkgE0JAh3lQsMFFIFStKpIAGeMYHFUzOAcAUonB2gYQk4z1otcdzbsrqK0sniKbiwIBx0/Gqu9BAwBAfBH0qK9vBaWgRI98oGC46HNZKS3NwTghHx8oboT2BpcthGq+ogCMwoqMq4LDkk+pqhdX8tzcN9pOZcZHt6Uy2huoi/nCKSUNnap4Ht9abJHJd6iJ5STuIVsjrimBYtI5Y7ZTdOTMSSFxxitHT40ngleUF5nOACeg+lakemDVbqJY42WIDCqe3vW5b+G4EmCoyqSM528jHb3qkm9QvY4uCC8trqYW7qhddoYDJAPXg8Z969P8AhJFLp8N7aOxYHEgHoOf16VnW+i29u4VAZHJz93n3711/hHTDaafd3meZZQigjkKP6HP6V10I2ZjUldHTREAgdRjINWogdwPGAM/jVGFuhzk9vepr3V7Hw/ZS3mozLbwIpYtIQMV6STeiOVXbLAjL7zkKq8kk4xXi/wAav2h7DwJbS6dozx3mrsCuc5VD7mvOfjL+1DNqqT6T4VcQWpJSS6VgHfsdtfNV07T3Ms0zvLM+WZpHJJP419BgcsdVqdbRHtYTL51LSnoixq/iLUfE2rXGo6pObm5lOSzEnGewzVIuFyQckdh6VFyM44OM4oAO8gAk4yT6V9lGlCMVGOiPqIQjCPKkSRZyWOcdasxkkAE5I5+tQoCcEjg1Osbqyg5INEoobZKkZfBxg9a1bG32kE5znPJ6VDZ2hLAsDgjg4rRdlt1TecFuFAHJPpiuWUrRMJTQk7CGPJIB5wM9a9N+BnwRuviNqCalqStFpUTBgGGN5BPGPTimfC34MXfi64j1PWImttMQ5EZ4Z8dB7V9MaPKnhVYLa2AisQQBGowF/wAgV85jMZyrkpvU8PF4vTkpnYWOkWWiWMen2MAgt4gFAUYpjRbSAAQKuwXKX4EiuoB7E80ssG+MkEDjj/Gvmm7u7Pn3rqUVRWQk8EHFQSPgYAyPanMrRZBcseuaruxycc880gG3zB/JfGFbIx7gVSlwcZGDn8qnlYmEJngEsPrVcnkk/lQikizpJ8m0nyAJHdgBnqM9ahuV33sUpABUjJHXAqvIUBLEkE8ZB60XWoW1nZmWU7DHlmZj0AFNuxajc5f4z/Fay8Baa0UUbSahIuIxnkE9DXzjoFvM8s17dsz3VyTLIx7Me34CofGniN/Hnju7vN5ntoHKRc5AIPb9a2LRxFGFOCOAPUYr53G4jnlyx6H1+XYVUo87WrNiGU8EjJ6YH86vxzfLkGsaKXnOeKuwSHGMcV4zPctc2beQ7QDwTV2B+RWPFIOP51oQSgDngU72IkjXjZeDnJ7Zq/bsACSeDWNC5Yg5yK0IZMgDpWnNc5JxNMOB0PFOBBIyeaqK+Bg8mrCnjk5FaJmFicYPQ80uQATmowQBnOB1ppkzk5wDVXAm469KRlU4yASOelRq+cDOTU8XPOMCqTB6ED2gdQCM7uSBxWReaaGzwD2xXTRqGAJ6UktoHJIA5Fa2uiL2dzzu+0MYJVckngYrg/GXw1sfE1g9tcoyE5KMsYOD9f6V7lcaWSpIAwKyrrSVI5AP6VvSnKEk0VzXR8E+L/hzf+CNVAlika2J+SZhjJHbHarGjSRzhAzhWGG68qR/WvsDxf4ItvENhJb3MAlD5BJGTXzF45+H174A1dFCNLZynMbKB8vPRvevtsvxyqJRluaQ10Zs6VOlxGmCCTxuz0rYWNcAgKR3Ncjo9xtUBBvB+brjFdjZEPEhBGCORnkfhX2NKXOkKcbDRGGAIXI6daSe3UxksQOeQatNlBtUAjOc1TuZADknJNdKiomSuyza2aXNo8SEFlIIDHOfWub1zQBDdkgALj07itq3vXt5VcAeXn5j6CrV7LDqtuTE6sV54rGspSXLa6FKF9zK8KXCx3Etpv35+Ye1dzb26MVIwAffrXlMs8+ia5AAhDSyqoPqCea9f07EkSkDBzkA9ga+Px+HdN81jyKsOVk0MCqFBDHByWB/pWhHbK3CncOoNOitxkADIFXooAcYBx7jpXhtHM2V4oCoUAAnPJHer0FvwBjJHT6U9IPm6YHt3q9FbZUYOD9KfQZFFESBkc1I0XBAFXlgOAABkU9oAFJxk1NiLmLJAeRjJFUJ7csSQMYBJPrW+YCSTjg1TuLfGcjPas5eRSdxvw71x9C8TPbMCLe4+YE9N2Oa+grObfEuCGxg/UGvma/ieFo54iVeJtwI9RXuPgPXhq2j2kwIdlBDfXuDVwZz1Y31O2STaQSMD61Ok2cAHFZsbllwR3zUqORgd85ye49K2ZxNGvBIBgk5BNahuB5IQHIx0HaueglxkEk85HvV+3uFyADkjrmixDNMRbEBJxkZwaawA5xmke5e4mQKABjAp7ptzk9KRJC7AcDjI6VAQMEDgU+dySecjvUQyCBjAqgFx1+tJsOOnNSKmeCeaeFyCQQR/KgCDYQRnpSCMgkVZ2jgkZoKDIBHPUUAVvLPpk+lKIsgHGRmp9nYjml2AA5GTRcCuYVPAGBS+UBnAwKnKZwPxo2DgjpQBXMIPcj2FHl4zgVY2DOMcUhUckc+1GoFUoelMYYBzwKsPjkggdqqTNgEZ59TQNakM0hUkDgetZV7d+UCAAxJIxnpU97dhI25yF5PFZsURuJdzEEdcHvS3KS7kIiecqXJOOntV2GAADHB9RU6Q8ZCAZ5C44FPVBgHAB9qNAHwgYY442kVLbwxXmmXNtyT5W1gT2GSDiq7TpbyQBl3LLIIzzjHvV/SIQk8sLkedllbbzhSTjmpsNOx57CYnZInJJU4Ck9CDWvPELgoXGHA2gkYyK4zxXOdC8RXMErhCr7lwcZBPFLF43lvDscq+PlU45A+teXNtSaZ2xaaN19yTsQu5VOMjvTbnVjHIghtQQRtYMenvWTdz3NuolEuQxHytwBmrOoCKPRJrqe4VJ40LLGrjkgdPfNZ3Lehk6rI1vZ3kgBI5YKO49q8a1O6h1HWStmmyeUBNgOctk5I9K6PWfF893YyC2Rg7DAJHT8OtQ+AdBsZ9TiuZgyTxkyCRlOGbPT2NZvUh8stDrNI8Cx3elwJdxoboAkhxwpHQ1of8IFYJp7pI7G6B3LIpwD+HStee9Rd5lJWXOVweD7Gq51MokLCQyOCdwb0PTH0rWLsOMEYdl4OfT5gspDSnlZCcjFa2q6WLe1QXCQzpJ8vynO04rS0eMagJ4iAXJDgk9VzyK34NEsriWQzxN5RG5UPTIrKVVJ2ZvGg5bHjeoaCkMyuiYTIVznouevpWhrPgZNIsEvLW7iuUfAyoBIz6gcVv6zpt3bmYW0AntnzujAwcZOME8dK5S3d9Pkkjktp1RxgbjkA+uKmM7kTw7jujNTTp7iRo3tCkmM8rgEeoNauhwXumXgaCRoIuA23vWqNdW6t7eSSZRPbgrhQPmA6DFaMOrRalZ3DQxpBPGu4IFA3mq3M1Gxgat4h1ENJE8qyxE4AznNbmg2GjX1qkl3cJFcuACkp6fhXG3F4klySV2kkkqOg/CrixxXkYcnJAwB6iqWhPNrqdzf2Nlosy+TLETjdlmBB+gqvqHifSbW3Atph9pI2sJSCo+vtXCau7G2EasRnADZyVrBezS5Z1KOSxAJY8HHofSqViXLsdJqemxXenvciSNJ2fzEkjI+TPYYq/wCEbtrh51lVZ3kG0luScD1rkIdOktojDC22I9I8kj3NbvhnUH0WVA8QKsdpb0q3sRF6napbCNABHhwcY9q1bTTTJYyzwA8HaQ3Y/wCFFnfWstqk7lAT0BYCr9nf245MwSFjhipyDWasdLuyyNSs10lDdWgF1HhVYDILdjjvWbevuniYFFEo/hHAP0q9PaQzyMkR2wAZDMe9U7WGOW4lt5JRGyLuUjv7VRNjnLzSreC+Nu4CGTJ3j371IPD1lbWrwmQySg7lkPzAg9s1H4m1W3ht42IZZ1YAnrntj6VzVx47SAyQGzmkcrgMCBtP4nmovLoWuVbk17apbuwdgAB1HP0rHvNUmaEW8fzRA7htOOR0rK1DXm84LK4BP3gTgj8K1bbSriW1FwIGMLj5ZB0pxv1IlvdHReEdWgSCcyzjzhGSbY/x8fzrCsNRLDMrqITIcljjZye3pVeHQ7uYMgt2ZQfmkIIAPsa0tL8LBPMmKldxJdiM/wD1qfIlqTzXViwDG874ZZIT90qTwf8ACiWLy5trg4AzkfpThLb2UWAMBTgEDP6VG17FdSEo+WI5yMZouUlcrxaoIXKPkoMfLnqKtm4jn2lMqAcgZ61E+nu8RlADIp5yccVa0XRF1Z5kgXZNGAyoGxn/ADzVegr2AXDHhh27UsR83KK2H2kKzHgHtzTLy0ntGMcybHBwQD0qGN1GQzAnsKQXuQNNJHOUmiaKQHBDA4J9c1biuAcEjBPBx2NMl1MNbiBgHOeGPUCooYHkYhFyev1oJtc00CnBJGfrTi4UDJ6VmPJLaTpHKuGxuyOhFTC4WQgFsE96BbF8TFkOJOO47Gpfs6uoYHfnpkdKh09YCSpckjrgcV0FqIuEVRx19DSvYa1MI24yASAfQmmRTC2n3BQ+Dgjsa6K60u3mQnKiTtiufms3gkO45AOfpRzCeg3zQzs4G3npjpWlbCxl0iVmbbdg8KvAb04rLkYEEjAyelQTSDAJAOO/pTvYllhmXJAAP0rX8KRyy6jOAiEbRgMeo+lc9HMCwIOSK01kdcFCY2x24pxld3BLsZOqShtSu5XUPKZCrBxkHHAFYM6pMzyGA2zZwAq8fpXcxadFcREyxbnYk789apXGjBVIABUH1zWilYpI4+Kxnlk2oBKWHAU9f8K018O3kEGZbM7GAyrDoc9c1bisU0y7+0xRnzwchs8EehFa2p+Ib3U4gZJ2CqMAKoAPrVOSCxlQ6dKkJIDCId8cCrg8JSuiTyRlEJBEpU8D1z6VlXFwyqDvwTz1rR0fxTe/YJLEzm5gYnBP8I9M0ua+wSVzoP7LisEVXugwK5yp+Uip4bOTyDLZvsGMEjuK50oZIWQlgp5AznBpY7yWFNgJQgY4J4P0pqRKViK8sJYrt8yEOxLEA8CoJA6EAkMR1I71LNO7SbpH3HHXHWmSKdoJxgjIwaYMWNyAeOKsw3zwurKMEc5BqqoAHNOVOg3cZzQCZfvLxrsxuVVQwy2epquYwyknJA4yB0prMSFyMlRgH2pA7IeDkdx60JFXKgQpcHJ4xxx1q0LkxEDkHHfvWfd6giSE4JI4+lMS+S4HzOqk/wB44zSZpuirrVkmtahamQ48tiwI9ccD6Vaj00W7bAFIU9jnFV7qQQI05b5VGSRzgVb0rUba7jLxH5RjIYEHP0NSLlTLMIAJBGOck1JiM4IIAq0NhAcDCnpilEcUqMcKPrSZcY2Ky+WnIQDn72KkDwAHJBGe560vloDyaSRREm9SrH0NZnRG6JxPC+FJBJ4A602azikyACCc8iqCaoqSHMK7umQMY96uwX6SbkZwoYjDEdBUWudKm0rspqkumyxxySl425DSdPpUOoWkDgvLGs0Q64GQfxpuqW96VKm5SS2JJVVwcfh2rEbTdXUD7JK0gJP7pyNpH5ZojFoirNTRJbyWkL4iQRAN8qjgBa663S2e2Uh8nbk5HWvItag1XTLkvJG0RLYIJyBXXeFNba5tHjnGyQEBTnj61tFq9jz2kdS00ZbYxAHTr1qvPbHlA+0nuahkjjW5Ll1kAXIcdPyq6xEqBhyDyD61y4imk7nv4OXNBJnL3lo8UpyCcnscVbgWQbJASSO5Oat3kTTYB6iltoSFII5PSuHSMj05JWKskxDb5BuHooxipYY7acB0Qqx5w2M0+SB3JDgGltrUx3AkWPIAINd1OpHqeHXoybui1bSG3w6ALIOhIz+lI+pXUcxlgJRyMExjHH0pkuRkirmix6fcs6Xdw1sR0ccYPpn0rujKMloefKnKO6Ivt580TAFWxkjpzVi98bauljLbSFLqzlXbjbhlH170l1bwRuAkolhJIEiEHNZhzvcYygOB71Zi9rWKvh23gW7CXJYRkgkngAev1rp/E3h+x06zS70+8W6iPAUkErn0x2rm2UCTaRgkHj1HeqWp28sHlvbblRgQcHIJ+lJ6mWqEOolZHQKCFOKf9rD5OT+dZ0DSSXGy4G1hjLAYyPXFO1P/AIl80bEkRH5ifUetZtM1i02kzTgiDkkPyec5p4hIYnOM989ayLPUY3IMZBB75xWkJzGB5h984qUrmkvde5oRwuRlzgYGGPNQXUs0G4qN4HfGM0211NGDJK2yT+EZzmobrVrZmaGVWDd8HGRSdNPdAqklsxLK/up7kxNaGM9mDZBNXW1kwMY5DgngjHeudur+50+ZLnTZVMsZ3KjfMD7EH1q5J4+vNctjHqWnRW7r0eNRwfwrnlQpt7G0cRXjtIvm6gnJILBj2Jqpc2kc2Vc4BGOKxHmC3BKElGIP0rW8uS5B2MSRgZzmoeEpS6G6zCvHqRQ6Mlu4kSRsg8AnrVl/PkTZFKiHPVqspZyspUgj39KR9MMYBaTOT1Ao+qQWxazCp1KMGlXccrSStG4znrzn6VdQPuwQSKY8rw4UgkdAacLgvjBGPaspYRNaHRTzFxd2iQIoyMZqeGMPgowx0xVckupwcN29qiW8lgLAps9DjOa5XgX0Z2/2tF6NGqd9tzyD3xVh9ekulEcsYYKMBlGCKxP7bZBhwZEH8J/xqaG/tXfMbBQOqsMEVccI1uZSzCnUFkneFjhuCSRj09KxLy7Fy4G0IykgKTW9cPBcINpycnnoTXMazp5CSPEWIHzEgdDXoUlKKszx8ROMneIohimyrKGx1yOlWbaxdT5kbqqgEYJwcfSsazvN0iI7qMjOCeTW5HHJKiMjAgcADqPqK1eqsY05WkiK8E8aBoiQ+QfqKkgu2nGeh7/WpzAxUgkk+hHSoUgeF/ulR7jH415800fQwqK2pJGSSc9Ke4OAQQB15PWhTsJBGB1zTzsYAHBz3rFwZ1xrx6lcos+CRke9RNpxckAZH0rRigG4nIxVtIxAC2Mj2qVS7hLEx6HMy6eUY/JkY4OKie2k2ghWUDuO9dJNiY5IyB+lRnCLtAGDzyKuNDm2MJYvl1Zz0b3MD4IYxk5wBnP41dJYxgYIB6g1ppDE7AldoJ5HT8atfZYyAFAP403hpRHDHU5HOPaJJkmMFs5BPapYdNBJwmB3IreNiiksBk9hT4YkbAYrGx67jjFZulJHUsRCRhixgGVK4HQ55plzpNptyCoJ/iwDitO4tA5fY24Hg7e1ZF5pd1jKEMCM7s9PwqGppaFqVKT1IP7LsSRtlVxjqVxk0i6ZFGxMcu4ehPSqscE8YJcFiO+OlIWniJO1iPTGKx9pNbm/sKM+hNf2U8rJ5TMhHdecVnpe6lZs2LZZwvGGJGfcEVs6dJLLlWfIB49RWi1oSpAwTjqK0jXnYxlg6T8jlx4suYtrT2JUE4zEScH3HpWxb+OYrX5JUBGeQV4/OqV2jwkhUXJ68dqwtVEVxHIQuxxyF/rW9PE8zs0cNfCezV4SO6Pi/T7uFAIIkCn5W2gE/U9x9aq3Ot6QjB7hHLMOWjxg/wA68706/eFghBdMgYz2NdhZaQl2u9AFQ8lSc16ajFo8L20lLluaq3lg6h4AI0PI3Go3ubR8ZdfMByM85H1qvNpqW0ZDAhRzwenvWa9qk4Lq5I6AdjXJUUTupzn3NX7bbIxIRTz94HqK0IHt541wFZT0ANcZMjwEoBtCjoKgt/PjJZLmVVPQcYBrmXLfY6G6ltGdhdaWlwCUQAYz8oyQKqroJRiQVKnBII61Rsb2ZchrlwwHJBwTV8PeyqHQeYmcE5HX6VuoxkcTlUi73Jl0u2cESphfQAU02VvZofJOAB0NQsmr7CHijKk4BXIyPf3qhKt+xZHiIXPXPUfWpdE0jiJLck1K2gu4uyy4+76+9cuVNpPIYl3x5weMYNbUk7wsodDwOGxnA+tOSOC9GBksR6URo6mE60m7mU95HKEBjxt9exqfTpUFwySAgHke1T3OgOY28pSCBxxgk1Wj0q+jXLIDkdCORVKlrcSru1jq7TQbG4QTLPErsMFd3NW4NPjgcISoUngk8Yrz9raS2kYgMjZ5xkYqQXt4sRKSsRnGWOcV0wSXQ55ycup6W8FtbptYBmPCsjAjPY8UkcpjwCclRzj1rldF8RLLiK6IB+6GJxg+uO9dhZTWsmD50R4Gfm5NdcbdDkd7lR7uIuzvG6MD8xZTz9PWmG4ikYlDnHQEVs3cdq+SGUjFYlxbo85dHCEnAGeAaGhK7GOxRg4IPsx4psiPc4KAADrxnNU55isrI+cDIOe5qSPVDHGiBc7e/qKylbqdULohm01pJCzjJzkVftNLjdSCoLHpkVBPq0QBIVs+mMj86ij1xckK5BHO3HWs04p6lShKRau/DJZModrZ+6B0HrXNX2lXNtK5A3ccADn866FPFZhlARSoI+ZQen41Mddiu2BMZLDsVHSqXIZOnM4dLW6kOCkqH02nNdFpEE5GHlKgcFSME1qxa3atJ5ezY45wy9Pxq6J7WVCQFJA5z3+lPli9mZ8tRE9ugEaoBhQOM1OFCqSRkDrxVVL6OMEBd3OevNSxamgyXiIBPCg8gfWtU7aDUJFuJl3AYAH0qwyLtJByR0yOtZiaraSSMA+xwfu9SB71M+oooysyumOq9qpNE8skQzgxsCo2ZOeBjmlivJUJw+D6iniSK8AKvuB6lT0pr2wUECRSPbrVaMpSnEsQX9yABtRwT3HNSf2sVLGSAOem3FU2uRb5JIAAzmrUDQXcQdTz1PGMUuSLKVepHqOk1Gxfho54D1xjIqq9zCylre4Dg5yOhH4VK8A5wM9qoT6ZHISSu1gc5HBzUSoRl0Omnjqsepd0/WprbhJCPUg9a34NWW+jCPNgscEORiuOl0wmQOrAv1G3jFNjumiYoYiSDjca5nhoxOxZhOXxI6ufSxHISQMYyApyDWZd2geIqCpcnll4I/CqkOpXWMRSkeityKR5blmLSIWJ7qODVQo2dyKmMUo8tivPCrDa43Dvnin2qbCAhwvp1zUqgyggjB9COajbdA+QWUdsCuqx5V7O5ZksDMgYFQRzisyazZHJKgt1GR0PrV6O8kjBAIOeufSmyXEjnJwwx0IqbGvMFkouVAbhwcEGp59Hfa5jMbBhg5PP4VXjzwQNrdcLWpbXCty5EQ755ArGUXfQ7aVaO0zidQ0NxKTsU8Y9ePpVrTpltYQhDErwFAJI/Cu1mgRsFSj47gVVNlB5+8Rxl8YJUAHFZe8dH7p7HPSSJLkBCSfbpVK4sHMoJgcqec4ziu3S1tQhKxMj9c54x9Kk22zELtUjGeD1pczXQXJTfU4i3ubaHKykocY6d6dFeW13hYyGdSRnIGa6i+0a0uUIAVC397B/Wufu/BaBg4KgKcjY3+FXGT7GM6KWqGySz27rKIg4A5VlBBX6VR1LXLJchoBExHGF4H41PNpl/AAvnebAP4QCSP8A61UZNNkmQpMm9eSCBjFarU4Zrl6GW17pc8mYmKE9WI6n6VPbkTnZEyuD0z0NPh8KRu5YYA7DpWnB4eEGNg5X+72oM1qUrmyeIxuGwpG0rng1YTwNPqkYltwXcjIAGamvfIKrDNvixn94T3+lW9J8QX+gsF0uaO8QdRJkZFJWKcJPoYcvgjWbbcSZ7cepBI/Ksqe01vT2JBuG7ZRSwPvjnFepW3xO1ByVmsDkDB2gEGpl8TQanKoutOMMZ5GwYG73FWrdGZuLieRx33iNZBskLITgBkKt+Oauf2/4j05wHjLZGSuzcD7ZxXveladomogEWqNJwDIDyB9K13+HOlalGRDPGD0Kk4q1FslNo+dI/GF7Jk7BE4GCrZBB+lTDxxqEGAUMhJ+6ueK9L8VfAm5i3z28juOo8sgivNL7wpqOlzFbi3Zgp6hTkj6U+TyKVaS6svQeN7gZEtvgno4OAfYit228SRyImQAzegrGtNKS4iUiFyw7MhH860EsYo5CGQZxgqOPxrkno9j06MpNX5jXTWLbgMIs46MOtSpqVq4IIjJPQjqKwXsAYwgJAz+lQS6UCgRQQB0IJz+dR7vVHUnUW0jrmNmY1JBQ9zgkGq8kcCsAjb1xkkDGK5WLTri25ikdT2w2c0RLqSfMZQRnkDI4+tNRpsTq14nUqImIxgHvzVhLSOQALtPqa5uGLVLjBiRXXp0PPtVuKfVLTIltmjGeoBOf5Vaoxfwmf1ypHSRsy6ZCRgpkVUn0uM52DA9DVFtdlyUIY9yMYx+dVx4jYOUC5AHLE5qfYyi7pmv1xSVpILuxnHAGIx1YVROPN8tkYADIYd60X8URSALLIcdMHgVA2oWsqlkdQSeVBroje2p5VRe9eJDBb3KEGCchQeQT0q4l9qNvksWkHY9OKhM6IVKSK2fQ1eg1CN0IkXPYEHkVlKL6HbSqxtaRqR+MLbT4Y4ra2WKIDaqRoCxFamm+J7OQmS9ia1hX+8Msx9MCuY0zTIoIg+m6d5U5GDczcsfUgHpVlPBb+U8sUsgmbl5Z2LYPoBVKzPK9TqZfE9lOCYQsUI6sw5xVOTxJYRgPFISmceZtOCfrWEng4tCCDJPKDnJOQfwpbnwzqdrbiW7uYEswPltVU5HvmjYE4mxH4iieUlGEzYJwOail8TOwKOSg7be9cnf3/ia8gW00fTImgU4Mi8H8T6e1aGjaNJYP9o8R3glm28WkC8Kfc5qStDbOrjYGLqqjj73X8K0NDS98QThLOMmLODM/Cj6VzEFvp7XJlijkli4+VxjJ/wAK1Z/EupMi21m8VjZjgRwoSSPrUtytZA1fY1/Fvh7WrOGNLafCAFmkGAOOvBrjo/CF3q0he5lknixw7vjPrgY/rXU2sl/eBRLNNeOOiSZAA+la3l3LgCRo4m75HT2wKa5rXZNmtzO0Tw1YaTGRpumrLc4w08ozg89Ce9Oayhku5C6KLtuMkYA/oKuT2Uzx8XJLHgFeMe9V4dK8pyZbs3BYgMcjI/KrQiC7u9PsUZHffOOC2OppkF6LhQgZEjxknGMn61qSQ2MGQEaRwepXIP8AjVm30Y6j8y2kcSZyC3y5/CnddB6GdBdWyHyhIsjj5iAM496be6/bRoY1cAMMFVGMj61pzWSQA26BcjklR1/GoYdPt45DLPFHI2eM84qXqIy4dRQlUSKWQccbSAfxqylpLdkvPMLKAZzg5atH97fsESMYGcDgCqd/avGp8xdp96Q7lX+zVmt5JA1yIAcBySAR68VQurCx2AJNK7DqCxwP61LNBf6koM155EA4UA4BFVVl0/TjzO0755K80Be5GtlZwhRbRMHzuJkGQTVu6l1LVbcWstyFts8qkYBI9M4pk3iLTp4hDZWly8wPzOxG2o5pbpFDuFhQjICnJoDUmawRo0trJSzgYbcMDP1qnL4Ynt3Zp5YkkPXe4JA+lXbHXxsCInmyjoIxk/nVq60ma/cyyQYkYfeIzipbEc9NpNmrfvpZJsDooABqf+0pLe1FtZpHaREkOSBlvfNadzoV4IgUt/MI6BjgGsa609jgys2/OBEgzj8qQ2yfSruDRzJIkcdxKf45Bn8qq3bx6tPkQLbE53Sk4J9TTU0O7uZNqRsFzgEGtAeFhZKj3dy2ScbEPI9qaZOhltZ6dAm2WWaUE9M/yFRyaZYTghom8tfuqpwT9a6J/D1ocHz2Vm4CKAcfjWmmh2Og2hcT2zyEZMeQXJp8xLucpp2jxRZWKIoOuCDwPrVqW+tdPLAwyzT9OSdox7dK1G8Wx2QysQJHRSBzXL67r1zrrAxERZbJCqMkelQ230BtxRHqnxE1eMFLbTrWNM7SzDJI+lZieK79ZA8EEEUo5ACnj8Cf6VYTwvq9+wNvaHB5L3DBAK39A+F0NpKZ9bvSSTkxwvyfbI7Ukp3MlJyZm6X4el8VMbrXdfe0lYHbBE2Aozxn64rqbfwPYaRYefYXVw7jqytw5HoKuXcGkWrwpbWSCIHBMhBL4rp9M1CHT7d51EcrkYWMAYHtinyO5um0jzGfw9rJSe5W6Nhbk7maQkM34d/pWDLZ6mmZLpWliU8SKOo9ea9U1e/vddZftZRYUORHEMVnS2QuHCuGMQ6IeQcf0rZctibyPLLvXIbLAaQISdo5rX0P4ixeGLd0sooZpXy26Vs8n3NemJoOlyRqJ7aGcggiIoCPxBqQ+BvD8RM8WmQJcMOCR098VPImJSa3PKrTU9X8dap5lsIluJDtkbkKorrf7A1Xw5CVOoQFz94x53H8f89a6STQ7WAExjyTjAKnFYt3oV28jsjOyAYUydPrTUbbFKVg068k0eEyvYpM7DiW6BbJ+lUrvWdRupmdnWBskhYVwoq4ugzwRE3eowQJjG0tuJ/CsyaKGJitvNJckHAO3Cn3zStYd7u410glUFrmW6uTncCMID6Y71FaaRdO+Xl3AnG3pitnSUit8vKivKOmegqy628khkAIdurA4x+FKwbCr4etLaGOS7v5Gcj/AFMQGKo3U8KjyoLTCHq7HJxVsadDgMblgDkku3FR/arOJmCvvIPUDrUiSKwurqMIkReJMf3eopklzKWRQSAxwSTyTVu71BMYSIRjHqTmssai6yhYoy7scAAZI989qqxRo/Y3x03N+WaqPC/IIGfQc1I1xPyZSAT/AAg80u8LGXd1iA6ljjFUiWih5BtnD8kseAe1SxM8jkEgCp/7V01IyHke4mPQqOPoKSASXQLQ20ip23DrVcovmSCIkZBYn1NI8DHA4I789qYUvwdogZCTgALmt23sobeMNPHKWPU7cDNOwXMNIAXIJyfQGnS+UcoAGYdQDVu1srvUJZGggWO33EeYeAMdeaWW80zTWERiN3dnKlgPlWsyrFjTytqA4ADMMFfSuosr+JYkLyrEzDnNcF9pO4l3CsSThRwKjM8rPhJSPX3/ABpp2Dc9HvdVt7GHfuBOOCx4+uKwW8co2/ykJRDgse59hXOJbMzAzMwz3ck5FbOk2ds0oR9u0cksQAPzptthZJFw+JNSvFAiXZCe+3k/j2rMvNQ1NmPkpLIc4O5wAPxOK6ndEyiKJ1KDpgYqjdNDbbjIyEDsWFF2CfkYcYnuMLduu3rknIFadt9ihAAeLPqAeao3F/aS5DyBI156ZyaoyarBuKQjep4DYxj8Km9h3OntNWh01naNyrMclzz+A9BUsvieCQgyu8hH/LRsYHtiuUDxSHJKk9eTUFxchXIQ/N/KnzNCsjsm1OyliZzdRkAZJzjFcVqV0l7dPM7EhWIjUHqvrimwWJuJAXkMiZJ8voM+ppt1b29nKZUjyep3NnJpNthoiq0z8hflHaqc17OXCAkn/ZOKmWZ7jJAzknoOBWho0EIu8T4YYyT/AHR6e5paj1I9NuJlk+UsxxjAJJz9TXXWDm0txczsUYDgEZJNQS3+j6ehkWJmIHXpXL6l46gvpDDYw3FwR1xGVA/PrTsrXEmXtY126my1sZZiScYAGKxPsF+7GW6EwLnILkgD8K3rG8lsFiHlK1xIAxBI+QZ7+n0qvq2p3F1d+dLIGdOig8AegrN7al7lMaJqeoIkb3Si2TgRhOfrn0rcs9P07RwiXc0c/HuMms5/E19cxokdvFZIBtJGSz+/tTLe3Mz75GyfU0JroTy33NybUdBDkxac0754J5X8zWbcC2v7kD7JEwPSMLwfxqUW+mwkicSyvngKcAVMklqUDWcTWzLnLM2SfYVV2xJIhfw/NNhY4YrUA52qCc1eg0a+hXy5JSIzjCLkYrQ8Pzu/mmQ8cHLHOT9fpT9R8U2SOVeQEgY+Tv8AjTRm7rYy5PDC3QzGXcA7gJWHB+pqAeENQuctLerbIOQqgEkVPN4ttHAKAr75zV2DUoJIVcT5BGSXzgU0kNNsw7rRtQs4XMSC62DJ7Z96xbTXLs5EZWMHjkZIrp9X8VRKjW0WQGGDJ6isjT2t44nESF5X/iYcAf409i43KdxqMpBEzPI54HOAPyqTS7hplLhCIlbDMxxn6Z61rQaBbuBczzsdoyFAAGf61qx3GlxQobh1imPRQOCPWjcbfY5CUSXV05hjkZQcBip6VpWFpdWLmQQNNJ1AZcY963G1i2LlLdgRxztwaqahdzjJkjkKHow4BpNC1K9xq2s8lEhQg85XLD8ayrrWtXyDLIsxzwp6Ct6LxB/o4jFmgHQk8Ej61UnUamxdIBGoODk4zUCsZI1HU5jnYhU8AIME/wBK1YNLlNqzTXqxtIRmKNucehq5aaeoiBZ1QL05/lT3e2QZdQf9kDrVaD1JdP04W1mXSZUJPDE/rRLeWFoCiWZ1C4x8znoD7Z61TnW6vHPk2kgixgKB2rSg0O5giWR4CD2ViATVRVxNoy3i2AEIIy4yQv8AAP8AGmW6S28gltiMqeWI6CtW40XUEDPNtiVuQCvOPrVAW1z5ypHGQAQ24jjP0o5bCubOneFXW2lv7+DzpGO9VmJAx9K5KbzG1S5dwtvAWwCTkAD0FdVcRzXexbm4kldl6ByFBqlrM+g21mbSOF7i7IAaXBKg1XQWq1MaDylmJKiVM8ZHUVdBiClgkaDqNoAwKx45BHhSQoArRsFgnmjiUs5Y4ORgAVDskNMd5l5cEfYI2lZeQ6HhT25qE6HfTTg3iK8x77jgZrqr3R3sbFnS/t4UxlUQgkn/ABrGsb97Uh7mUS54BUZIOeOKi6KepUfw9tkRHiGCcbwQcVLrXh+Cwtd8EpcBTkYAyfwrXk1cXW2O3GZyMYx+tYt/JKJSk1x5zdCgHC/jV82hKTe5z8cAnwMEfWtDTtJMjlI1aRs5OO1WYNNuZFVwiJBng5+Y/hW3bWTMhLOIhjlU4JA9qlahsZcIsbWQi5RmlBIAHQfjVK+1RGdjAgSPsFNdlb+HUvQsskJeFRnBGCfrXPX2jot8Glg2xE9FGMD0qtikzNtb2do2ESFWweSMjH1qWxsrvVHI3hRnJLAj8vWuqh1TS1jWIWyFlGMAHAHpmp7DUdOjDTGPLljsRRkAU42ejYXZkf8ACEyyYZp2YAdQMA/hT/8AhCXLBUTJx3Nb9z4nMiEiMRxKM7iB29qzI/Es2rSNBayNDGDy7rjP0FW+VC1MFtIgt3kDxGeUHCjHANQQeGZppTK4wD0Geg9cV1y6A0agibcWG4u3bNMPhCe6iLjUlBJ+4MgkVNribRg20ltojNhFuJzxGXGQD6/Wixvba3mJnTKMSzKvUk9TXTW3hC3ghczyqTjO98HPsAaow6To9pKz3IjKAkgBtufyo5bCTKMmv2TRmOxtG2E87o8ZP1rNk1D7OZYmizMwzjoQewz2rbvtW0+DixtlDjrk5Ue+fWsCNonnklmJd2bcSvGPapfkVH0EhmEWHnUu+d20cZ9qV5zfXAYpsGNoXOcCpT5d3NsQhQ3GB1FatrpUUMGA4JJyXNS9CjBnUowVVAB4A9aqtEWJDEZ9q19TEe8hUyAcEjvWZIzIN4XJHT3pAT6daJFcI7jIUgity+1eyQAygucYXJrDSUvESTlscAVBPhwAE6/eDc5oDcS7vjcysyRi3RhtIU9R7+tQvZ3GpNDBCAipySvU1fg0kSKXcsh4wMZzTjFJAH2FkboCO4oAR10ywj2eabiXHKAYP0zTLGG71K82xQTwxngADA9ue9QJbyQkzJbeZL13EYzWpp+oajIS7u8cXAEZA5P4U0tbMNTbHhHVhbKHuVtYME7mbLVRPgW23Ey3ctwerHAPP41aS+nnUM7SBRwFarMVzJKoCgsSeAK290nUyJ/CdruVYmkiRTk44zUw8I6cUJRXjOPvBzkmtRruCyjLXbhB6N3rnNb8bW0cgS3QiIDDSjoDRoLVmNremwadeNDHKZWIyCecfX0qna3N1YXReBRGSNpZhnj6eta2m6lZ3u94XLuclnYEA+nWpIrY3TFVjDEcknAwPrWdupoiL/hJ764T7K8+UA5BQZP41c0eaDT4HJfypXJAbdggHvmsTVTDbzJHAN0pbbJIDkEeg/xqSw0G71WQokbLkZB6UWuSzUuLm1cusd4JJOrJyc+pJqi00gwYiHAHROcfWuj0rwSsDEXcoJI4UgHPtWj/AMI9bW5CRw7GPUjg0nB3uCked3F1ewB03PcbucE4x/8AWpYJJsElQCw5BGcV39x4btmhbajGUnjB/nWHP4QnTc4kcAHO1TwKOVoakYkcUDAmQNvBwAOhrY0T7JFckeVGZgMgkZ4rLlhMfmndkoD8uOTVmGzFnbxXdxO0bnlY1HBPvUXs7j3Oi1DyjKouSORuAAz+lJZ+HLa9mAkTNv1PGCf/AK1ZWn6ncz3aTyxq7k7drc4Hr9a7jTpYRIEnOHxkrjk+g9hWkbMl3RzuuaDDbMUtEEaAZBAqjYGKwzKkZNx0JccD/Gus1G+g884gLR4xsU8muP1bUjcy4jiEaDgg0S01Bam4LxJULiQNIoy5AAAqjZA3MwSBlkySWY9T7YrmZ2iVXW33gE7mJbqx/pS2V9LaOHJ2ZOOD0/GpUuYdkegtYvHEsUhwo5C56U9LiXcELny8cDNZthrdvOg3uHKjDBj0q5dXcVqFcugD/dCnOK02Isy2wLpx60/LQICRvZjgBTnA96yRrlurhWcgnsATWfq/i+3tIyI5CJeRlMg/TNHMkCi72Ok+0BZCoAMh49wKa15bWqESSISwwdwJxn2rgh4gvuWhcAsMFzkkD2NVEe4v5CBK6nGS7EjNLmLUO51l94qtLO4MCKJnUckdPaqNx4sLRMkcALtwWDdK51rd0cZGT0JqeDT2l4ieOIAZJfjP40c7KtFFO7nvblWQ3BEBPK5IP596r28RiiJkYkrwu45OK0ZrZ1ADspPXAOc1Xe3d1JDDHQAcmpbuSNs4XvLtSiFyoyQvT8qtajMJJRIEARRgoBgGnJanTYHAnLtIBll4Iz2pLWZRCYceap4I6kn61IO6Ky3ERiIntA0v8BBICD2PelEgjUsSxUDIVTjNWtU33EMUYTyghwOOtVBE45YhjjsOlD0AbHK7IzscMRkK3OB/jUcMxu5Y2Jwg6gdDVqFxAWJVZCQVII6ZqJbkQE+UgXJwQKANK5lS/hS1WQ4UZxjGeaXTtOlWVEGNgYHBOcioLW9ZWLvHHLJ0AUYBH4d617TUDMrwxoqsxBwB0prUBz6fEl6Sw2Ko+6nY1de9RFRI0faeWypGDVu30pmjDOjA+rdT71PFdvpvmwrZm4MoADsudn0pcorozhE0xEhXKNzg96qzwANlkyfftXQNE6sgcBWPJI7VU1CFI1DgmQk+mOTT5bApGEzxxkhLcFzxvZuB71kafYS+INYubeW5SK2iG6RyAQR6DPatTVVNpefZndTvj3BB1APrWK8AMZAJQE5IU4zUsmTuZWpww2mrNBYMHAfZGc/fbOOg7Vb8R2Oo2SBb0RllUZEDZxn24NSLYnT7pLkRIZAMoSc7fQ4qXLX0c07z/OTmRicE+wBqNSU7HJW2lCEMIEBeQ7mY+tdHbWl3DpYt1byLMsWbbwzseuT6U60szacA4OfvdwKtSgt8xJYL6mm7op6ixJaWsQKxEEDgE5GfWqhlWcgopwOQcEc1YEZmUAjA9jV2KBZJVITykAAwOc0kikWPDxuzJ5KxAox3MxHUexrU1jUCyBAmCBjnk5FT293HFarDFneTkjOADWVqN6IpJUAxIAAOOn41ukrDMqaF1hJlKvOzHII6D1z61kywu8hVFBI5+bgAfWrs1xNK5LMCcY3YySKWMGaNwCSoP54pWEyLTZXsZHuUiDugwGPQGqV8r3spmcZdjnJ5yaupPHZI8cgYhm3VG93G4VQPlGSDjkZp6IVirFpzXWYliMpA3FVAOB61c05dKs4nW/knScthFVQVValgv2sFkkhGJpVCHvgZphsJHg3MsaBhuBkbqO+KWg7Dri7tiStsWmiPAZhj9KpGRBKFPJJxgdqSOJljIIycnBB7VHawCGVnYFiR95ieDRYZeursRq0EBYoRhmBwD6j86r2MSbCSOhOCTWj/AGfPa2Ru54Q0cnyxgHkmq9pCNoRvkyc884J70wL9lqUVjFKYAHuiuMvjao7n61RSOUxgIGc54z3Jq5DLFZzOY1WViNpYrnP0q7plzbwTSvdK8pIAUA4CgUAQ2VjLbiWW7ZGEakLGDkFj0574qgVcqcnB5PFb9zcvq1yI4rSK2RV+UBuo9TWd9j+dxI2EUEkqM8D0oJuZIRnJOMKOw7mrdvAF2kqCQQRmkCncCCGGeKtrGz8KQpx1JpIdyvKd0pBIPPJ7GnfukQOrjf0IHUU4xBXOMZHBwc80mAqkYyCc496ZIy3IaVgBkkYA9a3ZNEtInhZQWn3KGV2PB74FZNnIlszTujlgPlVVySatxagLnUYp7hgiRneSAcu3YUXRSR6BDDbWKBEwi443d/WokvIoZXdHSUjKgA8gep/GuQuNVM7s5lJPUDPA9qptqMkSSOGCk989T2FPm6D5Tsr+8l8kpGNssmFU455969LsNObT/DFrFK4V448sx9T6n8a+bW8c2PhfxBb3ms3JeJMssEQzyOgwK4r4oftH+IPHbyWelyHStMyVIQ4d19c19Bl+X1cTrFaPqaRw0q7sj334gfH7w/8ADu2NvbyjVNUxgRxtkA+5/pXyh8QPitr/AMS7p5dRvJYbXJCWsL4UD3FchMTLNIzEuxwWaQ5Jb1JqMblYgDCAY4GOa+5wuWUsPq9ZHuYfA06Or1ZH5KREFFAPXIHekZAxBIyaT5s7RkjPWnCM5AOTzivXVM9VWSsCxg5GckHipVtg5IA4Hf1qeG2LAbV5zzgVox6eUQMwOMg4A5NRKSjuzOU4x3M0WpOBjAxmtGz05rp1Zwfl5GR0rpPDvgzUtelAstOmuSzEBSMAD3ODXs/hL9m6/u9k2t3C2FuDkwxcsR6E/wCGK86vjKVJXkzza2Np09LniukaNc6rcpa6fFJdTE42qOPxPavevh7+zzHpsseqeJCksow0dooyEPb616z4W8F6H4ORItOslRv4pHUFj+Na96TNNuPJAIOfQ9K+XxOYSq+7DRHz9fFzq6LRGXHaw2sQit4RDEvRV6fWqmqoGtnAGCAcH3rUaP5gO+KpX8ZIIHI9K8aXmcadyjoWsz2jBDIxXsvcn613UF600SN5gYkZJavOniAIdSQ4yR7GtTSdbMbLE5+Zjkg84HrU3G1c6qc7mJPWqj45JGAKVJzKpOeB71FK4wcHBpkWIHbJIzgZqF26k8U9yOTn1qvNIACc4GOKopEUk2wOSwCgEkEZzXhP7RPxGl0yyi0Kwl23l0D5hU/dTvmvSfHXjC08J6HdahdybIokYjnq3YV8d32s3Xi3xDPrF45eS4OVUnhVySP515+LrKnGy3PYwOHdWfM9kdD4YgSxtkAYAAA7j3PfNdVBMGAOQRjgg9a5rTi0S4ADJjBJHB/CteGYqQDwO1fJ1JXZ9jBWVjajmIwAeavwT84PXFYEM4LEkgY7mtG3nBcE9O1Z81jdI3YXHAzg1cikPAPOKyopc4weccVdilIHJGa23RMkasMhXJBOcdPWtCCYLghiQRk57VjwyDIJNWhKcAA4qDln5G5DKMDJySathskEdMYrEgmCgdzV5Jd5BPWtUznUbml5o2g1XLneAOM96RXBABpHIVS5HAqrjSJo3IckHBq1HKMgDmqCZyCBnPepgx4IGTTUhSjc0klwCAcVKlwnmBSck9s8ismW7MCgkgE+tGlhzPLLIQS3C/Sto1NbGbh1OkVQ6BQMjrUE2nhyRjJx1p0E2AD1OAKvRMr4Gc10p3MXeJztzpIwQRkmuR8V+BbbXtOmtLqAPHIDjI5Bxwc+1eqyW6upwMfSqFzpqvkkFR6dQa2pzcJKSdgU+x8JeLfB1/4A1mWynR3tmYmGUjgjuK0dIuH2qHIORwR6V9R+O/h9aeMNIlsrmNQ5JZJQMMjc8g18y6j4avPCGsvZ3Y3DJCOMgMAeo96/QsrzCNRKnJ6/mdkZRmrdS8MsnXBqjcwFiATgZ4rRgjBTKjnvTfJG45GR6V9fTtfQytYzV0gSgM7t1wFUkZ/xratNMRIwAPm7elOtYeCVA54KkZyP6VsW0YW2UAYJ5rpjC61IkzlNV0oTSxzyjJjYFT6EV0/g+5S4jlt1O50OTx061V1GNnhZcgDOcEcmsrR9SOm38RkJEbNhiOwrws0wznC6OStDnTPUrWHcQCPxrUigBAGMVDYCOVgI2VgQDlTkGtWGEjAIzXwrhZ2Z4r03K8dsM5PAq/BbkgEdR0oEPIAGSauW0WMKB15yT0qGhDVg+UEDHrmn+UCMAcetWVh9BkUeX0BGB71nZkt3KLwAAgADNUJ7clckgg+3StySEenFVJrcFcY4yaiSsUpHNXkIwQQCMVd+HOvN4e1s2spzbXLfLzwpJqS7szkAjIwfwrn9StHVwwJRwdysD0I6VnezHo9D6TtmEkYJIA9jVuO3GAQcn0ri/hl4oTXNHiWUhbmEbWVjy56Zr0GIg4Hf6V1XujgmuVlIo6kbVBHfParMJYglQC3btVlUBwMDH0qzbWatlyMOSAqjp9aRkT2mVUk8kAYP86WaUuxVRgjHNL5RUlCCQOPrToQEQs5zjgEihaEvUpSgbuBgk80sfzMR0P8ASnPh5HxklepPenxoAMg5BPXFUIVVOQQMGpMAHgY4pQvTHSn7AOe9DAYF9eO/FBB5wcY/UVLt9Bz6Um0cgj60rgRYPBxxRznpgU89+c01sAYPJouAhAOOxpCNwIJyKcOcHOBSZ5Ixk0gEI4INRSPtGTyPanu4AJPNVJJupzjFNAJNMMk4wMVmXdyFViSPYVJdXIVSSRge9YxaS/lKAHaMkgDqKdrlpEaq906s64HPyntWjBbhQARn6062tlQAAcYq9HEABgVNhtkPl/KABimlQGIxz1q08fBGM00p1FUTcpzwoyfvE3BcsPbAzU1vNGUjmTMb3OFVm4wR0okTKlQ20Z5+h61LYwLhI3AMSnKgdhSYzyr48+HJzqFleQBWeVAu4cZI9fTrXC+HPD8GpaQYTcyQ6uSTgtgZ7V7t8TLRrnw0LyQA/Z5+Cecr/nFeLtdwxXguYwpEhyQoIIHoK8zExkndHTSfcz9YudS0BEsNV1A3kUgIEa4BXHv1qrptnpWrtDBd6jcQSkEpvfKgDtzWPqcV9rmsvKsUsoRtq4ycDPOfSupfwxp0FvFE9kxeVQ3ms5+VvSuZJrc6HK+xi6rYadodyHttk53bWlUfMR3P41v6Nf6UluRFOYi3ONpOD+FRz/DpNRgD20kkYxgsec+2fSsTUfh/qfh23NyCjRHlniJ/UVdkZvQ7S9medLecKDFkLvXJBAPJPv1p2s6bFey27WVyVViNwUYxXFeFfHdxo1wfNh+1wD92FI+4fpWwnjoaRrEly1s3kMMgcEDPt2pIcZLoaGuXmo+HdWie2IktgFV0bnHqRXoNverqFtFcRSBkIHHcY/ya88b4haPqNykjwMARkvIQQh/DqKwNd8a3Nk5fQZiSP+WUoO1x+HT8K5a1O/vI9OhiIxXLI9ce4EZPQnOeeaivrO0v05iUOepArx/SvjbLASmuaS1sBwZICWx74rZs/jp4ZklMQnkiJBw0ikfiK4ryT2PUUoVFo0dPdeB1vNxs5Y4XB53Ac1w+v6KbC5McjOk0Z52sVP6Gur0z4l6Rdyj7JMbosfl8sHr9at69a2+uOl/MrB0x8ijJP1rspSk9GcGJpU1G63OAj0ud1EhQuDnMmK2dK8LapeRBre2d1x0A6/jXoA03Trm0imsY2ldCNyTHCgdxjvzRH4gkicQ2yG0QnDR44HuDXVeMTxFTlc8zudJnimeGaNkZScqTk5qzF4SvXRJI1MkWMk4PHtXdsYL27WZ0zIzBXLDGcnrWzqax6TGPs+8DAYoBwR7e9UrPUOR9Tyd/Dt9Hkx2xJz9c1WuLWa0IWWJo3I43DjPpmvUdS1GH7GtxEyrMpAZcYI9yKfdfYta0xY3i8u4AwTxyfX9KnmRSps8qn00X0cSW91ICwwyjoDVO60/XNFj8oXU5hPzAEDjHeug1DSp9HvgWBQMS0bZ6ile6m1FGW4lMgPG7P6fSoclceqKeg/EObToxBfP5q5+VnQ5PtkdqZ4q8RPqt1b3FvI9rhcEKSAT2PHanS+G4LuaSJ38sqAdw7/jVDUdENrENzszpjY3Zlz0NCbDnnsV2vbl7VpZZWmVTt3OckZrK1MmaYXAfYVA4PQVZOlvI+YppExyFwCD7Gtf/AIRW7kCSpAzoyghT39TmrTuRe5qaH4a0LW9FguZWUXu0b41XPzd61rfT7q100WZDLbAk7QDiuHt7a90m9a6sl2TA7Sjn5a27LxdqsZaK4RbgH5iUOOfQA07tji0d1o/m6fYPGCBCxJI6kH1rmNdiuNLuXmsrnbFcN+8jxkEn0qW38XSNayxC3MZfgGQZIP1Hao9PkS7sZobst5u4tG2OvpRJ9C7FO2t7aeynEsnl3J5jLHg47fjVIIMABfn6Ejsa1I0jOmEnBmQkbh3welUU2iUuQQwGDishrQ2NJsEv7J2kYBoztPOOe1JbadLZagkpZowPuvGTg+xNQafOF8wggA8ketTi8ki+ZZcKpyVJ6/hWlw0H3KpJdGG4u1kDKWVwDg+o+oqhcWEF3BIhDRXCnasqngj/ABqS7L3cqXBgKArgMo+VvetDRIo5I5hLtIHIU9c0hWOZg0N7RR5k7TMTkdiMHoa6TS5dOiAd5fLcH7rkDP8AjWXrU0sCo8mAzEhiOmO341RjUT7SxGOvPeqvczful7xHJDLqYe2YNFjnHY1UgTJIIyD1pzBEwhIHYAdzV/T7ONsneC3XaeuKZN7kEULI+QNqn0q/bXs6swABXoCSQRSgIJQhGQw/AGpZbYwuBjIwCKCloTRiV1OZWx12nvUsdm83DHJY4HvWdPfNZY+QsDx3zUY8TRSx+WpYPg5IPQjpWct9C7m1/YxgyZ7YMT0kVuR+FcteA20vlSnPJyemB9K3rLxc9gqASGQ4ztJzWZrWo2esXBneM20hG0spB47cVF3sKxnrKiEAEHPOfatOC4MoBzXONhZCFbcoPDeo9a2NHkEmFZ8g8Zq4kK6Ni1idmDC5KD+6x4qxJBKFZ1dJAvXaazdQgkJXjAUYwO9Z8lnd3MRBaSNTwNrEZH4VSubGzcwkQLIQAG4HPQ0xrGN4tqrkkYzWSmj3KkyO07kdwSB7ZA4NW47zVbQhoB5iKM+WRz+tFyCO+0hJIFi2EFejjgn2p+maBHEQXAJyCAR0qtqPibVQ8Za0VmbgqqjA+vWrVvr12ApMUYUDsACPY1adg0N1NJWQ5ZCQRkFTiql7ob7gY1Ygc565qK18VhHIeI5HOQ3b0xU2p+M7T7MDZs4nz80UoIx69OtO9wtYzZLb7OJFlQHA+XjoazgSrFRzzVmbxLFqUYiMQjcnhs/eFVlkRGwxBBOM+9WrieoksxQDAwR2zTUvQCATz0q5dRRpErkgg9CD1qBUsnYhn2PjOT3NVexmW5YnWNXIIUjhuxqRjbm1DGUpKOCvY1XvbkmxWNGDBBng9653+07okrcRKRzhlGMe9UiyK6v2sr+SRwHBPVu/pXN6j9om1UtaXSwxSFcKTkhj6DoK2XQXpcA7xgnIHSsgI0Ejh495U5U49OlS7DTOn0+3u/lSR1YjAyRjNWRbvYyOSoBb5iQMgmrPhq4tNX0pJSNlyCQ6EZ6Vti1DKAAGUcniuOcpJnrUqUZRuc3JqlwsgkUhJAMAFcg+nFMfWnRS0hYvgkhRgE1vyaWj9FC++KzrjQRICCMgjsKjnkdP1eD2Cw1OK7gDmZVfuh64qZpwQdrZHYjvWK/h6axVnDAx9u5FLpzTglZVIYH5VznA9RSc+5pCly9C/Oo2hlOGzSQ3SLwSpI9aRlIJJBIPqap3VsV/fKhIB5C9qjmsbeyjLc1jfIww4BHbHFVr3UYrJ1YylSQGGBwPUZqCVkmRCDtBHY9apXtobu3WIsHT0J7HrzVe0aM3hYvRG3cWEGsWwEx3hvmVmOfpzVJPDklrKRCdwAwSASP0qjpUM+mmNEld7cHJVmycVdm1K4RwyvsA/u8Zp+10uZwwa2aJXF3bYQocew5FIniL7MqJsZiCeCvA/GobfxBdNIY7lA8Z58xDhqytX1QJOAVyucZUdjUOupbnR9WlTV4nUw65bXMRLLGhHBxncKfBewzZKEED14riI3cSGZUYITz7ir7OlwodJmt9ozgnqfSiMqbORyro6iS8j3EggH0x1p63aNkkbT6Z6fjXKQakMFGkCzAcc5zWhZTPK6AkYP8AOtUoPYydSp9o2WAncBW2Z4571BJopZ94lYHPVTkD8Ksx2Am+UsEbOAHOMn2qnfJcaTISGDAc7cZzVWSNoykyaCCSJsFyRnBJGM++KtpboCTk5PPNYSeKo7oFS4jkBwQwwQR2qZdTeWMPkqV6Guimzy60k5GxdWqIqOQDuGcdxVCVmKlAQU64x0qm+pPIWDAgNyec0QXsTvgy7SSAT1x+FbXORojl0+V23ksQOmewp6WJlgeORC5xkbucewrej8mW3LiQMw657imB4IZR5hy5GVCkEY/x9qdydjmLTSzDNmMts6FWA/Kt37GlxHtlUA4AyBV5mgkAYAAA/eqtcoQ2+JxzzjtQO5my6YkWFVAcA4yMkfjXPanKIHzOrCMHJZVJIH0rsIpJ423hVlkB4DDj8qzdQtjdbg6BCc8DtQ1poOOjuZFq8Dx/IgPGdxGCRViBTIzoUQgnIIGM1WOlvEchymT3HAHpVizt5UZXQgY4w3Q+9cs4yex6NGdJW5yW6tGjiJMSgEYHase21WbSW+SNp4gCzc8jnpXbXm27tVcgAqMHA44rgNbtRazl4xgseevSueEpJ2ka4inTtzQOp0/xDHOVLgEnkKp6CtpgtzACi5C8gehNeX6fIYrwOE2g4GfWuxs9Zl03YoQSqx4LcgflXXGa6nlJczsixfWpwQ6FPdTVbTQktzLExCup43dCMVautUS7UtsKHoVA6fSsmWILIJo2fcOQDxmpconQqU0a2oIbRdyqXBGcjtWfDdx3RIJ74NE+rNOhSQqCBjjqao28ICs0fB9GOMGlzLoRyS6mr9gWXOCEYdFz1qEaaYySGJzyR6U2yllQASrls5PfH41sW9jNdIXjlQheSrHBNUmmTyGYLUr8wcqfc9KSOza7Yo85JznaccitQwDa6OQCODkdaixGjqTGpIGAwGDTuhqm2UZPCgkcuEQOOQWOKrC2NsXXcxIPX1rfMoZCocjI5OaozWzId5bevQ561N0yuRoxri/m3KA4IHUE4Ipv9sSqo84swUcFjkAVuw6fDd4GFDnuaq3WgHfkDOOMA8Go5E2aqc0QWN/BqWUSVCRwTnGDUssPk4IcEDtmqMmhLFJwhQjnjtTXtJY8gTMxPAyBRyJi9pK9rmvDcowAVwSRkKDnPtVqKR8FXVgCO4xXGy2ssPJuijcn5Dg1QOr6jbgo13KRnADnOfSsZSjH4jWKnU+E75rVjnyyQSM4Aqjeo8ZAlLIBzuFcuvizUSwExUFQAO361LPrd1cgO7KA3VQM/rUKrBbGrpVWrM3ROeCXLA+tWreYy4GdpHAAzXBtczQs5R2YMd20noa2tK8TXKL5cxUkDG3AOB9ar2qZnGg4O7OvXzMHBYkdh3qvNazSn92SrkZKyDOa5yfxWUkGY2U54Pr+FaFl4rnlUFolAPCsoOaam27HReCRO1ndB1IfaB1Cjj8qvxQStGpIyD1psGuRy5DoHPdt2CPwp8OurFIxUhlHTIzmrs2TGpFPcrvZp5xJGT7jip5dPjkQDytrAfnVz+24boAOkKEjJAADfWpAYHUGKUsD09K55w8j0aNeK6mRFp4EgIGAOlaLW4UAp1xnpT/LG4kHJzUoYdMgY7Vh7N9ju+sRfU53UtPMhJBYE/wgcfnWBf8AhiW6RWUshzn5e/t9K9Bx5hBOB2Hao/sjNkKMn0FJU2nexMpxqKzZ49e6Bc2kyEoYsHoOhrrfDdw5RUI2kcMM5ro77TxMhEmSR0zWTb2aWcjAAgk5yO4rvpXa1Pm8VTVKd0a1xCl5Gf3YV8YJx1rnb7TpbeQksUU8DYMgfhXSWsiGPADA9OTmmXMjQ5ZV38dMZzWVWnqejQlGcU0cTqVrJGoYfvAR94jBrIkaUSqAzKO+O1egSiCYYnUkHjjsapt4fincJG2c924/CuHkZ6CWhyyyJIQgnG/oSRjB96rx3F7aSM3mkHOBg8YrqrnwwkYChQQO+ev41Avh1Jo2Al2OBgI2Dk1UYyOWs1FEGkeLriJijjIHUNzn3rqbfXIbqEOYIncYBABz/OuFvfDd3C5kIZQB95BS2HnRbQXkTcOGIwTXVCbSszy3G7ujsb1bS/BRolhY/wAQOQD9KjsdPsYGAQbE75OefX6Vk26PEAQ7Me+45qwJiASBg1uppmbpz3N1jZYKDJ5wCeM/hQltZvkFyWz0A61iLe4dQw3AjO4jp7VajmSbIIKkYwR3q7RkCqShuizdeHIrnLIgJ9+tZUuhwW4YyxEkcFVHPPfHetuyLLKCXYnGOvAq5NAZVGSCc9cdKwd6cjvUI1oXirM499IsmBGUQjnk80QaGgBdHWSInK59a1L3TohLl0BcdzVRY2jl3RynaOq44roSutDzX7jsyWKO9yQ8odcYUA52+1VnhuSWBJKg5+lacN2zLtYBCOQcdakKNIpAKg9Tk4zRZoakjFfTLuVhKCSpOeowavf2WerRkE4OAOtXVidXA24TGcVdjJbaGJIHHPOBUat2NItX1MSTT0WQAqVPBwD1pr2cPO6NiP8AZ7V0Vw8fkMfLG8DhsfpWLFfxRXRQoHDcgE9DQk2XOUYrRlBbWzchADknqe1Si0topAVfIIzk8Yq9LYwS5LnJ6gjjFZN4vkZynmKvIFHI+hiq5pvpNvdxAB0znI25yaqz+F3TlHKjqBvIz+FYV7fSsFkgleMd0xjB9qrLrt+M7JXDgcOxyRSlFxNoVebodILG9tGHCOh4IU5z+VSi88pwskZIHUZwRXJJ4j1HcGluTIc4BC4Iok8QSu5eUO56ZIySa53JrqdcZLqjo5btPMZ0XYxPOB1qSK6R+CoViDkDpiuaGrCRSST+IxTE1khgGIQ+mc01UZL5WzqYjHG+9HKEDGFOAfwp73bodyTknHKEAg++aw4b5ZEBDZbPQc1J/aXlgDaHHcZ5qlUZHJFkl7rcyyKzggA9jxV+w8R4cjIbnIZTwa5/VbuC4RflaKTGQuMg/jWHEbuKYGKfy0B4UAcVcarRyTpq+h6emupKOWJwecVWfxEVDBEYHoN3Oa5jTdRkaQidw5xnceM10kWnrcxLMsZMZ6kdqqVaS1R0UcPCpuRf8JHKFJeFkA4GCCT71XbWy+SoYHr8wzirL2ffYTjoGGKhwqvlogW64zjNck8RLqd8MJASHxBNGwdFjI+vU1or8SJYVEb2OVA5CKT+tQ2sFtNkmIDce46fhWjHotkyFDIVQ9doyc/4VlHFSHLCw6oht/F1pdFXKNEXPKuMEH0z3Fbds1vqKAKUUnoSwH86w7jwhaupCSrjrtbv7is/+yf7Kmwt2QOoVjkGuqni/wCY5Z4SP2Tobq28mQgMDjrg5psaBsAH8fSufl1wwAgkTFeFUHB+marQfECwSQRujwuOMMwNdUa0ZGH1ZnYqgTGCDTVlIkKlDj19a5+Lxjp0pIF0kbdlcgE1p2niGwm+Uyoznj5W6fh3pqrFkfVpLZmkLgYK5wfTPSgB8EAkmojBBORJHKrsvQZ/pURF6jkooK+pPWtFJMzdGSLPmSKMMSCeOT1pPmYEE/lT4ZLkRkSxYB6E85qRUHBK4PuMVSsznfNF2Kil94GSVx1BrSsNLnv93lOGI6q3aljgjkGQAD7UySwdmLiUgKOFUkfyqrCVSS6iNBJbytFNEY5F6sOh+lRtZIxzjHepZprh0CvKWCjADc4qob25iJV41lU9Npwai1tylPmJ2s1mkDEKrY4IAFRGze3kZuoJ9KWLUolkAlzED3POKnmvYnJCSHaehIqQWhRudPgvAA8Ssw5yR0pY9FjQBkdWHoBjAp0wuJPnQKyKOSoxmqEl5OkgAHynqc9KTOqMtLItSaa3JjdVI6ZNNtxc27KwRJGHUP0NVI9ZlLqDFvB4BHFWE1h7fIMLYPGcA4/Ws/QrfdHRaX4iex5a2jiHQshJyK6m08U2W1FYMjn5s9BmvNJNXKgEEqe+B1HpUkHiM5AMAABz8xBzVKTQuSD3R7BbeK4cDyrsE/3H6H9aytRvLWWcmWFZVJyXGOPxrgV1uzlb51CDphTyKnXULYcpLIEPTJzWqmzN0odGdytp4WvAA5aNz1wcCmyeBNMvATaXUcitxtlwc/jXn91OjtxJgDoRV7R/EMmmzIDO00ZOTg/dFaKXdHM1yvRm1efC+9tyzWsaSqOcBs4rButCurFyk8DI/oRjNesaDrtnf2YeK6RZSejHmtFhFeuUn8lx6kAZocYS6FxqVFszwa4g8kFmUKB1IOahgmjfOCNvr6V7te+C9F1GMB7dYs87geDXPX3wjsZDm2nRAem04NYOj2NliZLc4rw5fpaXYcOrpjoehr1bSZdN1m2XzYonJHGOx9DXCX3whvoV8y2dpVU5G05zVGHTtb0mfckLwJ0zIpwT9aqMZRMpVOdnpGp+BNF1GBla3WKXBxzXnmv/AA1WxYtEkZix0Ucmt+w1HVzGC2Gb1BJxVuXX9QhUpc225Txu2k8Vo48xmqnKzxq/8NIxdGQEA49xWQ/hYKTsLepAr0zV5oriQMsaISxGMEE5rKktwpJ2/X2qORo7IVYvc4R9Dnh5iITB6EHmpFW4tmBZcr3Oen4V2DqikDAJ96Y0EbEkFQfwqNTW8Wa8V9Z/M7AkDoQMClXxJZR5KxPOF6gHFI+j2WCSWkdeAoPyn8amt9OtkyYINrnhjtyT7VKujy7Dn8QzlR9isNzEZADdP5Vk6/dz/ZUmv5dk7cLbqQce5Nbz6bJZqJjkA9z2FZ8unwzzK0iCU9fm5pO/UEuxk2Hh57+MMNTFg4XOZWwv1+tVbtdM0t2iutbFxLncRGoO4+mcZrpW05OCsXA/HGKoahb2B3NPaeZOwwJG7/QUh9STT4rLVPLNtabCBgNuySO5NdTbaJDbRgRQKJD1yAKwdJt0gB+zhldsfKOcVqB2fCysTjsSRQJXLM0jW+UCgH1HU02IblBPfnmoncRgszqAvQE8mr1naW84DXF+lqh52gjcas0IZoUIQMNxboAelPg05FJywiQdQRVTUXtLSdTbTyTgZyWOT+lRSarLJAQlqzAHJZuPxpX7kpaXNl54LIHyH8x+7YxiqQmmuLkO9yzp3OMY9qxv7SmTPlQiZ2PI5wPyq3apqFySZ4zbRYzsQcmlcpKxtJb2pyUmy3UmRgKrzLaxkBrhQDyMnJPvVOK0hZlLiUp1Ac5P5Umo6np2nRE3coijA4GRk+wFPcmxfkn0uwtTK8txPIMnIACj8K5W81YaskpiEggyV3txn6VnXOtLrLsiJLb2A+YYHMn49hUo1mydFt4XCquAEDBjn1PpUlKJWWSeXFvaJLcuDtWIHOPzq1b+BNWumD3+yCNuRHG/IHuR0rc0zSntZkuWcoeqqMDAPrWt9oIJLEkHkknNCRL8ijp/hjTtOjXEbMy9txP481DfaVFeOSUJHQL2ArROoxnCLHlyeuaablLdw07RqvcGQDP61ejJsynYaPFZYIjCAf3RW7azpEwDSGNPbkmqZ1iznYBRGBjAEZHP41Uu9b060XfLcoB/cBy35Ue6gafU076e2dQIGkkHJJcnIJ61kRC2ErKjYfBJB6Ad8mqEnjLT4Iy8CqWHBDHLH8KovdC8gmnlkjgRgWSFAcue30FS7DSsXLzxTc2cgjtkjVRyQACR+NZUmry6pK2Q5cnnaDgfjWfaRXrRmS6iWFM4Ve+KvxXEqgRq22L+6ABmpZVhsREZdQzlj1O4nFVW027aYPAz3MucjbGWKD0zV+4urS3iAW3cSnrIecmqtmniO+MgsrYWVsBzLJJjcPxxUpXEzNk0+7muBFMX3SHGW4Iz3zXeaLocGjWaLHLAztyWYgn864XUZL60lWL7UtxdggBI/nHP0rY0Xwzq+rRb72VLfBBVSCAfzq0rak2j1OovLEX0zO85KkbfKQ8KP6mol0m2ggkiSZoweMqMn86WO0e0jMKsobGNwGR9asW0BAAd8n1PemiUkipZeGrC2cSvvdwc7nYnn8a2k8uVwI4VZsgbjxj8arhog+CS6d+cZNSXN1ZyRCMLhSMFVb/CncqwX00EbGKKeOUj7wQdDTLaZYAXCgsRgEjgVDDbwliYo1jXqcVJMVKCMdM7jTGSxZLFyQe/FW/tLKATGCOzE1VtwJiUUcjGTUt4Y9PiMlyrJgcc9aSuJ22LNs5uJQDFk9yBwK3jpEL6a9ybkLGoJ2tgcjtmvP4vFyzXQtrIMjHq8hAA96r+I9TRokSbVZLuTjMMTYXHccVN3e6E4GBq5i1TXJ2lkUxqcgjoDnitlb5Le1EECM5A/wBYygKfbPWs6Hy5gAkMcKg8HOSfcn1qaW4jtl2STBz2CnNJu4LQheZ33AjAPXHFOiuC4EaAlgfvZwBWfJcRfMAAATkEmprdzLhYULtjhVHWpK0NH7Ezgb33sf4VbNWUvFhUQSW0cRQbS5GTn61iOHDshJjI6gHv9aWCB5JEjeQpEBgsTk0CuW7x4ZsBlyAc4Jxn8qS3jV5hsRYlI4VTnp9eaW6srJJoo7IyzOxwfMPDH1+ldLa20GlxJPI8Ms5wAFGAvvVrzBalX+yTtUuuzIyNw55qzpuiQLMJJ4lnZeVVhkCpZNTt8mV5GYnkk0sGvWXmFPNy/wDdAyaL2G1c0TFEGDvbQEjp8g4rStdQighAVI0PQtjpWTPfQRIZJSqR47sCfyrNn8W2gUwwwM7EYBA/WmpWEo+R0SXlsrECTe2Scg9KxtVkvNYeWOztmCAcyFgAPfmqdtqMtyHVzHGh5LOAD+dSI0TA+ZqHloOyHgijmZXKU4dJuJ4hDc3TJFHyDnB/Csm608wXk0qygRZwEK8keua2LzXtLtwRFKLuXsqknFQCK61pixt2twwG0MuM0o6kswWkUEgcn0NOS4Ik2hQSOpx0q9deGbqxZizJJKTlVjOeOwJrJaOdZyksscRPLADp9TQ20GjLMmqW/meTbtLNcdW9BSSS3zFSE2pkKFjBYk/4/hV22sY1KtEpnGOCo4b8a6PTobxEDwWixyEYBIyRR8hNnDalf3OnBfNuZY0PVdpBB9OfrUUFw7ZeYSED5laUnn6V6Bc6TeNIJp41FwT/ABgHP4VBD4InvZFmkniCBs7Je30p79BHIPA96mRBleoLIQD+Jq1DZmBQCVJ77a6rWNGu41IFygQDpGMgCuURDHMS87SjJyAAAPaiwJ3JRGC4yMH+9jpTpLBywMGbhupOMACs6e7u2JSMssQPI29RWrpfn3ICsZIkJxg8DHqaLAQOJYyViALZxuPQVWt7C9vrkAxF4AcNKowCfb2rcu2tbA+Ukqu7D5tvORTba6Z8hiUj6AA4/SlsF2V3sH06J2DJErDBEnOR9Ky52CAMj545YDitm+WAAKAZXOSNxzg1lzRid9i5VQMsVHSjQWpnyAz4DMSF5wDirmmgRLIIQqf3pG9PrU1lp8NxKUYsoHHXrj2rorfRoUjCgb0J+7jrT3HdnJardpaMI1lV3PzPL2HsKXSbJL8ma4nEEI5DN1I9hXd2/h+2ILy2luIwOMjk01tCtrh1UqqQk89gB/hRyhzHH3EaFd0KuIFOAzD71SWWpzNKlvaW4LtwdwyCPXNdjf6Hp/k4WdpmUYVFGEArn57FbFfkAPHQdfpUuNgUrmTqWpXqzCIJHESSrhBuyP6U+5L6fCjyzbJCARGRgkeuaH1VNNJmSJUkUZwwzmqtxqr6oUnux5shOI1ZcYH0NZMpXLSXUlyoCSMQeqg4q7aaFalwLpwTxhXHH1JqCxUW372WVI4wMhFXJNVNR1G51K5SMRLtBwgHBI9SfQUJ2K5b7nUroOluQPNjYgcBRx/OpW0KwlZPMjVwOFAyMVzt1LDpiR+QfPcAZMYzzjke9WtK8Sz3UQZbbYgO0vJ2NaqVzNxtsW9S8LxHJVSidcA9qy7jS7uBQYEUxjqzMAAPWtW78QxNGVgJkf8AiZsgfhWBcSrdXQLPuPqTwPbFNsqN0QtPfOxR5FCA8bQcEU2e9S3XM5JHsM1a2KAUDbz0z0qGTT43H745HpnrQMl01zfyZtBvJHG44GPrVye31NFWKa48qJSTlecH60WN8unNmKNSSAAuMAAUtxqVzqNwrEAIDwqjAqBakMmI8Km5yeNxHf6VuaX4dvb2ETXMphjxhQQBxTYJnsLlGESTMBnIGQKuX/iG6j2h23gjdt6AfhVaLcNWSz+HLeGIM9yzt0AXqafBpMSAEAuezGsqLUZ7sgsuEPO7Na8Or2FhaMLm+MkpBPlRDO0eue1OybB3SNSz895gksmyADrjkVM86PI2wGdB/ExxXHp4zjkUiBHlAJG5snFI3iWe92xAYzkYVSMD1JquZIlLubmseKLCzgMTAvcA/MWJOB6D0qno3iaO9gle0t2JiGC7kDP+NUI9ItLkgyu0rZyynPPrzXRWsGlR23kRWgVFG5jjr/jU8zY2kjmLnUb+eSTcI0hJzwOT+NUolhuYpZRIIyAcIw5JrT1PVIXllRF2BTgAjke1Y9nAZZihQ7AMlj3NK40Ys1jdTz5SNnBOSBxjFaOjWtyfMIcRk5UHGTXSm5eOFkWJWBG3O0ZHvmsl71bOUgxNKewU4waki2txHsJCyvPK8gA4DHIqSSNVi3EAAfrVW51x7pV2wbFXPytwSaqBLy8GASAf7ozj8amyLuK106SEIGKZySvUfjU5ZrYlyrO5GTgZz7c0lraPbMpCSTNnGIhkk/WtBtG1PUMBIDbsTkbjnirUb6hexDHqM8yAKFDZwA3atvT7tLO4We4PmSgY+Y8VXsvCVzbD/SJ0JJ3FlOdnt7ms3xBG9rOIgjEAAlj3FUotak3R2Mnii3njbzZY0A5wjYzjtXJavrj3cpdATETj5RwPQVRstSgiI80xrk5AIzitD/hINOiALSqG9AAf0pt30GrdB+n2ssxyYmKEZ4HU1LqtrPp9qriRYicDapBYg+1W9H15tTd4rB40BOGdlwAKfP4atHvRcSTLM+DudufyFLl7DuzkluNSvZBBGdynjknp9BXUW2m3VpbxssWCg6nqT/hVuKCCxnKwYC/3gAM1sQ63DYwAIN8wXBZhkD/69UrdSdTnH1vWQQJUjRBwo28miPXr4vh3XAHGBjBqS71JtVuC87bYgSVz2HrVO5+x3OBZGQj/AJaMwxk+1Q2+hXqXftl7d7gJ94I+YE8D6e9Q2fh0C6a4vZlmiJyIgTxVB3+xhVVwcjOCcnNMbUpiAB8oz1J601cZoa69nDEWiVYgOSB2GK5hZ5GG4L8p5+grRlmMgAchsngEd6AAGAIGSfSoFYXT7ee7QmKNkJHDEYJ963vLOnWoidmd2GST1qDT9dlsp1dCplUbcsuQB34ps+om8unuJ5TM+cZIxx6D2qtGiepTvWAUgnGTms8AXEqoHKDuw5/CtC5uba4Z3mGN3CwrngDqc+lV7KzSeZUtICgZskHoBTKuiSdII2jjhQ5xlpSeD7U3y4wxKsrY79Qaffxi03Rgh3BxgHgVVTA6DGTmjYa1LH2ucMBG4JHAzzipDeFBkgO/fjPNUTOd2ACDSbnfcSGwO470rgbMepRxKA7KR1KnvVpPEWkwAtO6xKoyeODXHXKPKwQBsnrgcgUsOh2cSiS6ieU55ZiSAPpRdDtc2h4zstQuTFZISBxlwQBTZfEskMpiUDee4B4+lNhtYIYStvbxxRdcqoBJ+tZs0W6ZmLqTnA9hSbHsO1G8Ugy3c4ROuZT6+lYq6jbX0REQPkKf7vB98d63re3sFBlvLZLp1OVEpO0fhWdfTQT3JkjVIwTjbGMAfQUr3JLMGpwWdmZZIdqHgbRjIFIt69/ECIDbR5zkMSSP/r1StdS0rzjFLMs0wOVjbDAsO2K2P7MedVaKVTLjmPOAPbNDY0rmWscYkBIJx3Heul0jVRYFHm+UADCk4Fc9fWNzpcqm7RSj8qFOc1Xm1aK3UGWQAtwMjOaa0Yj0qx8R2l3K5QgyZyQeg/Gr82p2u075VDYycHkGvLrPUyhKJIsbOOGYjj3p24XUkgmld1QZJB61XOLlR6hp93DdykIwKd2Yj+dWtTaCOzc7kHYYYV5lbXsqQIkXypwRk4+lNkujKWF1cMhA3BQxO6jnFZF5IFv9TI3KqoQWHYj0qpql/GL1/MXyraMgE4yAB3A65q7ZXttZ6OREhN7M3JbnHpz2rMvQrRjcgMmfmOc5NQWtFYvxahC8qT2SskRXajEdSe+D3q5LM+mkz3V3JPOwBIzwB6VQ0i0i8mS5lZi+CI4lOACO9Nsbqext7m6u7YXNwBiOMt8o9yT2FAiSfxYu2R3JLEEKqA8H1rBtdQWaYHaz4JZycgsfepLKRprh381RJKeGbAAJPJ9gK6f7Ho9tbIFc3tyB8xU/IT9O9JO4tjCmu4pt7ogiDAAAHp+NIkcs6hI4C7H+FRnPvV2Z7FWAubN4y5wA2AAPXAq1JqKQ2Lm1RIYAdrSkgOw9KZVjLtrmwgdRL5kl3kqqAnAHqa0bXSbl5HvEnCQICzLIRheOtV7CWyvJ1S2jae4+84RcY/GpNY0+9tZAZZTHbfeMKnr6Z9aa7lHPX+pXAkMab5SzHMgBAA+tT6dDLcQu7BVCcDvkGtJbiyjiAlgkmOBwAQD+NN8yKV3NvB5MS4GBkgH6nvU21JuS6bcCwDsyCU7eAwzzQdTl80u0SqDkrt4wf8KqySylCYF3PnAycfrV+8t7VIECzCWdQCyqeme9UtRFPzZLlmeXAcnt0qy8hKKuEAUcKOufUmq3kSnJUFvRR1NPSORMB1KMeoI5FICONYISWkVm55ZD8xqdYoLdAIndnJLENyFHYZ9aU2ciqJCDsPRgOPzpI4gJAFcc9A3SgNCGb5iQSTx+VLYSNp0qyoMP1BI4HvUkttI2wiNgm75pCeMVZ1CFJbomIEQYAXJ5OKa1Ao3uo3N3MWaUSPnDFhkfh7VGXbaBjJ9atSoiKFCgvxk063gSRwrnauCST29qNwKHllUY5LMemR0o0byoXuJL6M3Tg4jCjGwfWrdwQzkR4UDgH0FRvcSlFt43WNW5bjk+n1pCuTWzJHdAsAgJyFAzj2rc02e3trlwYmDAggsMbvf6Vh28D28qPJIA4yRIw6H6VZnvmuHDyuS2NuRxxVIGeg6fMl9KiIuwn06Cl1B40unjiYFlUBsdjXBp4ruLBC0DKCBgE1Ts/Et79sknLGYuOQxwoPr71fOLlOxvrwWoJPJHUHtWJN4kWbBIBAJABHT3qkdXe9kK3CKQ2T8p5P8AhWddMZGAiXYmcn29qm7ESW0E2oi5uxKqBXKhX+849c/0qFwASAckdeaZcRgxBMkknoDj9ap+YVZUGXJOME1FgLkiNMAM5HSoRpZWXeXYgj7ueK0LSEhDI4yo5we9PTBmLkApnIWiwFTcdpV0LHvt7elMEYaVSQRg1anCmQ7RgMc4z0prwSFDIoJQDlscD8arlBaDpjEkpSMEDGRUwuI0iAU5c9Qo6VHpdglzIQ86lmUsRn7oFEaRbyIxkA4DYxmqsUmkKZ3WMuQQvPI6k1SeRpDuLM7f7Rq2WLMysxEQBI2/3qrcDGTye1ITGRkEEkHJ6e1WbZ4oUKFAGJyWHQCofLLAhMAngZ9a1rGw023tnmvA8s4wqpGxAYkc8fWk3YSRk6hYo05lCmVcAA44U9z9arrbpHl3YSHsijkVrw2815AwlQ2+nKTkq+Cx7Ad/xrJtIWmvg86GG0U8KGySR0qblbFgSW+oJtS2FsI8HJ4JI6n3qpchZyMrkA4AIzWzf3ovAqRwLEgO0YHJHrmqfkLCwd8lQcketF7jWpAtkbZEJQosg3KGOTj1pfsRlIA4B9s5q5cXCXQEgAU42hFPAFVZJnjUBRyBxmqQtGT3VneLbokjOYQcqCOAfX2qk1s4QsykDO3d256CrP8Aat3LbLDO4KZGFB4OKllUeWmZcMx3YB4FMNimkLpIUAClTgr6GnTFt3BAGOR61IOCeue59ajaJpiABkDJ64pWFcrRaqLKZgGyZF2gYJx71dgErQOgkYtKPmJ7r2GKppZASl2HI7ntV6M7k5yBjjHWq0EHlheAOR1HpQsu4hQc89u1NjjYgksQTwfpUkSxW8oIO8dd2Mc0ikSzxvGEDjBPzD3HqaZJxjOAAM1JcSiToxfI+83WmRoZ12jgMQT74pajLFlaNPb3EhfykRC2ScZI7D3qhFOoOWGQf1qXUzM7iFHIjAwSO9PtraJxEA4R1OSpHBAqQK9vEJGkklcojfdQcYH1quE3OxQuADgFiT+NW7+5We7Ej4IwFAxwMe1RSyoZIRACEzhgec1S1ZDZ3fw3+G2jeNbe+l1PS45kiwkbAYJPJPPc1R1z9mLwjq90RaSy2Uzk7dpwAR2x0NepfDmB9C8J6cAq+fdSbjnjGc5OO/Ap9+pSJyjKZEmyGXqMnpX0VCvWoxXJKxgqtSLvF2PnLXv2QL+FibDVxIScASAc4rnp/wBk3xbG5CS288RG4BiBz6V9h64jJb2shJQqVZj68VFbTSADMjE5JzmvSjmuIj1ubrG1l9o+NZP2XfGKNgQxhTwQK0LD9lXxZOwVzBCp6kgnFfYazOcDLEn3qyrOcZJA74NaPOMQ0P67X/mPmbRP2RbwMDqOphVBAIiUDI/D/GvR/D37OXhLQ/KeeOS9lU5PmnI/Ln+deqBycnJAzxzSH1xmuGpjq9X4pGE61Wp8UjNs9KsNIiEVjZw26KNoKKAR+NEoZs8555q9IASD29KryR9cDAzxXG7yd2YFHZyCeBnv2prckgjJ6ZqyyDY4IBOeKrEdTnj09KSIK8keT0+lVpEDsASCw5wwzV5xnocH1qq+AxUcMOaTNEypPbo2WK4yMHHH6Vj3dmUbenAAIwOOK6Plic9T14qrcwblIAxxwaVjRGRY6u9udrggYxyc/rWzBqUd0oAAz1FYN9aMmcDPsKpRTy2rAg8g9+4qUyrXOtdxg4HGCTWHrWtW+l2k09zIsUMYLMzHGKmi123hhaS4lEQUZHqa+e/jH4k1Pxk8trp7SR6cDh2UkF/apnNRVzejR55pHnXxc+Is/wAQdeaC3dv7LtGKoAeHboT71z9gAJEAAAxg0n9lmxBQIVUHgEcg1JbKN4B6qcmvnarc5XZ9nQpxpQSidDbNtC5JB9avxyEn5izc+vWs2BgQSSQSOR2FWVcjABJwK8uUbM7UzTt5QCMgOPQ1oxTqu0BgQTj6VhRzYGQcDFW7W6IY5ClccE8nNZWsapnSQzFsAHI+taME+cg/jXOW85JBJzmtKGYjGGyacXbQpo3Irg8DOKtx3IyCTg471hxT9MnJq3FKTggjHvWqMZQNxLjpg5Par9vcAgHPNc/FN0OeB2q9BPxgdDzj0o3MXE3o5855FWFlJXAAOax4JCSOeD0q7HPjIAzVcxm4l6MkMAORUuexGDVVZOhHXIPHariMHwQc1S1IaK1xbvcOFABAHStKKIpGijkDnNEMak5AGfWrIGcjGTVpa3Mm+g6OTAAA46davwTjAwcd+O9ZpTqOlOjlaM4HIrVSZNrnRQyFsZ44qygBUgDJ+lYltdjoSc9q1IbkNgEngYHaumMrnNKD6EVzYB88YzxxXn/j3wFaeJbN4riJfOUExyqACh7V6gkoYKuQTnPPaq11p6T7hjBIzzXXSnKnJSgwhJxep8eX+gXPh+6e1u0KspwGJ4YdjVKdOSducd6+jvHvgOHXtOZGRUnALRyHOQR0FfP+p6ddaZcy2dzGYZozzkZDj1FfpuU5nGvFQl8SO5WkinaMUJBGcmtyxKsgUnJHrWGoYHIOOeeOtaNg5XkkkjmvrUuYzkia8iDbiR68etcjqsLLMQi5OCCScdenFdber5uckgHt71jX9uhjJ2gY5LetTUpc0dCHG6O++H+ppeaXHAQBNFhWbPLcV3cERI6DNeC+DNXk0TXrWTJMBOHB7Z9a+hLYxuqtE6yIwDAj3r87zGi6NQ8HEQ9m7jDB2HJxmrVvGQoyMEUpQjBByCf0qzAmQSRkV47OFO41IycZ5I60jIu4c4GePrT45RJM0YUggck0t0rbUIG3B59qkdxjrgYPGaryQA5HarjKJMHjgYAB6CmyJwTgZoHdmLcQFgTjJrC1C34IHUdCe1dVNEMk4JPcVk39vuRgQScHGBWDj1KjuZfhLUpdB1WOWEFSzAEZ6D1r6I0TVk1GyS5jO6Nxg8Z2kdTXzbMhikDDjHocYFeh/DjxgdGuBby4e2n5XPIBq4PoKtC6uj2uKJ2RXYYU9D6+9WowF+YEjA5x3qrbziaFXWQPG3zADtVgyHbG7KCgbGOma0uee0WWjaCBJS2VcBgDyRUuoWot7eN87mfAI/rTbt1ksCyDAQ9D2FXbpRLHZKQGJI/HikwMqOBMBVOQeeuakaEpgEEDpWnJbwreLtTqMkDj6GorlBvOB1689KdxWKOwZGeB/KnhDzgZqfYAeg96Qr1wMDp1oJIQpzkcEimkDGQc1MQQSCCAKjYY6dKAIcDt170xgcgjgjoakYY781Hk85oAQ55JOTUbuEUnPOcmnF+PQ1WlYHABwM5p2AbNMFBJPA7ms+4uxGpbIBB5BFLc3O3BOCvTnvWFdTvdTlASAOMDvRuWkLJO99IwyCmeMDtWja2pAAwQBTLG0EeAFBGOcnoa1IYiByMH3p3ARIRwQMGplXoCMU4J0JFPVCOp596FoJkTJ155pCnBwMntUxXggkgdxS7Bxjp9KCSgsSNdFgxI24ZCOAamitwjBVJAzkZ7D0ouBFaB5ZCY0kwGb09Ktw7HGUcPtAJZT0z0oKuVtfsRqvhfUbMgMWQsBj05/pXzva3ttoV/EJh55DFCoHKntxX03akCbaQCrgqQR1r5r8ZeHxo3ju5SVWSJpNwJ5ByeCK5a6vE0gzQkkXUr8i0QRB8AKFxk96hkmWSCaFlw0RJG49+hrqRp9tDoyMbmONiQVkDdPauGvbJxJO0TZdmLFs5Bya8ySa1OyLuXI9b1OwhQXAQ2nRSgIOKp3mt3N/I0cMhNqR8yPk8elWLqAy6IkrmQBBtK4yGPf8qz/C0M8tykUTpFKzMBJKPlI9MetZammi6GIdNtpryR7aQDyxkBxjPt+FEckfmAkBh3DDNdRrvgN7O2YyqxlYk+YhOCD347VnaTo1tcaE8DxMmoIxUScjcO2T3rVPsZu1yCbw1Dq1r5sEsVvLnABXqfTFYV5pM9hNiUkmPIOVxzXTW+kX+i2Z+0IJUB3BwMYP1qvPrnngCW0jYMcb9vX8aJPuSknsYUmlXN3bh3QPEgIG1R39T3rNXQrRriNntEfLbSWUHHr1rpba5n3NCjloASVUDpk9M1oQ2ZnnjHl7S3f3rKLXQfK+5LZaTpGmwRS2ibJCPmUgDB/DtV7/hIIrSWIkkgkA45wPWs/U/Dd9BqEG2UIB8wQrkMPerNx4Xe61CS4QARMqgRKMbcDqPxrXc1TsjprVoL6ctp0/mtjLozAfkO9JfSjzIlVSJVcFyOQMdq4i70u9025MimVpezqcFf8ay5vE2oRXZiDFs/KXJ7n1HXNQ7Eucep6nepJcSRvC6s+dpJGAPSq3iK9v7O7hFzJiOJAxCHhx3+tVvC0l7eQG3niBlkUlWZs59OlYniW11ew3rckzxqCQQeRntipv2Kt1NTVtY0W6g+0RzAyE/NED+v4UtleG6sQ8Z3xYzuHcVwTsDbHzUw46H0qDTdYewjQRkhN20qDjGe+KdjNz1PQZbKTVXiQjzDj92pPPuKrz6G9pHIJF8oRjJUjGT6CqovIJLrTimpFC+BvHRG9CO3PejxZ4tv2Y6dMI5mQgpdIp3HHr2oUbibe5j3muQxHbFGUdeCzdSfTFM1bxNZ6rpqRKSl6oAKBCAFz1zWTdlL1A08eX/iEg6n1qY+HQzRRRASiQA9cgE1XK0K9yK2v57dhJEoyD0cZBroovFzpZCJyQSdzBBwD7egrL/sOe0mFs4VXztCE5JJ7D1rQt7MaVzf2E6LnAJUdPU0JMlaMSXUUfAIBDDIOOtJAsUzoFGC/QY6/Sr80uj3u0xBUIBwX45rPlCefE4UAxk7SO2aTZqW5mNoQoGDjJBU8UKySr5kRJDAcN2rSg1OG90mSxktwZ2BCTHqD60mkxQCxkilAeUA/vDxyPalcSKlu4XIZAQ3GAOlVtQt8K5QdeBj1pd77WKAuwz8o74qLz5JSAQUOOR6UIZNZGEwITG4l7knA/Kor2NmRmBwADyaeoIOCcd+KeQXUqwDKeoPeqeg7lPS9W1RIzbZzb55XnkeoqzLFcQsZYAxcc4HcfStPTBArwxlxAWOFZjkA+xqXV7B7EGYYMZ4yO9Va5Rk3Os3OreVbXdhCFPyliSM++PWqCRiL5VB2gkD6Voqodwwyecj1Bq0bJfJ8wDBBwR61EboymuYy3j4B6k9BjpU9ssjhlQhTjO4dfoK1I9Pa5ARIiDjr1BqddHuraMKIA0g5GB8zVokZWsY5YEAg8jg1o20zyum7LEY5NVXtDA75GGPzEHjFT2mpCyky8RlB9BnFDLibi6dBcqrOMnqRisHxNYafbvGbKPYcndnHBou/FLwglYtqqeo7Vh3l22pTl2VlB+YDPX3qLsp23IJAeTjIAxwKgjiLjHIHvWisROCRgUj2oBDg47En3qlqZoj07TXu5vKjiLAcHA6ZrsLDwqLIqTFgYz06VZ8L2otrYzygDPC8dan1LXnRykZJGOmcgfjWmnQFG5P/ZsMoAchT05HFRPHFZjYVUjoCRWf/wAJFLHgMgx+Bqrq2sJexqFRkKkMDngnFLlLVjbjvUK7SyfRlBFSKkbkuQCMY4IFcY905cM5IOBkDiqM9zfQXDNBcExscgMTxT5R3TOrmt7SO5IIADc4JzmrMmk2ZjWWKBSQATkZI/8ArVxMl3NIwlc5lXuD1q9Z+IrmB1UKz8gbc4yD6e9LlBnQy6dbXAy8IyDkY4xWfc6LbBi4iw47k5wK0I9SlMipOgjfHCmpZLhSAHCgHj5e9QKxydx4Ptr8s6TFip6qxBU+nFZtx4bdldWmKBTgkNgkj2711mpWzwKZ7ZBk/KT0rmZrqVSwJIwecHPNaxdyWrGY2n3iIIhOwQkEHIOR/SrUenuVJlJJPY9qfHdP5gJI3HnPWphdHksvWtiblWVJrUF0ACggEnvVaS6kuXIe2WMA4Lq2c++MfpWwtz5g8rA2EgkVQvxLbO8kRUqDuCkZqCjMFuhdhlkLdcHGRSXdntjBBJPY+tZZ8XMblpRaK7ZxsY4Ge9asGrteBPN06W1R87JC24H/AOt702NFTR79tOu3JOxM4Ixwa6tddCxqSgCN0IbOa5ubRTcvlFZB1Jz1P0rItPBUulX5uIrmZonbJjY8ID6e1Yu1zqhOUFoelW2ph1BJwM961Gu7YoCY2Dkc4PB965exjCqELBwOp61pKhK4JBVh09afKmarEStc1Lf7Leb0lcRKQfmI6Vmf8Iw9tc+bEwZOcYPY9anSREi2BVxTU1GWKR1YgIQNvtWcqKZtHFyQyXTXTIAyc1Re0dZgUBI6MCOCPStb7cTgoM88mq7XB84lgACcij2BosYZ32FEwBHgdxioZtN8slohgnkqO9bbXCsuCBjsMc/nTEQScBM88D1qXhxrGFCCwE8ZIIU46HvWTfxTWbOWj8xCOAB0/GunjQROSBz6HtViWOKaIh84YY5PFZzw8raG9LGxv7x5+xOwOmQTyQe1Zep7nRmPAAwRXZ6joSI5ML7x129CKzG0Z3OCmT34rzJ0Kidj2IYmlKO5maRG7WQ3EkEDIPakvE2KWBwMZrf03THt43jCFlJ5yOmKbe6SUAIHPXBFDpSt5l06lK5xiQRajdRoXCSA5Uk45roDHPahQSCAOT3BFZ95pDNcxSIoXY2W4xn6fnXQWRiuEIdySB/EOtb0rpXZ51fklOyKFprjB43dsoTkE8ZroriX7bbl4x8rDIBOayXs4txyoI9CK0dMaO0XB+ZQc4Na+2bViqVGMXc4DWUa11QStGzxZwxUcit+xvE8sJbyF0IBG/rk9qt6zbC537CQGySOxFcza3K21w6MTEytgZ7+9bU5nh4yjyzudJ/aUWnTmK/gZAwGyQ5Aq/NDYXtuCjbGODuUg1zur66Z7ZEnImCjapkOcelYFvqFs0SQOJlljOd8ecY9PpzXT7Sxwxjfc7j+zL2xBntpfNjHO0nIHvWZe6vLEXdpFGDkqB0qvaXNpGqgakyMRhowxOD9DV620m0vyZHZS+D8xPBHuKPaHVGiQWPisQyBJ23ggMJBwpz0H1FdNp2tWmpkJFKfNxkhiAD9KwG8IW8ykpOg7EDofoKpS+BkBDicoxP3skfyqfrHKbLCOWx3auAA4xxkfQiqj3SbzllcH35FcXN4dv7QEpezO4HBiY4x9DWcbPV485nkdgCMlRx+lNYhCeCkenSWEFzAjRSrMxBJVckrVKKJElCAqBnnJwK4Ox1PWdJcSh3lAyCoUjNXZ/GU1xGolsWjc9GUE5+taKtFmDw00zvgUMROARnoBj9Kwr7RE1GYOkpiY5DKQCGHb6Gsix8YzHEckEoTruAyBW3FcG4AdTyegFL3ZCcZ25WUJPB0luhAQxk8gs3HrSQwTxuIpwoiAwCp5J9c1vWczyMYn4AGevBq49mrqAyA5GcGlZEKDTucwbWaEkk7wTnp0FIcOCCCBjqK3Z9MjAIViD9cYqhcaXcSlwksaL1JPOfwFcs6d9merTxFklJGVLboGyRlcdupFVxGnm5VmPYBu1TXcF7aEYdGAOAUQ5qP7TPHKC8ZZRyWYcVi4TRqq9J7ouRO6YBGQPXtWhaTgPyxB6AZ4rNXVIniA8pQ+Mkiof7Rid3CNlwM4HehOcR81BnQXIdDgoTnqR0qmEO8lmJHQAngVUstUa5YozEHHG7irElyYyA3AJxmqVSXUXJTexajRVwcYHpUrNFIhVjjsMGqqXMbZGcHGTu4pjI0pJU546itFVMZUU9mRswt5DkFlz/CcVZHiK3CkDIcDGCelQm3LAhjzRLoltMhIdWfgAMMkn603N7ohUY9R0erRXEgGcknHNS3NqswVwMAA5I71mSaO8Lkq+COgA6e+acn263UkPuQdWQ4z+FCqS6mUqcehFe6c4wd4dPQjpWZcWsagme3SRByGbPHpVu51G5SQkPyeuetVP8AhIrvaBKISCdpBQHjtzXLVkmddKHLqZ6RxSKSGV85GKakQLbAMHpyK1I70xiUCMFXOSFUDBqrd75JEkUgEEHkdQO1cbVju5tCKPTXYMrgEHngYNP03T/MvHV1JQLknOOe1a9rrsBzHPF5YIwCFzUktpA4DwygE8jHB/KtYxvqmYSmnujGvdK8ubcSOegJ71o6VeRWiBJYww7kDOKlvYZZrYKE3uP4/SqCvcxkKyCQdiBgj/Gu2F9zhqpX0NhntZDkMFJGcYwQKrT2wRyEYOCMhlP9KikjaaEgxEk9CeoNFpG6LtYkN0rXmMeUZ/Zz4D7PMGcgk85qeC8uICB5bbQegxwKtxMY2AAyPepAoK5I5qkzNxLVpeGVWJJQjkEjOan84nJDhj6is5JGQ4C5X+9UgkAII5HtWikuoJMviRyowxGemRSrNKnRsEdCOMVDHcAqAeRTvtAEgU9Ou6qWpauiW4uJZFw5wSMbsZyKzJYiTwML6+lbIMaLuJAJGRu71nXcyAFgRgdaaJmuZalSN5bfPyFx2HTFXU1ANjzIwTjHymoIpdxHAYe/epiEOCABn0oaFBuOxGZ7ZXBJVQMna3OacLuyuCGhjMLnqN2R+VU7+0R8OFG5e9Yd1YmeUESuB0wrEfyrnk0nqj0IOolc7BY0YZ3oy/3s8Z9KzLzTC0gdGAC8gA9axY9OuYMFJMA8gg5yPcetWo5bscFsnGcYzSThfYmo5SWprpp7zKD52wgYKGq8ukh3YOQx7ECq0bXkZ3MwKsMqOuKtDUJFjUSW+2QHBZTkEetaLlZwvmgRnSuyEDjHAqNtJkGASScdhWlHeQ5AdwrZ6E1aLBsgkE44INDpxZtCvJaM5ttIZAUG4DOcN61CtreRPkRBVHAOetdQHYqFIyAeOKUIpJLLnPfFNQsTKon0M2wSQbS4w3etuNlcAMME9B61GBGFAIGfpSMw554x1FVKmpEQxE4bFPU7DzoiEcoT02nJFZ32cK5DAggDJxwa11cBgSpIb1qea1SRQQAeMbScVUVyoxnLnd2c+9shJAyhP8QNWRGDtwMj1NXVtEOVCZA7VIltEFADbR2z2q2KJT3YAyeRT4ZRvAzgdxirJ0+KRsF9x7EHGamXTowVYlienBrB6HVGNyldEMhAOQa5vUdNl84SwkhyePT8a7ZrG3YgsWJHA5xio201QTg5FTz2NHRv1OUtHnAKTABgOxyDTpkD9SCK2brSFY524OOcGsiezePOMBBwSTz+FdNOXMcVSm6bMqewQzAqMDpj1qeHSFnQFE3Mxxj0q95IbGRx796ljgXBwMAHkZq5RuRTnyyRk3miRRqcMquOT3/CswxpE+GjyPTpmurNvEFO4478jNZV/bIM5YZIyBjGa8erTcWe/RqRmrmFfW8PlEoMH0rINk7ruUkE8jjpW9JZSNE5VCpPUkZ4qjJbyQTAh2UY4U1z35TSVJTd0Z0F00MhRiVHTPoa0IT58ZKvkg4yeCaq3WnSO7SICxxnaPX607S2lizuQEnjBHINPmJVFplkwOQVI3AnP0pj2EjDIYAA8itCKQOCQMEcE+lTqI2Azgk1Kmy3Rj1MF4riMkxJuORnnGa2dM8U3enMBsbAPTqCa0I5rZV2llBHAyBk1E0ttJIQ4AB/iUVamyVRS1Rrw+Pre5CrdWkhcHrtAx+VST6rp10cgCBiep6VgNbWkmDG+4E46VLDpsDoQHA7FTVKcWtS+WUVozXikhwAkoPt6VcHnQEPFKGT0BGRXNzaWbdQySkD0BqMC9QoImVlHJIYA4+lLlg+hS52bl1qUgQmQ4GccdjXJatfyyyuA7Y7EGrl5bXEyEAsjdSRzWTcafeISA4J68rStFFq7K8qzS8SyEgjIBqnPpUEmGKAuerZ6irrWs6YwCSepHOKVIJ3Qq8ahx0KE8j6UyuaxSt7JI8ALkL+f51tW2kQSxb1dopQeDnBFVArwOd6ED0IxmrEVwNgY4Azgc0XaJbi9zqfCSSwanBBc3JdGbAdjxg19K+HvhXZatYJMLnzCRgDGAP8a+SUv2g2ESguDlT0IPpXuvwl+NMGkGG01G5VQSACxxmu/D4hfDI8bGQ6wZ6k3wZ8pQISuMckf4VhXvwbvTKcRl1zwQcYr0208Y2F/GkttdxOGAP+szitKHWkmA23cTn0bAxXqLlaPEbmjxGf4RarECqIIR1yB1PvWXJ4B1exkInQsucfd4P419Fx3Lvgb4mHXAPFPyZG2vEpX0HNUooluXc+dV8B3U8ZJt5IiO6AGsfVvCNzYkq0UhB/jYYr6i8uJHBMQQ+o/wDrikutJ0/VohFc2yEHvgAj8RVclxKUl1Pjq60loTggSFecnrWXcW7qxIJGO2a+jvHXwnijhluLAjABbaByPxrw6+tjDJJE8WJFJBJ4/CuapCx2UnKRy8d3cW1xsLAoRkKxrTgnW+3IqgOvJ4pZtOW4fJIB+n9akgsHtiCHACjAGev41y28zqg3BlO7sHVg8bEgDkY6VUSZxlHQqe/pW2WZOCQR7HNQPsn+UgAk8YFYtM7otSMuOFGkLq7EEdCeBTjZpJkMDj1Bq7JZPGQQjD8KqOZEycZA689KjmaNowjLYa1irIASWC9M0RWcqsx8/KnouMEfjUiuQAc80guCJAoGWIyOOtVGQSpW6CNFOGJ807cccCpYIZ+qopUnPXGfwpokaTIPBpn79Dk5UDpT9q4ijh1NbFxJbi1w8UrxOOQUYjFadv401WPAd1cKMbmPWsaOV2XDAsfQDrTsO3SNgPerhWZnLCJHSW/xXv8AT3wVMiDqm3Ofoa3rH42WEihLq2MJbuQcj3xXnT2RkYlvlGOCOKEs0dCrorEjgkZI/GtlWOd4Znslj8VNJbaI79oRn7rkCt2Pxvpl4oEtzBcA9AzYr54fSolYEIEYDG7HOKiFt9nclC+D23HAq/aGLw7R9PWdzo05DowjlP8AChGKuT2VlcqCrqSeOa+Y7HW9U02QNb3MpBP3WbIH4GvR/BnjK4vpo4LyUOG+UlhjBqlNPQ55Umj0K68JWNw+HSMu3TjOfxrM1H4bQSwOLRnjkxkgA4FbK2LPGpjYKccMG4NOje+tGJSQsw4wTxWu5hax4l4l8IarpjSFiskXqvBFca8l7bk4kjKg4ANfTd9cvOhS9toiT1JA5H1ri/EHhXT7lTIlkg4JDdQazlHS6N4ya3MTTJYYmAeDzSDwuev/ANat6SKe7CvLtt1AwBGuMCuUjkNmpdSzSdA5GM1QNzq1/I6i9ndhztUcAVzXM0rnVX+kzlS8TyypjkydKyQpgYFsE9OCDUUOj6jNAH1LVrp4zwIVcqPyqC68MSyqFgu2tEIyMsSxH1NUUtOpfk1m0tEJklUEggqeMVyOreJLBXOZkUgk5Lg4FX/+FeaQ8yNc3Fzdv1YPIRznsAatf8Kv8OTuHOnPI54/eSkj8qAujM0jXF1NCNLu/NuSQuIcEgZrvLHw1qS26PPGu/G5mdh1rE1JdO+HtgRYWkVq+AQIwAST71yi/Ezy2Z7+5Z16+WGwPpyamV+hbcTunjigdlf5iDzt5zUHnRbsBFjVuMvyRXCt8Xku1MWmaSzKTguWzn8aNN1K/wBQuFmuAsNsTl4eSV+h71OolNHaiW3iZliHmOT0UYpYpEEga8RpI1P+pXofqfSswXUeAIRtToG7mkfTtZ1ArHZvHFG3DSSk8CluO9jopvGcdqpSx0mJDj/WMQFX3rCt76XWrxp7nVjOoPMVkpIHPTNJ/wAIBY3ilNTuZ71x0RGKID/WtvSNKg0GAQ2FskEY6gnqfcnrWiikiOe5TuNK1HU5xBZP9hts5MshJY/nWhb+DNOsYiZw97cE5MkpyB9BU7avc72VUjBBxk85qVppJ3JLFzjGAMAUJoQySzgeF4vLQRkbcY6Cs+38LaNY72t7AK7cklsgn1xWhKkq4J2nvhTmrNtZzuoYKFVu5PI/CmtQMyTMfyjhRwKiknkSMgBTxkbjya6JdJhXmZ/NHUnFRyx2kROEQAdyOlDixcx5z4ga9nkBiuHsFbhvKGCR9arWsthafu3sbi9nzk3EzEp+XrXb6hp1jfqVaYNk5CLkZ9s9qSa002xgVb69t7SJRu8stnAp2C7OPTU4NPhZ9iqrcA5/SoLfSotXmS4aIBFPykHrWlJPp2u3gt9Nt1eJDzOwIQ/nWzb2+m2bqiTrLsAzFGNqg9+aVkh3uZg0VhGfItjK47hcAD61GdHuS4EiLEPRetdja6nAYWQvHFHnoT/WoJ5bO5fzUuTMFGP3Y4H41m0Gpi2fhO0uU8wtOJR94SScH3qLVbKLSoTIORnaFB61onUZJSUU/u1PygDGB9e9UtQU3kf70ABTxuNGgrakWmCF8SSlUfHy7hnBNGs+HzeqXn1G7BIyIkwFx9OKovdGEgooODxn1FRSzahqLqiPKd3B8sdM1KL0Og0C00vT7YB3/fDjcQMmtt9WtZVEQuEIPAwc/wAq8buNB8Qz30sVtJJDED/rJTjP+FWLTQdU0sie/wBUEsTcIkZGAfXPc1tFRXUiyZ65MlpbBZLgSZJGOcA/40lxqcCKJZEitoh2JzkV51AksDiaWeZ0A+9KScfTtU2pawZNiCEkKM/vD1/Cpv2DlR1E/iSwlY4dCvZV4qa3uIriIPFbyBM8swwM+lcxomrx6Y7SnT455MZBYAgfhU0/xIvblzBa2IiweXkACD6DvS1HojXvtcSywfKZgTjYp5/WpLbWrYgPKTtPGAf61ykjTX8hnu5AXP8Ad4ANPb7NCqqJPNOOiHIBp6hdHZSeLbPTY3Fim+cjhmOcGsqbxXc3CmW9KyvjAGc4FYYZQgKoFB/M1DKJlwQoJ69MgUO7FdbkN/5eoTlwjQJnop6+9Fvp0ca5CgHuc8mrelRrNOI7mJnlJO0qdqj0zWk/hZxeiRL0TRcEqoIGfQZp6oW5Ss03uUDgEDJ3HpTSheXZHCzuTgYXqfrWpq+mTloIrawIPIZlGAemMn866DT9EayhRrmdFlxwIyCR7VmrhZHKR+Hr2VmRokI9FPI/GrMcFzpS+VboFkb5ScZYj0Brr0a1twS96sYI5XqTWBqF/BFOfLky45yvb6e9UJGdZaLqWpPKtvaiRhgsxYDH4nHPFOm0u5s7dzKigofmcNwD6D1qKW+cxABJRCgycZx9T61Z02SO+VDPBKbbtnIz6cGlYt6GXPcG6aKLTg00nGcnBJ7/AIVp2llMQDeMIn/uk5wPpW5GIolMdrZoSR95gMis7UbeWPBEJkPfdxg1DuJMhSJ5ZgiHK56mqKF21GRAvlRq2DMRgE/1rUtLd47aWaSV40bgqFyR7A1nwQOA8szxCIMdnmsf5etKzLTL0egveOZEnErZxuJwPyqzLpEllES4JA5JqHTdQuJXMVvavKBz5i421b1Bbq6hSBpRE0hx8vOBVqApNowJBd6tM1tZRhnHJZhlVHqTV+08ESy7Xurku/QqpwPpgV2elaJb6dYrb2gaRjgySkgZPpVmCBLZmJAJH3fY+taRhcjmfQxdL8KWujZcWm1yclyuDj8a0lEsrjYoIzjJPQVPcSMxJdi5x1Y5p1mwiQgn7xz9K0SSJd2JcabEiFFUEsOfXJrFHhG3S4MrrjJyBjO76+1dA84GQOe2402K0F2zPPc/Z4VGS4I59qOVMRBb2VvAvESgjoAOBVtJXfKA4AGQFAGKx7rWrKzmZFnyikgE5JPvVCbxVbKw8mXcx+8DkYFQ2olqJvl2iZnLFj1JY9Kz7vWYFkDSvjAwAD1rJvvEUt+qwW+IgCN07kAAHtzUMp0i3QCWV7qTqWVhgn8qnmvsPl7l+912FrV0gfYWOCBySPSs/T/D1uHFzdzAKRkR561Ul1rToVxBbyFx0ODgVQuNTuL0mRpCqg7QueTU3RPKdcllpSr5krhYwMnJxiqra5pPzCBWcDhcnhvx9K5lIp7uVIUjlnlb+HOFA9T7Vqw6K9tIRcGMjjC8cGmpXFy2KL2rXd403mbUzwqjqPrU0irbIzu6xooJLMetaTWr29u8sbxxqARuJ5PsBXOToJWV55DKgOTGo6j0oGkWBqCzQkwBXU8lsZqvHMUJxjBOSD3NPmvopECwWYgU8bUPOPU1AIwo3BSB6saAsbmnXGAx2KqE4JwMk/4V0umxCdQUXIPpXCpMVUAjAHTNPj1TUVJS3lAT+JSOg9aa0Dc9DubcbSHZEQ9EY5qmLeRlJBREHILMAAK4xZ7sknzSXPUgCo5TcumJ7mQqe26qcxWR0l/rVlZK6vdxuyjGEOa5e51+S9kZYJTFEONwHUVXkii6BVJOASRkn8au2ulJdrhQUIHIAwKxd3oh7FDS/KtdQa7nha/YDCQ5wM9jUt7eyT3huXtBbM3G11+UAdgelbFl4fnSUFFJORgAZ4qt4ihuycXxBRWzGqrjHpx60uR2GpJlJYDeAiN9hxnLHgj0HvUT2skAIl4LDk57VDJcGG3IhAMwHGTjJpdNtZb9i91OIlx2PQ/1osUSRSrHhQHY56A1p2lvJNEHIMStn7wqbTdGS3fzTI1wCQRleMVvGzGzcQADzgnp+FXGyQnc5a4iCA87sVUhh3ykjr6elb95pqu4JdCAc4Dc5pL+3Oj2xeSONHfBVcgsxosF7Fa7SL7MiJEImXksOpNUJEdsHcAPrya0TYXdzAZUQkkDAYEVJYeGJ5pRJM5jA5KkcUWbJUkjMWPHJIFBfyyCX2n+ddbF4askhEjxM8zNgkucAeuKfd+E9NcKIoBLITjMgHB9arkYczOTOpvFCRHE5J4yxxWXLq129wIRE00r8BY+fzxXpun+D9PtiDdSNcyNxtzwtXRpdhp1yHgtEZ16EHqKrk7hd9DhI/DmoXFoMRTtKy8gHCg1hS215pd0FlQmEH5kAJBPua9hOqynICFQRjAHT8ayrhxucxIFHdjgkmq5YpXEnI4y48emytUjTSEkUDaSkeOfrTNO8QX2rSknT445WGY1OMAdgQOla2oulw3kxNvOeVUZyayUtdQtZibW2dpScldpwfTmsn5Fq3Uu3Vxq1qoykSuBmQKPun2NQv4pntoRGMCUglpMcn2xVSU6rISk+TKTgRgYAP1qFPB+tXUwllRIIQecuOaVn0FzIfbRTXRknC7jkszk/rU9heyzXIiitpHB/wCWhXCgfWtnTPCdzc2oQ7ordSGKE43kep9K37nQpRalHAhgA4HYL9atQ0uQ5o4bWdfe3YQWjxspIVnYZOfQVQutVjZUSOGQuPvOecn2ArW1DTdNWYLAgSIH52BySfXNUXto7mRltUcxjgs2KztqCdyLTCby7EUg2Anj1Nbd/EkMYigLDPBzxim2NrZ2MIcxNLPjBcnH61WuZVLyTPcKqAZKt2xSLXmdV4ct7a2ssgAYOS3c+tass0QUGNmJx3Oa85bxVL9lCW5jMXqQeazZ/FeqMConVB0AVen61qpWJbR6UHgWcSzgyhQSEzx+NZWpa1YXE7TXFvtiVcCOPjOK4eDWbtwUklWRyeApxn8KtrZ312gLxFRkEKOc/jRdsWjJNR1CLUCVtraOGMk8kcj8ajsfDGmJatc3MpW5GSIYgASPUmrcOi30xOLSRB/eYYFXofDOozODJIGAAB+U8D0HtQkGiMWGdLMkRkkHkKhxz9anTUrl5AqzMpPYnPFbE3hh4wDlVJ424A/GqJ0uWCZHicBwcbgM4FDuilK5qWOl6jqIBijygxl2J4qXUdKvbGIGch1J42HrWvb6vBYWgjmuTEAMkAgZNZt14v0y5UoriXBIzuyM/hTdrCvI57zn3BSNmOMDnAqRrp4oigIRM5PYk1ow3tpPIzwWyl1xmUngE9uap3rxtMrTPEgByVUg/nis7Foz7W3kvJHISRIwcByev09q17Lw7ZKS5umeUnO0npUc+ugoIkXeFHGBjj61TbVSi5GA56jPT8ad7BqbV1pEMGJZHBTH8JFUraa0lLM8DRRrkDJyW9/pXOLfST3rEzsWAwIy2QPwq7Jud0UFmOQCV96Vx27m/wD2PczIZliKwDkseMCkOmnYQW3jrgVJHPOsEcU7sUUcKxxkdq3bB9OitfMlkRHPPzHrVInU5OXTWiVncknHyxYxk+5pTJFBGDkg4wcHGK2Nc8VaXFCYoIzJOx2hsZz9PauOjuxc3cqBsMOSAelL0ETyzGBS7rgMTt5zuqa1xcAFSCfY9Ku2k9haGJ72QELyseMk++PSqN3epcXczoREjtlQo6DtxUDWuxZngjtApd0kJ48uM8jPuaq3WobI95QRgEIqjkn3qiYPNnLBySe5OKsSwwQJGSwZxySp4obZRrabJJlSQEBIOWGTit66gg1WIRIPKBBBLcZPrXMRaqlsELIz7hwAM/jTbjUtQ1OZYLMlC4O1AME+ppK/UdiK6lFpczQEl0jO0MrdTVdWaR12QSOSMkhCAPx6Vak8IXunYlupkAPzN83TPXj1qSbxBKwMNuDHCBs5IGfei1wvYzNRBfahOSeMk9KorplirA3F3JIuMsFwMewNbGoW+lM8MDXTXMgG6RlPA9hiqdxaac8kQtE+QH5yx7elFmgVivommaRHcTTS25lcnajA/cHoCO/vWjK7WrnykKRk/KMdB9a0rV7Z42MWy0iQYKkZzjt7ms43ZubdjMzncSVXAGB2zRcRRuln1KdFLl5vuxrzgD/Gp5vBN+2w3EADYyCTwB6061e+VybMIjernpXQR2eq6ppyIup77jnzFPQe2am42mcT/Y6xXLxxRNPKpOdgLc/hV7TLeZd0BgMbSj58jBUV1mjap/wgzzjyobl5OXfdnJqhcX1z4k1RrqKOO1jIzKW4BHpmnoLlZn6ncw+WkVtAY1gXaWY5Lnjn6VHYWjzqpAMrscAAZNOvPLjmGCsqA7Tg8Ed+a0dP1w2iCO0ABJxuAycfWhasbVjPdTBOYZQUf0bjApUQzyMVAWNRnLHqa17vQprjfObuJsDdIzHp7D1NZgmhMqWyPsjHWRhgE1VmFkR2wlupRBBuZ24AXvn3rVu/CNzawRRXrLGJB/qlYk4HJz9Kt+HNOt0B1S5uxZRQBgMYyffmsK61yfUNSuXglmKNlVkkIJA7VPI0rk3TeguoW2m22nvFZRb7gjHmHsR7VDYWTwJCiuFd2AyowA3firOl6bDPKFuJzEBzkDOa0b6LR9LVC928rnoick+wPak0UtDXuPDsFtZG7vZlKKuTuYEn2rg9VtnVFZEwGO5VA6rnjH4VrSzHVNhcMsCDPlkk/TJqTT4X3vOU80KCqnGQPQ4qkgZV0zXjp+0QWxgYDDMwBLn69qs32sHUlYSpuUjGzPUfWqU2kHdLMbggHkRgYxntSRWwiwNxYnqSavW1ibkZIiUEgkDjAqyszm2ECjYmd2Mck1LNFG2Fj69s+tEafZ5EeUbyvzDJ6n1osFxsdmIwI3BCk5IHrSlRCwdACBwBSXFxPdTl96hmzkDmpLWzdIySQQOWJHJpjHWYuS7GcYB5UL1J9c+lPljPluS4eU8KPQU1ZTOVZHygO3cOcfjWpdLYW0CLBKtxMQAxP8NAFKG+uPsH2IhVgXLHjliTk/rVCa3wgcYAB4welarPBuUlSIwPmIPJNZ2S+QRxkkfSlYCBpJeA5+QYO31FO+0FHLkBdw2qP7opXQAkkZHbNSRSgWpR0WSZsgyNyQPbtTAZwCCTknpk9akCEjaeBimopzkKCSMAkdPeh8o2CTkUkD1Bo1U5xk96rxxBXyybiDkY6gVY5IyCAc9T2qdYVaEkEF+w9aYrFVwCdxzk+tMMQOSBjnmrENuhkBlY+6jtQwVsbBjHTNBJQewWXLSEkjlVHr600RmNSQAAK0Ztoi2AEyk5LA9vTFQquVKuMn096AKUFyJC5IK4O0AjGaWS5WM7S+DnAHrUwt1jYtnB9R2pbVILW4V9iuBlmDAkk+uTQGo3zQyFACB3z3ogtFlkB6kHOB1pJAXcsDgE/lVm0k8plIOSOQSOtAErqUBQDBJ6H+VVVYq5BGDnhR2FaFqX1C5meMgsAdzMehqiFImKuMSFsDnqPWlcSLCuskZAVSe7elLNqEqaSbAEmJiWyO3OcZ9KsxXSWOIjEJCeSQelQXEsd4JXiRUZB8xzTGUIVWNsg4J4OO9Shj5gJbjGKjSzuTCZyrJaA4MpHGat2+iXt4okijUxdd7MFBH40AMhi8+QRIuSTjGetVpYitwyK4dVbaSPWr4WC3V1YCWdTtUqcge+e9UEgDXKBiQACcg9TTYEwQhWIwWXkA96kNwWjUFQhxgjOc1aWFZFITknuvaqzQLbs+5gxHPBzg980tyxVaRY0EpzGucKD1+tQXMiOyukZQEhcA9T60+ed5tqkgIBgAVExC4BOPf0qXoGpcvbdYbXzFlDAgYx2qIQ74AXbAJwMdSPpVXzA2QDuHvz+lWII5XIJxs7MT3+lICKREikKAbMHGD2NQycg4Ocd6l1GMpMSp8wHByvcnrUQQlCTx7VSIK5QvgMAwBz9DUk16kcqoxJY9FxnI9qeiBepGakimCSMY4w7AYLFeR9DTAYXlWMOYnTIyAy8kduKjiklYkmJkU8gkda2re7MhCOcjvnmtCZbCOAMHPmgHco7HtxRexSRhW8vykyRqSQQFboD61GqFQxc8460zUJbhZEkZGaOTlWI7fWmgsVJJOMY5oJLscBW3BIDEg4JOM1VkgdSUByeCGA4pWvJWCoT8ijAAHSrthYXOo3SwQxF3K7jjsKdgKCswwCBk8cVbthEWYTOUUDIx1J9K0ovD7vdCFnVWBJkyfuAdc1RvJ4bi7aKEARR/LuA++fWnYOa5YgSyEoL5MPuPve1UWaNpbkxIoDDaNvYCnTlIoAAdzE5x6Cs7+0UEoVUcZ6nGcn61I7DvsBZzKMkrngd62NL0k3k1jb+VtknlVW74GecVlrcyklUfYjDnA716F8H9POqeJRPICYrVd2QOC1aU43kRN2R6cIhb6zptkg2pbwnHv8v/1qi0uzF/e6hC4zGJTIT9D/APXrZnih+2NOkQEp4396SCFLaOQICrSMWYjuf8K9VHG3YZfhbpWBUMNu0AjPTpWRbMNxB5Iyv5VsnggZyaxpE8q7cAYByfrVAi5GfmBJwB+tXI8beBgZ71Tg5AJGDVxM7RkZJNOxI/APJ5pFySRnJ64IxUm3I6UpXJ5JJIpARFM5yOKieM4OeD61aCHAHemsh5J5FCdirlKeELEzYJPU47AVmnpn1IOK3pEBjIxyep9RWRLCVlKMMAHge1O4WGBBtPHGKz5UKysxOVOMEDpWnuAJBOD0qtPGdpJOT16Utxop9CepFBA2kUrD5s54x09KjfqecUFlG8iDZAH51g6g0VtBI8riNBkkk9MV0F5IsMDzOdsagkn3rw74k+M5dVYafZFkhVsvIvGawk+VXOinBzdkV/Efit9auhHbSNHAmQenzVjBiCSGwT39KxrWVYpCXdsE5PFaccm9QQOc/pXI5OW56sY8i0M7VdCgvo2bIEpySSMD6fWuMvNHkspmJQleoIHQelekuFBJ7YyT6msXVmjkjZCuWPIxXJVpXVztoV5QdjlLZhtGOQf1q5GvBJHPSontjblmAJGeAB09qlVgME8H2715NSnKJ7cKiew4jDAAYB4qRG2kY5PTik3E4BGAeKY8Y4A4A6Cudo3TbL9tcEFQBkE889K14Zhn0OMc1zaY5U+ver8N2UXDDcPXPOalxLUjfjmwASef51bgulwAGye4x0rEtrkvGpbIPXmrkUoJGDzmptyj5rm1FKcDJyfWr9tPwQaxYZMEAnI7ircTgkHJzn860vczkjft5wSD1x71ehm6ZOBWDby4OAcGtGOXOMnPrUvQzaNaNy3IOP61cikPrgVkxuB34qyk5GBnimmS4tm5BcHgZ4q3HKCMk1gwXA3EE5xVpbvqN3H8q1TsjncDY3AjPek4PQ81QF6ectmnpdhsc4NaKae4uUuhiuNpwas212dwBJAJOST0rN88AYB5ppuCjBgc47etWpWBRudPBdrkZPPb3FakMwcAnjI5rkrO7DqCwwQQcE1s2k5YHnIznFbwmzGdM0r62W4Q7QGGMEt2+leR/E/wMNTs3u7aPF1DlhgfeHofavWorgkEZqCe3WQOMZLcdK9DD4mVCaqQeqM6U3TZ8aXLsjOAMOCMhuAD6ZqxZSZIJOfUe9ek/Fr4fSaZevf2EZNtIy+ZGRnDY5Irzb7GwYZ+UhulfsOW4+OKoqXU63Z6msQH2gDB7mqlzpnmI6luCMkCtO1jUxEg5YUjR8EDgmveglLRGJxWrWhiVkQlBgYYdiK9k+Fes/2voixu4MtuQrAnkj1rznUtNMiswBPPFP8Ah7rR8OeJER2Bt5WCyqe47V4Ob4SM6blHc4cVDmhdHvwjUgEgjvyKsQrgE46UjJkqVIKFQwxzwRn+tWIlAAHUk/ma/O5KzsfOjFgAYuASx9KaAHBUHJ71JcRPsQoCAfvewpsNskCNsbcG+YN6e1ZlDVhEKNk4HcnvTWTdkEcdRUr2y3G0sTwCOKWVQgBIwOhPpQCdyhLGSSMVQuoSFJAx71sOvB45qncLkYIwPX1rNlI5TUbU4OcEdhjtUWmTmE+UzZIO7OOntWzfwAbiTxjgVz04a2lDgZPXHqKzejN4q6sz2n4feLm8pbK5YBgA0bEcY9K9JgYyloyd4YhlB6DNfOuk3jmMPG5RgAeO1eteEPEb6i62ks7R3GBscnrj/wDVWsHdWZxVadtjtFJWK5gflgOPc1p2ZDypI2QscYBB9azVidXEkjiUtwWFaMAQITIxCddg4yfWqZzEyoZfMuTkHaQq47Co4EMyliMADofWpzqKfKsa5BwATxUUcflw4JyOTnNSA04wSBmmHBqxt2xkkgADOc1VG5stjI9u1UgA4GcnJ96hYHgkc1Ng8ZqNs9gMd6ZBWfIycZqEsfTIqSVgcg5BqB88gDn0AoTsBFLJtAOcZ5FZtzdDBOfwp13cEEhVyw9eBXO3l9LJIY0ZQwOHwM/hRc0SJL28aZzEhy3GT7VLp9mY8BjuJzkkdar2NsRI75Ykkfe7D2rbtYTuJBIz1HrQO5PbQjjgAY7VcVAMckmmxIFAycAetTgA4I+lUSIFPHrSlSRg04fTFLjJoJeozaehp6oMDPFLt4pyqeB2ouIzddtpHs0EYzG7bZMjIA9al0d457aSaMcKRC3vgcH8as3GZN8Jl2AocgjrngH60thYjT7QQgYckFyD1I74pMB5bZkg4weK5Tx/oNnqF3BLNFuNxHtDehHeuuZCcgCqPiK1/tHSVVWCvBIGDeg71EldFxdmeQal4JTbEgLmJAQVJ4PuCOgrlNXS70LKqN8PQZGcfWvaJ7aWFScBn2/gQe+K4/xHpU81nIYUWQOCrpjJ+orzZROpSfQ87j1u7vUS2jUKpJBA7nHpXWaHoVq1rEsqiOXO4ynsa5bQ4R4d1iJ9SDQqCzIT0JIwBk/XNd9pEsV0yhSMk7sZ/hPeudrUu7L9pNb3MT213cKY4htDE/epLO80nSbgSrNHIcbTH5eePXnv9Kr+JoYtHtXvlkjeEY3MD0FcnqN7pmq3aNY3BmDKTJtUgggZB/8A1U7spaux3epat4e1GykjkTJbkAjHP51wMejHUC6LFkRsdvAyRng1iafqkYv8zswXkBCCckdD7VrLeXF07SwF4SOM4Kn8Kzbd9S+VFmfQkt4ixG1wcYPHFGm2y3JAOEZDuyRjGKqCW/l1FIZiG8wfeJxn/wCvVdrLUkvFhnuGjjLFVcHOPxoVhWsdDrspVLeR3BI+UEHNYz6w7SiMkqW/i6CotQ8O3dpcJH57TEMGJzwK6mPToRZIJYYmkIzkitNw5rbHOz30xjAlXnP3georhU02W51C6mZHDGUlRtJCg44/Svd28K28+jI6orz7htb1Hp7cVc0vw7p0KidIWLKQrq7EjPfg0+VGUryPG9Ok1OxkWRJXVB0KqTVnUtRvbqUSylnLLySCM4Poa9cvdLtZZHEaeUc5CqeCKyNU8LwzIpAIDDBPoajkEnJHlmrGK9giMcCwS4Ak2k4JqjJpSW+xkkEykZLYxj2xXTeIvC8mlqbiJiypy0WfvD1B7Gqk2iTHR01COOQg53IDnA7HHbrTsXy3dyvDo8MmkyXaOqMox5WOp9ai0rxfFp8Btb7TjeqMkyqfmA/maZpvjOLSbdIXt0dFzksmSazp7u3n1Q3VpGYUKgmMrgBs8kD0NTZoaZY1SO2vg8tpKMMMCInDIT2Ira8OXhjW2tjApeL5iV+8wHXnvVCCK2uYwVT/AEknk9M/40t9L9nuBsGyRAAB6Gm2Gl9Dp72xfU52uYxghlIJHKkH1rf1iG5bw+4l8mUMmTk8j1rgrXXNRncxRziMk5IU4yfXFaM6anZgC7kcpLgKAThvwqBmQuljADoCRz9B2qZdMlcOxdUAHCkZJP1rd0MW1teGXUo28gjAKDJ/L0rqX1HwvLEMrweOOSPwFJWDU85jtp4/KycgtgsBj8KfctLE5LKyOvzYx1Hrj0rV1a4szdsIpwYs/u2zj8KqPf2ixPby7fteMq27kg+1UlcWxFp+wu1yTtLHIAPAIovYVluhNCNoxtIB4LfSuYuNYKX09socBWG3aPzFWE1O7tJEnEH2lkIZYwCATno3/wBarSBO5srC5bGGBPIyMA1MEdRsOCCeSKsXfibU9VhilfSVtJVGQYhlSPTFZy65FFMGvUZAR0iXPP0qOo0WhEDhWXK5yCR0PanXOsGW2ktpVycYVh2qG58Q2UUKlUZSxyGcYBH1rBk1FLy5d0UoMjGTxTvYV7F+21Mad5oliL5xgZ5HvWuNWQeVIg2oAN4PJA9cVgzxCe2aVFG+MZJB6imIZzslRjgcbcdaE7aE6nq3h29sxbCXYJMngnjB+lad5eabcRkmHE/QSA9DXAaNqEkVoVHJBycds1MLmaWYjcQpHY1opBYpa3fG4vFdlKuo27gOCKpC6UEhjjPStufw89zkmRlzyMDOax9S0s2XDEvjgA0gRG0iZOQCp6EineYChQEBeuAOlVRax7CUD56EFiQPwpquEIQkk9MkdaALiY4GR6AVHLulkQBcqDgkDtVdvNyNrAH0IrpfDuji+jkMpKkcjjvVJXYrkEV/KkSRBsAcD3qaKNZGIkOSeuK0v+EUmMwfCugPHPQ1oPocstuIpFVPQrwfzrS1hnI3URikdGxgHGR2p1hbwXKMry+XMDkKRkEfWulbSkt2BkiMnYgcgipZ9PsSpCQbQRwPQ0k7B0OIu4iuABtGcdetVvLY4wMiu0t/CqXQfcysR8wzxmpotCiVyjphcHkDGD2o5g2OBMJLFcEEd8VYtLIO6h0ZXzlGIwD7iusi0OJJXUqxJOTnkVo/8I7HNCctgKOAaXMBwlwLl5WDF5WU4JY8itjQLSa83CRySvI3HGa24tASN8MCPcdhSXum/ZiBC5AP8S96lu6tYq/QqbDIrwuMjPQVymq6TPFcO8UOEORlepNaGr6hPYNhs5JxleM/4VmzeI50IkDlPXPOaI3RXLcz7LTLl2IkgZCD0Pf3zV5tLljyGQqPQ96kbxQ9zCqPGPPHIlUk5HuK0tJ12C6iKXIYSg8dq05n1I5UYr2rpwyHB6cdTWfqd60ETpIuz1BHNdvcwxXaAQgsV+YAnpXNeNoNOGnRbLyIX4PMBI80g+3pS57ClGyPPgVkndSuBuPXvW3pyiKM4BYHBGTnFczbtK10xKk4OAQOvNdNYsDgMcHIyMdKE7mR0OnH7ShDlRIAABnp+PrUerWktsgYkkHoW5A/Giwtyrgg5GccHqfWtu6jcWBRhvRgQRjIzU1HbY9Ch7yszkdL1R7W6MEpDx5yCDnAPat77csYGTgAcZrjr62FjcPHCjKmdwLeuaoahq9wFBebBzuLqOuO1ZKrbct01fQ9HhlW5BGcSk/KR0x71dOniaJwSA44BIrh/CfidpLlVcowUdG4NehrOs6h0AGRzjvWiqJrQdOjd3ZhzRXFiwG0OgGeO4qfyBdQhwWDnggjGKmvZoonVnBDHo3YCrFhdQNFKysHJGB7+9L2tjreHTWhzBup4LvyZomQdFY8g1qLOVjYcsAcZU0y7hjluGKs0gYYbJxgjpx/WrMMMcqiE5DHpjrmumE+Y82tTdN2GvMVA55IqUOwBBAKEcGqtxbNbx4CMzD25PvSWrloyQCMclT2rW5zXG3ER3ZViCPQ1WMbsx+YsPTNaAUO3seoIqxDbqmWCjB68VlK1rnTSvLQ5/zZrYEjcvPUmpU1p2cxSxb89WI4P+FdKNNimCkrg9SCae+iWjAb0B9wBmubng9z0FSqR6nHXk5Kj5flBIVewHpVO31KESkHJdSMgcYrsrrQbZRgTkoeSCoOPasSfw9Y206qUJLA4KnFHLFvQzlCad7lK51WyVMyhk4yWUZwKpreLGQ0VwJYG+bI7enNaFx4ZgckJOWTphuMVUu9Ie3hKgq6dBtGOKlxgiouqxBdRzMASCfQd6wtbtYJ5Q4ATHQk1NdWk9squow6HgA8GqUT3F4DFMiMx44J5FZ2j0Ik5vRlGW286PIcFBnBB4xUmj6QtxIQGZwTnK9x9a19Oh/sxZI57QTITlRnBH0qGK6l0m+EtplFOQcjoD2xQkrnL7OSL6+GLBkO5Chxx6k/WiDTf7Oz5QIB7nuKf/b4u9iSoolB6qMZHv2pGv1yVIYkH7xNKVuh3xskVLn7SMmJST356VmSTarA5ZJmU5zgjj8q2XvVRQwBIxngU7+047sxxPIQSuVUjoPQnsawkmzaM0jItvEOtW3yuI2Q8kgnJHp04rTg8dXibRdWCsoPWGQjI9+atxaYs4wo3D0FRXOhlHCEFM87SOtRyzRp7WL6k6+Lracgy2jSA92GMe2e9OTWLCZyDFFtI5RhyPfNUBYFBtC8HrxVWSzClsqCScA4q02t0G+zOnsxYzK0kSxFOmAQCPwqWK0iZyY2wwGeDjFcjBpLec0qSGNyMbgM4FPnsNRhCyR3xBBzkrkkelUqhDpvudluMLBiMj1zU6XRdAwbPYA9q5SLVNQlthHIwBBzlFwTVmDVpbRsyEMc96amhezb6G9NeZUjGT05qu8jZBDED271mNrtsxxJuHfK1BPrHlzAQuSmM7H4J96OexPs9NjbF1jIPHqcU4xQXKsAFBI/CuWuvEZlB2ROjkYIbAH5irWmarFKyK5aMcA45wf8KuNVM55UTQk0BD80c+0jjaBnOapzaLKMFDwPb+tbAnQgFXyM8GlW8RmKHk9vet0oyOWUZJ6GHDYTxOeFY5wMEVFqNxLBbAFDJjJwxxg10X9lNKhaCaNDywVgTmsO80K/v96Bt4yQAD/SsZqKWhrTjJ6XOHn8STwzPgEMCcAnOBV/TPEtzPKqAHdjIAbkn61m+JfDsuj3IEylXYZBBzn1rLtN8cwdHZHHAIrmT1uXK8dD121mlvIgZE2TEfdA4JqtK15blgIvlPBw1ZPhbxcIsRXT4bIGWGc/SvQcQX9umAGBGQT6+tehCMZrQx9o1ucpHeTqgBBBJwAecVBcSurABufvHjrW9d6LOGLocpglQ3AAHXHrWXcxFcApuGM9cVjOLjuawfPJGY+qB9sMiAhjjJHSsi+w5LIjIc4+vPWtK4tmZg+3GO5PSqzK+SGXGBwTXA6nRo9SNBrVMhtFlGBgkdyTWvFbBkBZRn9ar2cy5KyJtKjjjr71a88L5ZJBVjgkdqceVkTU0xw00hg4behH3SOh+tPksRIoJQkjpjIx+VPt7xDkJKCf7p71KLwRMC42jNaqKMeZ3JLCRkmAlTcvQEnrV7UdMjZQ6AAtyVAwAPrUMM9rcYKzKr993+NXCrxx5Mqyp2wc4rWGhMk5Kxkr5kLhJLbcP7wYdKsi1SRflBBPqOlLNKiYL5A9qdFqNttBMgUdMPxit00zl5JRILjSpYlDW8wlzyQ3GPbFRxrIjAujAfyrQW9iV1MJUk9ADkVIbhmclhgn1ApqPYm7W5SdA6ggYNV2UjPHH1rScDBIOM1UlUk4A4qXG5tB9yJUZgME47kdqmjt2bJxketRxMUyM85qzFL2PWs/eR0+6xWtCFIRmJ7E9qptp8oJBZWDdSeK0RcYzggGmg7uSRk8GrTl1IlCDRmQIygrjGDjAqb51YDGR/KrrQryBVdlIJB5Fa3OeyRFMT5bAHIPPNZZQhgQcjNa0kYYEE5rPu4CpAUlR1zXJU5jqpyj1HpcCDDAjHQ7uaT7ZGeCoHPVay5o5slS4CE/n+NOTTpXAMcqk55wwrnvI6FKHU1hPG5BAyB07UGZVztPB6+9ZzRTKpIfcQMFemBVCWWUEgPgDrQ6so7lKFKZstIjPvZU3KeDjNaEDFUUgADGeK5QXrrlXIwe+OavWmrCPKnLjH51pDE9zKeEW8TpoZBggnBzwTVlZAoPIx796wItRViADkntV6O4J6nj0rqjWTOKWGkW5ZQCTgY9qhMikjBIpkjBlznJqst0iuEkOM11Rkmro4p05QZqRMCwAIJ6YPerOwglXUow6g9qyPKS4fakrIWzgg4pYTJaR7TIzkHgyNlh+fNU3bUmMW3Y10RFDBuD2PrVO5ZI2DEjB756VQn1JznByR71TdmuQd5yDxjNYurFaHVHDye5uxTo2CkisPbtU7XACj5hj61iwQiLIzx7VLIysp5yfSkqkWaexkX3uyAdpAPYkZxTX1R0U5IJ4zxjNZy3IVhu5FSi5idTuIA/2qXNFj9lNFh9VU7s7SuOncVRaeO4YlWBHU4OcU55bVcFVC89Sc09WtpRghXB9OM/jVRmkROjKW5V2AgE8HNI6qoJxkDr71cazi4Ktgnrz0pktikihd7AA5yh+9Wyqo5nQkVUuYt6gsqnOBk9K0DbJcRhWAcDoAeKz303zCQ0SkdiasLEU5TgAYwBgHFZz5ZG1N1KeliJtKCyh1VhjnnkVFcaVHMCTGGY+g6Vb+0XcRIBwccKDkUR3swc70AI7jvXM6UGdUa80ZUXh6SIKAm5R7Ut14TW6QlAyOf7hwRXSW3iFlykluiL64Bz+FPHia2QktBvGcEquMVzyw99UdUMXb4jjx4Tlt4gFVpSTyGPP/16jm8OSxsrIsijHJC5APoa7seIbJiQoVA3UMP69qsRapYSfKUCE8HDZzUewaK+sRk9GebXegEAM6ZGM7iuefrVZtNljUMEJUDrg16/FPp4IYQq6dCCc5ouNO0y8yUkjiBGQuOntUulfoWpt7M8bSxjlYiZJ0HXdESKnl0ueGNXEjhSMjBByPU16RP4ctirqGCkDjC4yawtV066s4PkgMkfOCoOT7Y71n7N3tYU6korc4SRJN2DKwc+p6/hUMyXUbBi4KjgAd/xqe+hnaVn+zyIF55QipdPWHUdsT3BtZTzkrnH4Vt7GyOVY1p2I4Z7lQQr7geSpNKNQljYhlJI9sitF9L+yOGilNwDycjGPpTDF5xOUwT1GKzdJnRDFXGQ6pHJKqOArdcgYxWhD9mkwQgDg4LDoaitdIS7QBSUbOM45qddJeBTGCSOmSOtY8skdKqcxqW9hY3TATBCPfnFF54csVAMIjCN3C4/Ss+3sLiJA6MoUdQTzirXmuoILn8a6Kbb3OWutNDGvNHSNnBGUboSOnuKji0OBiipIHZQfvDGa1ZZTKCkhBwPpVFY1imQlyoU9q6eRHme91Z2vgU3NjcQxpLJLEWCsGbkA56V7bZ+Hp7xDNaTsqDqM5r5tg1250xg8JEqKckDgkV6x8MvjImxIJlESZ2hmwc1205paHNUg90ehR6PrFs2BOxA6ckE1Mra9EwMczuRxgOa6mx1S31BFlKeYzDdlSelXTbwTxBhGQSOCDjmuxbaM43dHJQeIfENngPE7r6MAatv431WJAWtM+4HNbi2gUkSsR6bTnNEdtZcln+uAOtNXFcwl+Jp2NFcWxweDivJ/H9zaXmofaoYvIRmyRjAzXs2oWOnShibMMcdQcE/lXN6p4J0fV4ypjRCwOVfJ/Wmm9mXGTjseJiaykyFnUOOoIxiq90pQAo4K+oNej6n8CrF42EFxICRkAED8M9a851jwBeaLM6wzyeWDgLK2R+dYukuhoqzkYl1PPHKU2kIf48cGmKHaMPHJySVCZ5zUbWt/ETvPmEZwhOQagS+nSQCS3EI7jjNYtGqm7aFgtdhSSWck4K56e4qzFaylAxdmDc896LfUQ5IK9OmBzWtZobhQFB9cYocE0awruJmLmNyHjLAc4HelaETAkKVz0GOla93CbVAXTYScAsOKqLcxByrD647Vi6L6HfDF9yiIniIAXcRV2Fg6jcMN6HtUvnRnBK8U3cjPlTgn1NZ+xkdCxSInVUJJJwOwFCznaSuQKn2q2ASCfrTktxkgkdO5pezkivrEWULq4kIyQWA6gd6pI8h5QOgY9SOhreNsiAdCapzylCSMY/2e1NRaDnjIjtzI2BIS7dM+tTvZhskkhvT1qKG4TOCQc9R3q+jI4AQkA9AaeqKjyszGt2jYEDJqS3vzZSZD7Wzk9qknyXIVsgdx2qEWLSqSWBJ/hbvTUjlqU237p2eiePDBEsUkylM5G5jxXSWvjkoyOkgYDkAkEGvLBZSQMFkjAA9eavW8v2cAAbR7CtY1EjmeGlI9+0nxLa67EhuI4gcYwQOafdadHIrRLCyRtkqRyo/HtXidhrsVoyHLwAdWBzj8K7rRfiFYyxhJbxQFAGSep+laqrGSsczw04dDkltQ7hnLYHQdMmtGKSeKERxRMF/2RjP49619L0OyuYUee9AcDOzHSrq3mnwyGC0s3vLkfKCBlQfXNc6kr2MmtDmpIpYwDKpLn+DOTSw2clwQXZYgTg5PSrVxdpZXMqx2vn3rEliW+VPYCqMaXdzISWCt1wDkA1ehC1L6aZBDliQ79BioL/WLXRYHmuHCqoOF7k+mKxdW8SW2jHypblnu8/cRcgflXKah4psnJ1B4pNVu14WBYyFB+mPzNJsZLc2A8d3r3Wq6gdM01DuQkkFvz4qxL4V+H+iW4mmL6ox5G+Qkn8M1yyXPizxs7yT2kGn6ZEcRoPlH1J79Ks23hWGG4eTfJcuPvSyk4yPT2qGm+pLgpbmhqthYB4JbSwSwtW5VBjJHbJ7UW95A04t4wGcDkDmo4LuSNigjWckkfOc7R6gU+XV4FkCQmIToOcKAQe/NVFpLUFC2x1+kaDI86h4iAOpxkCunS3SwiKAguRgZ4wK8407xnDZAiae6vZSPuxgKo98k1r2Xie31OYbWII5Ybt2B/jVXj0HY6RJYrOUykpOQcqh6A+vvWVrniCQfM1s8rtwqwLtz+NTHUrFnKrIFHYsQM0p1rSNOUTX10CeiqSOfb+VTckr+H4tU1dy0tibaEdGdgc/jW611FZAwIBI5HPOQK5+48dWM+FtxKsQ6KATn8hUUniF5wBBAc4yDnGafoNJ9TY/tcwFl2lSOc7cmmprpLrtkEbsMjzQeR9KxI5NUlYGURRoT06k1uQaYi7HnhUggcsORT1Q1bqV7zXHMqK04aQnAVelJeXdzcQCGC2wTwZWbr74q3NHbLIFht0Cj+Mjkmh4ZBE0gGIx1b0pIZgXXh+/tLUsb+NC4yqgFiPc1jQ+C7FboXeoaiL+4cj92SQfpj/61bup6zYWpMMMss91IQMADaDWlp+hNZQm7mso4nIGGbBY5od2x3M6CzS2ieKO0KIwIBIHAq5p+m2UIDTRNIeoBOMn3rUeRETMmS+OBjpVQI8xDiNgvqe1DsIkZIppCEjVEAyQB0qwlhdzIRbW7uhHKiMjIHvS2UptWQpGsrhgwDdM1sPq+qXalGlWNG/gjXGR6ZqdBXaOeaAo4ili8tlH3QetZupaOkitKrEBTnYvNbrxiJ2LDJzkhj0qQa1L5Yt1ijtLfHzOBkmoGeZ3ZaJwwWRMnGJT0/Cki1eeI+TaErKRleSAfxFbnikWl2w8kmUkkMCckn/CuetrCWOfzHQomRtzzxmrSTROpfvLK/ZElvyUBXIIkyDVDS0toLtprmNpVY7REx4Poa6a31JIQYrTThc3B5aa4Y7RxxgVDqGj3dw0dzf6hagrysUa8j2yRigd2PuI5japcTJHFbKCI4t2SBXK7pbu5ZFTc5YjC84FdEvh6TUFdReFyOd0jYVfwqukdvpe8Nc7ioKvcAYz6kChaBdkVvYSxsYiN7jrgdKRrQs7AEIF7kUv2uC6bFpJPOnTzCuC3uamhtPMYR/MxbjBJOaq5Opm3yAwiNGckHJ7A07TNNRASTlzyMnr7Yrp7PQNJUkXSM0ncbuB9aszjT7NGW2tkjJBXzRyQPandBZnKyRPHISxJHTHpSLeW0Tssrs7AcIvNdEbU6sojRJIIgNrGM4Zh9a0NO8N2Fjl0tFaQcGSQkn9TTVmTZmNawSmEPGMDII3DI/Kt2KW6GWtrZgcfKTjArTiiiCkFcjqFHAollXoo2gDsalooor/AGjKP30skkxGCFIwoqZLEwRsHZmJ6E/eJ9/apFndlKBsDOcDvWhbW6XBUSSEseQAOB+NKxWxgw6NEhkkuAAckgkkmhbSKVgUtzIM8yDtW1cRRtMQx3AHk9hVmbU3WEJBFHHxy4HOKmwzDZbFlMS+YZTwQwwKfFo0kql1GEBxnHStO1s/tNu1zJNFEik5Z15Y1WCXkxJjRgnOCvpTSuGhGscdo5JXJHAINIHimnQynAU7ic8Ae9RT2ryHYTIjHjcRnJpq2ZhYRh2lfvx0pXHYh8TanFPGscCuIUJJIAANcjOZ9QhEcECmA5A4zk/X1rq9WgRoSWIESg7g5xmuPvPEi2s5RhJJagALHbA5OPbtTTFoOnsNa0+zE9zewRRDhbaFjvINO0rfdXZJEpx0ZiQM1TbVo9TulAtpLaNhwHOWA9/eul066so1AnuySoGEzggf0rRPuLc6uy3xRxopGAoJye9WDJK+QSzj0FZg8RaQsQeJ5CFAAAGc1Xh8YIrERWzhM5yxwTU3BRbNpnMeN6FT2yaqz67bWgYyhmA/hU4NZt14ga6fJt5QhGAP/r1Rt4Lm7mcmBYICeRgFn+po5hqPc0bnxpYRxksHDEY2gEgfU9q57VPFVxdEJGjSp7MQAK07zRoWRIxCUQfeOM5rNaztrVpUhwqAZLN3NJtiskZ6TyEHzXBY9FA+6PTPc0okQHAK7sZpWtJJMkERqe570+Gx05UKTRNJLnJkDEH8Kz3KujNluZ3mZDuIHQMOMVLax3dxMkKMqbztDHmt1bNPJKQxFYscAnJH1NQfZ4bFJMA+ewIVyfuD2osFx+p2jaPCEZ1mlYDIHNVIJS0ILhQ3UnGMVFIyTMqmRy3TOc4FXLSzgV0aVTMindtJI3Y+lK2oXJrO4KQyMHYSsQMqewzUEjyzttN06ljwAB/WpZNQS8m+WIQoBt8uNTj+vNRvL9nBnigV3Uja0hIANMReTw9Olmty9yqqDkrIcH8M1QkMUkvlQs5IGWkI4/AVR1DULzUbgPLOZewRcBQfoKtW9rKgKxAzykYKxjOD9arcTdi4ZbKzjAEpmk7jZjP40gurO5ybsssWOinGKo3Ph7VpMb4RaxgfeZsnP0rX0z4dXt7AZJp9kYGWzjBFGvYm8TGl1mGFnSOYmAngEY+lWItcinQiCGOIHgsuSTTtQ0KO1hYwJvEeQGYjJPtWRpllLpk480mUE5AfqM9qhuxW5o3d7tYRW8hklbq20hVPpmmKj+WTLIWc8ZHQVq6tPaGKKOCELOeXZhjNW9G8P3164IWNIz1DHOR/SocilEyLCABwTGWbPDEYFddogjikMcpQucEbRzirN7oB06Pzbm9gYKvyxR+vauLmurx7gpDGZrmQ4WNOMg9PYVpFroTJHpUuqxaQjvEFR8csQM49K4bxDqU+rEym0lKknbJgAH3rH1mLUdHQG/uViaQgLAjBmyfU1UE19ckxPesI8A7WYc1d2zNWRF/ZbA5mfByep5/KnW1zHZM7Eecq/dBPX3IrS07Si8hdJopWUZLP0HsM02SyLu2QpOeNoxmlYvV7GZceK52YgzsgHREGAPwpLXVtQ1K4EUaTOXOE56/l0rdsPD0PniW/UW0KjLZA3Ee2aZrGpWNtbBPDyGCZWKtIRlsdznpTTQPmKt9ZXWhPGtyIxcycrHG25gP6GtvSdNvI2S7awkkYncpnOR+tZvg68sdGlm1DU1fUb4nKhuQg+p75rt08fw31sjy24QE4WAEFiOxIqo2QWbLttqF7doDdhAi4ARV+7+NXCkLMpkjBX+7jrWLN4yikJR7YxEcbRgY/SlTx5YW64ljYEDAZVyc1bkhKDNbUzBAUUReWgGQikDB9TWY2oDaFjUBj0BNZF98RNLgkYPbz3U7DIUjjn2rPOq3lzA92lq0cB+YuwAwPapcr7DSsdvbQMirM86yOBuKAdKDdo7ZQkv3UVwlzrN/aWySSTLGjjIAA3H/CqZ1LUbhVNvDKZc43KCQB9R3ppit3PRJJMEGWWOEAZKluTVZr20J5VAuMHOTj3rjUvNTsraSOOy8y9kIzJPltnoabZ+GL+4QzXk4J+8MNnJ9xTTKsjrHu9OjIeIKHAJJjTk1Tlvbm4gMqo8VsoJ3A431y6JqjTvFb7DADtZsc1p22gXmqgRXd88a4wApwCPQAVDRNojLPW3eR0gRZGP3wT09/rV5Lq6VgArueoJ4UVoWXheHRLZorQIHOMySLkk+prK8QQOIWiNy9zcvlfKVcAg+mKGmtQsmQ618Qn0VQk0qNI3CxwnOMetc7B4s1DxJOJ7mWU6dG2GVFILD0A71Xl8IyLcJCYD578eWWyQD/ACrasdI1aGA29pDGqxHB5G1T7mmtQtrsTXl3BrLQQW1q+mWCEFndRuf8KtweE4J2VbfVZQrc7QoGP8awbu+A3G/1IllyBGMlSfar/hzxDpVpdB5VkIOANzZx15NLYOUuavoMVmikX8rkDAXH86yP7Le6wgckA9zgH61t6t4qsbiQpbQBY1OQ2M7z681z+t+IhBbSOqF5COFBArNyixqNjJ1qP+z3YG7QKvBjBBK+9U7eVXCsmZQeBjvWVNdvcyO8gUuw5YjJA9M1f8P2lzrdzHHaQyGANh51GFHqAahSu7GLV3c9B8LeCjLEb6ZViDYwzYJ5rs7KytrdkUEySLyDgY/KqAkS006BDG0FvGAuWOM++afptympyMbSRQVBUSFgQT7etdCaSsOxf1C6BACMVIODgYzUCaqnliKKTdKc7gB2rO1y8i0sxrLexXN1IcYQ5wP6VDa6tZxWjTzXKoQD8oGSTV8yNFEuwwPe3BjJCIOTIxwB/wDXqvqumQachKXZkf7xVelYI8YJJKVEZY5OMggfXPc1bvNd0uC02TSs92+PkjGSPqe1RzIfKZ1xFNdpKRGRu6OxGAO55rCltFt8ANuJJxgYzW7e61BqUCWVsjI7MFbcQQMn14qHXNHOn20DvcxTt91ViOSM1lJ32K2KGm6NPqrFI5fJjByxL4Ue5p91bppvmoJUuTGPmkQHafzpkcTiAkkRxZ5wcZP0qyNPc6eZzhbcEZYnGTSEx8AuZNJW4V4hAwwEUDcCenPpUGn+FdZ8QgiCzJi/iYNxj6+tRW+9rlERS6A5GTgGuzj1x9N0FrXTrmVbr7zFFIAzwRmrjZ7ku/RnK2nh9NKmniESJOCA5blvpmp2m8lyNpcjglRwKZCk7bpHJeZiSzt1JNT2kADuSxyeoPSh67DV+po6Vpk18rSyuvlZ6KecUmqQWckK29rFJMecuM5z6Vc0ycWBBA3DHKg4zVldYYu7xW8aux5OKSKtc5eKzaxiKS2jF2J/eygZA9BVa2mTRyXit4RJITukdQc+ldLqHmSh5rkAHHyjpiuJuEL3Tl1wN3yknOB3wKqxDui7cXkNw5dwWlIx8q9KzPPfchMLgEnAYf1rQa4jhBEQYA9mIJIp9sbrVIy0UZMURzuIwCamxKZGllczwGd4mSAnALcZNVngMnyAZbGBk4x710ln9mgthcazO85B2xWkI9O5Aqnd3tk2fsulvGW43OCDmpNEOsp/ItookiCOo+aRuST/AIUkmoSWsxlR8PjG4cVDpWlXIid5naRs7gWOMD0x3qtfgxu6BGAHO4jr+FVcZI8d3qcwLSSXbnkqhJ2/Xmob2CWzUCUbSTgpkE4qOzur22MiWxEIlx5jkckULp89/eRRiVi0jBS5PIqbgWLrTUjs0VJokL8gJjcKXT9OtoVfcGLHkkZxXRavZ6VoVj9kMCSXe0FpABuBrmreS4vZYoIGyZG2qCKTvsJM17qYppcqNGqQtyrN1yPSmWOlWzWIee/httw+UMCTjqSf8K1tO0qztNTgTU5VvYxwUzhVPvj0qp4rbTbm8RLK0EUKtk4PUioZV7mSscEG4bxcxM2MISCR6+1WkE4QiAvEhHCqeo96nudAe0skv8pGCAzL/ET6VR+3MiA4BZuik8nNS0UmV9s8tykEcDXDswXA5x6mtrUdKGnxCJZYtxwzKTkk+grPLyKgaAsHPVUOCfbNOkFpb2gZS73rHLBiTsGOn54oQXJYdCXU7VylzFAy/e3EcD1rF8ueGRorYCZh8uV4GB3qRrKbUHCDKxBgXbdge31q/HovlyEC5UhBlmPCj2z3NVFtCbIl82C1d5TuULnaTx+VPttGub60NyiqLZATuLgEH6da0Lc6TGpd7iW5nQYKEfKT7e1UW1t7S6JMClASxh6Yz04q1fqSQFbCK3QXZluJycCNDgAetJ8kZJjG0dBxVS7updU1AzsoUn5QgG0AfStrQ9NTUZHjkSRyg4jgBJPufQVVmxbFKNXdwdnmjuD3ourRGlQmNWIGQoGNufSrmoWz6fMYHie3B5VXGGIqO2nSO5ErxNKQNojBzmi1hrUqTXcsQjREMQzhuclv8KtQajexW5hgVViY4yRzipNQYrMk8yLluFjGCfyqv5k8zoWjEKZ4GME0gJ/s0u4K7GUsRgelLLbLEwUSLLJ0Kqc4/GnK0vIQlQepxVFvMWcqRgDgEVVwJVgdJizvkg8KO1bGl6Jd3jCWO2MsQOdx6VmWMiG4JlGVUED3Nauma1q9zM9rpsJVRkFicAVUWuon5E91dJcb7KO0jinUhWZBlh+NVtT1CFIGtLe1KycK0g5LVeHhbUjFKVukjlc7nkUdT3GawPs93Yu7yqzHJXc3AznrRcEKCIrcW4wEySR05NTf6IlqpdAZV+UZ5OPrVWQrOApILZyTQsO0s7NhBxknp+FTYehZSZJASQSOwNRy7Y9rcEHgD1qDzMMQDx796axBOQSfrTAlx5ucHgc4HemEIFJJwc8c1LCsnlHYAGbPB9Kmm00JZJcS3MZYn7gB59hQBUWUqQAOB79KsTQSQRiWVCit0JPWqtkscSyvcqrytjy0znGO9VLm4mZsE7yvGCah6AXXkBAIIAx3pUuSCNpBA9Kk022t2jeW7UuRxHGPX1PtTYoTI5jRC7AZLBSAaABpXlJKrk4ySeKhCEggHkckDtXU+H7bTjaubuEy3PICA4wPpWJcQ2huHSJmhAc7izcAegHpQJb2MtlkLgIMDvk4q7pECXNyilwUJPzE8cdeajNkl0z7wwiXJ4OMj1/GmQzxw7UVGVBxjHaqSsG5o32k/LPPFKrQxn1HPsKx4SJbiNAAVY4CjufSrC3U2rXAttPsi7nK+WxwPqfannTbjSbmMXIjWaMhgqnIHtUSYJM3v+EGQQo1xeQwOwBETkHFY+tJDp7rEk28gcsBirK3qag8q3LAEjknsKdstNMC3LvHduAQscnPPYH0xSTbLasYEd22AYiEDHuOtNIdnLZ3Ox4JOMVNNOb+YEIA7HhUXp7cdqmnszBbNK64wQBn1qidDHuxdwgCV0WJiQZFOSuO/vVzTrSeeApGC5PJycZ9zV77VCmnqhhWSY8k45AqvatKplOSgYkDI5xSuAl1NdiE2zzsqpxs4IB+lYsuj3c8ry3GpTSQMcrAhKqtdNFb2RUh5JCzDJJGSTTLqGDaBEMA9c960TIIrZYYoYAUyVPzbjwR2/GniQC6SQgbFbJXHBHpUfHAIBGMcilLqi4JAyaHqBu3k6T+ZIirEscYIWMYzkjj681lSBnXdgEnk4qJ9QSBAHBcA8gHGBUB1EyII4kZCScswxnPTFStHcFoWLd4yxMgJRexOM0xnBJ28kHjviq8MN1NKEDKR1AAJzWppGmGe5QXAaCIsdzY5AHeq3LM5LK4mmjSJVDscAE+takUBhcxE8o3OORn1qW8gRbiVIdxiU4V2GM+9VfPmt0chMnsSMk+9LZgXTpjSpvxuJOSMdaT+yEcgyIEA6hRj9abbX8006IZSIgAzDpmtbVGSOCJ4XADnJIOc8dKq47GFc2UUZIUYz0+lVnZbaNgoySMHNW7VHv5pGYEJGfzFV9TjjS5CKMAjp70mybGYJ5kJKRMyE5LA9Ks6eJ9QnYGMDg4Ynkn0qZ4RAiBjkN1A7Vv2/he4W1F1FMsSbdwLDPNF7j1OYvLiSTEBJ2x8Y9DUM0jLtCHIbqKvQIb26IcqAWILYx361HJbxC8KIfMCttGO5pXAgt18s5c5Hb3NXLTU5dPkeSJ2R2G3cp5A9BWhPoU9npou7yAW0TMNoPVs9Dg/hWfNGIEjZFzu5H0p6ohWZci1UNC6mMguPnkYkMaxy3kSOygBScheuK14YDJEAADuzx3qpceQsQAXDg8tnr7Yo33KSKySl1YtyCMU2JoknjRzsjbJLAZwBUsMRuXMaFVOCSWOBgVTtYri/umESqEQfMWOCOetNDJAftDEwoXCE4OMZHvXuPwR0eXT/DNzfSAh7iQ4yOw9/x/SvFIkMF2luh372Cnacgk19PaRajT9BsbVQECxBiPqM/1rsw8epzVdCYgMxPY9Kc33cA89KVVGBkZNISS2M13HKNOeCBg1k6krBg6DJU4OTWuwyKqXcfmROh5UjketBSIIOQACAcd6vxYIx1A6Vl2xHlgHnHHNaluM8AEYFAMsKo4/WpPLJyQOvtSwIDgkc9OanVOOTz60CSuQ+WMDI/EUx0KsDnI+lW9o444qCYHOMZoHYhlUbAQec8YqhdoDIXAOSeeO9aJB2jA4Haq80ZweQT/ADoGZIQ5I2855pkyDacjJPGBVqVSpGRjNRyjocZGMUAZE2Fdvm47Adqp3t1HZ2pllIAOSOf51b1CaCyiknuHCRRgkknGcV4z4x8bPrs0kFs5S15Xp94fWs5SSN6cHIg8ceOJdanNtaSFLZSVZkJAc+3tXC3KbsknqcFjVx1AAUDAHTFQyKSuCMH0rinJyPUpxUEYU1ufMIAJAOc4qeG58slM5I5xnpV2ciNSmMFuw71XitCzAkYJoSNea6FZpJgACVBGCM9ahfT0VOECnOT7n1rSW1AAAXp6U9owARjAosJTsc1dWgIJA5rKniMWQBkeldPdwnBIGMnvXO3ytHISDgDNY1aXNG52UKzTIFJxyDmpoyGyGPFVfMJIAOfWlDnJII/CvCqRcWe9TmpInJBG4cjOB70qMQwJOQP0qJJQwwRgZqUAbcA8Vjc1uX7WQ4PJIHIz2q/bykkEH8ayYXAAB5AFaEEgyACAAPzrNoadjWglJwCcZq7DKQRzmsmGUcAnn1q2khBAJzxRqgZrxTY5x7Z9KuwTjjJNY8bkAHPFXYJAcHOR3rTdE6G1FcBiAASasLKScgjIrHjlO4DoPXNXEmAzjk96i1huxpLOByOD3pftJyMnFU0fcBzzUV05iRnOSAMDb600ydG7Gyl4DnJ5FPW+CkkHtXHf22qSEA5I689Kk/tlWxhxn0Bo5jT2TaudtFehwOeacb1dwBOPU+lchb6ttXIbB6c1oW+qK5BZhnHUd6FMzdNo6W2uwhBJGCenpW3Z6inAzgYrixdIVwTgHjrU8V95agg8jirjU7Gcocx6BDfAkHOR3q9HKZcEEEd64ay1IkgEk5689K6SwuwxVVkOT2HeuuErnLOlYvano8OsWssEqNIrKQc88H096+aPGGgT+G9ZmtpFIjZi0bnuv/1q+prZwykAnOePauO+KvghPE2jO8UYF1ACyuOp9q+pyjHPC1UpPRmVOpZ2Z8/WTBweSD0INTtkv0qiEktrp4nUpJGdrKRjBFaH3uM44zmv2PD1FKCmndM0la5G21cEgEda53WYSbjzIUVCPmJAxzXSvbnnJyAOPrWfcwKSQ6gg9j3rWcY1UzOUU1Y9X+H3iaHxDolshlAvY0w0WeSBxn8hXSybbyBY4nw4JDYPIr570S+l8M+LdO1GJikALJMAeCCCOn1NfQ2hxwkSXMGCs67iR3Br85zDDqjNtbM+dxFH2TujRVQI0XOQFCk+p71XW2MLAKcxj+EmrEckcxIRwzA8jPNSOikYYZHb2rwtTj1KyqdxGMAfrSyIMcAEnsan24BB5I9KaV9RQBVeMFeOlVZYgcg8VoMmc4FVpYzycYFBSZi3cIyTjIPY9q56/t0Kkhc59+1dbOgIPGTisS+gJwByPpjFZs3jIp6HOY5/KJxn9a7fT5/skyzoTvXJ47cV55LvtZknjUttPIHUjvxXb6VcJOgIbI2liCenHSoRElc9v8LarbappsEYOJSoyoOSD6/St5yLdozKu6I5y3p9RXhOi6zc6Pc+fExxjlc9q9j8L65HrunoHIJYcgnOT6Vre5wyjbU3YvIlQGMKR2IFUIT+6x15OfeozB9nughYkEZXtkVKmBnIwf50iBJSHQAcA/L9KatsUQBjkg9R3qQjOCRjHNI7nkAD2qwIi20EAVVmmKg5GKuSKFQknA7EjrXP3moLvZN+GHJB7CgCxJcnkg5HrVK6vDGCQxB5HFUmvyGAGSvck1jarqZ5RTliegPSiwJXGajqJkZo0YnJwcHvUVhak5bGCeTmora13ybz1I5rXt4QFAxk5B+lBexNbRY59B0x1rUgTgADJx1qrCgyCBk1fgGCPSqIJkAAGRmnleOBzQB0pwI4OOaLAIB0GcU5cYzjApfalUDAHr1oEwVSMk8mnoOMnrTQDjBOTT1xkA9CaCRNkZkAJCyFcBe7D6VMFJwSOcYBrHu52tvEfnylhBCFUYHBBX/E1uBBgEc7huBHoakCIoRg4xSCMyxzxggGSMqCR0OKmdBg9jRF8jgk4AzQNaHh2rfEK5tLuWCaMkQkqzdcgGsuD4qTzXRRYEW1H35ApOFz+n411Hj3SIrHVrtSVQOfOUEfeB7Vx+mrbM24JH5TgluOCfQ/pXm1bxkdcHdGf4u1KPWA0CSJd2zHh1XGw1S0AppGmXsU100smzNuSSMEdqy4RHY69d2hlzFIS0eOhNTqI4FZJTvIyFB5rn5tTbRGXPcajeQuzPNc20uQRn5R6jHarvw78OTT6j9reaWGJAQFXoSO1dRoUaW2nKkUhMbOSVHAB9Pcc11OlafHDbO0IVRyWVeMfhV8+lg1ZVt/B1kbk3U9wgLDcqAAYNUH1C0kkEYi8iRecY6irUsYlmZ9xPHAz0rMOnTee09tAJ0A5QnHTrz2rFspF544mZJQAzKMir862WpafEsoEcwBOVHGc8Vy+ram19GkVpEIGX0PT1GaRb6divkjKgdD6jr1rNTWw+W52sNmVt0mI3A8bhzg1rTWVs8USMrllIZuMcH0NcBZeLrmyQK8JZCfmIGAD3ru/C2r2uuyBECmbaSSTzj0Arog01ZEOLRrSW0EdpHNakhAMFWPXFU2mMQyjfI5yfrU1/C8WnPDtKRseGPQHPrXNtq8FvMYrlzGgO0sBnFE7IEjQmugqkltp+vSqbaq0jmMybyo4PYisHxJrkFrKkUM4kLDII4yPU1mDVHS2F1HISB8rR+gJ61nzWLUUzY19ka388OHdCC0GCQwzWPFrLtvFo3kxHAaMDIHtVjTrsTzCUNuOCcEd/TFZXifVLWO+juWAto8YcR98ewqW2x2sVdT8P214RLbsYrlTyHIAOewxWZJobxIzqyuRwVU5INaTarYPMrJO0sTAMuRgj2NVYbpB9od2yCSy89B2qtbakcpUawnijYuPKbHGDg49frVaKzmmuIoSTIXO0MzYJb3Na21ru0MjylSFwikff8AfNRxqE2NKcEYOc4wRU7k7DZtGudGmSSUElTk7v5ZrafWpb2ziyplMWGCkZIx0wfpWdq0lxKonkcvGQFaQcgehI7fWqWm391oeofaYoTdRsu1k/h69aFceiOhuPEEd3Zxo1s0MqHHzDBI+lZUt8sU5a3CkjIZlAOD6Gotf1WK7eK5tkMDthZEx0ORyPar9nphniVtoZDznHJo0E79DIlAumIZfl6j2NTW9mLmQRgAkAHcT3q9e6W0JG0Moz6cVUSOWGYbS6d8gUxCf8Iylzepi7RJmbO5lJx7e9aN1ot3plwm2NHIBJBOAfemxODcKSSXx26k+tbtzqyTQiS5jwqADzB3/CgEjIj8b31hC8BgiKdsrn69a5W+uFu7h5WAiLEkg9AK1dTeC8uVKOoVj8vPU1Xm0ybYQIDJ3BFNR6oly1scvdagsDJDLE5QnKsFJBHrn0roYbCyvtF82yusSkgn5eR+FVNlo7FLlGxkgbRnB9CKtWFuloWdY9obAyD1A9qVmaQaW5c0nw5qNzavidpSTkYUE4Haob1H0tiJgUAOCPT8K6Cw1X7PFm2kADDBDDkH2o13TE1+xSWCYSXkQJKE8kUJXC6H+DJINTnEeQykhTyOpHpXT3Ohw2+SgIIJ715hp1zJod6ZURopVABOMgc11X/CwEvkAljIlUcMvQ1oho0J9VexZQUMi85APbNcvfXM1zLIS+VYkqMdK0LvVIbqIZlBbGBtHTPvXN3dy1uTj5yDwM0txS0LsLsrgMc0syuSTgn0PpVO01COc7wQBjpnoavvfxRQliBke/b6U7WJJbKFrq7hQckYBz3HevRbCxFrEhjGOhJ/pXN+DNKN35t0VCgEEbvSu5VQqAKMEc1cbrcNGIzBcEDBpzTb8ZOSOB7VEoMgJwQB1JpAoijYkfOT+YqnqC0HsFeMqwA9zVN4gJAQcripnYshwQOxFRI+ByMEcdaQCcpkAkZ9KVmBQgkluxzTmUYyBnPcdqj2BiQMj0qQGYzjPPHNKZJFIJOFp38QI5APIIpZcOBx8uelOwEMruy5BIPfB61n+ebY5c5Gc4Y1otGFw24qOmO1Zer2Yn3kEh8HGDSdwVmUdcW21RQdihxxwc1jL4WtrnBR23/xKxyp/wAKSHTbxzhhLgnByCB+tXLbTLu0c7NzqeoPaldl2SKg8LpFMEMhRccBR0q1beH0AKuSAejEda2PKaWNCxAdeCakUAqCQcj+8Kd7i26nL6hBc6Th0Zjt5Ge4Fcd48vhrptLmQRQXK5TzE7jGAK9S1hxqNqsRILRggFQM4PWvIPG2nHTfLdPmQE9D096atYhq5U00ObYRqgeQHqBzV6FpSACCp/vHvWV4euJZCisTvLYUgdfSu1XwtfSxs4iDL1G2oTsEabeyI9Pm2WyYYM+fv9iRXU212YbIkuGRuCDg4rk20DUrNSVid4wSdrDAH404/wBobNgtyB3yelJu51U3KmSalZJeSMY3BTrgDvXO6r4alkXEZCM3ILDIroY7a8QAvggdxwaQ3zRH9/CxUDg4zScbrUrm7HLW/hS9RoptmCn3jGcBvQ/Xiu88N3k1u6JcoWTGA/r+FNhu7eWNTEm0nBIzkVMbuMHLKABwVX/Co5FF6GtOo09S7rBt72EBcK68gDvWTbCRUBYZJHODjH4VakSOUh1OeMgsMHFNUbCcg89CamSvqehCqloVmnXzAoGDnBNTXgEtq2CfNxhWzyv0oeAMwYjj09ad5W9SOoFKLcSaijNFG0uX2hHkZ3AwSat27K0oD/KCQCQetNNoFyRkH1xUe1Ayh3AOecnmumNS55tWlyl+4tpIHXIOCcZAqSASKpyMN0GO9XgRNYlgd4AwD71Fbsdg3HBx3GaqcnbQMPFc2pdMiyxrgAEAfiap3N48TBHAAPQk4zRypBzkZqxJGl1CRIquc9WFclj3FZGLdXDyglWII6c1Wllkl2hwCRyDWk1nGHIA2jPAHapjpSOituBP1xiiMnEzqRUjIjjZ8jOD6HvVS8gkGQDkjkcV07aYVhEiuABxsHf3rNubR5TuUYA6n1pTk5BTioLQ5O5QhjvIAPBz3qi/lx5KDDA5Brp7y1WSIqYwH/vAcmucn06USsCvy/wkGsJycVobQSlui0L0yQbSFQ7cFiMk1z1/ctExOzcPUCtSOB4yA5zxzVgaSlzESFyDycVkpSmjTkjF7HMDUlu4UZRsIPYYJxV2zkaZwC+QePXFMuPDhguGljGSfvAknI9AKYoe2UNtKZ5weKxdScNzZUKc1exsRWjFiCcg9BjpUOraSZGBgDRgkEhT1rOXW5VYAqQOzY6Vct/EZfIl4AGAcVpHEdznng+x0vh2W3splN+rNEoyQnX2IrX1+K21hVawDwqB/HyfauIOvorKEKuOpYdjVzT/ABnbwENJKwfOCAvAHrmvQpVoT0PGr4epSd7Glc2U9lBE8rrMmdpwcED6VVedo4iQgdMZO4ZIp9z4lsrhgTOACc7pDwfSr2mtFqUiqZACeuO1dihGRwe1nEx4rlDGHUE+vHSpFvoC4V2KKwxvABFdrdeBTHYvdwSLKCuG5xkfSuQuNGTBQR4BGcg8Gk6S7GkcTMfEkDY/eA06bS0nBIIAIzknqKoJ4Wu5fNltLlzMBkRDBBH9K5241XULGZoDOS6nDEjoa5p0Ujqp4x9TqDoBDDY6g+naqN1oku4YII9uaxYvFeoIf3krMRxjIAJ/KrsHivV3TLxqo7Ac5H+NYOlFnfTxvRjn0ub5g8TADowHBqMWskGCpIx3Ap6+NtRhwz222InADgE/UimnxVJMzF7SM8kfKMfjxXPKjbZneq8ZL3kKbq5ZBFHLtcnIJFUZDfRyc3MgAOSAeD7Ut3rUA+dYm3ryQOCDVIa6spLhJAASCr8En/Csr1IPcX7metjpbXVJ2gYiTLLxjOMVQfU7+OQuJ8OTjKjkf/WqPTdXs5lZZHeJm4OFzg9uahn1S3iuXWKQShDhmZcflVc87XMnCi9inqepSXSgTqJHUnrWS6opJHGecV0V1LaahAHR8P246n61g3FuImJGCMcGtISueZXgk7xFtpF3g4w4PBrt/CGsXTQy27lpPKON55x+NeeoSGAJ57Guz8EyHZIhcqrEFs9/euqm2mcEt9Dt0u5XIDkEHrz0qK5iDqcAEVLFamRA4OAeBVlYFRhlsjHJI/pWs6vRo9jD4eM48yZy95K1qQWgyn8XrVO11G0u5CjuqPnKgjOfSusuLEOCSoZW7kVlyeGLZiWKBJOoKjFeZUte6PVjTaVrmTdXUFuwEqEhjjcozioZpbGWIiAyF++4/L78da05dJcAIfnA9etUf7LdWKGPg9CO9czk4vQ2VG+5jX7PbqHgjLAH5tp6Vd0bXhcMonRpIgRkMBnFaUejSSqQygr3qnd+GY0dngDGVeQQxAz9O9awxEktUcVTDRXvXNK40eO8t3eABIiSRg4INZQS/wBObAcuM4BYGoJ9RvdNtyMsoXBICk8+1Mg8SyXalZ25xgEAjFaqskY+xutDYF9LLCQ6FyOoTsfWs3UoUuECTBlJOQM44/CrMHiGOJMShXXoCDg1GmpDUpHSFQRnGCOa0jVjfczlSlbYr2Ns9uAIpWRCefetu21K4QhFYMo4JcZJ9MVFaaPcyuuwqCOSrnGR3x71YlsWgYhkY98kV2QqJ7M4KlGcd0XLTVOXWdF256gdatu8cigqeOxrE3BmIHBFSrOYe/5mtLmMW1oy0yrkgEr2zUMkJ4CSM3ueKYtz52DgqenNTh1DAHBPpUmqZHEkuQGOfoauxRt1PIqFZFPIOfp2q5BJ0IOQOOO1BVmw8t8HsKibJzng1eWYAY7nqMVHNGHyVAGByKpO5LVjMmbyMsSCcgYByTUEl1GQCyE/U9anuIFfJwATwTVHYEJQkMV4ODmnKGhze0aZDNPHgkgAD26VWaO3vY5CZPKcfMNhChj9KllgTJIBG7k5PBH0qpd2MEiAoCHBzj0I6VzNWNYvmZDA1xBLgOZY24Axzn61fmtZJ0z5RDjrgdKww93AxIJO44IPYVp6ff3cMgBBPHrwfas24S0Zsqc46xIn0mWUAqSpHAIFTw6bMpIK4A6EDv8AStmC/mVFyFBPJyM0v2xc5JAJ6gVPsIvVGqrTW5RjWSI4faQBkHGMfjUyzlCTngj86mILYYAEH9aaUAzkDrwD3oVJrY1Vd9S7ZYnBCnJYYKkdKgu7ERbiQWC5GAefrmmiVIeSwQevTFPeY7AQdwHIrqppxZz1GpmRO0kOXLsCB2OP0piX0kzHzNzkDg/0pb+TzGBJ2BiTjFZvmsJQvK55+tbSehxRuma6TLgAnAPXPapnY22NxBU85U54rOzG8QJbavCk+9TRW628QCABR0ANeZNNM9mE1KJpRToQSHyMZFI0pOSMkY61nQq8jnbgE+9XYVMbeVKQGxk5qU2U2iu1wyOAx5bofWiRTMvJJI5GDSz2Z3Bk+YE+ucUxYihy5YD1HNF3cLogFtKrlwSCevP9Kngea3dmxkEY57VIpOQcZPTNP+1KAQ0XI6Eng1ovIGxiagysFcgN1JAwKuLcswABz9KxbydJGIHB/lTbC7WA4aTJzwCeKtc3Um8TobaffIVBJK9far4XcBxWbb3sUyhlKkg4O31q6s5UAlsirTYPltqMljCEkdaaqRzDDjn24qR5BOQAQCTgZoVCmdwwc4+tF5LcUXFvQrPbkEgHIqjexyBU+Q49R0NaTzBDgnH1NRSzK64JyO1Z8/maSpRl0MhC+BuVgc45H61bTIzlA5Ix9af93IByKZ9qQvsB59B2NXzvuc7ox7EkctxbqSIpVUDgsDg/j3qMavc4ZSrgnoQOlbWl2y3+1Ecucdu/4V1Gm/DufUVDRJluykkE11QTavc4qvLDRnD2+rSRYBdyT2Yk4rVsvEksEgLHBB4BbNbWr+BLmxYpJAsL9gwIz+OMfrWHeeAtR8hp47Z9g58yL5iK6FHucLrdmW7nxHZ3JxdWqTMxyGDAFfx71lXOn6DfsSgMUpPJjxnH1rjdct7q0JQrKjZILMCMH3FZ9hLdKdxkbC9cc5/AUpQQubmO/TRLFQEjnl2HpvIP6g1LBoGlwyAgktjBYknHtWDYCUpkkjeOQSfz9q2beOQRAIC2OprFxTZ2Uk+hqQ6NaLkQSKM+pxg+1Ml0gw4ZyrqTjMbA4/CsieKZGZgk2T0UE4NR/wBpz2zlGkaJsZAYZFT7KJ1KrKOljoYtFOAEBc9Rxmqt34cmdWwjDPQbSKzY/Et0uAWVo+7KME1MnjSezYPjCDkPknH4elZunYr219GjMutNuoJSggZgO5GKx76J9zEg46D2Nd2nxMtJ1CXcccoI5wh5pl1q3hnWI8ROtrPj7pxgmmk7mEknrE84/tVrVgkoVg3BGM1e07VIYrlGVFiGQQq9CR3q7qumWnngRlHPOXUjAFYj2cDSEJOqMDkFyMZ+tTK6KpyXVH0l8OvGizwQxNLgkbc5wa9m0a/imhiQg8985xXxf4a8QtpUyEyqSMcq2RX0P4I8Z2V9ZwCW5Eb8Hg/pXRQq20kcmJhFu8T1DVlYW8skRJZTwoGfxrl11B42ImXaTznBwfat2DxBCkbI8qlCMZBBI/CniOLqDHIjDIJwa9G6aujzrWMaK/gfAlDAngbR0PvTpLPZIDGWfjnJ4H0qxqmkMWS4t8LLjlT0NQafqKy5S7QrKDg7TwakGQXc9zFbNHboXY9cnG2vO9dFzPK6TwZJz82M5PrXp9/p0vnGeFi6H5tgwKzr8SxRs7QJIAOdw6VrHQls8J1bTnhYLImGx1ArAurFG5Cckc59a9Q8V3ljdh4ii29wvQ4wGI7Vw4tyANwG7J6fWoa5mVFs5sWqwEk8D1NbGk3bwyjYSAB1AzUtzEdpBUYPGcVmLdfYZwI32HvxnIqbWNtWbd+73sQEhDtnOWHGPpWBd2ksYymACcdelb763DdQgPAofHDqcZP0rO+0JL0TJHBBoErmXD5sbASHjoKlaN15Q5PXmrzhHIDLtHoKquu0kBie/I6VBvFEIuHDlCck9qkW4lXICgDvk1Tucrl1IDdzUttfQsCsqZHqDjBqOYrlkWWuWaPAPHt2rC1e4u7aNnichc5PFbLbTkocr6Zpv7q7UpKmR0wT2oTTE1JbHLadqurTSowEITPUrnNdRatqN0V3oinvtHWlg0mCzdTGm2MHO3rg1tWsyhgMkemOMVErdCFUqR6mPc2uoxuWQiOP+6o5z9ahU36MMtvfg/MccfUVuT6jPBuRwroDxkZzWTdanASBEzCfPzIy4A+h71lymir1e4r6jdw5eWMkjrg5qA+KovMG4EkcbCpGa0LLUIpFGdrEcEGprq1sLhATGpkz0boankTNI4uqupkjxLZIQZ5TaBv+egz/ACq5HqVndKGjnEoI4OCD+oqCfTrSSQxSxgHHGD2+tZt14dZgTbymMg4Az1FTyG31yT+JHfJq4tLYyTK0wXJDB9i/j60238SXmpxlopWsrNcktGCoAHU56npWUPAGkWc8csiyX8qkENK5Kg59Ks63ZWlxDsvbmSNAMLBAQFPpwOvStORHCmmXbbxNpsUheW/EUPTzJCdz++PTip5vG3h+1cLaSXOrXRGVWAYUH39q4+x0XSLcB30xbqUEhdwyTXZ6B4dhvVLGKDTUPLRxrgn2J9KajcG0cump6VfaubmchZWOPKiGcEnnJrWu/EIjU29npDBOPmeLAYfWuxg03TLDAS0gMo/5abRk/jU4ga/kEMARSe7jgCnyJGXO+xwAuZ9WAiKZiBA8tRtC+3FFzG6RCKWNXiJwIgevuTXWX+mDT7hQ1wksq9o1wo9/eqTeFo7xTLLKVQ8gZ6/h6VDiaqVzmYLbTtzNMzQkdI425/EnNVnuLNJQkESBcncxXOfxroLnS9MswQTvbOAqjAJ/Gsy506C6uFJHlopyIo+57cVKQ07FZLGC4AeSJp0B4hjOA31PpWxbWmnNblWtzYsw2rBbE8e5Pc1taZp1lBGgmcRHGSoIBHtV2N7WGUGEKX9Tg1SiTJ32OTTwjLccLIViB+8VyxFRzeDbPT2E4LTytkfvDnHvjtXc/aZFjcAiMOeT1JHt6VUKR/MxAY+9VoiE2cgmju4xkAHgY7Cuh0+xjt4UACvtAGCM1K2xGLFQQOMEVYR5JwEihAJ4+QE5qblN3HLAiJvdEQHkZPI/Ck80yEkAlRxkmmzWrwnExYMeSG4qnJfGMlcIIhxljjmhsW5O8yWu53GEAyWPYVj6p4ispIwkImnfnGxT3/pV6WVLlCHdNp5ILDms+51W7hBisLW12gdWOCfxqObUtLuYunaZJJN9oaBo4yxO5hjJ9AK7uxjuZo40V8AAYYtyCPauVt9G164uxeX8oMa8xwxkkA9skVLe6rdWe5XkCyDAxjHNVe5VrnX6zIkUaQlVEmMmQctmqsEscyM0tyltEvBLHBP0FchDeTzsTLdMiEbicZOfqasrfW4AZUkcrwWPJP4UuYLJHQve2VvMWe7xCRlSFyT7ioL/AMaKIzHpymROjNKpDA+3rXOzakdQuWSMnMY5EgwR+FCaraWDsZJo5XT7wB6UtXsJpF+bXLl4wWO2U9A3NZNxqF7OSZp2dc4CoMAD0pbTU7bVLsyI5lOCBg9KsXuhyRIk73mYicrDEAOnqaFGz1IuVYVOSyoxbrhRkmre1dgM0n2eMcsX7D6etLpN1cW9wcTSKMYIj5OPapL68ikBCWzE5+Zp+d2fQU9guyuni3SmSW307Tp3kIwbmVSAD681V+1hQS6fapc5AY8KfpV6LTZXtwXvYoUPCwBgWb8Owq3b6BaREvdzsAP4FAOT+FNMNjFkD3ykS8J3Ckir2k6baQsZLl2ki6iLuPxrQ/sSF2VYvNt0c4WWddqj3561VuNOi0mYRQXhv3PJJAC59KbaGWbzxBZQW+y1smjRgV8xjnn61c8L2s32aWWDyhK3IllI+Ue2axdQvdV1BRBem1itiMCOIAkAH1HTpVWfTvt6CJHZQBgBWIFZc3Yaibt7p9nbxO9xqImlzkrGMkt6VjrcxWj7nBdm4AYnitKz8EXwt99sUilxgyTE4I9qLfwdcRj95cpIwJJfgAH2BqldhdF7T720liU+YylfvBRjmti3mgmgLmchByIxgk1yGoaU8ZWO3v0MpIUqRwD9RWhb6D9iUNd6mvmsuQIRx9MnrVJisjZlui4Kq21Mfd9ajVxkDOWY4AHOaznmjhUKXye2Tyaj/t6Gxy6FRKOjkZIHsKTfcpR7GtI7WswWSIxEjI3d61rORre2FzPJBGnUI5wT+FcjBqc+p3ZnaRpcqQC4xg0XekrEBO7XEszZYKzd/oe1HMDVjq5NVGosqmVHIBAjQYCiqtzfRAANIsSKOSemag0Xw21tAL691GK0fG4RFhkD3BrFv7vSLV3e7vZb8kny4IQMMffFLV7mfMm7GlD400+zmxviuSD8oxkA/Sr0vxKhlQoAIgeyKefyrgG+zTTM88Saf5nMcR5IHYcetTRRwISkQLSDkkjIA+tIvY7GXx60VtttrMyyudoklB5NZFzrusswcWZtieTKAAB+NZkNzFazb5xJIBwBH2NJd6xd6vIyMFgtgMBGYk4/LrimmJrsYeu313fzlZbkkDk+X0JqnDDMskRhLmVjhdp5J9fYVuzJFZ2skVttIYY3OAWOeuM1f8M6WYoHvXiKENtAPVhQ/Iz5Wzc0j4dCS1jnv77yUYBmOQD9MUmu6doSwi206ISuh+aUjk/jVPW9dnhijAgDtISFjByR71LBFp2k2wvNQeZLmRcCJASAD64pJvdlWsZkqJDgRrgDjBOaSGcGXBBOPQdKz5tdjg3RxbZSxJAA5x2FWtMlWdiZUMaHkhTk1XMXqdBY3lqXRZXJcdATwBXRHUtNt1GGVxjonUVX0Pw/b3yotlFE8pxzK2Sa1da8HX+n2bymW3jJGCo6genNXGxHqYl14osY0KhQXxgc9f0qCXxHo0Vpi3sBLd4wZJU+UH8a5ZUmu5ZiE8x42KkkcDB7YrU0nwnf6unmKgWMHkscYHr70N9B2S1K93qAnUO6BB1wBis9b2KUgRAu+cbcEEmtTV/DtrBMpvb2R4oeT9nXg+1Ns793BayslhiAwk0oBZ/8KiwJp7DIJtXKEwwPsHUYAH61C2n3+ouQIJJZOpCnP/6q3re31a/txMQAnOZGbCgD2/CrFppsiuSb7eT8o8o4z+NK1xN2OQkhezUiW2MD/dAZuSa1/wCzhBpyPKQsxUMWdsADHYetaetaFBGgnlYvODkB2yfyrNvYVvGRbqcMABmPHIx0FDSGtSKCyaexKWBKTnkyMMgk0P8ADrWb3EtxqOARkhV4H+JrV023mnYJaSpAAMfvOhrSuodRsoWRJ/PkHJ2DKgd61ikZyT7mXafD6GxjV55ZJj15IGT+FblokNsmyCFYscHYMZ/GsKTV76NgCpcnqQM49gBTo/EE0QKFQhJ5Eg5z9KrbYaRvSTIcBhkZ5JHSrEuwWoE0zQxZyeoBH171ycviCchsJDAB3kByfwrPfU/tEx3PJcpjBjbgE+n0qHMdi9qoe9uGFiFdF5VnbAJrOs9JdbyV55UM5HJZsqo+tNuLt/KACpboM/Kp6CksmFrILi9DtanDEKpCkA8DPfpWNuZhsdHpPhtNVmwmbhh1dUOPwNdXbaPBosLmcuqAbiC+MkfWuXf4sLZxrDpdkkCYwGcAYrA1HUNR8XSD961zOT08wrEn5VoqcbApNDfEetWK3crRXTSzsSFtoySR6A+lcdd+ILiykYrLJAzcFQMsR6A12c3hc6BC9xJPCbtlJZkOTnHTNVvCegRXF493cwi5ZhnLjgHPbHep5LENykct4c8Naz4uvGMcb2dpjJuLg/MfcZrvdO+FMQhRHluJnB+8zcY7nNdjaamLKIRpbpGgPCsvT8K0E1qJIwCJGHUKOMVtBKxHKcsvw1t41WOC5lB6tlsDNWG+H62du7nUArgZzIMAfjW9/a6T5CWxjPQMzjJ/CmiyivS3mozr1IZjg/hV2RaujzHUNDuZrwRCaW8jVjvJYgY+tX0QW0IghijiAGFCjkH3PevR57O3eBY5EEMA5AUYyBWNb2EVzeFIwqpziRx0FZOHY1Uu5y+n+DWkkEt6SifeCrwD71HrESaWWFkqq+QNx5OK63VNJK71F00mB94HAArh9UiiivUFqGuiq5Z3bgH0+lZvQpO5X+1Mp3SnaDySR196pTapBJcsICXdBnJ/wqHXbPV55lk1AKYmAMYjbG0dhx7VKj+Rp8VrGI0kkYluPmI7c0WQncnt7yzhkWV7aW7vXOAqcknt+FdLYaFqevmN9QcWVsPmS0QnJ+vvWHod0+h3uIgHnmIQM65A+ldvFduZEM75YYJAOATVxSTIdyKbSLZXEZtkOBgs4yeKnspHSERRBYkUEYVccfWrsjxHYxkUjGSAcnNVbq5L8ISAOmB0/KtNES1cge0LsxQnryw7fWpLfTZXJYSFYQOSBnJp8JjGyOSUg5ywH8f1rQN+keEhGUAzk9BQkh2IJVSGEnyxHEOhCgFjVrTfD8B2T3FyIAeQN3P5Vj3txNcTL5x+XPAA4FbC3lv9jSK1jDy95JOpJoBC6mIE82OB2lBG1WYZJPr9Kx4PDV+cHYqHklgckg/yrbYCwhEjzrISOQvXPpVG515pUMFoNhY4Z5c8H2NOVuo1oVbLw0qyFYoVE75JkYnJPrk0zVPCjabaSRQz4SQZfDdT34rRe+l0zTCiyRiUnJllGT+FcrfXr3du89zfhoycBAfmJ9AKlyURq7OM8VaVYaaA51GOZyeIlAOD7+lZseiXUlobuN47aAclpGCk+w9TV/XPDNlcKbmKXYNw3Pt7/jWfPaW+sTwxy6gXjixmNOFAHf3NZtc2pKTZDpkF5eybpWCRA4HPJHrWre6At2Qm9nc8Dn5frmtfUtR0pY4obCCIuigGQD5jgY5qnaa1qMWYoljjjYcseWIPtiosh2MjVvh/iFUfWyAMFooFHI9M12+nWk+g+G7ZEngggVcCBQAx9CT/AJ61isJAiShXuLgsf3QGFA+tPF/JaQEXNks9xISFZmyIx64qGrFJWNHxHb309hAJtQaVnXd5C8gL6E1z0TywIYhKVC9I0OMflTjIcBCWRCQXwSCRnnmtL7TYSRultZCzKjLXE0hYkD+pqr2RWxUsrSJQWdpDKw6kZ/WnPNHMhgdo7aBT8zMMk+/rmop9fiMCRW1uA4BBkJ6++KzoxHErSSq8rZLYLcVG5Ny7cvp3mAW0z3Ma4yxUgE/jVp7xLqxlFtDHbIow8zjB+g9TWU63UtusptRDGx+RB1I9T7VXtQJ71GmJ2AE4ycA/T1osM6Sy1aG2014oVjBYfeZfmJH9KzLArLetPOzFc8hTx+Aqa+2PEq2qvEzDBMpGataXp7gxIZI5COpTnB96FqBJCguZhjHknoT6fSpW0czygy3haAfdgAJUD+Wa1LvSZ4YQAVe5cgRpGMYHfI/HrVqDwBczW5nvbvyMDcUVsYH0rVIWiMLbBaOySjCngKp5IrTSwa+hC2sihANzBjgZ+veql1oVtbyOEd55R0cnNNg06cQiRpmiQg4AbBP4dRVBp0K88xt5DE75cdl70iTncSXGB0XFVp4SJ2KsWJGCW5JpPICLgnJ7nNJjNzT5FkwNwI+vWpNS1YwFYoAocHBOM1hQeZGCAxIPHToPSpYFHmF3BJHAJNSO4/Uru5lhUGTJzlselcpeT3v2t3itzIqjjc2MmuqluXbKRqEXGGI6mqZj3OCRn1zWifcUveMrRtO1DUZke7Rbck5WJCWBH1xXT3txFZIsMLsTjaUXjFXdBto72Z5p5ngEQwNgzxWZfpbxyuYixBJILd6TlcSiVVxvDsSGHIAq0mqzwyAIIwy88rkioY1VioK8E8mrV1FHHZIqD94WOSeuPrSsMitX1HUr45nVsncWlwAPwFV72Z21GQMdzLhQy8ipoHCOVBwOmBUV1EpUCBdhHGc1JKdhBGclicA9ST1qUXkVk0TBv3hOVx2xVm4vrRtPS2jtyJV5MxPX14rOtrMzMHlUoo4Ct1x60DuOnvIZZTLOS7nqe59qlgmWzZJxG8IJKqrqQR759KiubCOK5V1UBQQy5HJPrVq5vHu7hGlcyBRgFh0FBViwxhtQJI7kyswDEk5IJ96oGVGYuJHc5zuPFSSQRykkOWHYjvUD26lWUk789uhFJrW40iKfUheyraQrNdXRPCqSQB9O3SmWsE02pRWWQk8hCjdzsyea3fDezQrS5Frbq91MCDKRyAetZLac7Tyzo8plPLMoyQD2GOaOW4M3ddtrDRLZYoLg3l6owzA5UHvXPJHNPkoplc84zyaSCxKSiKNiCThlPc/411fhy/s/DVyyz26XF2fmBY8qPTHNJR1ISZzsmk6hDGXe1kiTAJLcCobjTUMRyXD9coxH6V0vijxJqniAhAiWliONyn73t+lYxdDEXwSMbSy9TVWSDXqZSQXbkpDLhiOQAORSRabLCSZcu5BJfOcfjWppdncXU5hgKQu52mRjwo+tbPiPS08P6M8QvUuZ5sA+WQSfegpGJBaCJI3dwS3QZ5Na+ja7e+HPtL2VuS8nWR1yoH1rGtHtrq7tYIllEg+/I7DbjHNXNf1+X5LCxTzIoeSwPBNUnYlle6uJ9Su5Ly8n82dzk56ADsB2qtuc7/KcIx9sk1nXE93sMjkEg42L+vNWdAnMes28pIlKtkRg9SKlu4Xsa1mraZJBczRebIeQkoI/HmntPdalqkdzdyhgmVCqoAVfpTpL2fUtZe51NYwq5VYk6KM/zqLWNUt57hVtYmRFwOe4HvQCb6l29ngWQC3RlRfvFjncf8KSzayuFLXLlCzYVVOM1RPnC0aaUKI8hVIYZJ+nWorZFRzKEHmD7pIBxQVdG3caLFbttkOx2OFJJ49yKqhn0eYxR3Adj8wKms/zLy5eR3ufMkzg7uwrX/tKKTT0srSyYTtgPOyjJ9cGmkhXsTP4i1F7QF7smNWwFPQ596zrnVri/URPG0ozgDIHPrTJIWtwYpBjHABOauWFkbiASxgsSSBjqcdePSncdzOaNocll2n2NQ/aomBQnL5BxV26CIHQDlTgj+dO0+GBY3eaDznz8oJwAPWmIjtJBAyh4w5Y8ZFWbywLCMwnzJWG5wowE9qrzkrIXVMn+FfQ1cmuDDbwokObgglmJ/pQBLZvFawSpIAJ3UBST09aNJ0s6lqyW0sgiiRSzFuQBUdheQWRZ7mya+mYcOWwqVoWlpLr0sj2kiQEnaVB6/8A1qzbsBjalHAt/MsUgaEMVVvWo4LMSyBXZYUxuMkg4Aq1e2smg6gIjKk0q/MWABA/Oqmo3kl6xkndSo4A6fX60t9RXZaQiELKjxvEDjGfv/8A1qsW+prvlkaMxgqdsSnO1vXNYUSSy3ALkRQA9SOg+lTyTOzGKCUgEYyo65701ca1L2k3c8xlaCOSedgQuxfujuSasabdW+kXry6jaGUgZWMDJZjySabpmqXfhq0WO1AjSTOTKMsxHU/TmshbmW91BzOzGWVtxY8YHqBTtYaVzptU1e58Ugx21l5EEfJIAGOOlcqwMbFGGCM8HvWnNbQWm4x3bBz1CMcmsy0thLqQSWbIkyTJJ0GO1NtsrlsXtGnME1y0Lm3cqFMjDOfp6VDNdh5CzMZHBPzHmptS01LGRES5EoYZOzgj0qkyg9AABUuPcASU+azgLuY87u1NnLysCwCp1OOB+NSpFEiBiT5mehOeKgeR55HAOR0welLlJ0NWzW50VRcmJQZFyqtzkf0rN3rNcXNxcBpXk+6pbAUnvVi91SWW1jhkAIjHBB5Pt9KojBYE4IPPFOwiazj8yQlwQinaecZzTr0mGUKoJI6DOTirEEEAtWlcs0oOQM4Cr/U1RaUST4GSDxmi1gGm5DSFAGBHJJUj9avwafM2nSXh2pbKSMk4JP0pJ7g3nkDbiG3BXI7+pPrViR4ngU5Agx8qgZ+ai9gMnAdgQGB685wRSyEAgEZOM1f+3EwJF5ahVyS2Op+tVZI3lYKgGSeapPqTYakGeXCk543Hiur8KaVoht7mW+lAZeE3tn5sdPpmuVQMxKyAMRweKtGUJFGiRFiuQADjJNK4ct9zYtooVupZrfDRt8sYHUD6VdFvLHkyxSKMdXGMiqmiWqmxe5dhC9ucbSeATz19aty+JGuLOWFxulk4Eh/gFNaF20sjTj0ZLm2LwEO+MsD0UfX1rOksIlIVowQOScnBP9KTfPc6bstkEUVsu5pAeWPesiDUJ5ZGJdmGOhPB+lVzLsSoNlyaxjRiVTk8Dnt6VFPaFIYwAQCc47CnSTTW9t58oyBkgY6+38qnj1tEt0doS7MOBjODUp3HqihNcmxhliRCJHABPQhT7VgbpXuGlZ8IvHHX3Fas2+W6leZioIyCRjnnis6dgjHGSPanuK9x814buRCYyIwOo7+9ab6rKbZI1lkLLwV6Aj0rFhmnJLGAlem5TxmpmuGZ0EpICjAHSmVexZju5HV40gTIJLMPvY/wotNQNpdRzKoBjbdg9zTLeUQW91wBLKAq+y9/xqFEjiJEqht3JU9DSVkJ6l7V/EV9r8ubpkES/KkSHKj3+tV3kJjQMMFRiqtxNGLkiBVWPAIUcY9qtWcT3U7gtgxjcWPPSnuK1inJcCOcKZDHnupxx3qW5iMVukpDBDnazDGe+fem3dqtyhbIyev09ade6oZ7W1t2TcIV2AZ4x60KwXZM+jXFvYpevcxMsmAsWQGAPcioVtTKvlRvtL8E5xj8ah8+LysyHzpG5HHT0FW9J0+6uImuYxuiXIO4/pVhsdN4M0S0udd0q0EeblW3ySg5Bxz3+lfQVywZkVQAAOn0rxn4K6O8viK7u7hCTCuM5wASeMfhXschBlIAwATXoUYpROOo7sa5HTOD1qPPGQOadI2MgjI6D3pMdQR+VdBiJxzkcVE4AycE4B4FS9MAHAqNgOOcUFIykDJdFSBtIyPrW5YrhWdhgYwB61kXSETowOSOCT6VtW7ARgDp2+lAWLMQwASOO9S4AUZGR3qOM9M8Z61MigoAR+RpMEIABwOnWopV5OSc1PtJwSMDtULgnORjt9aExkHPIAyfSmSgEehqRjhsdTTJshSXKogGdxPH50wM66jwoKjIrC1fxFaaJAZLgjAGRlsfpVTxl8R7LQ43t7fbNcj5fl5UfiK8V1bVLzW7pp7lyBztXPQVDmkb06XNuWPGfjS58UX0qLuitFIAUHGR6/SuXKbiQAAPQdquSQgnI5x600RjBOOnWuKUuZ3PRglFWRRaP0GTVK6YRAkn5s1oXci2ylyQMDIye1Zot3kkJc8k5/OpY7kEcBmYO5LMep9auxW5AAAx9akigGBxkdsirsUJIHGCDzVpA5FZYiASRz1pksJKkkcVpeSAOBxUMqA5wCMdquxPMYd1EeSRXOajCjEgFsj1FdbcqfmPUHjp0rntTiPAAOSccelUo3NoM5nBRySAB3pXUqAVxz+tXLu1IyQDkdRS38XkQRk4ACbtx7CuCvQ5ldnp0q3K0jP3FWIB4P6VJHOA2SMnpVOO7jkAdWDqw4YHrUgYAgjp9eleJOFme1CXMrmlC5JJIz6Vcgk+cc4PasqGUAgk8e3arkcoDDBwOxrFxLNeFzkYOOavpIQAScjNY8E2VAHB6kZq9FMVXJOFzyQM1DRb1RpRynAJIBqzFMF75rNEgwCDjnv3qVJSuRnv+dCuQbEVyNwJOD6etWEnHUkkfWsaNyWBBwauJJxwcn09K0VmirmxBcNkMc4PQ1qwhZkIIyfbsa5iK4ZXXdllz0zWvZ34GQSAc96huxnJXWhzXjPQbu233dmMEnLZBOa4Kx8Xkv5VywSfJBGMEDPpXvULxTYWU5QjnnNcJ8QvhnYa2z3VsVinVdwkUY2n096uMU1c0pV7e7IwYvEiNsUMR6jI59yTWra62hQMrgbhgYPSvGNbN/4UuhFeybos4WUE/NWho/itJAgEmQDxg5zUyj1SPQcFJXR7naasrquSSSM8npWlDfpIQM/gO1eW6fr6lUIcsfU10Wm6uzBSX+VicEHrjrWS3MnTPRbOYM+A5ABzwa6PTrgqEAOCD1z271wOm6gHIwcn1rqtNvRuBHJ+79BWsZNSOOpE73TrzfjJxzkDPethdsi/Pgg9Qec1xun3A8xSTxnpnvXT2NyZFBIIUHGfWvSpT7nk1oNO6PLfi18MlLtrGnxgMMNJGh6+pxXmMbKFIGS3Qhuor6rlRbiB4yishBUhu9eK/Ev4ey6HO+p2CK9s5LOqfwn1x6V+hZLm/s2qNV6dBQlzaM4XycrkjOagmtc5IXJPSrEUplAycEdRmpmYBDwM+tfo8KikvdZpy2Obv7AjeCDkj5uelehfC/xVL9hg0q5G94CVDA8svb8a4rUXCIJCMqzBAfUk/wD166O38HX/AIX1W21KINcW0gAZlUgEEdQD1rwc0pKcfeOLFKDjZnokAittTE88hEaE7R0LE9M+wrYsRKzySsxdHOVHYCs+DRDdW8UkjZDEMSe4+nat0KiIEUkgDA4xxXwElZtHzk3rZDeDkY/SmsPapABwM4FJg9SOM4xmoJuQuDgkc1A6EqQR+FW2XHFRNGec8ildgnYzJY8ggDmsy8j+UAngVuSxk8jis+eMjJAGR6jNQ0axkc3cwAsSBU3h+7MUrwyEgKxIJ7g1ZuITyQM81nXELRyI6fKykHp0FS0bXR2MLblwe/6iuj8IeIT4e1KLzCxty3K+ma5TTLkXEKkdSOfatHaCpBAI9+1JOxzyVz3RbmK/ZLiFw8ewYIPUU8E8EdMV5f4N8WNp04s7li0JIAZj0r1K3KzqHVgQ3IOeCK2T0ucjVmIT07k0wsFYMTjBpZMIcjJqlc3WxDjkg5NMRU1rVXtVcBd6Z4OeQfpXLmV5cu5yzfMcjBxW26JeXgZxlQM5z1P0rC8Q3QtsMcKW4Ax1BI/lVAZ97flcqhBY8AZ6VRtIDMxJHJPT0NRW0DO24jDHrzmtq2twoBx2/KpLHwQlUGAAfU1ehQDoMDtUSJkDjIPFW4lPB/AVViCeIEEY61bTPBHBHNV0HQ4wKsIR0xntQJlkHIHPFKi7ckEkH1po4UEnAp6ntnJpXGL3HGacMnknpScZIxjHenehzSuS9RMA8nr7U9SOmcCmbTkYOMGpAoOQTg9aoRV1qzlv7aJUGQGwxBwQK1YwdqKDkgBc464qFRnrU6YxjqBUgOKgg5GRUJUnBAwc9KsqCAcLgZ/Oo3Q7gQOOuaB7Hl/xusXW2tNRhXY6/Kzevt/OvG/7YlsraW2JURynIOOQfrX0l8Q9LXVfCN8mzfLGPNX8DyfyzXzdHEssBSWNSytncRmuLER2Z0U2Zs1ol5B9riffIhIOBnFUw7tyxII966Gy+22izxQRhopsDZt4/OsZJYrfVbi1uFBKEc9hnr+VcDsbs1fD+oPG0Uc7BIgSQDxjP9a7a1ugbf8AdMyI/UE84rLtI9BfRpJUjb7TENxyMgn2pujma5jNxEoNtGcOGOCKbSsOL7mrPa272rlZ2SUdMnj6VzGmXrx+c8kpGGz1wD/9atG+vEulCICqgnjP61iS7FnCuoZCcN7VnJdih9hMj3E8wlURAlwx5AOefwqe71Q6heIEKRkjGFGM4HajxFYWdhHB/Z07ShkxIM5A9sfiaybK1ee7iVAwB4BUZx+FTyOwXOhspY4I3EiCUMclTyPetTT5LAbJYi1ndISVaPoT/hWQ+lQxOxa5dHTnYw27qjmnha4JjHlgAYUE8UfCWmad5rmuavcPbC43Ads4yKyINSkl1AWs8bEsSpc8jIqS61aDyEWJgLnPzMT1HpS6eUkkDOqhh8wbOKUrtgy3qHhb+wUS4mRJRKSMnnGfY9K5q7tri3d5Y1YxfwgGuy1a1u9WsSTLuiyNnPcdqjewkfSwjxABSQCOp4qkyY6GBpk4n06eVpCjI+1mB6Gua1SUT3ZQSiWMEFW9T6Yq7dxSWU0tsjFbWT5mUHHPcmqOo6bBp0luLeX7RFN8xcHO088fWtETKWuhJb6ZGZYnuFYwuwXcDjA7811FvpWiiZIjLKY8cFlxg/XvXN288ksQic5ROgPat8sZLEyRkDYgByeS2ewobFFieILeKFoDbS+bGAcDP3T9O1Yxdpf3e3JJwOepqxp6NfxSF5CJkYoUA6+hqS3srdJl+2syqrA5U4x6E+1TdDs2PFu1l+5u4pHQkFo84OB/PmrUl2DM0EEZS0dAQhGSGrUGI7uO4eRZiABzzxSahGk129xGAEYcADGKAt3OZ1GycsjsNob5Txjiuq0ALDBBIAZwhA2jgkUlpZwXemyLcSEzKf3akUzU7hV0kRAeXeKRiReMgdqEuUSOs1Oxtr0obdQgIBKnGM1SvvCpFoCiMHAJDDmsHTfEDmNI5TyOC3rXW2mvCeEJ5jBMYIzVqzHqzljpFyVSa1QJcxkFVxw2Ov503U7iLUNLmiuIBbaiFOBjAau+tLaO6gLIYiAMEEAECuS1ewsbe5czliCeDnk07dgZ5b5fkz/OChUnPXg+vtXfeGPiBp+l2a2uo2wndxneEGCP6VzWuxwC5cx4EROAxPWsiaR7OSFkBeJjtbB5Ge/0powtZ6lnxE8dzq13c2SgwuwdEUYzUi+IkFmsU1rggYBMZHP1rZsdLBhMjoCuNwyOvvUpjS0VZwizhTgRHByO9QzdHFtezLM7xEsrY2jHSnWXiUwzmK7EltODlZVP+fyrrYbqCS6d/syBWORGR0/Gue8YaVaa1lzEInj+ZfKO3JHTp1pg3Yne8gvkklF8kzseQQQT7YrJFi9zqVsiSiFZG2jccAn0PpmsSfS2mKs7yKy4+fJGcetaa2hkjUGQuBg4zyMe9OL7kS2uWNUgl0nUJLaRGikRdwGcgg9896gtbwTxB3JZByT6065V7xwZXaVgu3dIckgds0tppSxROyEt2IJ4z9K066EX7lXzm+0gwvtiPJJHT3rY0y1e5uEEjeYmQQKzFjS2lJZxGdv3mHGO4rd8O30EcsUzkGEkgEdDis27Ars9c0GA2tqEAAidVIwORWi4CE84Fcta+N9Lt1QSXKqAOACOKqah8TtKgvAkU4kBH3V5Jq1UTNlCyOwR2BbBJBPSoLssOhyOu2ubTxra3Cb4GdB3LDGPyNZU/wAQBFePGW24IAZjw/0NHMgs0dnI5ReCCcZPtUBk34IbB7j1rFh8XWJI+0A7WAyAeasrqVnMA9tMAnQK3Ws3J9BKJpLeGEnJOCMEetOhvYWO0N8w7GsySRbqPehxt6/Ss2WN4JBJHwR+tCkNROtiUTSFQ4HGQc9faoLgmNgOhrmBr80ZG07HHOQa1LTVJr2VJZwHOMbgMA+31qr3Bpo0knAB3jgjBp0MMUlwhLB06EHiq7Sp2OAf0qCRFUE7sKT0FUpWJSOnuLfTPsQcEpKwIAB4yPesMSO0WwuHYDBIGKz7kpbBXEu8Hpg/0ogugxALADrnNW5pgojnVY2KkY7iq+p3DQ2TyRMA6ggg9xUzkyOSTuPQVn6xF9otxCp/eHOQPSs9x2scND4ndFuHkYokhOeeQB6Vy+s6wl7IVLBlPQk9an1qMWd20WSQc8HjHPNc1c24MjM0XlgkYGcg+/tUsL9zpPDDKs5DgDacqK9SsdXSWBVKZYAAMBwK8o8N2st6CIgxdcZIr0LQrJ1BDOQ6jJUng+w96zcdLm9OdlY35UnlwRhl9uOPpVZrry1cSW6B1JGSDzV6KRkABBAx3qK8txOpdWB9cHv6Vnr0N2Yk2vXFuGwoCDtjtUMusLegLJAHJGcrjIps8JEhBGR7iktYUM6kDBz69apSsLcLCGyhlYTRN5bnkg42e+O9aUq6UuAWcg9GVQfxq49ikkOFQBySSR6VQOlSCUEgqo5BzkH2quZhy3IJhFgBCSfXHUVNYyRGQpIAwIwM9jWjJZD7KCEAIGScdaw5MI5KnBB/Wlcuxqz6WOArYDDPB6VHFaBThjge9W7PfNa7gMkYzk9Ka8m1sMP/AK9DLSfcil05THkSqWPOB6VnT6E92QQvAPUGuo06e0u8IEVnHAGetST2qxTGMEDqcdKafKTKPNuchHbTaWwGXkhJAIY9Kka/VXcgYGcgeldPc6YZrcKVBGc5BrDm8PBmJZyFB4xkY/EU+cmEOUox3zuxyQVwcZ7VGmpvAoRySATk4q3LobWpAR92eeTnA+tSDQXZMlwwIyPWjmi9ze81sRQX8FwQd4BPGfStBJECg71Ix61nSaA8ZLAsAPQYBqFYJoAwAwT0IOc1XuMPazXQ03uQwO1seoFQCQoSCQCeoB4NZ0sV3ECzYC5x9ahF2+QWBBHXmhQiyHiXFWsXriMsSR17GqUlmHBHrUq3JOCTkVIZQQSDk+lV7CLM1i5ox7jTSGBA4PWpILYKQDxnjNaybWwDjmnSxIqBkGCD9c0lh4phLGTl1MWW2IBIAIGQTjrVGfTwwJVQc9jzW1NcKqElcA5PSqEerWJkKtMqAepxTdFNbELFTX2jJbTbedGBh8p8ZIz1rnr3T3tZCVQkE8YHT613cd7pV8rLFdxPID1jOcVWlti5ZEO5TxgfxVjLDwa2Oili6l07nDeWSvKgE9cCq1xalk+UZycYArsLvw3MpOxBGPRgeaqLoVyCSUULjsc15U6M4Suj34V6dSNmczp3h4yspkVjErcEngGvQNFsxCqAKQRyWbuKxDpdwjgIcADLD1rU0p54TlgRzghiDgV6FCvJe7JHkYrCJvmgzsbK7ljBjM5CscBSeBTNT0y4sZQxijmjYbiyMCo/Ks03ZMZJTcT+GaWC+lMLQgkwkEHc2SD6D2rvU7nkShyEV9MLAie2myWXJWLqD3FcVrcQurkyqQHJyc9c12MlqnJIwxGAa5PxJC9lPFIRlCSCVOcGiSujHYxZbQLw6Eg9MDvWhp+pCMGKaM7euWHAqxYaujlIZolMRHDKOQfethNNilAZYwAecdc1koLoaRlZkFndWUowESUHox5ArPvrGCPcUGDngDpW4mkBM7EVQecKOhqteadIi4Ch+eR7f41w1acr6H0dGpHlSZzLQxybhsw3Tr1/GqUtuu8AjYc4wTmuhOmP5jMEJRTknHIFc9r1pcpMzxhjGD8oUZx71zQjJvUmvOKV0SS6S0KBtoZCMgqc1BHpD3JypYkevFdJ4agNzaFZXEgYDacYxXR23h2JPNDTrCyjcARnJ9K6PYtq5wRxEU9TzY6LKgKAfKTk7Tiq9xYzrjBaRT0XGCT9a9BuZVt9/mRhyOPmHUeorBu9csPMKSoIl6YIyazalE3VSlPc5EQOZMMMHp9K2dIu59OkV0UsvI/EdsVdmGnuY3ifcGPUDGAfWrkVjA2RHcIw67SwFRGck9h+xpS6mxaeNYTEguEeBugyvB/KtSLxRbSKCHQg9CeK5dLJZgQeCoztAzmmDTzG5DKNnp7V2U6nNpJETj7KN4s7H/hIbaQANJGgPIIwAafHexPGyxsso+8WVs7aw4rMBeCsmRjjnFQS2DwEOuUQHPAxk1rKMWrtGdPE1FtI6RL+CJW81Qx6DnBqwqwsFYgFCMgrjJFciHW4yI5VkUHBAHQ966DSIcW4YAGPIU89DWXs4PodLxdVdTS8u18slWIJHAYVVewEv3ACD3BzWnBYIwLAr7gkUS7LZSVAQN2ApxpRXQ5Z4ic/iZz8+gGbKMVKcnBPSsnUPBkcx3D5HxhSCQDXQXcryzB4zg4weOCfpTG1GSFCGkIQjBU8iqeHjJbCp4hwd7nD3vgqWIKXYSOOm09KitNGvbS4DxjBU5yTiu7XUYGxnawPU5p4uLFyMJz7nNcksI07o9OOOpPdGC99fSIQ+QwHC4/XNRWviS9tibW7CvETnLRjgfXtXURLaSMCAASeQegqY2FtyHAI7bTUKjVg7o2liqFSNnoc4y28siSROVJ+8FIIqK+DKSQvmLxxj9a6X+yNPKHaDG/baRg1XXSYlYguHOMAtxx9a67ztqjzfZ0nL4tDFs3gmYEEKRwSDVxpExgEE9uKutoaOQRGMf3gepqBtHPKBWOOpXnFQ6k19k6VRo9JFLzQpOBzn86nhl5JU0q6WVYkliPepI7VUJAQqR1461j7SR0U6VKPW5It0XQjABHRgahkmOMEkEdwasC3xjAxSz2abS4bkjgY6V0UqvRnJiaKtzRKDSYzkZ9c1UuYYyheICJjjO04zVmVkEZySSo5J9aqSoMBgwbIyCD1rrWqPCb1Mk3DQzyqTlAcKaab7GASPepblBKTtALD145qo8G87QMk8fSsKmiOyhZvUu22oxhSHiDR/wB/HIq7FdQHDIAQR1I5I+lcu5ltpApHyE4PPT3qyjk7gr4BGRivFmpKVz6mlKHKkdrb3cBQARRqO4UdauRRW8qgoFJ7qR0riItSdMKAxPTjoK0dOu3mlbBII7k8GuuhV+zI4cRRv70TpnSDABQADsOOaheGJsEgMPQ84ql9rJXaRzSI7bSFJJPPJ6V2Oa6M5IRb3LrwxcYGSf0qJ7cEEL19hUSzEDBOTjvTg7Jgg5GOeaFNo19kn0IJbNshkCnPByOlZl3YhHJcEAc7gMg1vpMHJDLgdM1cgtlYZABA65p83MYypxj0OM8mJsFGLHoRnr+FPlhljGFUk9wTjiuvn02NwSAMeuOlMl0+2kUru3HHXGDWbg2Zpo5KGN4n3FyR246UswM04lJYuOjA9a0ryJrYsigOhPU96zZ0cY2AqevHaudy5XZnWqPMrpluGGfbkkoc5HHUVBK11Hn51xknBGcimJqV7ApCSELjnnrTINduy53iN1HG4qD+BFCnFmboVEroVLppAWUhhnBx0zQxJQkjBxx71ft9Qt2yZUVs+nGKjk+zTOShDDOQGFdEEnscVTnj8RiO0spKMmVx94cVWls5o3CpGHUc5J7V0htlQglSE6jAqeOBJACUAI7H0raxmpMz9KjeNQUVSpbBHQ1t7A4YA4PTPpUtrpyOMIADjIAqXZHCxWQhAQSDRGHvFyq+7ZlFImjzvfPPU9qsHccHJI9abII3B2liT2PQ1csYUmTYwYyd+cgiqnTckTQrKm9Sg6iTIPOfWqzRCLIByM9K3m0xCcgkGqj6XgkZySfTrXK6Euh6KxUGZ58iRMoWD5wQRgVnyWcvnF4SADyQ3JJ9q2JtHLEEFlIGBiojp13DgqhdQOSB1qvZyW6J9tBvcs+HBdWmoxFicEghehBzzX0X4emH2BJRB5kgzyAM9a+dLWSe0mQmJnLHJB6ivZfBfj6JLaOK4iYE/KWUZIrqptx0Z5eJtJ3R3F5qMNxbFb21jdBwTIgJArGguLDTy72MeUbkoDjP4GtBdStp5RkJIH5Cv3ps+hWW17mCQF+pRSCAfbBrrTucNkjg/FFlo+usXuLRYCTgsyjB9jxWPp/ws0mWZTA0caH5hhf0z+Nerra2Op2wguYkSQ8FwuM1Bb+Do7GUmOfeh6A5GBTcWyZOJjad8JNK8sMYg5A5KnOatt8PNJhBRkbAH3cCuhh0QxY2SsrHoQ3Q/Sq0s9/au3motyF4yuQcUlDuVCfLszFPwx0a8jPlyhCRgg4yKx734IWkoKxPGynnljnP1FdbDqdry5iMBHDKc8H61ag1CznUYMinOMg5x+FUoxNOeV7nlF38DpYSRHIwJ6AZIP41jX/wl1C3jYsgaPGCdvNe43cdyilracg4zgjINUD4iuoCFuAjHoRjrUSiio1ZHzfe+AZbckPAwVejlcYrAvvBkLFhKhI/vHjH419ParPaamPlt1STuRyD+Fcnf6FBK4zGrjOcADiuaVN9GdlOrH7SPno+E5I8rBPKEHGC2ciq0vg5+SA7A9eSc/hX0L/wiGmXcuZYmVsZ3A4wfwq7a+ANJ8sqrBCOSTkZrPkmup0KrSPmU+GbuB2MRJVuozjFaejT67okoa3nkBHGC2AK981L4c2iqTFLvDd8fd+lczqHgR4MqSoH94Dr+FZNT3KXsp9TZ8DeNDfIkGoI4l2gFz/OvSrSBljWa0vchuqyHORXimmabdaXdEqrSRj5QSOTXoOiag4iDJG6FQMqex9q6KdaS0ZyVaMN4s7iG/u4mwYAyHq6Hr+FMXUGtrlZ44fMIOSrA89ay4fETqgJlKnoUYf1q+vjCHYqSxKo6bsDGa7FM4XTOms/EOn3kZS4Q2zMOQxPFVNQW2nLCG5DxYxsPGT9arW9xa6jgCJCSOTkciqGpaUm5tqlAvcE4rXmZhy62M3xF4bt9UgICIjY6kjrXl+saZLpM4SUrhsgFTkGvWDEgUIx2kjqa47xTpJcOEy+DuBAzjNUp9yuS2qOFk+cEdcVmXumM4JQ53DkDqDVyYeRIVDljnnPBFNS6ljJygI9SaG0VFWOf+zX8BIMW0Z6Mev41Kk7oMyII3Bx610MV4juEMasG6k9qdJBaSA4BQ+5Brnk2tj0qfs7amCZ3PIyfpTZLiVELBC3qAM1uDTocAjCk85zih7VI+4I9jXNKpUR6NOlQmjkJbmRTkICDztYYpFZpMZhC5P8JziunuNJhlIwQG681Ul0Ux4cghOmQa5/ayvZmzwtNr3WZcc4jkCOShHOM9RUxb5i0WATwM85FJc2boCQgc5wMDkCq0BeMkMMYPetIzbPPnTSdjVtrgbAGJJzj2qO+maF4pAxEZbB29qgR2OcHHpmpHj85ShGS3StlO6OGcOxaiu1nXBIJJwO+R71XvrQMpKAg98dqwpryTSJSXRhEDgmt61vo7hFMdyArDpmr0aOZOxRsbpbKRInAKg8k9TUGoWUsjM8MrlG52knj6UzWrBBKJkciReQVPX2xUWm6tKSElzjtzQkJyRUju9QtWAETuAecnkVox66VA81JEf2FarSRS5I5XtuGCKiubOynVc5EuCQqjrSa7CWp6BdtEjGNCrleuTjNc7qKi7mJVEJBx0zir+ry21kWZwyyt90E8n8Kox6h5kY2Wu0nrv6ipb7FI0NL0+OJgSQ5PJ9q2Q5YbAdi9CQa5h9ZltVISAA+pOBVCfxjOjkFogO4Azj8KfNYZ6TDqFhaxmKO23ykcyMc5pV1C6CBbUxRIeuVyx/GvOE8bX1qjfZbCWaQjhiuM1SfXfEuoEko0DnkIF3EfjRzXI0R6ReQSmTznG0HrlhVK91GK2gLKwkcDsc4riLfwzrd5IJbsyyRk5KyyHH5AVvR6DckGNr1EixwAvT25pXbKTTI7XUorrfJchic/KAvQf5zSXV5ZKR9jt5DO3WSRun0FPl8GtcKDLq5iQfxBcZPsBTH07TrCMW0V21zLnliSWY/wBBWexd7mXObpiTJOYwTwEJJNbulta6QxkkuZ5ZGAypG7B+ppbDR7mBw8Uao5/jlGdo9hWimixlt08rSPySxHBP0qlcTelhh161kYHzlRO5btV+2v4J4XaIeYvQMOAT6+9UZtIiQEiPAPPIxmrUSIsAXOFHAUDFOxNkVbzUbm2cfZreO47nzOgqq914hvSRHLbachHHlgk/nWukYMiFUBXIyCann1O30wssVuL2Y8sijAT6ntQg2MS28M3oiMt7qpmcnIUA8+1QapbyRBYkVoyP+WjcgH6VfvtVnDElkid1BHlchM9vrWDLdSMzBp2fHVWOc+9J2KV+pE1qAFMkrSuO7GnqIo9reaxcdAB0qMzE9MsSccCp7aNpmw52DPAx1qLFPUki8Q3GmzqIJCJ3GAGBIP8ATtSXWmXOs3IluCGlY7iVGMmuhsNOtoEJCb3PQuM4/GrCxiMMqLgHkmqSsS2YcPgqWV8JcSAZ6buvtitNPDktiwSO5jhboTt3N/PirsLlON20n+L0qeHyLfc8pMpzkBeP1pkswT4MtLVy4uJLmdz8244AHes/UfC+hxEtc27XAHO2JioJ+g610t9rqt8iQfL0CgYyPrWQ8okn3kYI6AnOKlytsNGfGlppdkTb2i6db5+QAEu59ST2qktte3shnZZzbKMlAOSPqeBXSxvBLIGniM7DlSTwDUuo3VzqduLYkxQekfGRS5ri2OWPiW3t0EUFnHAR1aaUbh+VTQXSXWCGDDuQc4NaUHhWCzV7hLdWKjJEmST7VZtfDp1eBp5rcWUC8EgbQBQMow2lirB41DTgYLZzWvpTW1oxeWMykHcSelcpNcJpt1JCj4CnCsP4hVl7+9uURI43SLHQ9/ek12LR02qXn9sEsrDyV5CuQAtcxLdKpKxr5sp4VU6ZqeLRC8AkuLgoSflj3YBH0q/pljZWWXCKz/8APReMfjWdm2LREdpZBkSW9t3YkZ8uMHr9auC03uHit2hizwo5wPc1aNwkmAik46lj1p11esIkjdlWPGcA4zWqSQm7jFJfaAzEA46nmrV7fQQxiIJvJ4ODWI147sERygJ/h71bR7KGMPcX6CQHBjwCR+tWmTa5Pa6TFfMoESqeucdK7fRfB9pr1sIvKMrKNpkZcBR7Z6154PEsUUjJaO0wHdVIx+NaFr8QtS0uExW07KDk/OcY/KrTSNIxTVmbXij4aaNoEZebUZBITgDOTk9sVxtp4ecTSGOVZEBIGVzgetVrq/1DV7try/vQEByQxqI6lBIwSHUo4k6ZEgGDUSlzdAUVHqbywQ6Iod4XnlPOARx+FUNQ1m6ukYFo4HPQkZIFUkgsrcl5dfkmJ+bYFBz7Z61SQXmr3LRxWrLEp4IOWI9TWdm9g0H4F8Ga8uZbt1PAPA/KhbdWDSBVQDgZHJ+la1t4Sv5VHyCJCeWc4wKim8NTQ3zwRSu6lcmUdvoDU2YroxFaBr4RXkvlREZaUjJVfYdzzWtbGKNwNMiuJoW+Uz3Axn8DW9pHgNfLFzMSwXndIRzWza2cEkihQQi+vetIxdtSJS10ONbSZbqQFY5Mk4LMAAPfFI3he7OWJRAf4t3Qe9dbqF/Fau4KLwM4Ax0rmdb1y61aIQparbW+OSpwW/Kh2QK7Obns2XUBaxzLPMjA/Kcj9K7a106WK0UzCRmI5zwFH0qn4fS10cACIM7HLMBliTWhquuyy5QybiB90cfnSB8xVn0NnSSeEZIGQQMn864u/vbhroRSrI9wTtEbHk56V09x4kvLO2McE8cQbuwzg+1YKHzb03jSNLdZz5rY4PqBUvUEmSr4fura2EtzAbYn+ByM0y2s7u+naC3cIi8NngA+5q/LLJfqod2ck/eJ4z9auWnhlHjYG9UFzkoh7+5qo2RV7CabqlzolyLWwuhLcsNrSjPH0NamvW11Gkb3WqFpGGWTeST+FMPhcW9s5SUM4HGCD+tYr2E8btuG98ZJkbt9TVcq6Ap3LNlFezoVgIjtUOWdjj6nPegX0hYQJcypk43K3AHrUEjtexmGeZooUBPlQ/ddvcjqKrJaxoTLM7CJRjYv8R9KhqxSfcuapd2v2eK0hkmuiJNzvuwD69jmorfUpbe4VASsAOSqAnA9PrWZNeS3N0v2WBEU8GMen17Vsx6fdQ2e+9mjgJBCRIM4X3PrVohkl74lM0iJZxyJbg5I3ff9sUR69KkqmSU2UAzuKrlgPQY7modLsJXtpDFCpjBOZnPPHYVFeTRWcYLK0srHAUDgD60yNCrqerteTmW0EsiHgSSsSTWvpVxp32N4/Jkuboj95NJwob29asaXoN7qtt5tw8GlW3ZmQEnNQ31tZaLIscV6b2cnDkLhVH4d6HqUiXzJYUHlBmPbaOtaWiW2o6jIBNcyW0JOCjEZNMtHtniV55vKXghgM4+tVLjX3guJI4kYxqcCXBwaSG9T0JLO2itTDEqQsBzKwyR71x2rafp0czzb47iTP3j61njUprvAEsz5HKr0qZSUlQOMEDAHoKbZCjrcwNTSSdiAhcA5HHSo7eN7TEzoZAvJGcYrY1d7izlVpJYUVuQoGWxVewkhvpyZGC26r8xbgsfQVMVcbetikBc6owNvpwEYPJyQP161vafol3qYVbwmKBeAoPT8K07aa3giVy4trb+EE5J/Cq934rjgJEEDOoOA7EYP4VSshWbNODwvo1lEcQCR/wC9I2STWXrNlb2q7Yoyjt90RtgAfhWXd+JJpsk/KTzhe1YzeIpkZw0TAg8ENkmnzEqCRLLpc5eSR5ESADpI5yPzrQ03xEdCgEsUQmjQjBGMfnWI+srcsrzxhEB5BJyR3rN1rxXDeH7PbW3lQoeVY8Ejv701LUr3Vuejw+M5dR2ObWFpD8uScACta1lF1KSXxGOSRjivF7PXbmW5iggBklc4Cg4C+pJ7AVZuPGL296EF+lwI/lkKcDPoMdaTfYE4nvEWp6fbERIpc9QWUHNEuv2lsCAhYkH5VxXjw8ayPbqbC0uVfGDIeQTWhaeJZ4NPeOOykeZ/mkuZwQfwFPnfYdo9zuZtdsZGKyyYc9S/QD0rL1Hx9pdhGywE3DLwBEOAa8t1GyvJ5XcQXCrKc73PX2Aq9Y6HJDsS4nj38ExowyAfX35qOaTE2trGrqnxAm1RDGE8hGyp3HGR9BzWdY3ixSoFOF6leea3rXUdM8OKSmkpPMRnLDcT+Pas43c/iW+LpaW9sCduIwBg/wBamxUblxUe+YBOQ3QE5OPpWxpvgvyZFu7uVpJFOViAGAPrUOnaadCzLMEmnbqysDj0rN1bxLqXnCISCQE4EcYxgepPJNWrdQd76GrJpc41SO8mlDxR5Kxg9BXU6d4gtLqzka4SCCBRguw6D+prz1r3xDODFZ2RaF/lMsqnA4561JZ+AdX1Ihbm9iwDu4JCr+Hemm0To+poXmq2Fxdytb3ZtrfcWadx1PYAelZk3iswFyC00Cn5WAO519cdqq65oo02Ewh4ZWB27gQcnOM+1RR6ZDawIrXLXM55YkYA9BU+pSLsPiaa4ZSEMCE559PrXTad8QbHS7YxRutzOxycjjPpmuJn054l3spAbpznj6Uy2n0/TWd7mBpJCDt29vfFPYaOzfx3a7zNdoqIDkKy8fTig/EC1KF1tJZIh3VDiuQh8S6NdMMWkl40ZDGNTwp98VrXXijUbuIQWmlCC3xhVjjyR7lqE5bDcoo37XxlZX2S+2zQA5MnYD2rPn8b2kdwUtG+0oOjYwCa5C48G+I9TmaUwGNTzgrkEeuDxQ/gHUrdCHYo+PvEABffAq+W6uzF1FfRHXS6i/ih83dyLWBFwFBwq+5Pc1zl7pmlabKZ5dQmnIyQM5B57fpWedFPlpbPOxQHONxILepHSuls9B0bRbP7Zc3E18QCyxOo5PbgVHKOMjKj0+88TpEvly29gDvORt3ge/pXQDxR4a0yNbay0VZpl+UBCGIb3NcJ4i8QXOtTmJro2kAHMML4IHYEDpWXaTLbyBLQkk/ek5BBHv3o2E9T08+DbkqL+6eKKSUbhbqoyoPYVcg0NpUXbAsZBxvY4J+vtXKeHPF/2LeZ5PNcnlnPU0+b4kNc3Dx2jm8nyRsVTgfiBUu4KLOj1bTnt4D5Um4jiQg4/wAisc2DS5FsCXxktI3C+pzVXdq17CLu5RbeA87STu/KmRW889uwu7+WC2b7sUMeXkHY9RxSNoov6Y+i2UM735GqXxyqxRfdQDpWFewS3odXUi3YkjacZ56Aeg6VpW+mwyMFtoig/wCmgwfxqhqMLCV4YRKJAMbwOAafkHKlqZ1npz27meS5ZwgOFYYwOwro7SOwtrFL65uIpSAGFqDkk9s+1Nj8OGbTw0s4klcEeQw5Pv7VJp2ixeHo3mmsI57phmNQSyqPcdzS5bCG21+95cG6nRmVwCIgCAB2Galv76KYKoiSIgYG1Rx+NSm6lu4JpZ4WhkKnau3ABqtYxllDsoAQZO7ufpSsBnXKpBOGljnuWxkrgjA9q1bM3N5cLO1p9mgAGIYR09yaJ7tJ5A87scY+UDg46VYk8RERRpGsgKjBBBAoSQtTR+1TaXH5sLkyjoznoPTNFxrWqDJnug+RyEYHA+tZZ1TzjiWIksOATnipfIBtt7EKjDhM9aaQbFWfWZnlcAAAfdYH7319KbDcTzKWkPzZ4GaGgRG6Y+lXbe2MIDzRgA8jdxmmkMqsXwcYBPXNEYUEeYzAe1TTIrsSDgdcLwKQRBgCAM9s07ASW8LSuQgBUckk4xVhVi3iIgNxk/8A66oeUWJBJAHXB4FS7UVQFIAHfPWnawrly6nsoLUJESz9Cx6D8ar2FibxRIGAiJxkiq4aJpAJHAjPXjORVqbWJZI1trdEjtFGMAYYn60DHCV7VWELskWdp3DG8D+lRm5LtkgP/vDNUriSRwcgk57HoKlgdsAEZB6epqA1JlBLFmUKfQUwgSkFixA6YqTknlgR7dvamNKkTAEjJ6e9WJpsUQEZIGT61XkI3MCQSOvtV6ya33mW7cpbA/MF6mmavJa38gSzUxWyjOSMFj6mloNIpRbWbGc4PFWH3l0VBuLMFA9eataF4Ze63SmUwWyHJdznP502cxfbG+zOxjQ4WRupPcipbAtavpcGnxokU3nSkgupOdnrzWatt55AUEk9h3qeO7htw4mj85j2zgk/hVjTo5kZr+W2KWsYJ5OOe3HepVwKktk1q6LIrI2M4J6/hUckTKQSMZHSpUkbUbySYKVB5y2eB7Vf+xm8IitkMko+UljxVXuO7MtGeOEyAsoHBbGAc9qu23imW3tvJhsI84w0znDGs/U7GWOREuHZxGflVGO0H1x3oCN5DssRO0cN2Jp3sJ6iaZrEdvqkrkCWfdvyw+6SMcenWo76NbWeSeQl7qQli2c4B6Ae1aGoQQ2tnBFGEedwGaRe2ax0ty7nJMh9+9Ju4DYWu9TG2KGd4l+YsAdo/GrkuoslnHaJHjYdxVRkg/WtAXN3b2iRuPKixgRjgEetUhczRWTwRFIg7FmfaMkemaNgKX2+5IIRyhPIAGKrPBPdOWcMxIwDnrUjPFC5EkyR4GcMcZrQsbqPJCEncMZX0qE7jbM3SfDkpnlMs05BBICcgeg9qu2ums0ZEU+ZF++VHA9v/r1twQE5RHZBJ1KnGaSZo9HRktnDSnG7aeVJ9T61orCWhkXmm3Eqp56/Z0PCkDBI9cU7T7KLSkMqDc5JwxHT3qW6uLi5VAzSXc5+VVPOweoq3FpcRtis8yh+oGRnPpT0FYypZhK5BOSTirlqsUEiSSjeF52HoarXdukIxGgA6lge9OgsysImmJIOSOTzSWhVixfXEWt3jC3RYIIlwyr2PrmqkkiWqMSxcDgHHWprZjCkqIdqPyR61Wmx5hXOQDg1T1BIntHLIWCcnk4rQtNVlsNxhADkYJaswPHBkBzgenSmx3MUkvytufHI9BSQWLVxK0s5YvudjuNXNPlkDBVk8sEYyB0B61FYWcFxchric28QBywGWJ9AKlvFiguwlqzGAHBZyMn8qYiDVPKjuCkTF1A+aQ9SfStbRPD95qdsbmIxpABzvOCffFYM0ZZ3IXC5JH07VfTWbiCBI0kMaYwQD1o2AhmYLMwOCVb88U7czFnGScZ+lVRECXndiSSTg961L6wSxs4niufMmnxujz9wYzQGhkXk5njFvG7pKCWZlHGOwzUOlW09o7SI8jvnOQevtVySIxZBBBPX3q1pWpSWEj+Q4jYgAs2OB3FQNJMrP5rMTKzPycFh0/HvUZmiyFkGU74HSrF9qcl7cFnIfsCowMdqqCEZBIzzjmhCsWri5g8nMQZgwwCV/pU2n6jBCgK2q7x95yCCcVCioyEAgkHGQOlOljEajL89MY6VYkrEGs6tJd3QncEogO0KOQPT3rEn1ueaQJFBM0p4G5QMCtyBxFIZQQxGQB1zVea4DuXCYYjqVwahoZDaae0+wbiZWIDhmPX2qzNCIZnjBVVHGMZOadbZV1cnjBP1J71FKqTXIkd2AB7VSQ7sVCwJyxYH1p7owXd/D0zT5YH85SwBTGTg/lROFmYgMRECMKO1FguyFUOCScj3pVwpJGBzwSeKUgZIB4qC5gW9t5YWIXcAqqpwTzUiGSL5jkAg884Oc1KsA8veRnb3p1l4fnsLYEQGOAH7+OCfrSTTmMLEgJBPT3qrASIzFCACARyDUHlBX3Dk9M+1To53FiQoA6E9TTd6bSMZbHc96LAJZQqVmDsVQcjnkn0qW0Aa1IJKhT68mo0I4GRjvUhIVcDoefxpWuA+XEzHYNqKMYJ6motjxuckhgeB6GlUYzg4JHWoxK6b2BZnb5cj0pWAlij3OSx+cnPFPdCMDgc5zmmtvs4dwBZz8o4z1qDzXCAysVz12jOPagNC9EgeNkJO0tuIz1NIYypOCQoFS2dnPM5MSgwqu5nz0x2xR5g8s5IIYg+tLpqNFeO91CK2lt0YLFKTuwSDipNKunRyAmVUfLnvUkFvLdOxdmXPJYHPFatpYJE5Y4Oeme/4VKTK5hLtZb61Ecpxg5G0dAcf4VLYWZtmViM45A61fW2VlGRg+tRFRal2L8Y4GeBWqVtSDD1axSchiCSG3DPY1Qe3BIJGABjjvWncahEwJJyMkZA71FBPbOjPO5C5IBHQe9SBPaTxT2LR4WMYwEC8kjpWDrUYg8h85dgRwDxW14evLO0kkuZ3JTeQmQAMD61evvFWnzmQ2tqkshGN7YIHuBTTFscrY3rWtwj+VHOSPuvyAPXFVtVFzLcSOhVnlbdheFQHsPpW9pegsb4XNxNFIsx3AAjkVH5Ecmq3ZEeYjkKueAen5e1PUZmab4dEjgPdSXcpwcKAoU/XvXS/2KljaxlCxkcFSzdSDRpWnNZsWYkMTk8dc+ntW6848tWlIJUcDHWmQcbNpwW3CFN2OMsMcVQfTkEoCnZGpB47/wD1q7O4hjnUlzlj0AHX0FYF9bG2cjGTnn2ovZXLK+s6Iml6f573izSO2Vt4gMAmqFteyrCqrujAO484zUxgMzn5yuAWyTnH51EsY3BASSTtGe9XF8zJbPdvg5bv/wAI1PeOATcSDIxyAOc598124IyD0JrJ8IWB0jwlYW23aTGGYH161qgZA4znnNerFWicUnqIQGJ54pOMnAyB0zTiMcYzSFT1zg1ZNhhIyM9Ka2NwHt0p5BHAOADTHHJIPagZTuskEtz2Ax0Fadof3aAdgKy7vPlkgkEEfjzWnbEgjIxgDpQBcUg4xzzyKsRgHjBz6VTEiohd22KOfrWFqPxD0vSZCgdp5ewX1+tA0r6HUllKgEgZPBqKbCKWdlVAOecV5hqXxXu5C6W8EcQB4J4NclqnirU9VYmW8cA9lOKltI0VOTPTPEXjnT9HQrbt9on7gE8V5/rfjbUtYDI84iiPRUOMCsCJTJkli5PJZjkmh4EGCRzWTqdjaMEjNmgEjsxJcnjLc1WktwqgdPWtKSM9VGR3qrcKApJ4rN6nQnYyXiG4kDioLiaK1iYvgkjhc9fan3l2kZKghn7AVk7Zbn5pQATztByB7VmkarUhw15IJGBGeAG7L6fSrEcBGOMip47cgDAwegqykB4IB/CrSE32IY4wAARnnIq0qDripI4ieCMD0qdI8ZBq1Ehlcx8gk8emKhmiGD6/yrRMY545qvLGeQRk00hLUwbyIkMoXg9eetY15ADkkYOMA10l1EcHuPasi5TGc8fStYo3WhzdxEFPIzyBjFc78WdTHh7wPqFwObt4tkGDxk9eO/FddJEWmUhQSGBCkZBrxb9p7XA2q2GkW0gCW8fmygepHAxWsafPLlOykuaSscT8N/iI6CGwvJlCIQqsw+6cd/avXIL5ZtpU5BGdwPWvkya4MU4RTsc4+ZfXNeq/Dr4hrNssL2QrMvyqSMggdOa58dl75eaC2Pdg+VWPa45uhBzV2GYAAA5P1rAtb1XUZOW9quxz7WGRk/yr5WacdDrSOggkG4HvjFaMEoxgnJrnbW4LEnOe+PStCG4OQCRn0rnaZdjbEowRkcVIjkkEnJFZ6PxkHOetTpKcD1NRtuRY1I3Jxk4Aq7E4IyRz0FZEUrcZBIHXNXYJeQDwMd6a0Bo0FOSOcVLHJhgCcgdKhjIJHPNTBRnjmhko0Ibtkxg4wKLq7eSMjccDmq0Q7A1P9nMgzg47nFNIelzgvHGlQX9jIZUV2bIGexr571+zu/Ddy09qG2A/dJ6V9SeItPiEThRklcncM814F45aNJRHKpCyNt+Uda66MdbHTGVo3Rh+EfilbXd0bW7dYZAQoLN1btXr+j64JUiJkDqeQc9K+I/GFnc+H/EUs4BKBiVJ6hecV6r8IPiqbmzg0+8O2VMqru3Vc8HPeumvhLLmiZ0cZGUuSR9e6VqfQHqD37112laiQwJOBkHr19q8b0PXEkVCJNxI5Ociu70jVC5R2Iw2MEdxXkSTUrHZOmmrnqVhfAkHOdxz16V09pqBQgAgj37V5nY6iUYAnHOT710lnqgBBHJPqe1XCTiebUp3PRba8WRckkAdcip5oIrqCSKZBLE4IIIzgVyNtquzYFbzHYZABrobe/CqBJJvJ4O0YBNejSq2seZKk4u6PGviP8PZNDmkv9PG62JyUXkrXM6RZXOrRkQxM5xgYFfSckcF1G6SRhwwK4IBBryH4geBrvT5DcacWEGTuiiJBA79K/QMqztqKo1H6MqLctDk3sbe2sIYbm4QvBOZSQckE4HI9q928L3EXibQYlSAbFUKjkjkgcGvnQaJLLchXcDzQV4bJBHt7+tfQ3wWRNO8JYcgFSQAe/vXqZlUcoKSdzzcfBRgn1G6qsei6nb2E7qkjoCCTwWPQZpvHBPSq/xC0iTXL6C/jnWN4mUhScYA61YE6T4KEEgYODkZr5qUbxUjwmrxuAAOB2p2wHAA75pyKeSRT9p6k8VgTYgZcnnpUboccjvVkqPTIpjqcHA5oGUZFHIAyaoXCjnAxWpKuT6Cqcq8HnmlcSZjyRHJPUGqFzF8pxyfetqROuOlUJo+pIrJmqfcpaRemzumSQ/IzALz0rr+GUEDH49K891u3JUAMQchgVOCMGtjw74kDpHBcuA4G0E+nbms7g1c37gMSGTAIPINd74A8ZBVFhdtgqfkYn9K4XeJVJHIppjKMJASrryCpq4uxk43Vj3u5kDRh1wAecKep/wrBu3dgQDznmsLwb4oOpRRW0pYyxjknjIHSugvl8rJPAI3fSt1qczVjPluFtYy56D3rjby7Oq6i75zGuQoJ7Zp3jrWWW1S3hYgORlhxt5/rWZ4Vhkbzy7Exg/KD68ZNK5Sjpc37a3GACcHua0YkHAHI7H1qK3XCn5eOgz2q3GuQOx9qaJY9RjJA4AzU8agdKYoByCOoxU6ADAAqhD0XBBHXFTqcEDGBUS9jUq4BODxQBOp49aeucg9sY/Go1PHIyOtPTJIBGB1BosBLzjBOKOMgEED1oXkDnIo7nk0WIFBHGTwDipF+UjAyfeowTknGTUgAwCRUgPXG4ZOAemO5qdRwQSSPUVXGOCeSD+VWFz3PfIoAnjxzxjt1oPUgjHpQvzZGcr/ACpx56nPvQWVrm3W8tpoGJxJGyEjtkYr5U8Q2E+k63d2JcjbIQMjB9q+sGzxgYOR1rwn4w+H3h8Ui5iDYlG7IHesKqvEuDszzWLxDrPh25cwyAxsApEvIFYmrCW/1EXjgkzndIYuMEcfjXWHTHuUkmlIVgccDqfp2qm8cQiVWUAjqcc15Z1XdrFPStUuNKWS3WM3URGN23kqf5GtHTteisoru3nMkAnIZQFyQR+nNXvC13b22oyLdIwgK/KUGTnuKueP30bUbaFLKLEikNlCBn8fWr0SGr2IdFvYb6K4tHULIMtFKR1HpjsaxrrKXIBxIM4I9eat2s0cEkMkShGUYPfJ9aiubdLuOUoxWQ54HSotfQabZGkMTRSyqER2PMYGMj1p6lra3intiVu1z948e3NS2Olm4VIoGZpfulSM81tW/hC6kwkilAB94Dg0rA3Y56fUr2/RJrpQJclS0RyDj607UrlbH7MShd5Y924dRjqK37rQ20yJCy+cpOSV6gfSsq/0+O9R5YekQ6MeQDR6hcpRy2l1aMXjCTknnHUVFBcsijc2AOMDtTBYTnBAwDyOKQaXexxSnb5gIJJ6YFVZMVzattTnihREfzEDZCNxj1PvWs/jiC20943gZZx918cE1xdndss6JM4CggAscACpdcvXgjVIBHKSQScg/wAqmSQ0yezJ1m4nhlQSm4JMZxjae9UdQ0K80YgTQbLdeVYdCT1pttPLHNHNDJskU5DL29R9K1dQ1K41PKzuXTGAM8D6Cp1QaSOfjn2ybwmcDBHrRJezhycAITyM4wKu/YgVZB1AyR3AqF4lCDcAADjLGhO5nY0fD1+I53aIhd2A4IBxWpq8T2zMrICg5DdzXHAukjiJgFPcHr9avWWpXLeSl0TKAwyD3GemaLXLjK25txs21ThiO/HStKxZ5cByCpPGR0rW1O4sV0spFAImkXGc5xXKWl7Lpu0EeYAOdwJzRFK5q33OuhNlDkyK2/GSSOn0rJ17xBpUMRQSqG6BWGSTVDUfEou7UeWg81SACRgY78+tcrqNm88wlBwpOSMdTWrWhi2kXzqUQYlAFByRg96vWutFogC5jzwSKwFtQGAPfg89afIotY8kHbzg44qU2Sp6nX2vidreIrFKHIBw245x6cVSvdcOuKYngcyxDO8nr+HeuYtWSUh4iChzkDit59KNtDBcs4VgNygHr9RTRrz3J7bUbGWFEeGMuBgsec/h61lak1vNeArEEjRgyknjIqCa8Ek7kQhCSd2BgE/SiXEigAZJGDQiG0dDF4jRrEW6BTGDk4OcGolaGW1EryskmcFD3FYcFsI8lF2gnJx61cgtpDcRBl3AnG31zRyjTHM53kqfxqhdyFpDk85xXTT+FrmEgrbyBW+YbRkc1RufD06bpWikAA5BGMVfK+xnJ3OeypUoQcH07n1qSGExxFYxkkY+tTXMIhfBRlyePl61JGrEAKMnPI9KVrGdjn7iUrcIGBjIySpPWpmv0ht2fPA5xXRP4Vk1G3eeaI+WB0QHn8e1Yx8OAySA7gpG0AHvQtAtI5i8u21BpIyp2HjcB19qZHe3NrHFagHylztZTkD2+tdNZ+D1W6LhmbJ6KeD+Feh6J4MsBaKFso5ZGOTvPyn8PWny3LTaPF18N3evzxRxXBglByocnbn3HeuiTwHqdlA0t1KsBiXd9oVDh69D1LS49N1FFW2WKRBnIGRz6GpbfWZlR7Z1WW2cEMrjOPpWTbTtY6YtNHmthqd2kATCuFB74/HFOM8F06pIqoeqkD7tbuoeFoRqDzWxlOAQyqMgD6d6xb3wtItwtyryEDso/mKtJtGV7MpyX00SgGJpVXjcCOKhm8UJCUAuJIJCwAZDkj2+tWJy8SNGIZDu4yqninx22k6na7JYnt7lAACoHLDuSaXKyr3Rv+H9YvSqSwSSSI3Vm5J/Ctb/AISlkmeJySVPzqRjB9xWJo+qX+iKUWGCSAD5MoMgfjWhf3Y8QBHmtxBKo5Zcc0mgVx02spLMDHEoJ5Az0q5p/i5NOWWGbAWQ7snGAfrWCmjiEFlLEk4yTzT00EXcgjZinmEAnPT/AAoKZ1P9vQTx74plIPOD3qJPEKEMC4IHBBPSvPNdtptEmdEDkZ2gZ6GsKaW8knIjuGjXqyNzmhIy5rHp2p68kSF9+9V5IXmlgvXljEgJ28fMO1ebWU1/YsN482Ju2QMVq6f4guYUdSC8TNnCDkeuQaOUakeg22p3KKUDiQckMw5HtWdqGqXEjO6syMD/AAgnNY1p4gjZypJUjpu7ir93r50qAXUSLIxHAYZBqkrFvUxdSMeq3oM4HmDGW6Y7ZxS+IvBE9tpaXYTzkQFt69h6n86oSLN4nnlvI1aBgQX2L0H+FdX4ZuJ59NaxuZt0RBVS2SQD/Sk3bcShzPQ8907V10uZWWZk9lOM12+mXN9qEImWUFMcFR1PpXN+K/Ar29+0UUPmwH5gyHHXrWx4a1TU/DUENt5AmsoxgHaCy/j3qL9S6cLSszpLOW9jzvRiQMHca1YNRYwgPGysTgj196oWXjOO/l8gwEFhnJXGa0ki8wkqvHWs/iPQUYxWrG3emfbVDq5XacY96yru2ex5Zcr6rzW+PNjBKpnPJHqazbnR57+UuwZF7AH+lChcG4C6ZrUJjCM4DAY5PWrZnEh4PGeKyJfDL2rrIEYY5zjFXLUOgAYc561Si0Ro9jQe5YKVJBXuB2qMQ2szAMQSRjn1pJ03AkLgEVRZcEgkgCok2jqpwUkbFusdplUI2HqM5zS3dqtzhowAc9PaskSucAHIHJqwL9okA7+lJT6A6L6F+yWG1kLmMJIOjfzq7LOLtg5AyoxkVzr3bygnofQGlg1KaJWAwAelF7k+zZuvduoCg5Wo5pcws6gEgcispdYZM7og5pjXAvELRjaf7ooJ5GULuSeSQhCBycFiant3vYlAVC5Poc49hVuwhS4YrKQj/wB49M1amuV0oEHa5HbGc1OnU06WRmnWjFhZcgE4wxxS/wBo2s0oIAIxggnOaxNfeLVA5ACk87c96xdNsJYZQyOwAPIJJpakN26HWXk6OuE4GeBWZKyLkMMHrjFXrWy8yMsdxYc4JNUNRiO4kdRxXTTdjnqw5lzEAmB5UYGcVJHIxwScfSqak7gCO1WohvGR0rp5jz7IuxEcE8mpFU9ck/XtUEOQQMZP861rSMrjepBAzhhUe0SZUIOWxmTQCRTuHA4zjpWDqvhi2uo/NQLKR/CVxg/Wu/NmLjlQqdvlqYeEXvbckEhgcDH+ea1jUTFKk+p4v/ZKAsocwOG4MYwfpU9qL/TnJS782M9RKoJA74I6V2+reFpoZSDAJQDkkDGD2rLm0dwpHlFj1wB1pymgjTm9hLXUTJCFZiD6E1b80YyBxis5bRocExshA6EcijzJYxvjfAz/ABDP6Vm3FnQo1IlxpkUFiAT3Ud6gS/tJiSHWE91bgj8Kjj1dXwk67T3+QA1XuY4JssCCp6cdKzaizWNSoa8c0RUgtkEZBpC6JgI4JPHHauXkleEExTkYP3c04XsssgZv3ZIwdp/WpUooUlOXQ3pXLOCDgnrk5rP1SF5ojFKhaP7wJ7Gqdxfyom6NgQPUVSbxFMgdZkDkjGcE1ftEupzunJ7IzFD210VIwoJ4x1Fdf4fIKbnZiTyQDmuOuroXRYJuBI6gdKt6dfywnYXw2MDnBPvSjNXF7OS1PQUI5AOR6UNEGIBGc4HFcymuTWoV2YMBwTnFbVnrcN2pKFZCOdyfyxWy5ZFKpKJoGweMh1QGM/xe/pWVe6dHKxwApByABW3Y6qgjCOyhQc7XPzEnrjtVu4WwuFDxvgnrkdDXLUjZ+6epTnGpH3jhWsHtiXgbBGQQD/Sq91qd/GBslKDuq8g12EmnwlyV2knuO9Up9AgnYkuq45wT1rPln0KdGm9jkW1d5Y3Eo3SZwMjqKyrS0ju7oyTL5YJ6jnArvB4ZjG4kdepx1pP+ERCYdYwQ3cZ4qG5L4kNYaL+FnG6npMEUpMLmVOoYAgGsee22SmUZYkYCkYxXplx4fd0CsGAHGR6VRfwyt0rRFCSDx2z9ah2ZSw80cdbPK0cbo8kTjggN1rRTXJYbfyrlFkAJwyjB/E1tHww9rlHUK44ODkH8az7zQp42GCCMdMcVztuLujsVHmjaSKtnqU1tlomypO4hhnA9hVo+M7iPMbRIATnbjIPvg9KpC1ktzyCD2IGRUdyscpG8ZcD0q1XsrM53hVfRHNeNry/1F2ubCd7RwQQIexz3HepfCfi7xLpWxLpIbod2cct+BrW+zosgYIGXuGGM0/yI3yRGEOOCDWU8Vy9Dqhg1NW2Ow0zxTcXkW6QwwS/3Ap/Ktia4e4hjZJi+0ZKDkA/WvL1iuUuHIdkDcjHStCxvdXtGYFi0WcgY616NGuppXR49fDunK1zvo7iIxYkGHB6A0jGLJBAZTz9a5aO+uLrMkoZCBz2zUR1uWyZS5Pkk4O8dD2rsTTPP1NnWNNGzMDgFx1A6GuYW3v41Lidzt+UqBjmulsdVjvgQTgZ5z2NbC+RNEQ0QYjjcopbk81mefw+IJrWRkuUaQH5SFOMe9bNp4pg2lVmeJAMEOMg/j3qxrPhuK7Z2gUEkd/WuG1K2l012R0ZWXse9Zyk4FRdzvzqwkA8qVXHoe9StqFyjZdSRgEgnmvNrK8kyjgkEHlc9K7HTdYjmCrKcnuDxkemfWo9quptCDlojdj1hyqgxuAe3pU8equeqlfTJ61ljYxJUsinsD2oOF5DNketT7aDN/q9Xsa41JeNxxk4qzFfQ7sSkg9AetctLqBh3DqMc4qrLrRZCCuBz93qaTqU2WqVZdDuJLiAYCHeT2xiopJkYAAlT1wa88h1y5jJiO6QAnDE9RV2LX7nZhl2gHHJzmkpU2V7OskdNdxpMp2kKe/vWJMiW2QmQevJzzVOTWmdMudhPCkHrVX7fOxJYAg9GNaqUehxypSvqi40gb5iQCx55qa3tFuGAxyewOCRWROSjB8ZPrVuxvoCpEpAI5yR0pS5WEVKLui5c6BJOpKjIORyDzVSPRLmEAGPcc4weMD1rTt9ajgOSSVJ+VhyMVpR+IrKWURySnf8A3RgGuKVDm2PWpYhJe8c//ZcqggIcdfrUiGS2GShUj2rrI9RsbhAEiBA43FsE06I2LNyy7sdx/WsfqzWqOpYmm9GctHfCUZwBxyaswzdCDknsK6E6Ppt8QC5hPOW4I/nUX/CNwxOGhm3kdDjB/nWipz6k+0pvZmLPaXMgLxEEY9RkfhUcc9xbgrIOO/FdRFp6JFuLqTnBBPNSCytWyWeMn0LYNP2cuhanAwbWdZQDn5W6GrpBhBKsWGO9XX0KGRsoAzDkcgUySwHKEkMDzzxVpSQnKDM2TUnjJBPFIl/HIQSwyPfpUt3o8kgJSVSemwjqfXNYMujXVrKWERyTzySDWM51I9DSFKnN3NiVYpTkk47EmoJraIg4II9jVJhOgwVKjHSoHuZFJBBAI4z1rmlUb+JHZGlFbMkmtIkBAkLE9VHQVW2RQuFKqATycdalSQt1OSe1V5VYsARkeprLmBpEkthHIDsOB1Kk4zUFrstpwJXIy2F5p8YJLKCTjn6U9oWKEuAVIPLVtTqcpy1aKqROktYoZ0B8xWIHK55pTZrHggYB5riEkutOlLRyl4z/AAkc/nWtBrd24iJiDnoeegr04V4NWZ40sHOLujqYQgG7co4wMGpJgLiFoyAQR17j6GufjllJLKMD2/wq9aS3LNkkOg5KjqK3jKPQ55UZlaTS7jTlJilM65+6ew+tPt7/ABIAQyN64P8AOtRpyUJUgDuGFUJo+cqOa1TucsouLsX4707SWOFx19KDcBsEHA9apQXIgwGUkj0GaZd3sIAIBVz+tO6RUU3saUdyw4Lgnrn0FaNpqaRtlh8/ZlIwPwrj1vQxAJ5zjipXuxEhZXz6jNQqiRp7OTO0CW9zgq4Bzk8dTWvp10NMnLmJADjcuODj+VeYx6zPAwYSMuTk7TwR7iti28UPOoVyST6jrVc8GZzpyR7DbeMtElASWD7M+MbuSP0rTsdU0a4YiO4kUdcg4BNeLG8EygGAgjkbTwKuROSRtdkHQgMQK0Uoo53FnvdpLaXLARXKOF9WGa2nB8sFZAWUcFecV82v4gutP3eVKyheQFbrT1+JurQphk3IRjdu5xWimkZuDPdjr0unXGJyoJJwcYzWhaapaazKEYkyn+7jn618z6n8QL28VQpZ8n+PjB9apweN9XiYvFOybeQQ2M0lNdxWR9R6roFsYgVyXzymMfrWTHpFmJN9vcBZBwVYnH0ryPQ/jxqFgFivEM8eMfPgmups/jBpMy5NqsRbngY/StI2ZpH1O/k1uXSYUS6thLCTgOvJNUpbjRNRc7oHjkPPTBBrlJviPpt7A0QEik8hkBODVePxbphIzdFj3BGDQ4tDSidcNMsZG3pLKoUfdHetRfD+n3sGDOwBHpzXG2firS3Kk3QwDnAODXR2fifR7iEobtUDcHOB+tTbuD8iOTwrY72RLnytpwNx61Ul8PTW8gMcyzR+metO1R7OUh7a+hdAclXIP5VFYLb3SuTfrBID1U9fwNJxuVFNImlsHQcgqMdMdKp3Fk8ikGIMO3HWtR5bmCJlef7TEOVcYzj04p1jIbqNRjD89Tzj6VlylptHKT6OyuQV2sedy9BU9vYSwYYR5UdTkZNdTJaXCyMqhj346GkSRbZSt1bswPG48YNDgiuZsw4oreY7JGCE+vaobvSkjBMDM3HUnIqzrFlC6l49o2jdyaz44lmiLKCjkcEHAH4VLRDuZh1G60qcPtaRAeq8Y/Ct2x8VG/8AkZip6YY8VXsIZYSRcoJFzww4z7Vpw6ZZXLDACS9cZ5qY3uTYvq6TlEYBnIz0qK900zxMgBZT2xSxRtCMo4I+7kc4xU/mTwnIjLDsQa2TvuB5V4w8IyW8pnjgcDBBxXFoksRIfAHIx3r6KZ4r8GKdGYtxtx3rzzxp4BeJZbi0j2E5OMcZqumg0uZ2PNJGZepxSpLIoGATxnioLm0uFzvUrIBtOTwTXLa8+qWULvEcg/3D0qOfWxq6MkrnU3OrrbxklvnJwRXOaj44S1LAMS2OAMmvPrnxDqVwzxTjYQcAjPI+tV4Y2nmBkJUMcZHOa0smczq8mx3lp8Q7aNgHDxkckk5BrTTx5C0STwygox4I5B/xrgxpTqpKgsMZB9aj/smQyGUsw4+4vQfh61lKEX0COLqJ7noH/CxbbLJPJGr/AMJxwaePHek3AKusUmBzjA59QRXEWGgzy4YEuhP5VNd+FpHRgRkHuBgipcIo1+tVJbnTyeOtFZm+zSq5QfMmeV/Go4/iDp65YHywP4utcBN4FiMisilHU5JUkZ+vrWhF4NFzwZ1iI42scE0lCKIdaTOuu/EtjqNsXilWX1AOcfhWRBMXUslx5AzwwFZw8FTWkgkjIIUYbB6/hW7p2mHaoeLPoDT5UtjnlJyZeSzumRS0/mrjPA4IqARSwXIJAKdTW/aqsYBICkDBBqy1hHdqQQAfUVSj2EnYqWN9aSkRykK3UMTVwpbyEuo3MO4OMVl3vhqeMK8DYAPpkmqUd/cWtwYJwWIGSCMEfhVWa6Fxl3PSdM8PaBpx+06lrbzTYyykfd9s+tMvdf0IkxaHp81/cHjz5mwEJ4zXMa7bSeI9SNvZ2glwcluwr0Dwh8NruzsExZFwQMsTge5rK1upo4o5SLwUt4Rc6hqgldsloYpCMDJ4ABre0rwvp1mx8q3UDrvZsmrGvWttpc5tkQzTAEFYRnB9M1z0nhe/mQst9JZh+SDISQO/B6VDt1HGNztLrVNO0eFEmSJHf5RhQWPviqUvjKxt0AggWT1AjHJ+przy90KXTJSYLx72UnBdwSRTftk9uwM8oPbaF5rPnaHyRO7k8U3OooYoIBBGTz0BPt7VBPdGElWID4+6DnFcO+qTyyqkUnkqTgn1Nbdt4b1u6jaQmGKJRuzM53MP1o5mwSii1fXYmdSJCoUYO09ajsdRg0ycuioT1Jbkg1WFiIN5mfEYPJPb1q5aW9lfjybC233J/wCW8j8H8Kn1KujTHi13YPLdBEBycgZPtUd/4j1C/Ypplu8wxySpA/Wrel+Ebayje8vlju3hBYKCNoP171h6nrlzqk7gBbaJW2xxxcZHr7002F+xLFqOoqQZ7hWfoVOWx6gVKupTlxglQO5HA/CqttAVzKRk+ppCzuxCgBc8mrKNMatPJtgQRsW4MpBBHv6fpW3BpUa2oaS/jikAztZhkmuWJWMAgYYdGz1pbe2fUs7iojzz5hOSKVg0IdSa/W7EdhEb6XJ6YAA7HPSpoPD+phDLfNBbbjkpG29h/SuksNOeEAKcKRwoParpvrTTgWmCs2P4jnH4UXIZzy2CBXKoyIo+8R1qgkognaReewU9q19W8RC6iYqkroBwVUgEe1ZFlbNfRhlQozEgByBiquNeZoQ+JGUBViVwOCT2qx/wkJkj2Fgin+EkDJrDltmtJFiY5cnBx2rbtzp1hasYbQNdMMCR2yQe/wBKl3Y7XJE1GYEGKIMRwC/b3xSTXFzK2ZJQAecKKybjzVJAlInJ4ijGSc9OaryLf2jgXUTQlhkBjyRSSYrI2bi4mYARgBcYJJFU5LqG1dQJBcTgYKryAayL28MMbOzMBjoD1qvaX0koDpDIQegCH+dPlFc7G2vBgBwEbqfTFX45IgMtKqZ6Eck1h6Rpcs+HlyCxzgn17V0MekQ2hAdFJAyAxqba6CuWG1MyxhLa1dyBzK3f3qndx3N/EscwYIDu2K3B+tXYJm3BURkHsOKezuGIVSQOuPWna4JWMWPw/bCRHeAGQfjip7iwPJiAU9Ao6itMSSIrAEIWHPrVc9wM5PHAppWC7Obl0E72Ys29jzuJ4/CrVrZi1jIMKzt0AY4FbEUfkklgHyOC3OKqXdxLyhKgdgBgmlawJlZLe8lyQiuxOAsQzt/+tUN5pNzIjJJITMBnbjAUf41f0m8vITKiTR2ER63Eo5/DPWsLXPFqeHpXliuxcgEgTMMqx9cd6HYq+o2PTpfLMt3dJEVGMYIJ9BUcOieWRKLIEZyJm6mubfxJqHiK8E7oZ0I4ZY9ij6Adfyq/FpN/c/cFyAfvM5YD8B61PK2Nu3U6i0tEWFy9zFbx4yckD8Md6xozaXd6We9CwKSCQMk/hWVc+ANTupB5gaSD0Zzn8u9T2fgc2N2sTiYsfmjtYMb2Pqx7CjlaFeJoaraWV5F5Gnl5Q/8ArJXGCfb6VmWvhi00+Mm5McrjlUiGT+NXdXlv7WZ7W4UWFuVwIImzKR6sRjBORVPTbw2kgEYBcnA3nJA9cU9hJXNmzWwihPnWhl4xsHB/OtfTtSJ+WGFbJSeO7Y9zWHDb6jeSFmnjB/hZVxge9aMFmungTTXElzL0KYAA/GhNlqx0i6m8SmIHzTnJc8YqvJrtrbZE7bFHGWYEk/SuemXUrwssQMUbc7ecketRxaLc2zCZmDOeBvGQT9K0uRodY3iMT+UqjYmMBO5HvVqe6SytJJTIFOA30H19a42OC5gkad1BPU84zVW+1mV1aEAuW7ds0rsVuxYutafUJn2QssWeJCevvV3TPEWl6RbEPC15dE8l4zhfxPasm0imeMCRPLHYV1Om6FplxbBrm5CHHzAkAAd+TUpDuY0GuX/muNKSBXmJBlYZCAnkDNUb2YWjMs0oeUnLSDoTWpresaHoqGHT38984JVhge9cedRiuZjJIyHacKWOQT6Y707Ambdvp13qWHiRI1JGGlIHX61rv4IskjD3N4XcAFoUJG4+mfSsux1d2DvOd4UBUhjHLH+gqC71fxLPnbp0aW5+USuuCB6A/wCFCQM1fsbtiMmNIl4EYYcAVLC1vDcLHliTyVjHJ/Gs7QfCus+J7xbdAbcfxyE8D8a6+40KfwiYbaWWKV24DDlhV2FdEsWnXk8JW2tgAfuhm5rI1LwDf304e/1MQoeDFGueK2J9eWxjwZgXIyQRjH41mv4gkuXCK2924A6k5o5oonlkzOn8IvYxmO1mLKpwXkOc/TtWXDot5qeopYQEgk7nlb7qr611V61rpNmJ72d5bxslIIgTs9M+/wBaw7XUJ70gGN0Ruu0YIHuaTsUkzQvvAuk6ZAXGqyzXJ6iIjANYzb2jCOS23IHfPvV+aa3hBUtiTHCg5z/9eodNtdV8Q3It7C22Jk7ppBgAetNe8TblKdq1xcXAt1DBBwAD/StHVdKmWYCWIRkgBUHJx6n3rXtfAusaTcs5vbcADJlA4A79avwaA74Iea6mY5LS8fiSego5WF0znbbQdT1YpGjlYo/7zEKB9K3bXSzDmEW0EmBkyEdSPrWklobFvLdgzdypyKt+cyskKFGOCQqjP4k0kg1K0GgwXSZuSI0YfcAwD+FTf2LZIdiRKUHqc5qQabOMmS5BBOSpGcj09qh1G4lsYC9uyNKOgbgA1eiVyR0tv9kiYRxCNMYJA7fWuM1zVIrbMccfznI39ce9bVvrtiwnGtahtlbokTcAde1czfWB1y+KacwFnGctcS9/YVi5cysUipDryGGSBbcF2ABnnXLfhnpTLLTvtl0kYbEhPysOg/CuzsPC8XkARQGTAw0p45q1Y6PZ2sgJiUlem08g/WqimN+Rip4XtQRvnlmkXglWOMj2qObw3BKUxO4YdsdBXXi2gJLKAAexP9KlWCJVJS3BbqZB/Kq5QuzkY/AYvIgYnniGeZCCQB+PFZd14Bg84iK7uHIJUhj1P4V6JLLNJGEeQiIc7FOAaiuI7RVAgQiZuDI54B7nFPlM2rnBL8NYNwe5unSPGdhYY/x/WuW13RdKsdSkaC1WaFflAXJye5PpXe+ItVghdoEDyuRtLLwPfmuRngg5BcRqT3PWoSsRy6mbBZ2HlktGttngmMHJHpTrGz0K31SGW8tBJbxYKoR95vUjvU6W8UdysQbep+ZmbsK2YltFKAR7lyCSwwSKlxTdy4xTZ6BpWqadqtgFtdPjtoEAwSoXNZFxYJIzuFBGSeB0FQSeIrC2t0EhVEVcCKE5Y49fesf/AISm71ef7FpuLSOQgFpTg4P1pc3RGvKkaUX9myTMt7KEA4B3dPasnVL3SVDJpFiJZScNdE4A/wAasal4Zh0y2WV7+J5nI3EjP1OO9VLrWtLKR2unWzTNGQJLlhgH1Az1qkRuY8guZAQp3SHqoGc1DbRSaZvJBWQZO1jjmtSBhNM7qRGi8ljxUdrajWriZIjnZ13KSPrRYtOxNafa5bf7RMjxwgZ4zj86i06cWcr3LoJHYkhiM4Hatiy0m+uHSGVjdRLjbFjaoHvUmoyKoa0gtIomX7zKvP0ppW3J5iFviCqkRG2aYgZGAQAPrVG88ZTX/wAsFrNAp4AUZyal03wZLduXlEkQJyFIPP5V1WmeH7q3lSAKqDGVDrk47/SgFqef/YpPtIN0hSRzuKYJyO3NdD4Z0K01K5kkvLgW1pEcZY8sfQCtfxTZ2ekW0hM5luWUkqQPkP0rlbXVTGgMMKEFQA0nUH1xU7bFWbOj1y60wkQaUFQxggOU5cnoea5LU/Dc1gBcXrs88xO0ZAGPpWrp/iuSwlci2guZm+be3H6VsaWbDxBI+oa9qKwkZEcCD7n4VSk+qHy8qsc14ZsYNPCmK2UXBJyVXLHmu9sJo9wDp5XODkdPWs651/w7og2aY32u5fgyheQPQE1kzajeXrtIB5ascBScn86pytsLlUtz0CG8S8doLYByq85A5rl9Vje6uJIS4BB2nb0NZcEl8SYrSWVZZBhhE2GP0PpU9zGvh2OM6uJUJGdg5Y/hS5nJE8qiyhNZ2uhuWgAuZlGcyHOCaqLd2zlmvZfKlY5YKAQB2+lSTypqMjPEGtLcg7Ucgux7cdqw5PC1zfs7uBCDwW3E5H07UtWVdIxPEGl6ddXjtp8flIDuZwclj9apxb4bVwIzIV4VEXk12Fp4NNsmwSZU8ksM4FOk0mDS3WQShm6+Ywximo3JtcTwv8NRqkKT6zKbSDqIVIyT712cceg+H9ltZWUQKjHmKoLE1xz6zJdMqJM5iHeNsAnvzW1Jr0cenfZorKMzMOZ2PI98UrpDUGbDTWmsEG5lWC3AIycD8MetNmhsVKi3IkKjarsMnA6c+lczpt2IZQZV84jovTca1476WSZnmjEQ7KvQCovctRsPaxuLqdzFl3xghR0H4dqmt7A3WftGD5fygAYBq3Dr7sRb2yIpIyNo5I7ms3xJcNp6JBDcobhgWKjoh/DvVMETQXdppkpEw3OSQq7ck/h6U+fxHFFCQlosp6lyAuPbpXNWiXNsRNcOHnY8Ec8Vamn8+NUkyeTuJ6mpuxtIr32onVpAZSoRSCEU8A0xSCSiDr2qpqupWGjN5QjUSsAQASeags9XlupQ9tazFhgEhDgH1zVIi5oXML24BkGCTwCMVVjhebJIyeta9tALpC96jPJyArnBB9akidNNwRFHM57EZxTC5lzRFNiOrKWHXHapUYxxKQcntnnFNuL97+4aWRNoyQB7VGoM8yIjhFyCx64GaVxivctKwBKqScfMOBTjG5Jd23kcdeBXRNc6RaQmO1szPMBgyzHIJ+lYcsJwWLbdxzx2piQ+zsm1CURKSueNwrr9P+HsroHlmjKYyVfPArntJuLawhedixlByABnJqF9VvtaviJ7xrS2YcKpJyB2/GhOK3Ktc6C4stMtS8GImdeCE6Z9eKpP4TF9GpUlV6hUIGRWZp0MU+oyQREBFALMx6n3NdAdXg0FCglE7ycFlyefT2qHNsXKkcLqc9vZXqW6I3J2qGJJzW1p2jTNOiTDYGxgY5OaS8Il1FLh44keMbgGA4Gep96nfxHlSynAB4bGefY1HMXymxcfD5IIkubi7IRuAikg81Ba+G7KFyHnkcgkrjoo/wAao6bqL6peASStjnLOeAByTiprjUIjdultKZYgMGQ9Cfb2puZPLYvyaDpzkkySIeOIz1q3aaPo9uh8uEmQn70vP61RtoL6W0e7hiV4IwTuY4BxWFN4inlkIG1R02of1p+0DkLvimwtrGIGAeY7kEjOFUVzwyCCW46YB4FasHnagzCQGROhJ71pL4OudVBntoES2Xj94wBGOvH50R95E/Cc+b2WSERNK5jHAUnA/IUJciMEkZAHAFR6pGltdPCpyIzgn3ptrDHcSMHlEWBu+YcEemfWn1GWLONJJzI7AA881aubp5kaMyMIjxtBzxWZJdwW6EIMRr1fHAz2zU9tcrcKHTJU9CRikxbmlJqMAijtbeMx5AJZl5Y/WtSzmlsozEsZiZhlj1zWAHkjuInQElTwOvNWJb+XBDtknqc0hk+qxmQlkdMf7TCpokgurJYIpApPMjE8E+grHUm6faV3AnvVq6kt9PtgF4cjG0D+VJICLUiExAhDHO0HOQPfPpUKA2jZVldgMblPFVJTJ5DtJE0QI+UN396yLa2uprxhLLiyI+4OCD65q4xA6k6ppzMTduZ5iADuIAHsOelVZtTsDdRvGEO0EIgbIz6kd6zrPSrJ3YyQ74wfmyeTVuHT7KCXfHbAAAhUQdBVMGrEcehxaldBggdiSRuPGfWrksAs8wwjLLgZHar0EVra26ncRNnJUdAPTPrUU7QqrFMmU88np/8AXrNWAqSzO6KhZgB6HvUkQhLotzIURjknNJDEGBck4BxwOpqOSMTyHcpVAc7mHaqHYsDXYLaY/wBnje2Cpc4IFPtEtp0mub+YqByE2nJb61JBeaZYqoWy3swAaQDJY+vpVXdFK0olTcpJZVzwB2B9aVxognuDdSExxlLccqueuK3/ALdYw6IUnTFwAQpOSfyrJ0w29tcyS3ALR4+VRzzTLqG8uzJctbslqOFk4ABpAyC3LgASDax654xTry2SNVKN87H5gT3rUsdW060tBF9lF7eEfeIyA2OfxrIltrppYgyCJJJMFnOcZP8AIUXsK6IFhJUkjA9z1qe1gCjeEIJHUr0FdeureGPDNsGED3t1gZyMgn+lc9/bE2rXrXEsK25lPyxADgVcdR3ZAtyVUhFyWGAcdKSEOoUMNoHQZrfuLVLPTjK4IdiMADqT29qyyrS7SqEk8AetaNWFcZDKihzKAwPTnpUYAYjBwCevpVR4Wa5AlDmMnOFOPwrUuYbdEQwK4Y8tk8AegqFcRTjdi7AHIHAqxbyPbTrMqq8g6B+QahACZI4J5OKR3MhUgkAdKkC5e37XhLPEsL91QcZrNkAySQD6VKFdskkn3qpc6naWsyRmcSzE5CR5JHvVWHa4mfJOQhAz0AxitCFSQM8DqKqLIbhgTx3Oat+dEiEABOTwe5prQRsW2sy6fYrb2scZAB3MRyT9ay7tZpGMjgIz/NihLoNCqIAW5ywOce1IzHGWOQPXtQK1h0ZVVRQoBHJ471FeYmcsQATxgdqa0gAOBk+1RNM0gIIFK4xvzMQhPA4GD0p0qFFG05OKYMQqCTwDjJq4dLvL+JpI4Q8Q+8SwGB3pJXAqG/zGgOAfu59TV2TTbtYN5VgSM4YdR6is2WwaOUBwVCkEZGMYrbv7+a4skcXbh9u0KD1Hc07gZIyBycnFQQk7yGzgd6nfcYxHGQpJABx0q/c2kASCCP5p9u5yO5qQIvtFw1qsQmZYFwAgPAx7VTVsTM4APGOe1aFqjTxSwRRI7kbdzH7v0rPn06W2lSKRw2ck7T09qq4DgoCkjknmkgVnLGVt7HoSOlQTTCFmAyAOAD2pkN/uxt5bOSCOBTA1IrEzuqopb/ZXvS3ERRmQnaRwQR0NZ51K5jYGNmTJ6rwR+NTLLJKod2ZyTglqALMAhw5mfCgZyp5J9BVYSAsHBI5OB6D60x8MShBI+nBp4gZxhCBjrmoAsI6MASWL+ueMVDMAzHHINPjTyQQx5JGF6E1GVEmSDgg9zVMDW07xGdJ0yeCMAls7nZTxn0NVAyGKLAyTyQe3vWc2V3M5yAM8HIqxLara29vcC6815eSh42D3qQWhu2upJZJvMauDxhhUcOpK1wZXJVccKB0rC84SMSHJHoDxSi5YEgjj1ouB2Q11FtihjZnb7rDoPrWFf6p5rBSTtY4ODisubVSm4KckjGCajhkE8YMhO8nkk5GKrmAnXZuIJ4yTmneYowr8x5yQOcj6VA3yNknHFPsNtw7OSSq/L9TUiuBkSSbaBtjAJ+YY5+lMVQludiBTkgADrV5bSEXBcjeWA+8eBT7sR28YERXzeoIOQKBkFjbvaTBpcqGAIBJPJ6fSupsVtFtt0p2yE54GaxpwJ4hg7yQBlee1O0+yur+YRK2yMYBJU/zNaITatY6Jr61M0USOrs5xkdhUupNaWygLIHdhnAqOHwoq4/ekFeMk4J981LPpowOgA4yw64q7SJujClkQKSMAnvWXeSHbvA4IyCT1FbV1EtsEmKK6K2WQ+lcvd35ub2UkBYt25UxgBewrNruVuTxYdXIHVSB+PWrHhrRzqWvWFsiMUMqk4HQZ560mnMk90kQQhScHjAr1bwBpEJ8RC4ACLbRbicde39c/hWtKF5Iynoj0J0MQSIHKxqFAPbAoyBxnmkLF2Zid249aU9RzXrHEIcknsO1BzkZNKeAQD70nPGRkigpuwjAYOajcjJGecdKf1Jx0pj8Ak8n1oBFOfOB35FWri+g0i0e5uWCoBnGetV3jEhKkcAbiT0wOteSfEXxTLrN+1nA7C0iIBIPU1LfKjSMeZ2LHiv4j3euzNBbP5VsDgcAZ/GuXXLMXYsXPfJqpbqUwABgdxV6GLqc5/pXM5yZ18qjsPCbhkjJHQnmlKHOCMipkhyQQSB6e9SGMZA7UrDuQxAopA6UpwSdxwetScJycEVnX+oC3QhiAc9KLDH3EwRSQcD1PQVharqbElIGDNwCSMjH+NV7m6nvgUDMImyAM9fXimw2o5IAz37VSLSsU4bYqxZjvcnJNWkg6HGKtLABngGplhHAA4xTsO6K6xgYyMmrCwA4GePapkh6dqmSBiwJOAD0HerSJuQpDgjvUiwkZI6VZEJGcDIqRYfXg1VhNlQx8EmoJouCQMVqGEc4GRVeWE4IA5oQJmBcwkk8YJNYl8oXdgklv0rpr1CAQRgiuf1BckgHA67vStUaRd2ZdhEG1BC5wiBnb3wCf6V8f/FTXj4i8Z6vegZUSlFOeCBwK+rvEWpjQPD+samcFoLVgCTgBiMCvi+5Bm3szEhyWJ9STk16eFppvmPZwkbu5z727tLnIC9Tnv7VDG0ts/nJ8soIPykDgHNalxCGIGDxVW4hJUgKOoz9K9RwUlZo9I9b8A+OV1KzSCdhHKpHIOSR6V6Nb3gfB6jHHevl60uZtLufOhJDLwFU4zXtfg3xUNYhtogR56oquM9T/AI18lmOX2ftIbHTTqdGeixTkMCDWnazjkd+5NYVtOHQgAhwcYPer0M5RuuCR0r5acbaHSnc6GCXcM5zg/nU0cpQYBAAOR/Wsu1nL4UHAIzxWhHgkEjg1zMTL8cpbBDAfWrFu5Z+oIAzz2rOVscYxk4+lWYyAQM5JqWrks27W5MmCTkfzrThxIMA4z3rDtJQAFwc54I6Vr2jgMBnP0qHdGSLyRFQMHJNbNuMpkjIx+dU7QrkAjNbEMCuowcemK1imZzlYw9SsvPBAAJYYwO9eI/FfwvJMj3CIBJCSwAHTFfRc9mBC2M5I6+lcL4j0Q6irxABS3BJGeK6aT5JJsqE1JWPjTxz4WbVrCVpQBKAcNt7kcZrwyaGXS79GAZJozgKrEAYr7g8XeBT5ToULLuySowDivlz4neDJNJ1CW+Abyi2CmOM171KcaiPPrUvZy5j0L4VfFFrmOKxu8RSgAKzHJNfRGg6zGYo3V+Mc5Ofxr4K07Um0+aKRTsxjDZxg+lfQXww+JiagIraeUCXOM54PtXmYzBtLngezg8Tzr2cz6l07VVJALnIAY98CulsdWHUvu9OK8o0nWyQoDgJnkV1OnawhcAnABBJrxFzLc9CdM9T0+82MZGOHI5PoK37LU8El2ATqPevNk1hWckEgHnk1pQa8qZJYszKAPbHStYyscE6TPTLLVFOSQWQDgtxV1Lxb1CD8qYwCQMmvPrTWGkVY3BMjHAI7V0lpfIkaZPHAwa6adXU45Uramb4h8DJHK+p2KAzKwYoVGAO5rPtNXk0HWUtmmIa6AKpnAGe1eg286OgDgEYxg+9cH8TPCs1xDDqVkCbm3IO0c5Ufyr63A41ztSqO6OGrS9tozoNWuX/4R26umAWeMlSCc1zHwwv5r2y1BZQxZJhjPoc9/wAKr6N4pm1+1lt3gaNtoWUvyD2P410vhLS4tOsZEiXBdyzHueeK93EWhTseDUiqKcWjeRRjAHFPK8YzxSxr0IGR0p4U46ZrxTzrkJj444qN0wD6nvVvYee9Qup7ih6Bcoypjg9aqSL7c1fmUnjp71Wdckg5BqBFCWPrk8VRuEGDgYIrUlTqcYPWqNwvBIGDSZZzmpwhsZBGOAQM8msqWyAIBBAB4xxzXT3MAkJAHPrVaSyPGR0ORxmosUmN0PVZYMxStuXPDHrj6V1aAXEYZTwwzn1rlRYAcgc/SrOj6u9tKY3wycgAHOOadgbOj0+9k0jVIpg2FLYb3HpXoviHW4k8PC+BOCvGecZ7V5heXEU0aspI7jAya02uprrQ4rKUkoSWz1yR2rSO1jGSuzP1hmvLKxBJaWVg2MdRkVtuq6HpJhAJlZSQRyeTUFtEm+3nl5SCPaEA6nj/AAqaHSZtU1EzXTGKIjK4JOR2GO1Ut7kPsO8KSTyT7JwzRMCQ5B4PaupQY7YIOOKqQNbWirFG6RAkDbnqauqCCQRgjgj0qkZNkgU4461KBjBBxzTABwDUo6UDHKRnpUqgcgDFRA+g5qQZBIHp+tAEy5AGDUoOcADBqKPOASc1ImBkk8ULQgkHAPb096UEEDnk0AnjuKOckk5NJlWHDA5zUnHYYqNfbpUgwQBjIpCeg4dQCAc1MmSCCMGol5yQMmpFYADsaBEyMcnI4p+epzxUPpg4Hf3pScAYzx+tBVyUgHpwa4f4pWLy2dncgBSoKknqOOP5Gu1RzxkcY9ayvGNj9v8AD8rBQXi+cE9wOo/I0pLQqO54tfaMSh2phWHGOpB71iN4LvZ5CYo8kDcctnA+ldyFMmAOQBwfQelRFzCRKhZCpxle/tXmOOp0bnmlzavaSlGQ7153AdDVK2tnuJHSMFyMsQT09TXU+JZxb27lWxKzFs+oPWsTw5qNlaXcq3gCo6nEjds9eayaLRWZdgIBwByauadsYli4HYg9frVe7Eas4gYOpJwB3GagyYDyNpPTPFSNaHbaZaWhZJPMIdegXiu0hnJsVDICAPvHGSK8ksdTa1lDOxAxkgmulstcdiCCChHJOaNi9zqriytJ4yykO5HK4xiqi+GLOHdKigqTyOoJrMPiOKJijOTgdFFLN4jaG3VS5CHJUE9adyLGjdaZYx26uoUFT8yhcZFY9zpMVwzvvJt/4owcH25qA60HU7n6jjFULzWoIgdr5kHOAcfhS5r9C0jA8S6dZRTq0BViScL3T61kw2dxNGWijDgNjbnk/hVu8lN3fzzxRECUghB3IHapLGSeyuN09tLARgkMCOPWmjJqz0KrwyQERyRNC4/hYYNbWlW0dzATIMMDgH19KW41CHXLhYyihgciRjgnHanQYstyg5wwP4ZpNISuTz6RI0oYJsJGOO9VJ9CPlmN0CbjuDdc1uHXEvFVAuwINoJ6gfWmTXUToAxB7ZPeloaWMi30GAKkburO2SHAwPp7YqibBJrswxgqQcAk9fpW3dbEjJDAD1B/pWTMw81JUfJUhlYcUkriJrfTL64LxRFndAT5ZPSqbyywuUljYODgqoyBVxdSnhd5xIQxOWYdTWnLcWU+nyADNy44OOVPY0JWdwdzNH2O6jVDGsB7ljwT61o2vhtZIygCujkMW6jHt6VgCIu6g8kHFacWq3ekFDEqvExwBISQT36VqL1Nf/hEtOto1kn2o7fKGAHB9T6Vx/iOIWE5tYpvOgJy205Bpmta7JqgeMlgy85ViMH29qzooZDCSXLkDJDdaizE7BDCsedhIDHOMYxT7nVbtUMMqb7cDAlDYKj6VnS6kLW7SJ0fLDIKrkfp0rSR0dSDhg4CmhMCeytluniVTuYDAGOT7k960pNGlRgBAUIPOT2qrZo9hKsmQVABT2FdhZeILG8KRzpsmAwcDg+9UncpHNnQbmU7ER0frgryaNLjaz8TWdnO5ClhuJGMHPI/KvRYtc0qKNBLOqEDAJwT+ea80+Jc8WoalaT2MqkRkgyRHBB4q0rC1PfPsMq2sYjIMXBBAzxTH0+1lU+fEAe5UV4FpPxD8RaCgRbpbm2wMRsSCPx6V3Xh340QalG6TWssU6jDFgAv69atSE0rHeP4f0iaJ4zABuPLYwQPwrhPHnhS28MWQvbeciPIyGOcZrQb4g2xQgRtEzfd3jqa8z8Q6veapcXMUsjGAtwhOQB7VLd1Yixaj8Q3Nrb+VE5eI8nHQ57VmiYmQ8YUnPBqrA5VQgOFzjnsfWpGDo+0KSRjkCsRps6HRLi3XUU+0rshUBjIO+DyPxr0x7rT7u0SfTdpAHzIOteRWzMjRs8YeMsCyk4IFdVFf20lxE2nLJChGGTOASPStYuyKSuzX1bUUhDhwJBjowzj0rkpZW3lggCnuO1bUyLdXQMrsgzyuOvtzS3djEkRK7cjpiiWpotDK0t7iDU4p0ZQnQ55yPpXZ3E+hX6o05WJyAG8sYJrz+QFHYKxA7KDikdnt3DknngEsTx9O1RGTiDimdVqfhLSNUlCWT5cD7yMMmsa5+HotgSB84HAI61VjnePMkTPuA7MRW3Z6rNeWiRBmWdSTvY5yMdKvm5tWRy22OGu9Ou4ZTBI4JzhQAcqPT0xUi6VqlpybYyoSCADyBXUvpsOr3iwS3H2WeQ8Pgcn05pdb8D6joUaywXpkTGCynJz9KjluVGSTszCtb2G2kCXsUsGeNrqR196s3uhPcZltQ6wYzk5IP41z2s3OpTA21yrSIBnzCACCOg+hrtPBXxisNO0MadqVgZZogVLBQMj1qoxTepc218Jwur2EuwlJFY5xtY8A/XtUtroFo3lSyyxmQj5gmCR+NO8ViXUr2TUdIh8mzl+Zom6E9+Ox4rBSRonDxjyZM7mB7etVOPKY2vqz0PSPB2mXhBkKnkbSRXUweC9OWMpLEjq3BIGD+deZaV4kkiIBchhx8p4NdPp/jKWNQJSwToMDOaIyK5EzXvPhroykOkRHOdvmdPwrOvfAtjHEyxRYB64IOPyq3/wliSqQQzEcZ9Kz7rxY8e4Rldp4IPU03JAo2KtjYS+GZ2nQoIdu1oioO4VU0sC71aedDiBukS9j61Bqusy3UWGAVQeqnnFanhXSzBHJdo5PmE5jYZA9x9a56iR3YeLk7GpK8SoTLCsuBg7jisuS90rYTyCOqZ5/P0qXXIJixlhYEfxRk8keormWJQgPx6GuZN2OqslDoX3ntUYyRAg53DI/StfTtaLshKggDkCuOxKkjB2yAcgY6CtLS3lW4OHzGQMLjkH1zRGdmcd7ux3K3Y4Yjj0rQTXodig4Vx7f1rmljmkQAlgc9cYpv2J2mAZiB1wDVe1aOhUIyRv3GvwO5jclTjIc8isiS5e5c/IqLk4IGM1Bc2ahyWzjHU9K2dLhAhyQCpUgcVrGsmtSJUHFe6VGvAYSCgBVeCB1rLa+BfGw46ZNbO2AyOgcK5G35u9ZsloEuCuRgd60umRHmXkQpMBg84HXIqGW8DOQVKjmtO3hikJBwR0INQzaWHd0U4OMgdgKlxizVVaidrlBbpEyW3EH05p8cqyHKn5c4yeOaSSyFoSHGQP7p6UtgiPKSjbyByvpU8sRvENaMvx2hZQSAcinogt8nGOe1LHOfLAJwwPpQ0okBGQT2qXEFW5iGWYIGKDnv71WtJXv3cOcgHAqfzByGAxSxIkWdigHrgd6hqzL5miC68OJtZ0UKTySvGDVJNHmtWBBLp7jr+NaN1rUkUJVYC7KeuOo96zv+EglZisoAQdAcgg+mKbv0LhUj9ot+bLApKMQAM4zVBrkXSyAIAQecjn61ZFyJ8kEEEdKqTwSJIXjI2nkqeOaaulc56tW+iKEqPyQMkVUXUHgmCSRyAMcBgpIraWckESQgHGDg5qAxJLkgYHpiq5zgkrBBdDhlIY55x2roUuTdRAkknAGSawEWCC3RVUKxzkAVZ02/SJwrn93yBt7Vk97m9Fq6RsWUUysTkhR3zV8ape2qnY2B7ZFZjMSuUYhT0INWtPjnnJDtvToM9q1g+h1VYW94nk1i4fa88Qc44kzjn6d6SG9ttQUl48gEhgowc1bewhmUxS5AI4wKi/shLAF1OAOT71rNXRlSqRi/eKuqWlmkBeO3EbkfexyfrXG3JQs4UAYPIFdxPqluymKRTkDBI64rBvNEglZ5IXVWAycnGfwrlg+V6npSanC0Tjb6YSMQxJPAyOcClk06VLfz43EseMEAVozacEkO6IOCcnPf8atQWgAcK5CE8KT0robi0cMFLmszi2hTzwwiKP0BI6/jUzIYwWAZj3x2rqbzRPNXdEgJxkgdzWSdNk3FWRlI/hIIxXnz5k7o9SCizOAMg3AggdVNQOqNztBB71qPavGpUBSDzwOah+wtICCMj6YxWLnK5t7OJXt7SJ3Ea4ViMlm7USWlpExLAB+m4d6vixJUgjaenHeiXSZZkUZVR3PUkduKalJGToqTKKaXbXJOWIOMAE8fWpV0C5hBMB88L1GegqzHYOkQBUgjrtp9lILKUhXYk8ncSMe1dFKq72mYV8LGMeaBnefPayBJYGRlBPynIB+tNTU5VfCOUYHLKCQDXTSQrfAKwGev51QuvDTiQqZtgzkAjOPxrvvpdM8h3i9i3p2pPPCGc5JHB96sfbieABj6Vnw6PLChQSFgDkY71ZudJurVMgRyZAICt0Hv6VrGXcjmkXUuWZQASD7HirkN9JEpCsQCOa5e3u7q3JW4hVADgENnitCLUIsgOzD028/nReMhc807o2v7QBUbwCcdamivYPMDhQBjkAnk+tYE9/EuQjHpyTxzVRNbhViSzADg4FTyQfQ2hiKsep2q6pZFQHgyTxnII/Iiqd5FY3eVIKjqGUAfhXNNqqSAFCGGcgEdKE1ZZMAqVbofeodGEjpjjKiNtfDsVxGSjoScjkjj8Koz+DgQQHVx35xisu51J4iWX7w4GSakh14qQhdicfdAz+tYvDQOhY+a6EVz4RcOQq7x2K1Sfw1JG+DGyMeNvXP4Vst4qeOMhJCD024HP49qpXXjCSEqpV5kA/hIHP1NclTDI7aWPvvEprppCjcoYA9auRsERVKjKjtVWPxPbSxMDBJA+clpCMH8s/zpF1myL5llCKeh7Gs4xlT2KnOnW+JGrFNE+0OqnnOSM025sbO42gock/NkA/kKqpd6fLhjNmI9CBj9c1dghhlIMdzFkcgk9K7qdVvSSPOq4anbmgyBfDMG9ZYpmcjgADaR+vNPaye3c75HBHQA1opahVDrKjjPJVuv4VVvZeCQ2wj2zXXp0PKcSWyv0sZMuAQeu4ZBrP8RadZ+IGDwBIHC4ODkE+tU7jUxESCNxAxkDn8qrPqaEFw2AeTgdB9KHJWsxKLOU1PR20e4IUYUnnvknvTYJ3jcAHmtXWZXvEEitkE8MRjIqpbxCGSEOOSck47etcVSF1odtB2krmpZanJsyw46Z9avm5EowcgetQKqlCEAKnocUxcjgDJBxxXlS5kz6qE4SSHXMqrgMDnv6EUkX2R1O8sP7uO5p8sDypnGTjvWe0UkTnPI9PSs9TZctjUt9Lt5mIQ7CTnJ6Vb/s22iYYlDjHULxWGty7AGJsEdSP5VNa3sk5CuGQg7eDya3jBs45VoxdjWNpbZJADE9iOB+FH2O1kULJEGXPIx19qZCjkE4J96cZSCQSAO4zyK1jGUdTkq1IyVkOksLQghIFUdscYqI6PE6uGADDoPWkdjEeDkHqKT7YwzjIIq3NowhC71RWm0gxElGbHTg9KreVKuY1IYDuw5H41qfbHVATggjNSi5ikjwQoP0AqeeR0ezj2OWu7ZgxCpIp/vA1WM97D/q5XdTxgsSa6tzFvAIG0jBINNS2tpMgEIe3FP2s1sHsab3RzUWv39mpAViSfuuc1Yj8aXyMFaIZI4Ga0LzT4i2V+Y45yKzpLFWyDECezY6e9CxUluS8DCfwsnX4gSo+11LEdRzVy3+ICzKS9sAvbBIPvkVhvoBZSS2R3wcZqD+yBCQCCATxg5rRYxdTlngKi+FnYJ47s1ADrKhI4Pardt4xsiyobpAx5Abg4rkY9KdkI8suOxxVKTTVikcgEP3B6iumGJTPPnRqw3PTY9btZcFLqNyewNXk1cNHsLbl9jXjrGeJjgKQBwSKkt9fu7PgksDwQvAAroU6cviRnGdSGzPVpp4ZGyUBHoR1qM22mXRVZrYO+MBj2/GuB0zxPczK8byBivCKRjj696szeKLmF9ojJZTg5yAfoamSpM6oVqz2Z240ay3ArHsC9MHpUcmkxSAkBSemCQK5ODxnOVO+3YnOAAc4qwPFokbaysjEZLHnPtWfs6Joqtc2JNBlicAKGGemeopyaPKIlLR4TOB3rEi1t2jDxTyY5Bic0yLxa9uxEqsgzgDOQal0Kb1izeGIqR+JGpeaWM4C49faoU08QnI4Hp60+LxPI6ERlGU9dyg/r1qOTxJbRSmOeBlP94Hg1j9X7GksSuxKSyr8hxmlhlmWQkOQB6Hn6VSk1aCViVDIo6Bu9SWusQHcu4KAcEnqapUmupySrX6G1D5kpCAEsfXvUTTAsQD0JBBHeo7bVIJGISQFh6HpSXhjdGdZACOcDkmuymmtGcdWSkOSQM5AO4e1R3VkZcMhKnHTHFVlBniBjbymB+bnBI+ldBpqieIQk5kH3TxzTqR00Jw87S1OVmhe2UkgEgHJWoUcyJnOQefrXZX+mrtKvGUccEkYrnLjSpUZtg4HJIHFebKMrntqUWij5hUAdhStKTggkEc8cVFPBMoJCEDPHvUKs+csCSfQVN5Ii0WatrqcsCli2SDkg9xTpfGyQsyFJCcYyAcVXt4UlyrEqcd6fcaGk8YCsEI5z61rGcznqQgK3iqCeEFIZIX7szZH5VCNeVsI53JnOBx+NUrjQ5o2JQFwB0FZ8to5IDxspHIB7n6it1KRxuMbnSpexMCxO8Y45xVOW8DOAPlJ6DNYbxsWLIzIOhAJwD9KpTXc8JOQdwPcdaanYydOJ1yb5kYAsPepo4WQAEkOOuR1rmIPFF7DsTBCY5zzitix8SrOx3oZWAwQeM1Sl2JjT1N2FJG2hHwx464qdzdxsqowJBAIJzkVhHXYhkxsIiTg7uceoqzBqSykmJ8giqVR9zpjTjI1XeVWO1yD0wx6Uedeo2SccdiTWe165UElSO2D1qSLU1UAMCB0IBqlVY3QRdGqXUTEEuRjgg4zU6avdnBNxKh6jDcgeh9aoRXizZJAJHrUwmTjI4zjp1rT2ku5Ps1sa1v401O0bZFcSgAcAnINaFr8SNWX5mmVT6Muc/jmsJEicENwewpfs0S4IBGOeuaXtmWqCO2tvinqIVdyM4POU/wADWlH8Tp7pfKuYMr2JNedRzKmQWyM9qJiN4KAgEZwTnNVGqnpYxqUXDW56QfG8UilZbYsh7g1Zs/HFjaMTLAzxkdCelebQXwQBWOfxqC4vRvJJJJ4Iz/StLpnLzHsUXizSNQTKXAiPox6VKrK8glguYmzwMN1rw5rhHJLRhwPfBFPTVZrVkEZcDPZzxT5UNT8j6HstSiiQC6BVxxx0rbhubCbawn3kjntivnW28YXjAKSzgcZx0q23i67gQFbtoh6k1F7M05ObU+h5PszqTFOgbHUjp+NUL+ZZbYxSAMFyDjv714fbePr9MBrpWHqOc1qQfEO8IAMyEEYwyjn86rmTBU+VlLxTpkdrqbmMYR+Rz0rl7jTEl3BwSjHmuj1LXEvmBmCgrn5h2rAvtSjVWZJRgHA5wT+FctWN9YnsUKsVGzPP/EnhQRXXmRlWiHGSO59qy9O8NvkB5CGBz0yCK6fVtZNwQhVnBPJHJBFVrPVI45QjgKffjNOEpLc8TFwi580BF0poQQCCh7Y4zTk08ZAZQPwro7fyriMAFMsO/aoJLJFcnncOMg8Yro1aueeoGdFpacMhKsvPBrQiY+UyyRBsnhhUtvGoBBTBPX3qTyQpBUYX0NS1c3i2ilJpyXEgARUBHpVC48NgkEEZHTJroEAwCFwakEyH5SQcHB9jWdmjphaWhy39nX1urAGOYddoJBH6U+2+0wEeZAQmeRnOPxrpXVMZAHPpULICSCM9h7U0zb6vdXMHUZy8TGIZkAyOepqPSdevI8LPECD3XtXQNp8M+MoFx3XjNRf2IjMSFOO3vVKdiHhpFy31uBo13hmI7Yxj8ayNdjjvX+0xoI5f45SMsy9hT59GKAlQyDPDBjVWSC7t8IP9IDcqG7/jV+0T6kfV532O88NaLqKXDsix4JBODgD05/Cu5bWbyECC71DYgGNlux5HuayI302yA3mW4lOf3SEgH2JFaOlXVu9x5s6CGADiEDOfQE1yyuyVqWoLyK0tWlSxDIQSJHHJ9896527Q6hKrQxkK2SQeSTWj4h1wXcyCKDyoEyqx54Pvx9KoW95cRBhGyxkjHy9RQo9xNFS60q5SAwgRwq+SzMOR9Kp2Xh6ws8vcpLdOeSvIH51vIHjxPK+9uwY5JqUvJqJKjaoA5PAFVYnlMAWtp5u+KyWNR90Y6VZ8yZ1KkIsf90DBNWZo1hk2b1UDgseg/GpV/s2LJe885zziIE0xWM4aeJmBZVAH6+5qrdPFZEukJlPIHljGa0bucOGEJKg9CR0H0rF1XzbWFCLoSF8gpHwQPes2UlYzLODUvFt0iXMwsrFDkYPQA9DWpr0uiaTapZaYFur08ebuyV9azIEEqiIFgg4wDWrDpemW8BlldXkPGxTg5Hr39Ki2pVipA8lwAtw6RgAABRwP/r1NemK3VI7ZC6HBLMe/rVZpoo3KxhmJ556D2pWlJAJ49Ku4WAKZGyxyelWYgqYIfB9fSs/bKxIUjJPU9hVqG0AGWkYuRySeB+FFwsXJdTBGHumYYxtjUgj8amtLTSbtjPqNxLBEqgBNxJJ5yTmsuRY0YhZGZs9SvSh7GydzJOss0mckliOakdy7fatp8uy308SCFc4YqRn86zbnU7kYSMhIifm45P41YlLvHjH7teBgYxWfJCZWCkkJnJxVaiuT2sqlnLh3YngjoPqa07VImiLzShcH7pHaspIxCQATjtmkd5N45IXoRjrTC7NZbpY5TJbsRjo/TFVZ5XuZd8srO3beScURKWjwBj1xVK5knjlCJbPIOpYDgUBc0bG2tXlzcksmc4HFby6jZQRgRbAqjAO3H6muOge7lcl4GiUdGJHNWeZXAIAXI4xnFF7By3Ovg1m1RQICskvUuxBA/I1aS5N5l2OR1OK4kxB3IiheRQcZVDgfU9K0bDU1t0AeUgg4K9KLqwrWOr89goRCQCfX9aVpltofNeVEi/56SMBn8KwU1Se8m8q1BuG67VHA/Gq114Pm1CYXOoyTOBz5SsFUfhihMg6O0mjvnPkEzAngqMk03XLm80W0aZLbyotpLPKeQfTFc9aW2oWspj0ybyio4y2Ag9z61Wv9P1O/uSLzUnu2JwY1bKE/SlzW2Ks+hLpXiSfU5cx2Mlwxzlh0J+g7VonVFjST7RCqzEfL22mtiz0a703R82nk2gVQXdiA3ArCs4Rd3RluN1yu4h3z1J60k7lJXOevfst7OHvD5pBO0ByMfgK0xqFitrHAmlxyoBjfIPun2FXNb1fQtOWWC0tPNviCBuGQh9Sa5a3huZ3EcZaeWQ5WMHgH+gppITv2N2y1SCwAV4w5B4wnA/AVrDxpYwQ73hKkDA8wgZ98elY//CJXqCJftsDTsPmij52fUn0rH13S1ilEQvYrsoMuVXhD6ZrRMy0bsa178RBkmyA3k/eVcgVRGv62YpZYka3SQjzLyQjcw9gOgqOwgPlIsESyytwFIzn8K05fBuuiATXghtoFBO12IyPTFQ9TR2RgtcGNHJzO8nLzzMSw+mal8O6cb65+1hIyCNqMeePX361nytI85jUKEBwS3f8ACuosp00LTMLEZy3UiMgKPYkdqzbSKVjWlkjtISoIYqOTjGa56615pXMaKVUdWz1NPu9b06W2ZJjKZJBgbOg9qw4vLXJjBKE8ZGOKnmBWRsprt0ued6f3fWrcOszXKgy7kTpnHA9hmsRdQSCSMOMlTkADrV6/1Z9Qw8+1VX7qr2oTbFc0XnBJIJYf7XeiKIXd2gIRScDsABVazgSdCZZfKQDcQRyRSi8trgGO1tzFj7zsTk/nVrzAtXvlRsy2yyyBM7pWHyisz7JLqsmyMSTY6qM4ArVtljlsiLib7NZRnLMDy59AO5rZ0e0nuIy9jZmOBjgPK2CQPerWomYdh4J2OHkijCDkgriujttAsF2F7OJyvC5UED8Kt7RakrPLGz552nIB9M96X7SrHahz9BVWSEia1tLW03zmCJGHAUKAB71WeRriQu7goPugjHH0pfLeUEO5YA5CjvTJbWWTkxMB69MU9x6Fk6o8MIht5fs4PUoOT+NUodODztcSFppmBwWOTUsKeVIGEYkYcYNX7e9i01g6lZpGOdp/go33DYqtoC3cW5rZ5H7KR0qgPCU9rchzKsMrHcsbcE11kusSSJnzCjsMZXjAqhPKZDGS2WBwXY8gUWRN2YF9o0iEy3rMgbksvXHrWPeNC6GC0mnigbLGSQY347Z9K39bv5dRvha2wNwEHAHQn0qhqum6q8YFwIY7dRkID0/GourldDE0sRJdoZn2wg5Y4JJ9hXoVnr8M9kIrZvssCjDbAASPr1rzaCeJyVZgCpwRmrFzqrLbGK3OH9RySPStOa2wKN9zrbnWLQyAIrO+QFDHI+prW1TUEs9OEhuMBl+6OtcxofhyC1sku9TuXSVhvEZOB0qlrBi1W8S3tFaJADukZsAVl7RtmnKkjVtdVF3A7ICFUYyTyTWS+sXMTs7yGNCSAIzgmrkcun6DarHHcfabog4UDOD3rmktZprkuxIVmJCjsfWjUSaO101r5rdrhleOBQSzscHgVz5vrvVXeR5cRAkBVHLe9T6jFM2lZuZJUjUckkgkf1rNg1B7GEQ2yqqKMtKwycVDVxbFox6XbxYuoUe4Y4UP2Pr710ekSxyxKkNttjQA7gODXHwJcXQe4WJ5ouf3rL09/atNdbNhpiA3qqCPlgiALOc+vpTiuUlo7WKczbo4hkgcqOaht5RJMIgweXJJCjgc1w1pfz3UMkhleKNeo5GT9e9aNjqN9Eols4jKo4YkHIq+a7sFjt/s/wA+CAew4qzGXjTY7pDGOfnbGa4u68Ra3d2oS3SC2bON27LGsiTS9bvnMlxNuJ69Tj9armtsHKmdZq2u2WluRLchnzuVYWzmoLqe9bSTf+WqRkbgHfBI/wD1c1laf4MtfMMt3cNPKBgBRwK2H02K5VBcO7xRjCx7jt9uKpXZDVnocWL641giW5QW8QO0FRkAfU1XvBDLcCOF93PU45966+90EXAY5xERjy1HSnWOi2WlqzLArkLgAjJz9azsxnFmzSHBEolYHJ46e1LcXJySQXPoorU1WSK3uA5iQDupHWqn9rWhARbQeYepIOD9BTsBnMQ3zFApPfFTQWLXBJlYhMYPoKlKySOAsasx7A4FbKWmnwwIZr/bIeDGmeDS5RJnO3MMNu5SMuwX+8SePxpljfwW90okUELySw4HoPfNddItlY2hkZFvZH4jjOeD6msKOzeXU2V0AmlIbCgYFCSHzHa2CLqNrEJLSIIQCAgxx71r2dtBYAmG2jVifvYBIFUdHjSztgGbc+NpwcgVpKwfAJPPPA61otCLagCrMSI1Rj1I709bSGaRIjEiA8kgdPeoxeW1pOC5+UdQ5AzS3GuQSIRGyqByBjBP409C1AtyWqWeAkyykchsc1jXhnSZpru8e2tgM5XGSPTPWq83iLT9JQy3l6qyMT+6UFiT9R0rkfEnjJ9aZIoHAhAyWPGB9KnmQ+XUvancWl9egwQylBnDynJcVl3k9nbuB5RDnnaOT+tVNKF2HMlhbz3cjAq1xKwCqO5ANMtrlXuGe5X7QM4IBxux2z6VDZqkibVNUgv0QWli1oikDJIYt+VVmtbidj5ceFHLHHJFXrm+k1S5QpZLZxRjaNvAP4nrTnmc2zxRs4kY4LDoR6VAXsYUl/FZ3EaOCHVgxUDJbHbjtW0PEVxeSbooo4FxgYHA98etTWvw+EsK3d5qEVnIwJERYFiKpWk9lp1zIkMRvph0LsQq/wCNaNKxO7sa+m6pJp9011C0crEYBkGAD7D1qxcwajqRe/uphPI5ChWH3Ae4FZa3JuLiOe8CRJH0VOgFdRZ61p0sIYTqSDhV4qbENFfTfDG/a8jeUSMknk4rpoNIso4FGRIAOmMZqDRtXtLO5aUMkgIIIY9KLvV7aaUyRzxBM5Kg9/StFYjXqLd6VuRiiBEPA9APrXMapodoYnnu71UiUlQikHc3pj6itfWfFSKEEzBbcAARpkkn61wupuuq3geFDgg7QSePwockhpO9yk09vDO0aOuAf3ajv9aui/sbeMtcT7D1Oef0qiNOe2k3uwU4wRjrWlpOhW2qXaIbZSDjlx1NZ2NuZIp6drmnnUhI86mFFLAA9T2+lW7zVrjUZnmigIhJ4KnqK7uHwbo1pEAI4yDyVUZ5qvfadAwCwKAvQKo7VXLYjn1OEjvblnJSRlRTgkcEfjT0gAlLMSylgVyckj3NdQfDJuVYG3IUnPTqarz2FvZqIjFmVerE8KPQCk9A5rmps07RNN+23bRz3ky/urdTkL6Z9q5S5lVkkcAvO5yDnAA+lS39zHMBEsQGOS/r7c1WliCxExRbpcYwByTQSo67kkcNoI1RrdpJiRmUkcH0x6V0Z8RzafYmC0MMRA4AXOeOtY32OGy05J5bljcnhogOmaqq5YkkAL296Wo+VEkF7PNIRLITJK2WZu5pl0z7ygG8D+L1pQo3Bs4I71btbR7iZQjhMnO5ugqR2KdjDGZFMwYKDkjHJ9var12ICyiOIRBhgAHJqG5mit7ghZllcZBZemapTXLgFgwU9m9KBkl00tuhYIAnYlqaJRKgLDJqSHTBc4bUJhJAeRGCQxH4Uk8dpvEWnwNAinBZ2zkVN7AIskSZLKxPYA8A/StKG4sl0uYTjfNJgKqjke9Zf2R7ghEcKCcFycYraksdLtbdRamS6uOCZWI2g+wpWuBjLbNDayl2dckECM4LY6An0pYLTzLMSNJslJ2hQc4961YbLzLd5blGV+iqp/Wm2MOnaPeiS/lWWWQZWIEkAH1pqI7lXT9PN1emOWQIgG5mYZyPSqTaORLIYrkLFuJUNwoHsK6ybxF4atLWSWK2E1/yAoBCg9s54rk5bsXzgvIik/MedoB/wFOUUtEKMn1AxNESElBU8EAYzV63sbiS1aYRMICCucYBqhHJGZBiRWQH74OQa0Dq5jiKIzyqBhFLYUfhUKNy7lufWr06aloJRBABtMaryR9axZFjRgI1AQDG3NK0sl0SXODz0NRIoTBI5z3Oc0cokzdtrhIrZERNoxzjuaoldU+YW2oPFE3LIDnin2qfaWRQxRVPIHOR/Srt1HbWYBZ2Bwcqp5NUrrYl6nO3cEst2mA0ojIYnGc8Vq6adKsUMt7DNcysd23ACj2xUen63LYXRkjjUgAgggfMO2ar3l3LqN21xMgRiT8oGAKaDdWNnWdcs/EIhsrLT1tLcYZtqgFm7fhVG0jjNyInQuzHGFOAKk0uO0gilmu3dWI+VV6n3zVRJzbyvKCCxJIPt2p2bFaxu6hp62ZLKyghduFPIyOtcu29GK5Mhz1Y9ae+sTXEhCgug+8xPQ+lPtY2ubpUBCgnlj0FFhlm3ZbYrIyb8dV6A1DLMr3YncggEYQc4Aq/qNmluqpFKkjnggGoYtOt7aImV8TyYITHQetVewkyrdyTai7u5LDPBx0HaqyQImQwLtjICjrVyW0mdxFCQWY4GeKnS6udAtJYxCsly/ymWQcr9B61FwuZkQcqAEIOcHjpUzh4WPJQjq3pS2NoSxkkdhK/OAeCasb4VuohdAtDu+ZB1b2ouFxNO0q51pmFsWkCjc0jEKAPrWr4f8Pqb5nmJuYUGXUkEA+ua0oNKvdeZItKszY2TYUkkjI9a3/EUlr4S0COyhMK3TkK2DljnqapJGd5M5TV1jkuc2sBhiA4GM5Irnry5leV9yAHOMDjArZGtxiFI3DPM3CheAtU73SwiPcvKCSN2xe1Q2aRv1MzcW4PXFRlwjqgRmB5IHOagW5XBckAE4X3qdZztJVck9T6VBpYtJJEVVRlT1PtVvWLwahBDbRTGKCJSW5I3Htx+dULe1lkXABweQfWnS2xt2KPgv3A5xTuSyCxmOjiYwIS8o2kqMkA+h7VbF2RgzIZHUfKmcgH3pYtg2iMFnHOGHBNGovcxxmV1ijkPIVR296EQ9CEQPcku4DspyWC4A/Cr1u0VtCrlt9yzbVjx0FU9J1aQJKTBhiR16UhSSSV3jDGU/N8ozj8KtS5SEzWmvZnjY6jKiBTlIlHI/Cs99WQhNg2IOST3H9KoSLPLOxvIn3A9XPzMPX2p6xJckhIdrYyCDnpSczRGu2rWbxxoEBYkDcnc+59KS41CNySIwoUY4OAfesmOJ+u3Cjue1TyKpQbjg9vehSGWUR51DkKoPQDvUMkTKxBO05xUtmoNxAhYKpOOTWhqDaRGGceZK8eWwCcj1NWtQMLVZZrXS5XiBeU/IpXqpPfHcVgabYC2UySgSXbZLMBXSafqLSNIYIi0RJAeVcZB7YqxFYPqUxgt0UygAkKOgPeqTC9jH0lRNeu14QkC4AyTlj3Na95d2CFRbR7UH8UhySazb7Tb3TbsxMFKgHEjL9498DsKhjtWLZYktnqf8KqwrmzBIFViqBQ3UAYzTthbgAYPrVaNm4BJIwOTU+8jkHj1osK5WvMxMQoz6YqGF5MEshBB4HrVpmDH+8etUzdPJOIo42LnoMYyPWsilqXp1iCISd5I3EejenvS2OovFfRlrh0gUZaMcg1TnSWIlWADnoCagiWSWZyTgAdT3qrgbWq6o+rXIeQAKo2oo7LWe6ZIOSD6etQozFiSeB2NWo3jJIJBPUAdqe4EpW1WJXiWQv/ABF8dfYUM4iO+FysjgqxznAqGSQKTjmms/y8HOf0pWC5EqGDGGJGc5z1p1wrumA5B67gckig424JBphmCgknA70WFcrRRrbyh3BdQdzdyaf54uJXYIEQkkD0FTjZKhKkE46ZqheTm025jLAnB29qkZc8xAACMkfrUwuEPCxsgHckHNZSzkoGGQD61JHI80hCEsB14qrgX/tBZiAcAc49KVpygJOTn0FRIAFJYhT6Vr2dpato0lxPOEnILRxDqcHGakNDMad5HBJDFRgD0FNLkZHUmpYCksmCQDjgjqTTyAjErgEd6VwInYrHGET5jncT2/Cq81sZ5FdyxONu0E4x9KvRMzSEyHIIwSRmm4ZhkDaOnNIBttpLrC0gICD1Ycfh1NNurV1jLA4HQAHrU826BVBBJIyBnrU0MMjwOXR8gZLFTgA+p/GqAxRCPLJ2/OepNWY7Z4FDO+e/HQVALiMuyswQ5PB71aSeORSiknBx7Gs0DJrqZLsQxxxeVGg5bPzMf/r1ahhVI2ZQFAAJFLbaJeXVu0ywYiUZLFufriqvnOlq6gZLEHI7gVql3II2v987IpLY9R09q1vD+knVL5hIAkS5DE+vpXKw3UX9pxLIriJj+8yMZHt716hpY06OziEV0LZB0EnJPfk9zVRjfcbv0Ldh4ftrPGwEnOTnmtUQqmdoUHHXGKrfbbaOPzXuYljHGS1U7zxVpkIIFyGboW5AHvnvW65URZmrK6RRgsfmrH1bW7axtizyqhJ4Gec1zmv+MdxSJAwcgMAMjIPQ1y9xcSyuTK3mFj06gUpSXQaXc17zUYruKdg5e5Y7YlB4A9cd6htbBZ7EI6sZiQDgc8f41StUji2SMAGGWz3B9q3dMQ3mwoSobkHuKwSZasy7pOnhHQkcgjHtXsfgmCKz027nALGVgu49OB/9evOIkjtLTftO9QAxPrXqHhpEt/DFsANhlO7bn1ruw6OeozUQlVAJz70/oRzkE85qJGHBByP5VKME5NdxyjuM9KQ9QAcGgtgE4z7UmN3J49qCrCE9DnINRyEc09sDIAxUbYOcZPFBJXlQSRSxFtu9Su7OCM14x4o8Py6JdhHXIYFhIDneM8fjXs0uTkcY96xvEOiwa7HEkp2vEPlIHAqWrmsZWZ4/FbHcARjNXYoQoAAOa6u48GvGMJcxMc5wVIOKrv4emiwHlDE9lXrWPKdHtEzERAFyeKrXV5HAQCcnuPStm40worAEg4/L3rAv9Od2JJyG4+lNIakmZGoa7O4KWw+UnALdh3OPWsz7NJcyAyMzjqoPb6+praXTEjztjVTnk+tP+ygkDGMUW1NebSxmx2wTGRk/SpVh7gYP86ueQSxABA9qkWD1GBQkLmKiQHg4zmp1g5xjH9atR2+eQcGpVhGQCMmj0IbuVFhHOQMip44hgEDIqwIDgjHFSLCMAAYPtVJAiARdwOPWpREFyCCT7CrKREgAcipltz1AxVWY7lFosgHGB9KrTRnnA61sNCMdOlU7iIdhg01HUEzm9RQnIP3eo+tcxfjluc9q6/U4+HBHIGRnvXJ6gPvDGD3xWy2sb0zyL9oTUTpnw/S2ib5r2ZVyT1AJOK+ZZCWJyAMHkDtXuv7TV2Rd6DpoOQsRuCoPfJH9a8QfCuwC5PrX0ODh+7ufR4aNoXKEkfl5ckEHtVR4jyrEgY9OtaMqGUEHBUHjPrUDAliCCRjGQOtdnKm9DqsZrQlu2SMc4rvfg74ffWfGFvbkMtuimWYxnBPpXKwW5eUEnCIenrX0N8A/CraXoFzrE8ZW6u22qWHRPauDGJRpWMKtT2epZ1WzfRtTdXdhEGKqQOMZ4p8cokGc4NdjrmmxXlvKJMCLy2kLYztwCc/pXmfh3WotXtFmjKgbipXPIAOAT9a+ExNBx1R0Yat7RWZ1VrIQQM4AFbFrNujAI5xnrXPKxABB4zWhZ3BjOM449K8hxPRa0N3JPJ49aXeFPBINVraTKgFix65NS3ByAw5ArEmxo2tyMgBgD1NbFpOGKgMQfUVx8NyseSWJdiAFI4FbunXfmHGcH6YrNq5XKjsLCQswwSR3JrpbDlMk5rj9MmLsuSCRXXaewIGewpxZzVYmqI96AYGD69qoXukIqswUZ7kHrWhATtBJBPvTp2LIQBkHjPpXUldXOSKaZ53rmhxvFINmRzyfevB/iX4Ci13TLiyKqSqkq/ckep9a+otStA0ZBHUZrznxLogkVyEUDP8AD3966qc+Q7oxVRcsj88tc8K3Oh3ksVyN4VtuAuML2+tVdOnn0yRDbtskDgxgnHOa+n/iv8OxqYlvYIQZgvzBR1x7etfOcyxWN3JDNEd6McKwwc+nNe3Sn7SJ59SnKjLQ9z+G3xAN/E1tdnZOpCqeueK9b0vWWOQxCcjg8mvjfTdffT3SSEhpFcsCD3Hb617t8PvG6azAgm+WfGeTXlYzCXTlBHtYTE865J7nv1hqbSBVMgGentWxpk5ubx33qIol2nPdvX3H0rzOy1RypABB6g+vvW/ZayUjRCxWQ8k46188oSTPQlBHp9rqZSQuWAbGAFHQ1t6ffCTaSTnOTk9681sdVIGSclea6bS9UOUDHaSNxBGa1WhyTpHqmlXpkJUnJIz9BW0JMqVJypGCD3rhNN1AxLuHQgH8K1W8QCMAD5mPQZ6mvSo1OXc8ydJ30J59CtrC5ZIFKxyncPqetYGleLYLP4iXnh53U7o1ZCxxhsZI/Gultbma6jVrmNgB8wJ4INfPnj+HUPD/AMSLjU5BtmScTxSAn5k6EV7EsbLlTmfP47Dv40fTqdMEYPSpQMjA4NcJaeO5dcsbebT0MIkUF2kALA45wKkjub6Rwz3LMw74wRWyxMGlZnJRy6rWjzLQ7b0AOCKY69fWsOxv7uIEOwlB/iIyavJeyvgsgJPOBk5rRVosU8tqx6EjocnHJ61AwzkHrU5mUttPyvjOKRl7459KtNPVHnTpypu0kUJIycjPNUZohySK13jOTg81A1uMgkZ+tXYzvYxWtiHDZyuOQOue1SJa72JOAMcCr88ASVsAEcYwOlLDCSCelSTzGe1qARjg+vpUSaOjybi+4E8lBWw9vu4HBrIupZo7wwAlSBnAHUZ4NA4u5cjtYIm2EgEcAE5JrTtEWMEIpAPUE5qtpelqFFzcHKYJGeuasQyu9hc3hAKISqhffGD+tUhNlzeEYEFQ2cLu6H61LNDrFwpEUqLHnjZjA/rUDwJFNbQXL+bDdRhlZRjDfWo5YL3SpSI3ZU6qQSQw7c1ZD1Hpot+JQ7OXcEMMc4/GuxchipAwSoz9awtC1afULwQTlRtQsSvH0rZXIwMZ9/WizJZLk8YGckZ9qlBIOAMj1qHPQYqRT1wetAh4O4E4wfT0qUY4wOvWohnnJycVIvOM8mgTJ17gEkds09QAOBgmo1yMA+nWpFPABOT3oJJB2FO64wMimDAGQOO3NPXGCcYND1KuOBwBg85qReBxwKiUjg9BUv0OD1qSR3HAJ96kU8gA8UwdieacMcEcCgB4wCecE0jsRnBwAKQuAMmmb92eM80ASxuDgg5Pf3p7xi6s54GGQ6lfpkH/ABqFOgAPHoKeJgjBlOfUA9aCk7Hid/qw0w3NsXAdWbKkc4BrmrnxZMQyRRBATndnOffFanxispNE8TPOF2xXADKR3yelcus1u1vsLqGYhsnt7VwVFys6YSdiHUVvNXKuIigU5BAyCKq2kCJJIlzEJAx43dq3tL1WS3Q2pkCxYOHXofY5rJkkA1G5ichiCrAjnrn/AArnbuXcuRC1jxFcJtTHykDH5VR1ey8+IPFMvlLkAtnJP0p99FJcKIbmIrEeVcn0/lVSFiqsASAMrg+lZ7FLUyoY3uwpZ3EgGcZ6H69xXY+GIBc6csbPi6IzjP6VitZuixSxkFCcbRxgVNiW3RHTzIiOQU4P50bgW9bt5bK7USjAkBAx7dv0rUjltk0sh4H+0kblLcYH+FZ9tp51SOOSeeQznqXOcjt+NdJDY3V9DHFlJEjO0gDJxVJJbFXODu7l3mKBzGSMhsdKu2aWM5/092CkgHyyARjvz3rov7Gt4ru5tZYh82CrE4we+D6Vi6roAjkkRHRigzgZwPxpaEptMdqUWmaZHFcWsvnlSGxJ1B7cVR8ReKovEMsCxqIJYuCAfvA9eayIbGWaWQ4JcZBAJOQKlfTVciNSUJAbIHQ0rsp2ZYj04pMkpRgoGQR0NOnuJ2dFRwoLc7h2pVmuLWLyWkMsfXAHIqK45IyhKg9QDx9aTJsXXl8plBGe5NKhluS6AkqvI9we1Vg5fGTk1Zgma3wFiDEnk5xTtcadgaxuZDhQ7HGMAZwKE054gBIGz7jFdHpl1HPF5ZJVvvYBp+pSI7KCASB1I6VOxdrmVDpiJaLOJlyRzGy8j8apyEpkYwe3PWrd4wO0A4J4wKwNQmlt7zyxyo5B9RVJ3JasSzXLwPkoM5yDTL7Xri4iERjXaRz5YyB+dVrm+VwY2OOc+wqO2geZSVO4joR3rSxncpRq3nHeMAnJHWrKOOVwQR0wOtWrayleYFomC85bA4xVqK1RAcHdgk7j1NK1gM63shJPuIIPXGKvSWcaqcICM53Yxg1YONwY53euaUupkUsMqOq+tC0GkOtY1kaNXdVxwMnpV10tpoHAKrKo+Ugdax76zhuJRIAUIIIYHHA7VraLpyX5RTyS2Dj+dQPYzprE3SlCuCeM7c4PtVeXw3Naoz+W7qeSyr0r1nS/CsdhiUFZCo5QjIA9eaoa9rEFnG8CBVcg7hjgitlsSlc8hljiLAIGHOMHp70bhGCVAU4PbrUerXBW9L7dinICg8EVSjlDsAzEnOR7Vm9A2Zf/ALUuZo0SWZmRBhVOBt/KoJLtlQPnepYKQDnB9609K060vd6TTiKUchSuQ/tn1qtdG3tkIj2hmOApX+dLcNyZVWORPNAUkgYauu26dBZomzzJSM71PAJ9RXJX99ZSC3MMivOMExsOhFb+nabKsEcr3ILMMsmOVJ7VotCbDLqwnlgM1tA0kY6ntjvVLS9Tl07UgUQy7TuAPQH0Nd3psktvCYEk81JVKuoHA/Co7fwOjXhuFQI7clc4IqrFJ2Me61C51iVHa2EU6ngq2dw9MYrRt9K1GdFIgJXvnsa6ax8PNbMA5jaIEMqgZYH61tGCSMAxFQ3fIzmqsN3POL3w1cxSGV03E9Svb86wtS+0xZBtxIOgCtz+Ve1xRpIhEkYcng7h0rM1PwzbXQLJCiPjIIFQ4aaCu0eU2zZiGY2QY71NbXstjOkkZUhe3rW9qvh+ezLAROVbn5VJ/GuQvnvLSYr9nLAngtwMVCTRXNcn19jrM8UyOY3BySvBH5VqR61czaeLSadnXACuTyPTmsCCWRnw8TIe4JzzWhFA5AIQlD0OKav0DQmvLw3Vl9ju4VeVQdlwvHHYGsqCwhjnSYpuU8ScdfYVqLavI4IHtV5NJMsQAJOecehqldhcp+daxoUtotsZ6xsODXLa5oURZr2MqrOQrIrHIGfSuiv7OW1cgqwA68dKoSIZlORg9iw6H1pSegLU5ybRpI54hGioijIJGOa6C0CrAA4APc1Tu7y5gKQSqZljOVlxkt61PeanBf28IjiFvPEfmOeT6cVktAEc+VIcEgZ9ajYCRiink5IPrUDT+ZMMnJA5IPH/AOur2mg3EoRQWKnIX3oWpWpnXelalNFJsiUxkEFiTkD1xXV+GtRCackRGHHyk9cmrV9ex2NgFkOx2HynHHPasrSL+ORcAKOScDAJNZ1NUehhW4y1NeeZZRhiAeze9VRYxSqyvGrAnPKipJrOXAkQZQjODSi5PAlADYxxXHdo9KTjLcyNV8PgIHQAkDIx29qi0+3lgKllJI7gdK6GPa5GSCD61dit7Z4wpZEcZPPerijjnTje6RmQ3coYh33nGeRzU0WohpAzxHg4IPf3zVv7P5W4hgU74PBpywQSlMDHHzH3+lNu2h0U4xa1KmpyJNADHkDr1/Sl0zUJEiKMMqRtIHQY/rV2GzQSgBcqRwQO9WbrRztHlgHI/h7fWptrob6I4/xBLcWt8jwjMD988g1ZsvPuo97Ek4yWJzxWzJ4blkDLKRIvTHY1LHp4soBEEAUDbx2FO9jKUE2YNrJLO4UNtfdjJHUV0tnamNUdjuI4OR1qvpVmtrcySSAMjDCg/rWlNcmNygAKgAgk1pCfc5p039kzdThguWKAYzwR0rKi0ttPcvCTjqc9qv6ixkZHQgFWz068Gprd1njBwQM4IPWuhO559WLT1M4s02QBhvU1RiuUd2UuqEEjJOOlWdYhng3PEQAASM+v0rjJ5rm4uCJEVznIVO34Gom+iLoS5WdkWiwGJBGODnrVrTER5mJGRgbcDr61zlvKViUSxsoI4DA8fhUqaqbKQgOyAHuDwa5m2j2VOMlY9Bfw6l7bhoVXeRkD09R9a5m40K3M7pKih1O0n0NZsvjKW2XMVySSeQeOapt41upJyLiAAHkyA8k/TvSUmieSLOg/4R5UxsYAHuOaiuvDt0qbonRx/dY8kfhVGDxftySmVzyWOMVfg8TwS4LSBRnk5zirjUa3MHQiyk2h3JQEqFPfiqr6fKhICkjucV2VnqdtOoImjcN/Cx5pz29sxLlVIJ4GelXzpozdGJwNxZSbCC209hjrWcltdpKGKhUB7HrXo1xp8E2SCM+npUcOmWsZwcKOpJ5qW/IlUI9zCsA7RhHGT0robSVrdFBUCNR82RyT9aiu9LiMYa3fnHUd6olLkRlGlIJ7ip5rG3sedWuad3fQXERCSmKQcjH+NU1vpUQq774yOR3qqljNtOH3nocr1pY9OuOhBYDoAMVoqjMJYVoLxIpSssRY5GCG6iqbKxXBzj2rSSzbgMMKeo9KSOOOOb51yqnkE9ad09xqM4aWMh7YuxLDI6AmmmwkERKDIH+eldS8do4AUbSedvpSR2iRuWQ8/oapRuP2j6o5m3ldAAV3H3HBp06rIxYJtPp1rqJI4pMCSIOT17Zp6afBJlVVW54I5x7UOncPbtdDgruzM7k4wR3qBrJsYAya6LxJZGwmMqAFPTPWs2G/QICyAE9R6Vm6auNYhlKOybADDBHXFLLAegFbUSpcplOSewqs9qwySpHbkUvZWOiGJ7lW3tlkjYNwT0I7VDeaCLpAAygepNaUEBjBA6VMsJJBAJPtUOB0KsnozkDpd7pTNtkM8ZOQSeg9KsLqLyIQ4II4NdLcW0qggwkk8YI61jT6a4cq6FDnOD2px5o7sxnGlPVEEbtkMrFT6jtWxbzLLGASHPckda5y7tpY8GNmTtj1qXTZ7lHywBAPY81vGp0OGdBPVHQ3WlRTQsTHHIAMkHiuI1ayewkcwkqmN2CcgV2Emo/uuhQ4596wNVlE0bq2AWGBnv7VrFpnM6TijCikilUPLIwORjHQGr39moxVhLlT8xI54rJuoypCqCCBRbXk8EgUgMh4IOQaFLUydzdGhLMube4Yg+gwartYXdjIC5V0B+ZumBV/Sr1tylmDgcjaMY9q0dTE1zA7qN4C7ivrVy0V0dVGHtFZlRdGg1SJVQNnqMMRz+FM/wCEclsA26MoTxkjqPXNR6ZeSQThXUruHfpmuglmWeMDoQOR61kp8xE4Spuxyl3Glty8RIzjcBmoPIs5oyGQoT3C9q6tpQImRokkBHBI5H41jvbmOclMDdxg9BUOPMzWnXlEw10PTkZsXBjDckNkg/hVa70m3YJFGyuQMgAYxW5f6XDeIQSFYD5SOxrButIltGAEpII5wc81hUpuKuj0aNWNV2kVBBJZAohwnYZ4FV3u5uVZmKnsD0/Gn3FrOSQSzg8HvSLZSknIwQMAmvP9rJOx6P1aDWo63v7mOYSo0mQMAbzg/h0q7ceI7ySEGaJgyg4I71mhp7dgGjyM9hkGrf28ggNEAeuew/CrjiZIxlgoSH2l7c6lsJMbMQR8q4Iz2zTxa3NizOoJLAg7xnioGuSzlwApJz8o24/AVbj1oNhLiQmNfUdK3jir7nHUwLjrEWC+lKhZYFYA4GQDViYQXRQiMIw6D0qYRQ3Fv5sTZHcmq3EWA+0nsw710KpfqcXsnEt6a0SqYJZNgbJBIyAf6VPNYJGyguhB5DKeDWcHPIT5yeCF54p0vmSQlMYIBwemKVoyLjKcTorK0t1jEU5WQMc/u5AcH1pZfDaXLAQZfPSuGMWowOSkpdOhI61owa7f2kaAzSRp0C7Sc/WkqcWbe2mi/feHJreQgROgHUjHWi30V3AJLBqP+EylBVJR5kQ6A8Efj3q1a+K7d3ICHIPUcYrZQRnzNu5dtIBboEdSw71FdW8AYsAQ/QcVaj8V220F0VxnkBeTTxeWNyS6kjd0XGCPrmtOXSxnzRvcx5LYvKBsO1s4IPSq0kIRghOHA5DcZrr7c2iFgXV1I64zz6Uy/srG82ABVOOgHK1yyoPodUMTFaHHS24lAOWVvY1A0LoQQ+7jAGK6tNGhB2iQyKe5GMVDeeHl5KOuCM4HOK5ZUJ9Duhiab0ZzCs7ZUgAjkH3qRCAQSuCPQ9K1G0NwAQSST34B/Gqx06YE4QgZxz3rPkqR3RtzUpO6ZHkuOBkY5GKhEZJBAwKvpbugHGDSCJiAQpByQQRS5G90LnS2ZT2jccJtHTJPU0GHkEjcFOcgZxVnem4B8At0J9fSo7tVAHlsQSOQDSdOyHGrfS5PbaglvgFRvxkZH9Kkmk0+/IEgEcmOWyOTXNzs4kw5JHY+lQXCSqMoCwPelGfKKcVNFrV9GeGUSRDKcgEHg1hzQK6ksMEHBwKv6fqDxMIpQWIHINaEcEVxcAhcBucY4rqjVT0R5NTDWdzl7cSW92CcFexA6Cuvt7N73TlnU55IIAyQajv9GiZSUG0nnA7VJ4euWtbmOJmHk9CO5rdXaOZP2bsZwmjs5wsy+WSccjuavi0iuAZACD2IFa+raFBch5YH2MTlgwzmucjE2nzlHkaVGOBgcChxZ1Rqq+pcW1CkKVyR7UXVlDcKQQuRwMDrV4WpnjBUkHGSB1AqlPFLC5yCR2AFccuaL0PUg4yRnmE2zFQdqj070lwBJDkEkD+HrVmWNnJDKQTzz2qFEmjO0DI6Ej0pKrJBKhGexWguw2AR3x06U+exEhDrkD73ynGfxqUWZJIBVRjPzVPbuR8jHIJxWirvqczwnYzBFPG2VkbPUY9Kntr26gnQCU5HUA9a2otNbmQKxU9zyBSvZxbQpQAd8itFWZDwg1XeUByMse4NXLe8miwQSGXgMeM0WsaphcCtBLdCuQM/WumNZs5J4XlIn1y5CAyh3Uehzj8KLXXImO4gqGHKvVgRBcEqMD260x44peHRQPYYrT2i6mSpSWzFmvreTBCBB0yvf86rCSwaUElth6EgAipn02KaNwjbMDdzzVGW0iBHnISDwCOMmocolckkLPJaqSYX7cZ71CNYCAAYJx0NLPpEM5VoyyMoxgng1Qk0sxSMX4x0IPWkuUzakjVstWF6rYAJU4z0yavG0S4wQnOO/rXMDz7ZgyPsGc5xnNTS+KNXslygE/PBEYBA98VSsJeaNy7sSqgMgBA4wOorCvNNWYFAmB6gdKhk+IV4oJu7KOQEY3xscj8MVX/4Te0UhrmOREY5wVIB/GqSuKXKbGm+GDfxrGIt56Y6E1DfeE5dPmMkcEyqoyc5OD9O9auk+K7C5RCZVjXjDA4IrrdN+I+lRAwXqJdxZwDnDAfj1quWPU55eR5TNboQS6FTnJDDFTQQTSKQDhQOCvHFeleI7Xwlr1qZdMulhnYjMcrAEA1j23h62gBEV3FIMY5kB/Wh0+xpTutTkHgnhjIWQjHQYzmlW6lUHcuNoyT61093pSLkAgvnhlOaqy6IspyCQGwNq8/WocGdUaye5iQ34GH3HJPHNaX9qxKArEqByCDyDRdeGJbQqTB8jchgc5H0rJvIHtpCDDIR13Y7UkpRKlODOgttUillBMikY7HpWnLIn2UyQSo7EcAsBXB5cMTGhJyOQOtXoxPtYkEqwwQRwKu/kSpLozcXUd+AF2vwDmtCEgqFDbh61y0bsqqCxYgYDGtOxunZQu7JAxQpWNLNqxsvGFUuTwO4PSqjRguXUncw9c1PDI0iFXxg8HFU7kPEQcnAPJ9q6ITTOCrQcdUSwOCAGIJB61LcwlEDqN2eRis8SBgSgKgnPWrFpcv5hjflOxrVs5VoT2V6IpAkqMQwwD2FbMctpNFgnDjqc5z+FZ7Qo6AqoU85I71BG5tj0Dema5avNa6PVwtSKfLItzaegJZDgZzkd6iwRkZIPTjirVtKkiguQQTyB2qxPa28ysVOGPGM/wBa872jPa9hF62OY1a6lgiZkbJU42seTXMz6vPeuEKlccY9a67VbB9gVRkYIyDXK3Fg8ciMHClT93HJrrpVL7ng42Dpy2KjzXMZJRMjqQaY2oGTaZYArDgEnrXR2yxyxbHAJHtzVlvD8EqBiDu6gbcj65rp3PI5m0Z+kyYjUiQAk52seRXRW8oYEFxIB1OMYrOPhtHQ7CFbPX0pn2W4snI8wuoHIA61SvEzTle5vQuuDkAHpSySgcDjjisa31RQx3HacfxcZqZJ47skrOUbpjHFaJmi1LgmAYAcgnGcUrxpIpBbntt4zUabu77wOAcYzSuSn3gciqKi9RiQyRqArZIPQ9xUqvICA6DHXIqMzgkAHB+lWYLmOQlSOOhzWMt7o9jDzi1yzHJIvBxirdvfwJIqPznsRioDaoeg5+tQy2e4EMMis7pm01bY6M2ENxFvRgT14OQKqtp23IADA9eKo6fcNZKBE3lgHkdjW5bXIu0BLAv3GMVPIjjdaUGbmovpljGIyhNyeWJII+grEN4XYKjMhJwCw61ykGoM5YCRp3zyZDkg/WtaHUHhnR2I3AcKx4FaydjgidDb2rNEXeRRjnLMBn8KeZo4I3ZAJXB5OeKxWviYnLyozkcBaxpNSmEpQDCDgknvWSkymdZcXqxhGJBMnXd2PoKS41uK0gKBWR+hJ5yfpXNW1rNe4aVyFHIO7AFWo4bOCMm5lZiOQFPJFJ6CGnVkvFIlVhGCc5HJp8msx20IS1tyme7DkVSl1W1kLJaW0hTOPMYYwfpWtpelxJGLidwox94nJ/KkXcwZbnUJWy9+wbOSigDj06UQyszEOQDnnJzV68l8+48m0KBS/wDrMcgdyf1rXdPD0FmY7d/tGoMOXYHg+wHGKGybmTBcG0UhFBPqRVJ4RPMcNsZv4gelbNrpMHmHz52mYj5kjPAPpWtFpiNCUs7YIAMAt1/Oi6Huc1BpUEGWleSdh0JbA/KrKCJRlsbcY57UalpF7DdgsAC3AUHJxV+ytBAo8+2M7DkoeAKfS5LZWito5cFSGHbB71oS2dpZxAeeklyeTGoyF+p9az9QuEDEoixAngIMYqgjHJAcAHqB/jSFcsXt9dOSgeIIOMqg4/GoI97xOzPuVeCTxUbbFOwSKCOAoNNa1lfDNuCA+mAaBkhu55AEyPKHQAYpUYNnAI+tV1LTsEiQgjgE9zWnFod0i5mCo55HzD+VWBW2hnAPJ7U/hsAngdPar39jTxoGZ0BHcHk/Srmk6NaXJMl5dG2iXpj7zH0FK4FSzRcgs+wemOtb1l9iiTMsIlcdBkjP5U29s7Z1SOyiaNF/5aMcs59eazXkayBCuplBPyHnHuanVgal3YG5iaeOz8qFed27gVz9xdefEwjURLu2kgYzUV3qV7fSBJpGii/uxHC496hluJJJxFBbtKnQMTgCqQ9iWSbU7y1NnZNujAw0agDIPua1NJ+HktysZvLnyVUAn5wcn0qpFDPabCwAxyQtb9tqU8ixW8Sbi5wDnnmrSJl5FoW1noivHbOc4wWI5Y+2Ky7q+udQnjt7aNwpIDSMpAFdNdWFh4dgEt5eJJOx4jJyRVOfxYkiFLaBFRhjeFHNJ+ZKKk2ixWEW2a/TzGGSqLyazEUQOTEMsOVLc4qT7LcT5dQx75bnP4024uU0yMFwA45IYg5/CsX5Fq4Rfbb65SKYSzw9SiHAHuTWdq+sJBO9tAptI4/lMa9j3yfWoX1/W9QkEFgixwScHaAGP4+lY95pV3YTGKW5WRyS7qhzlie57mlbQaK87F55JSSSeS57ipNNvL03JSwid3YYZo1ywX0HoKsNPFboEjBaQjLFuefYVNoUNz5jiC6+xBhzODyB3/GnsaD0821idHkMBJJkR2JZz9ew9qprLEu9CUAJyVXvU99ZPbXCLFvu0YkNcynqe9aEPiDQtNjWJ7Zrm6UAguAEB/rS5rsnlsJ4duRbXSPFC007HamBwvvVu8lvtYv5YJ5zOQ2Nm4hQfrVS21iVpmmgKQPIeqLgAdgB2pTDFcyEO8nmucnYcZP1pXHZGpb2ukeG5Bd6isV3dqMpGMMBWZ4h8by67bPAkCWsTjCiMc4ps2iRGMBIwJRkE8knPvTbZUsYAhtwyA5Y7eSPTNJRVyWuxzmnW4nnMpk8wqSojAyOvWrNwoilLMuTn7vSruoaid7C0tyJTwI4l6VSSw1CdQ8ttIpJI3SjGW9AO9aqJOw+6uVvLUR/ZFtkHymWM5Y+/PeqSFAyxQoyKvVmPJre0fw/cT75LuKSKDBAAXBB9ST2qxqWkWGnWpkF1HPdjJWBASSewxQ0K+pShsLRoS9zeyeYcYRCMfjUunyaZY3jS3dy8yA4RVzg+2KzItLEUqTanBPbROc7V4Yj2B7Vau7LSjnyBKSTgeZgY9KLlJXNnVdZ03UkSKCMRbAAASABV7T9RMFuonv5HZiMRg9F7DHYVzFnZRWs6yBAXQZQdcH1xQ073t07C6Ejn+Be34UcxSPSU1LTp0UTxF8AY8oEkVVvNQg8p1tlkSInBZxg/QVytndyxthCUYDn2qSe8lmkRZZXlJO0HOAv4UczFyo6G31MyMqiPYRwMHrV8XatgSSkH+7moLyXSdO00RQOJL1lGWzmsmKfbZmRwC54yev1q1IVjo7O1juXcvOIIxzknrVlbCBtwhIWIctK3JP0FcO2rzqSEyMfxdhUq+KrmCPa5DjGMDAzWiaJcTc1PUoLAOwBdV/iUZJH0qlHrcF1ayyT3IsrcDGChMrfSsO+vLiZhKZQMjIZD29MVmyTJNJvdt7Du1QwsX7PVHVpGtBKxLE5B5A7ZNTG7gVGl1O4eRB0g3cse31rOW4lJIhUx5/u8ZqdNPVsSStllGct1qbDGyfZNQIMVobSLpkg5I/Glgt7WyuRLHKTtxhGHU+tMmnIwi4Knp60w7bZg7gF+27tT3Hc1bvXxdqCQcAYJboT7e1ULjU3mQBCoT0QdT9ar5+0NlwDn0HFPaNY0woAA6CklYL3Io4nWUGNBvc/MxPQVspZzrl4YJXK8liCFGPfpWZZQJJfxmSUg5wEHc/StLVbnUWtgskrQ2xO1YgMEiqViHcz9Q1nUb0mK6dDEvAjUZ/WqYnaQkFTg9fpViDR7m6uUTAW3x8zMTnFb1to1tACDLgKOAT1pNFephtc3LW6RC4dLZRwijAx9KzwYvPd0U7umSO31r0LSNJgjL3E9qZkHQPwDSz20EkjyfYo4lB+UEA/pRa4lqznLCGP7IBPLLO7AfulUBVP17119vrWoz6cttaWXkW6jBk2dR9ar2umS3RLOFVRyMjGB/WtZbqZokty+2AArtXv7k0RjYGZFjYOkoKopJHAJxzV+eacxFDIcnjr0qaK1ckJEpdug5xRNZSwnDuJSTjCjgH61aQrlMMkCEknPvTVmLDIGR2qy+mExEzuDk8KB2pI4gqufJYBeQSOAKqzDQRWdgcD5QMk1i+I9SFrbrFCQ0jnlgfuis3VvEE0V2YbeUSknbgdAfrVDWTBaqnm3Ju53GWjg/g44yfrWblfRF20uR3F3HIoGCxPUscmoookDBtnA5wO9VEgUqpBYNnJGc8VoJG0u1Q5I6ADtSVybDpLsmHZFbiFSckk5P51VtNMFzdKkSSTTscBVOSc/WpZMKSgIJ6detTaXrA0UvPbKy3D5UPKM7fcCgLEmtaHd+HCnnwbZJvuxpJlj9cVBp96LdD+7LSE5OTyPar+l2UviiSSW7vGaRjyxOGPsPSmS6dDBqIhQERDhiTliaBLzJU16eJtiEKxGQCM0/8Atoswae5bYASVU45xwM1pweHLSQKqBwOvzHpWhB4WtpnCBRs6liMY/GhXHc4eHVbq6zKsElztJChcnA+ppl7Ff6jAZJZ2tY8HKBsMfbA5r0HVUg0TTJIoRHGByXQ8fnXJ6fbpqFyZFPnPGcgA8D3zRZiu2cXb6Fd3G4tDLBFjiSUkkn1wauaXoxmd0gJd1OHfBwPoa9CSzmu3JnckHgqp4q7baHb24REAXJ5GOAKtaisyja2UT2FtAHcuvylIzgAepPc0640LS7N0SV5G/iKxjGBXQR2dtaKUDZf0UYFNFvGXLuQTkYUjrU8rK1Oc1ZF1fyrXSrSQvjHzDGPfP51Ul8PXWkqqTvG0pGSsZziu0uJ7SxgYwSu08nysI1AAHtgVivbzTEMTjJ4LcsfrRawrtHJXGjSzSh5AXbPBdjx+FWYtOdYwpVAPVV5P411VnpatdBrhWMQBJUnGT/hWjPNp1uAwi8tFHC+tSot7sfMzgz4baVi6xvOcY8sc5/CqTadbWl6J57QQhBgRqerepx/Kup1TxXBseKxtjA5GDIe9cnNuacyyOWbHXNJ2Q7t7luK+UEskbFST8uMVXeeWQ8v5ag8KB1NNOtiBDECAO571VguWurmOKHazswAB5GSeppAdDB4Kur21F2bnyUI3GNyOPpms2wc6ZdGRFDlSQDIM5x3xV/WW1DS7VPPmYqRgAng+1YMd7NKnzw+WOoOc596adxXuaEdle+IL9iU3EDcxUYAH0rsdC0rSrZUe5lkimHCqSQfqR2rhIru8jQojsqNy2Op9zUZnu1JXdIOeW3VSaRLjc9Yj0+wSTMbh3Pck4FR3Dabp+9pbmNXAPAIJrzVb+9EQjE8igdwefzqBreW7CyXMssiA54YjNa86FY6rUvGoTcliN59ZOlcxPrd5O5kuduM4+XgAU+x08z3Yg/1aEE7mOcAVeuLG0gTykUyuSDvc5x9Ky1ZeiM6GQXDIRnGckkdKv5CISpIPQHvTWjWNQS6D2B5HuabJcZj8tGUZ5J6k0PQkqyLI55YuxPJPOaSQEEDGAOCKnyFIBOPelXJyB39adylqQW+cNvY4zxgdKJLkKSoY4xjk9adLEzOqbihPOQO1JLYIWLkkg8bT0rMtIrRxxbgI0AJPYVLfWzxFI2jYkfM2R0HvVuNoLVBtjBcHkCra3kl6rrtUDGTkZJoGZEas6lgWJ6YFaUWlJDC8kt3sZlztC5I/GsyUSGQLEHjKkghTwfaozJMJj5srHAwVJ6UrEsuRSxQtKZkM0QXKpnGT7n8qraZdGeeacv8AZowcCPOMn0AqKXMikISSeOKqxW011KUt4jLKp2nkAD8TxVJGd2dFd+JAIkiRc7QeT0zWFLFPqMjSxIxY5YyYPFPj064spkyNzKcncM5/CtKXUp5IjFIQgA5CKAT6D2qloGrOb+wztMQ8rHHBFSS2oBwBu4wSfStW2tnkjLY+fGTjtT5LNWUndszwSe1AFC3QrCiomEHfFaEEBlQljgDrVq4sYHSEwOxAGG7gn1q9p9lbzRhJJcP0Kg8CkwW1zInliiQIjjzD2HYUyMnBduVH61uy6MoBMQXYCRkjk1Ta3gtSBIQSB6dKksz21Von2WkLxBhksxzk9zUCNIzMWZppRk7zzirMsT3UxEKhQThVBq9HpM+jxg3LoDJycEcD3oKsZkcTOclSXPJwOalkIiwGBJPHNdBYRW0Tnz3UZ5DAVLqC6dLbOImJfGACp6+uapK4tTmhNIVxs496jMinIYkHBx71JICSV3YIOPrUM0JQbmzjHXFFhaE1lpySuVjcKwG5ieAB/jSXqpZhiJXlXGdqjqfSprC3b7G87KUjBwrN/EajfMrFsAjtRYVxLPUpVtiixqqsMksMsPxpLaV47tZSA4UdGOQTUwhJU8ED1FNVBGcDkDnnvRYk0INWhs97ojPdP0ZhgKPaqUk4nmMs3znHAY1XEMhkLAM+TwOOKHjcMARwT2PSla4En9qJayq4Xe4OQuM5qyJo7+6S8lQmVTlVAwB9aoXNuqKSgyccnvVrTVdLZcngjaM9vXinYFqdbZeKNSntZpGultLeAYAVcAn0zXLTAz3z3t3cG4kJJUMcgDtTZbWWWSO0MjkMwbYDwaDbK949uXEcaAlpT0HrQ0aJ2J/7UXUJBhUQ52gKMAVW8QXj7YrO2ZZopMGZl4Jx/CDVXULcQugtrgNF1dyuMj0FOurzTmWKKySZipy8rjAJ9qTQXJbaK2S2fMOJWwAGGQg9BUkVvEQQSFyMCp9Etjqt2Y3YgAfL65/wqxq0lpo/+iFVkvXJzt5wMVNrAmVZIIkQ+XPI5UDI6AVm3MwjIOWJJwOp5ppSX5mKSc5+8CAPwrR0q9j0YNOIGuZ34AOCF9+elTa4jMSa5ScEfIcZCsuMD1rT03Uo470G5gWbd8oaQEhPfFNcPeTSyykkk5Yjt9KuRyQzuqbFEEJVg+MFz7n0oSDci1BZ9RvQLSzkjsoycybTl/fA6Vds5rbSopnYkOy5JB71ty+N1+xi2traONAu0yA5zXJTWyX8pjAQAks245OPpVfInlIgZbv96xLgnJLdx2pixOJNxYoCeAvf2qxczR2xihjcMFGMjoBUJmAJYkkjkYrO1iiU2xkDhQQFHOe9VGikmnAKsAgwMDg1prqUUOn7zEVlyQ2TkH3p+j68htZZWixEAQCyjLN/hTsBTIEEBIxI+DwR0qdNV02z01lMvm3coxICMhB6D1NZ73sswmAKqSCCFHUHpVK1tGVUiBJKjBJNWnYGa0d1bGLbAWJIycrgCrml6tLYRyRQERvJw02MnFZxhKjaowQMc96s2OiXt3GZlcpCMhiBxjvk1SuLYHWW8uH3FpTnPmMc8VWkRVmVCpDDOOD0+vStua5GmQKkAV4yApO3qTTJNVEemvamBZXlbPmgcqPT61bdhLUxbmQRRkgjkHpV7SYYtRjLPKIUA4Ld/fFU3hLEAjgfrUcyNIwChgVBxj+tTcFvdlu+8iwIYTLMoOMgYzj2qnJcvdxvOAQrDggdMelOurRJUiicYXIJA7n0+laUMauChAwOoHQYouNnP4eRgDuxjnd1NTYOMg4GKkaM/aJW3EAn5V7AVIIg+AQcY5wcVNxldFeTlRkEdaRQVYjGCTj61fVo4wURWAPPPb8aRbQtmQgADkHNFwM91YuBnA9TS/PjAGT6Vopb/ay4iXeV+9t5x9aZNGtuCDkHoTjijmB6FGXckDtjJHPpiizjN3gYBXHIx1p8zDlScsRkD1qpaahJp8vzqqlh8qg5yKrchaM2LkRKY0jQIANpx396r38cSQROUMhwdwwSMdvpUkuz7K13JLmQjakKgce5NSRaq6WC2ZICE8scfic1Jehnw3KxMCIFAYYAYcCpH9AACR24qe6is7YARXBuAOS7DGKeI1kshKoG3OM980AVBFuwS2R0Kmr0ssAsTlR54ICn1HpVUqOTjJpqoCwJA9M0AJawsshEaYQDlvQ1FJNM7SGGB3ReBgfePfFa1pqg0mGQmATbiAGIztPSrupQyz+XczXMaDbysZGAfoKkDBtJ3ZT5iFG6bSa3tBk0ZIpW1RpTMnzRonQn0Hr+Nc4I7iK8KSXQuIgRtbA5H4Vp3yW7gNEuwKuCSckmrjoRJXKsl013dtsiIJYlVU5x7VMs04V4VnaGInMiAfeI9fyqpa3D286yxsAyAhasIzSqzscOxJIPrRu7jTsUB4ftdRu5JpXKSIMAMxAI9vetGH7LYW8Yjj3S5x85yAP8ajdWwAACO/FQsgjyTx6kmlaw7m6NcnuQY2mMMB4AT09KilngT5Uj3nGOeMVkxgtjB465q2iFMZAI9aa1JbKzRuH3uql+2B2pzEy4VsgdeSRUssgDAkEY71EoeSUMoLKOp9KE7EjJw8uAQWUdMnioWiOCNgIPX61fZwGxjPtROiqhI5z14p3DUrtYWj2xlN27XA5EYGAMds1FDsfJJ+vfFQSgsxCnI68VFFb3OJmWNjGqliRwB9TUrUNjTGnvJb+aDlskAA9vWrC3l/b2gEBEQAwzEcEf41zFrq07SLKG+UZAUd66YaiH0u2DON75V0xjbk9c+mKtSQ00SReN4LayhsHHn3UsikShs9wCCOxr6N0+Ip4f04kbZPLXORyBjpXy9FFbXHimys7eJWJkU7l6nkZr6ruHIdIyMBVAArvw60bMKjGxMXdgQQFxz61PkngVFChG45xmpMHqCQf5V2HOPLAck8UEnkZzTOQQQuSOlOJ4yOTQVcQ9cAZqNu5GRjt60/JzgcUxgehOB3oBELgdhgYqpKDuY4GMVbl7kdelV5OM55PegZm3Cg5yMk/pVOSIMCDyO3tWhKoyTnAPrVdlPIBwaAMW6tc54yKybuwU5OzJ9a6eWMHII5z1rOuIOpIxmpUS0cjPZkEggA5zz2qm0RUkEYJOOR1rorqAKjZHQ/pWf9lMhLHIB6ZqbGkX3M6ODHUc1MtuDjI4q6luAMgE59qetuRg4zRYu5SEAwSBTxAOCRg+tXBbnkkEj6VIkOASRge9FhXKXk7eQCfoKmSIbQAPzFWxEAQTwKcsI5HP41VguVlhAwMY/CpRGdwx09KsCMZHHOKeIs4ySGHaqFcqtHx04qheR4GQOtbDRnoTn8KoXajGCecZpoEzldTjJJIJII5z2rktTUcgDPYj1rtNTQhAQMg5PNcffEm5Q9MEEkdq0iddLVny98f7s3Pj1YTkrBbhFGOgPTn8DXlr2rxuSTlWGRXo3xty3xI1XB3BCqnnkZGfyrgTJuwhBJGRX1uGj+6Vj6iirQRSdWTAPAx0qHyyGJU4yeBV2TvgEmoljOQwAI7VslZnQXNC0V9Y1WztIwS8sqgqPTPNfXWl6dHpFnDawptWOMKQem7HJxXiPwE8NJqHim51KZGeKyiwcDjceQB7jj86+gtvmNkrye59K+fx87y5UeLi5LmsjlPiJqSaH4F1m9cgEQGFc92f5R/OvlLwh4ludCvIopnIiYAMc9/U19E/tI3L2vg3TtOiID31xuOD1Vcf1r5nubcCQNkY+vWs6FBVIPmRvhL2uj6B0XUor6CN1kL7gM/Xt9a2Eba+CcCvEPBHieTTrmO1mYmInhyentj0r2qylS9tkkRt5IyWHpXyuNwkqE3poe/CfMtTRtbkRtgk4HNbFsy3MRZW3A9McgiuZ5UkZxxir2mX/wBnHlkAjOQc4xXjygt0VqtjSu7UxMHA3Ac4AqezujvUscADBB4q3a3EdypU5LMMDAyKqX+mvDkROAGO4t61zWKUr6M6jTJgzKASAent+NdfYXgCjByeK4PSrxcKqsQcAEeuK6C2vNuCDyKyYSjzHawXowADke1WkuwQQR1rk7fU+hzgnggVaTVdrgZ4zzW0JtIx9kzo5fLdCCCSf0rn9X01XUkAEYPUVbTUhKCAQfp2qUutwm0nJx09K357hFODPL9Y0gIzFkBHUg85rwT4s/CGPUYZ9VsIlWdNzSooAyOxHvX1Pq2m5BIClSTnnn/9Vclc6dE26KRQ0TNyPWumnWcGmjocFVVmj884YBDLI82YyCSFA7jrxW/4c1qXSb6OWJiRIQeDgV6F8X/hXPpPinUbnT7Ymwl+YeWpO055Ix65zXnn9lSW20KrFY13dMnPfivo6Uo1YHnOLpS9D6F8L+JYtXto8SDzlAVlz0Fdba3L71yCxPAxXhHw+mls4zKTkk5w3UD6V67peuwXRjjEimUAHGfzrxcVhuR3jse1QxCqRs9ztrC5eFwAWO7qc9K6/S9QKrtYkAjt3rz+zv0aQAtwO/rW9BePsDA4GOK8WUNTtS5lqehwa4co2/aFUKBnGcV23g21Gpobq4wqKMgEZ+leFWl+bvU4YZTmDlmz3x2r2Lw/4hTykt4gUjAAHGMiuzD0ryuzixFKXL7qPR7FI7hwHXeD0A9q4z4s/D0+JNEea1AF1ACysMZI64rotNv13I4OMDAxx1roYnS4jIyCSCCD2yK9WpCMo2Z4FSDWj2Pnj4XXN5GstlcR4KH7xOcEHpXq9nbAqCwwx5xVGPwuNL1qWRI8RynIIHU966SO2HBH3sYHtXDThyOx2UuSEFGI2CEZAA9zWinlW0QlYhce9RbViiJJxg5rkPFniIWluwDkKMjCnqa1b5VqPl9poWdQ8RLPcuIgodW2gjqeegrpUjcoCygZHHvXn/gDSJ9aka/uUIiVsRgjq2ck16c0QLnAJUnIzXdhVO2p8tmU4c/JHdFAxDcQRxTTBjOBk1f8oZIxzQYvlOcV6NjwLmLLGN5BbB9fSlWMgA5yPXHWp5EG4kDnNNZQVwTUCIQCWcEYA4BHcVCsEd1qsUXltkcEkHkirsYDsQAQV45q/bxAOr4+cdG9qpK4GV4guiii3QbAMAkd6mvrc2Xg2LAxLKwJHoM9/wAqmm8OGS7EokBUkOSxySfTFWvFsf8AxLbRIgSA3zAemPT8aqwXG3tuNR8M2k8AyYVVdwHIAHP60/QdSju7VbS7BZycKQQM1Z8MqV0YxSAhDlRx1FGm6LHYXTzPggHMeBnGaYmyxYaVFp80rxgktjlhz3q+FPYcUoJySTmpPQ5oJIgpL4zgDrUgBzk8AU4Ac4PNOHPBGTS3FcFHOTzUq55J64poXvnHrSg4xg5GKYyVeevrUigjnGc1HHggZ5FSZIzg5PoKCXoOXkHHABqRT1APNNAA7YpcYOcYOMUCHjOTxx1p4I5zwRxUY9yc1IgHT+dS9AJRn1yKdgdM0i45yPahiUwM4GO9ADJSRgZx7CmI2RgjA64pjncwPOBmgZ+vNAFhGOOR7VFOxAGBk5/KpVJxljgdPpUUueO/NAHCfGbQjrXhiK9RA0ts/Legz/8AWFeD21nK+XkjJU9Np6V9UajZpqekXdjIQqOhIz3Of/rV8+a2kWiaobVcTxEHBHGK48QrK51UzPTSpUgcl94x2GMVb0PSoft0czkhSQWLHPTPH0zUazAvKplIjVQVGevqDTLfUXt2OzBiJJI75rzubW50KJo+MtUgvnheBBGkTbWYDr2rO0f7MdRW2uiBHMp2nphu1F0E1AhygUjk44yfWs68Uh9kchZ16A9vxpuVwtY19XsW0i5jRyrKxOGU8fSqVxJI6BQ5A6gelPnuZtRtLeKYgvEchh1JrLub1raUIRkjHTmi4M6LSdVEMsSABipABbn8KdPr9xb30hQojMSQBwDXPm4MSFo/mfGQM45rq7eLQP7GgnuWR7qRQWiLZwaTdtxJpMq3V/eyKt3KCdgwGxwBWW+rvPcfMQxJwea0pbzThC8K3ZhgkG1lYcEelcZcxRWuoA2z+ZBg7WzgjnkGp5rltHQwQuJ8I6xyNkDPfPapbrSnsWZ5WxIuN0ffnvVvwno8HiG4OLrypoiCCSDk9sCrXiu1nsb4C9nVyVIDp3A9u1aKzJuT+FvD8PiZZ084RSQgHb3INVL/AFK0tRNaeSPNBMbHIxkd8VzEOp3Njcm5t5JUydpEZIz9anDJdl3CZlZtxJPWne5KvfUjBZGywGck8emaux7XYEH5fSqqA7wCODVjyJrZQShIY8GhlIueWIv3qHDjjGad9tLRHfy1RacUuLhkmfaSOFHrTdRhGnzvAxy/Ue4NY63NL6EElw7AEEZBOcjtTLyymuYRLCjOCDUZicqSBkd+aZaalc2LuFkcxEhSpAwM1qtCHqURaPsQuuD0JA4J9K0dMhJvEhBAcgsB6461dh1dEcB7ZZQeM4AAqO7n8q6SW3CxysMo4Gdp54/+tVXISsax1KKG2lieONyRgEgAr7g1gMxVyFIx2poWe4dg67snJOep+lSx2zEhQCT2FSVYTzAOvSluEUIjowcEcgdjUVwpUkY5B5zTrNgJHDqCCMDnp70BYks4/NkKAck8e1eheG/D+6AShCACOcd64eNxEQVAAHStn/hMZ4bT7OhAIHTGP1rSNupLR6RdW80VpKxQiQqQMHNeU+JYrtLd5plJiBYBiOT7VC/jTU0Vgs7IPukEmsq+8Y3dxE1rduksZ5DFTkD0zWmlhXscvOWnutg6N3PY1S2lJvlJABwQR3q7OwjmZ4iXUnqByPwpYULsRgEdST1FZPUxbI7jzUiHlSgDHK55/OnWFnJqsqwh5DKxCrhj1q3DpylztOM9e9bOkeG7hpxLBwVIYNnBBB6Yppa6ibfQlk+GOr6fEJ3twAOckHkD3xWn4WEcdyy3oO7JUqT19Otd7L4m1K70tbW5iVH243KM5rznWLObzXAP7wHcCBjNaWtqi4Xasz0GxFizh0jETdDsxzW/BKmwKCCD69q8W0zW7+1dopo2PoxPIrr9J8SugHnMxHqecVN7GiiehAAA44PrTRdojbCwJJx1rm4fFEM6sUkywGMEdaz31dUuQ5IUKd2QcZ9c1fMhncLIASQcj0qveaglkm8tg9gDzmoLDWrS9t1zIplHA5AwPSq2v2C3GmSyo5VxzgDOeKaYGfP46KMVMRZQeCcDFTw6/pGpnD26A4wwK5yfrXGzwjJJ5PQmoCpUjBIXPQVVhpJndv4f02/cPB5SDGQqjOPeoLnQls1DtGZYf7yjrXJQXMsQASV0AOflbGK6fQPFQeFoLrAkzgM3QipasKyRfttKsJ41YBFfHO7imSaUFYiELnOOB1q49vbTsXQoA3OQ2KlgXy5lIOQvB+lSNI5DULC5kdkeAMOQDnnFYE3h26jlLBHKc4BAOa9Uub2KHaZQAjHG4LmpJI7d4VcgMhHJYdDVNJjTa2PH59LkaMh0YEdmGK4/XWi0yYmQGMc5YjgV7H4nvLW3twVeOMgkFSRz7YryLxC0OtEwudiscEjvWDiUmluZUOpwRoZnlUIcbjnA+tben63p0KMz3sSSHopPLH0BrGtfC8cZKABkYcFj1H0q7b+B0jIZwrg8hdv3R9aylFo6qbg+g/xH4ojnto2EoYRcFcjO31x3qpa6npBEc7zBZRhgEOAD6+9aT+CbQ5PkqCRgkjP86sWngu3gXAhUrn0rFt9zqjy3ukLb+N4Ax8m7ViowcHOPwpZ/FlmsbmSUAEckHB/CrP8AwhViVDgKjA8qF5P/ANalt/DUCyBXCbieSRxj19qmye5s32Rzr+O7W3kKpKXTs2Cfz96t2nj+2ZwGfcWHBIIxXSyeDLRwVZIiDyGUZq7b+CbAxkPFCQBjcVBx+Bq1GJi6jXQ5SbxJPM4S38yUt0HOMfWrVnr15AQDbTyn024/Wu807SrSztjEIoy6DKPjoat6aR57K8SgdfMIHHNOy2M/bSS0RySeKb+0iJNi6sOisBx+NVbn4mXEQdWtZWZeCir1/GvUpbe3mQF0DHHB9fesq90ywuWVGiXI437Rx+FU6Saugji6i3ijyW5+KWq78pp06rk4Q5Yj6Gum8G+LZPELMk9tLbOAfllHJ/xrqI/CtsruIJcqx5BwBipYfDMViQ8SKCCSMHoT1rF0X0OmOMjL4olWXcFIAyTzVX7O5cM6Aj681qS2sioxCs5HYDOahiUyqyEFHI5BGCKz5JLQ2VWm1uZzqYpUKkFW4Ix0NacMUbICg2v375qkbF1lJDMf9k1asZnTcsiGMjjHrXTFWR5mJtJ3Qmo2n+jlsAk5B964F7IW988inIzyD2r0W4knlGzygE6hiea5u+0WUzAAkDO4tjr7YolG+xz0fiVwsrqLYhAUswwQR1q9LbwXaBpIVBPBIGM1moospwHjBTgYIPB+vateO5ilQYIAA6ZrD3j3LwaMiXw7pmCQACTkKVyT+NPtPDWmzDDuI8988g/SpJ4mLMQcDqMGoI9ysMkg/wA6mzRokmhl74BiuFdY7xApGASefyrBuPh1dhmVLjzFB4DHg/iDXVx3ZjYsRk4wCD0q9Bci5UBjkHg84zTvYzlSTPNH8I+JtGmeW0dJADkRkE49xkmpYfFfiGwZFu9OZ5BwzpnBH8s+1enG8EIKhl+h5pIZYmLl4UYMcgMM1PMuxj7OS+FnHweLbuRVlMBRe4ZeSPpVtfEnmMGkglA77U6V2KaZZ3iExRAN1Oe1Z93pMEYIaMEk9ieKrzKSlfczoNZtmQEOyHHKkEVoWd7ayEiRMqehFU5NJTBIwBVcWJiYjGB6g072BxkdNFBA2TDgk9Qe9adpbIAVKgvnOcdBXI6ZM9ndIXLPETyc9BXf2kkNzGhjcHd0yOa6afKzhq+0joZF9pEWxnQ4Y5AU9zXMSwNBdFSuSOCOuK6fX51jRCWKMpOcDqKw7eRfNDn5xnJ9cU5wT2ClWnFe8RRhHIAIB/lVyGBCQN4Ix1HrWoNPsryIvCgjfqQ5wTVJrZYpdjAqewHH41m4SWx0qtFlK60yWMkoWfPXBrOIuYJMLlCecg1utMlsSCxIAz1zVc3drMxLAg/7JqPeKjOEjBv7C7vIgGlDJkkg8HNYn2JzIEZMOeME9a7+G2inG5XAB4yxFZOtWaRgOD+9U7gQMdO4ppu5nUjG10YtnZS28isDgDgritcsk+dygHGPrRb4njywO4DcB3NVL8PaqHXgH1GK6DhT1FnWK2O4n5T69qZFeQiUAsAT0xWfHfSzXSxnHlHhvers1kVOQoA6iueUrHo06MZJO5riRXQEPlgMAk1iaoDucFAXAyCDyal3lBkHmqNxcBWJJyR361HtLGv1fXQbb2Ru1A2g+ganjRJoySRwOwHSpbWUABlOBV+PUSgID4B6jFNVF2MpUJrZmPPYOigkA/h0rHvbRXyhHI5HFdc9+JMg7ST6gVnXlgl0QpGEzuODjkdKqM43uzN0ajRylzpyMAQoBbjPXmm29gVtxHKqOR/FjkV0MulOFLKNyjgnHSoVs3zgKD+NdCcXsckqMo7ozLJLaFtm3DdQFHX3rXTaFXAwSMgg9qItO35OMEfpQ1q0IweffNU7NWFTlKnK8Srf6aLiMtEnzjkAfzrLi1OSxZ45ldgeBlSCD3+tb32qWJQUAIHYila6S6KieBGC8/L1NYKLizrnUVW10c7deIREhMcTOScYPFZU+pzX8ZAiaM5/iOCK9Gs/DdhqyAllinGcKecCkm8Cxx5IIlbpkjjH0qZVOXQ3pU6e8jylft9u5JMjqTkc5wKnj1SViRJEuQP4jjNd1deH5bR/mQsB8oOOg9Kx7nREEjh4QR3yM4rjnKb2PSgqKMUTCUAlAueyjvUcjBFyecVtJoqKAEITHIHrTJ9LCruzgjtXK4yOr2sTLjUSgF12g9wKrXWkGYEqcD19RW1CViIBRSB1zVlZ4CxLARoRgqtLlutSOa2qOTTT5YWwQzj160j2yt8pAJPqK6G4eBHJBOD6dafDZQ3ERZSqn0J7VHJroV7TTU5+3tikgAUjHUjoatTW6FSHUsMZHsa14bQQEiTBz02kEVYa0jaInYDnjOa66VNtHnVqqT2OQgtpVO5C0TdCVPX8KtLNdwHaXErAZxJW9HpAd0IHIOAc4A+taKaEjI4IBbruPOa6PZSRxutFuxi2evnCCaCIFTjIXIP51pR3VlKSDaAnqSf6U6TRVjOQgI7FR1qnLavGx2nI/lR78VqXDkm7F5YtOmxstsN1IY9Ke2l6e6hmicPjgqRgH+oqhHE24HkAc5rTt5doAxk9ua0hVRdTDtbFZtPiKbFOwdcYzWTcaJcwSGVJJHQZICrnH410jInJUEd8Gpba5eAMByD1HatVNHLKj5HIySzpETFK8TdSO59qoNq2oQOR52QT8uV/r3rr74IzhggXdkEY61j3VhFK+UUqR3JrRydrowUVGVmZKeKtQgbJKlO+MitGy8YGUFHGB3bOc1HNpasASAT3461A+jIYiVGCc5GOtcMsU4uzR7cMDCpFSjI2V8TwnALsQOi4yBTZfFVuhIUB2BzgDp+Fc1No0XBG5HBydpxk1VaxLSIxLDbzkd/rUrGR6ozlgZrZnZL4ttLhiSkaEjBBWpYtcsN+CylupAIFccbOVslRyBkVAbKVmywBI9uR+NWsTBmLwtVHdXEun6hGigiI5ySeQfyqrPYohQCZXVuhQ5xXIwq8ZKjJLDoKk825i2eXKyqDyDzmq9pTkjH2NaDudK8UEYO0hyDjpyPwqFJYJgCQMNkcjGK599RuWjCuxYgkhiuDiqMl7cBsrkHuSccfSsZwg9jWNWpHdHQ3WmWxd3Q5YjBA6VnmSXTpkMSMVz1xkCs1NYniY5lBB7Gro1GVQrA4J5wD1rBQs9DR1m1qjUu792tzKCMEdVHQ1zv9pPb3CggkDnd6GtCTW/KjwIwpOcnHrWLMRMdy8Anp61005NaHDWcZapHf+HNWivozFI/zuNoOa0Z/BhkBlilaVCOeeR+Ary22nls7lWEjIQ24YPArttM8aOsJDztDLghXXnJrpjK5jGVlZo3rLSngLB5wUUYAI5HtRcWqS5UkZx/D2rmH8XXjSskjBgeSw5zSR68ZJFckEex61EoXZusS46I6IaWjZDAsD+dU7rTo4ySikY7E5qWw1tLjYmVUscHJ6fjV77JJcnKEMAf4SDmsZUj0KNbmWrObkCISrrgdPwqGaOPgoSDW7caGXkZiWJ7A8YqNdCLAgHJ9PSud0ZdDujVi9yjY6hLCGiYs8bdQO1XZI/OyQQSB1xwKY+hzwuSsTOcdFOCRWvZW7G3VHjwMcbhyfrVQhJaMt1I7pmVDCQww2CDytaESsMDpVmTTxnIJGDxgUeSUUgjBHWumMLHFVmmVZJHzwMEVWleVWIAyTya0vs28cHFVJ7WVGJUbvrRJNGdOKZn/ANqlWAAPHBI/lT2vTIp3EkHtSToArboifcDHNUlkDICCQT0B7Vgm3obOCNKKTIwOG7VFeW7zpwQHPANUkneMjnOKsx3p3EdQR37U0zNwGw6dOqEyoWQcZxwasNaRXIWJz5eBhQgHT6VWmvb2JlMTkrnoTwfao5NTmdGDWjE8gup5/KtuY5JQ10KUlnHE/lEAnOORzUVxoVtdgMOXxyp6VVuJbiWQuBiPsGyCDU9r5hkADEkjnPasnUadjWFBS+Iz7rw49vkwARnGdynr+FZVwlzGoQsDjqSOtdfJFJyScgCs67jR1JK444OOtaU6t3ZnPXwvKrxOb3TRkFiCeoxW3pepTxkA5AOMgetZd2DkkgcDjHarekmR5kdSpQdVI5zXcm+h46umdjBdzyRgqCTjI3cZrSilkKo43BsYIHaq+noXVcAEnpk1swQhVOUyTXPUrSh0PbwuEjW1bI49SmgB2kKSMEE9RVZtlwSZEyxJ5B4/KtIKiA/u1Yn+8M1VkgHIAwTyMetTHE33R1TwCvoyOCwtu6EknnJ4q8bWBI1CICecgjpWaxkhwCMn2qxHO2AD6VSxMW7MweAmvhYSwWUhG+BVIGDjjdUSWVsTiMBV64B6VI6idcsMEHjHeon055s+VLsYDcMHr7V0KpTZm8PWj0Ly2sEagiXHGdpyf1qrdhJUYBweOxquy3kQA2CQHg9sCopRK2S0QiPcKcin7vRmc/aJWkisjeQNhOQOme9L56jlSN3XANMdfNwOSQeuOtRSWMqgNG5Vh3FaKR5c4STNm1uy2AOAOoqzJsfDBcH655rAthNGxDMS3XjvWxa3A8tg0e5iAMntSepdKVnYfESuRjByenerAZvXAqEEcZGDVhCHAGQCenvXNOlF6nu0sW4pJjo28zjAJ9DWbqWkBsyKBu4xgZrSWNkJIXvwcdacxLAg8Vjy22NKlSFaPLJHGy74HclShXv2IqaHxE9syh5NwAxg9MVtXulJOhYEEHIIFZf/AAjNrM253dAOMAZraLsfO1qLpvTYnj8T2jsAXEbNyB1B/Gr8GoW1xkh1A7saypPBVlKpBiJz1IJGffjpUI8IXunFjFKzwkfLG3OPx61up9zltY157O2uchWWU9RjisXUbd7CdGjIRB1APINU9R03UUiDpKUZTkqp6j61nwS3krESTmRAcFSOQaOYLHR2eoyyNgKRg8k9DV+O5eUMd28DrnqK5eMMsoBdgMfdBrctJ1QA72U4yQBnIpc9hxTuaUMbzKGRAwYZGTiqd1HPGC0Ssjr1UjrWjb3iFFIOB79qm89JdxOCBwfal7S568cPzJO5iW3iCSzCpcKwz3xnFbEOs208QAmUMRnaSMgetNltLeZCEOWbgg/41jXGmeS2AgBB6jqKuLizOcatNeRrSXKOSVYOndgeBV2z1F4wDGysnrnk1ysStbglRhSeQPX6VdgnYAAnAzgADpWy5WcEpSNeRJfNZzEUjYkq2MA+2KIfsmfMuUkllB4RD1/GpljknIdptkK8bcZzUvkx5JjXKgdWNc3UgqXrvKpW3UQA+nJFVUt5YmGSD7k9TVzBmfCEE9znoKuxxwwjAIlOMEnnB+tS9SrlJTIuAz7l7D0po8tmYzv5aDoWPWrxRZBgAAUx9OhmXMzqAOhJ6H6VLEiJpi6BLK0LS4+8pJ3U+Lw/q9yQ9xbywZGBk4z+FWrDUjopD28fnSDgDHBqWbX7vVWMkxKPnBVSeKNB6kK6Bc26gM5UA8g4BIqRoltSASFOMg96cJSqkgEnrxSbnwSApOM5PUUxjo5mUgxjy8dSB1q1c+J7jTrQ7WVSTjJGazZrkRoS5IPUADrT7bTp9bgMgdLWCPkvOcZ9gO9Kw07GfHq17eNLO8hWJTnIHJq02t3N6BFEZI0AAJPU1nGITTNGjsUU4GwfeP8AhXR6XpBjEcsylUIyBnk/hVaInUTSdCe/uFa6UG36nBO4/wCFaeoeF7S4fZbILS3UZOScufqa0LadIEAxtT1J6Vma54nSAeTAguWPBIbG33pp9gau7jV02x06NyiLvxwcZJP1rJubqWfBKlUHAXGKgGp3FzIFCgL3YnpWpb2bkh5n3ggYz2FQ27grDLGxiktjcPKqEDIXuaFkueHigEh6lpHPQelaICOuwABOm0DrVoQDy8FQABgcYwKerGZUFw93wFO3OOh6/wCFaMWmqEDOeM59waFK2rMVGC3GfWo31AOwSIiRs4IBxtNCLLUkZKbcNjsOhNZkkNxcSFBGsY7nGST9a04ba4QEyOA7dMsOBVuKONEBdgH6Aep9qtakMq2Gl28CgvFvPcY4Jq6sRUgRRIhHTAximTzrakCV1Qn1qrJq8USF2kyOoI/lir0RNieXR2nO+edY89UTBzWRqssWmRtGgkklIwqx8ke9PXU5LtgEyqtwOxrQhtLaBQ7APKwyTnnNClfYLWOVtNFmlIurucAkdJmyR+FWr26t9Ot1McryysM7VXOMdOldHLaRXEZlb5FHXI4A9apmysoELoFYkEhyeDUNDTMSC11/xBHvErWkR4DSSY4+gNZl94cNk4KSyX8+fmZicD6CpbrXZZZXjQSxRKSAwXIJ9M1f06zWSIXOq3x0+AHcqZ+Z/bHpUFX0KUMd1BC0rJJFGBglOp9qrJKZITIAUJ5GTzitzVNSn1NVj04fYdOX5ftE4wWrCl06VZCBepcp0GBzigcfMtwzWVi6T3wWcEZEatkn8ulXv7XGqqBFZR6ZZKcCRgSzDucVkppSQyB3ADg5yTW1Z2M2oyq0tzHBGvylZTgH2FS0N2J7q+0f7EltbRSmRjtNwTn9O1Q2un6daxMEhyQM5k5JP1rQuBpmjIWkntmbvGjgs1Y8Wo217dbjILeEf3u9JKW4kMuJI8kpC5A7heBTra2uJWJKmKI9Gbj9a29MaFpQIx5xB4UchqzfEr600ju8UEEIPyru27R7jvSuWtTVitWht0eB1RiMFn5JPtWTqImdDErBnB5JPQVZ0y+C2QM8pumA2l+doPt9Kmt760jjKtbS3AbJZtuFA9M0r3E1YqeH9Lu9IuWu7d1mlYf8tDwBWxdWuq6lILu8niKxj92oAG36AVXTxda2yGKK1KL/AHzzj2AqE+LIJAdySSHuApNXZ2I1ZVuri4mlKPNsQdWY44qN47CO4WTToHlueN08hJC+uBViS8a7QyxabLOWG0RsACPfnjFBk1GNAZYI7JVHyjAP5460rMoYumpqNwz3kzTy44B6KKkewtEVlgAAXqz9Sazn1S9t2YWxUFz87sOg9velid2QDmaYnhScc09haCpaRW12rlmkOMEDnI781PqGtwSSi20+zisnXGSvLH8acNPmWNC+1XY4wDnFWH0IWsWWMfnEbuByaLsLGRGCjsXfLMclmPU1WnvY3JESMWGQTg4NWL0rGQAV3DqT61RWcuwBBx6YprVBew+OBChmkJQj3q1DqCyMIxIHUehzmmNGJEAPJPapVswqgmRIgB0Rck0aCbuTK4uCwTA92IAH51C9uiscN5h/vAcVUmt0eQHJAB45NaUQMhTeNqAYx7UwsUZrOW4ASEESMcA54H41NHpgtyEBaZ1A3BRkA/WtGxtItRmObsWtupy0mMjb9fWrFzdWdtIY9PeSaNeC5z8x9avpcV+xUS2aAJPJH5SSHC5HJ/Co7h/NBCnI7Uy7lnuJA8gYEcKhPX6CoY5ntZQ4gdnPQMCQfTilcdmRjTLlGUzhoSTkBhjI9a0IFsUADqXIODIeQcentTZ9Pn1AvcXt2YDgMS5P5YFV0DvGCCZAOAWGARTCxWuL1JpmMMRRM4AxjPvUsMb3lxFFHgknBZjwnuamEMLuqzAlM/w9jWzDZ6bDal0uI055jByxppXETaf4JtYpxcyXLS3SY2mJsAH+VaNzoaXDlpC2Sclic5xVLTdeFqTtVVjHAB6YrR/taN/3k0wAPIWh6EWY5NOjyFCDOPTr71ZhvbTRFeVbUXFx0AIzioW1+zjj2hyTjIUDk1QfVg+StpJg5JkIwBTV7aFWNNdSl1l45LpWjVjjaOMD6VqxaXbXLBYBuJP3pTgCuOfXyXCW1vLO2PmJU4H5VAni2VJCio5cHaQo6E/jU3uylGx2F9YywybHnUqBnbFwAKgEkYjzESSByWBGKqDxhYaXaIjMs9xnLBzn8M1SvPHUd3jMARB0VBjNWrLcnlZ6BoGlWE0SS3cshkIyIkOPzrP1y2leaY20XlRoPlDHAGOprkJPiFcWlt5NjhGYcyMMlfYVzOreIdQ1hDHNO6oT8wTILVLlYXKdVL4stLDeCVmC8M/QE+xrkNV8Xz67dJaW9w0cbNtIHAA780aXplpqF9GurT/Z9PiG7y+m+usurnQLi2NppVlFboMKbiQY49R6ms3JsrY5/ULXS9LsVgtplnuiMllPAPrWbbaZc3hJjXe3fCnmum07w3YWkzuhN7OTgGXJA+gro7RYoHBAVSB0UdKIohtnHWHhTUZMYgKnrl14xWgng67ywdQWbrsOMfgK7c6rI8W0ggYx0GaW01aS3UiJVDk8sw6+1b3SWiBXZxLeCJ7QBpc7W6DGTisbV9AklcIqmNQeueTXpV/fS3MgNxIAQOFHQVl3Vm982Y1JTGAwHBP1rOTuCTRxa2o0xFSzR3kIzgnJJ+tQWYurq5f7SAk4OWAOcfj612U+nxQKVB/eNxz3NUJUtdHV7qSVYpBwQwBJP0qEaJ2Et2mtgMBivcngAVeXxVZW0Lr5RuSDgsrYx+FclqHiCfU24bMQ4C4xms3JiBAUIOu0Cq2C6Zoa1fXHia8MEcbQWoOBg8tXbeGdHs9H0oQpCHmI+Zyeua47QryCwYz3AWR84Cnmugk8dWFrZyAjfOcjy4hwv4046bhbsdFb6cboMlpFGdpyWLcD/wCvUT2EsTgMwLDsCMVwUPi4xkhHkiVjwqkgnPvVifWpiUcTuAOSM5Bqrpk6o7fyTggHB9j0pY9OLkEuxYHPzGuNs9feHkliB6mums/FlpboGlcl8cqBnFUlcZqpYPyC2SeBxU0klrpoBlVTKOecECuX1b4iJDG6WUJeVh99hwK4+XVrm6mE8ssrtnJGcKfbHpRJ8uwvU6vVPiBFJcOkShDGCBtUYI9feueuNVn1WQNLIXUjIUjAFJJrD3uPMtoEA6FFAI/GoS4LAgYJ/SswTHSEL1PPrVSZPOO0kge1TOxIIJwRT7a3D5LMSSDhQp6e5pWBu5RXTFLHCgk+1TWWkixYSxJsdTnI9auWtx5TO23JXoOuakn1WadPLCCNeuV9aaSDUrXqyag4kupmmAGQpOAPwqG6u0TykCFFHyjvk090D4LcnOevep0ks7eIkxFrg9GB4zQK1iGyv2s/NMIwZBgmQZI+npTX+0bBIkYKZwWIzkmowTkevXAra0m0ivlKSSGKIcnBwfwpJDaKEoWMBA4lfGWKjABPapVMjKI9oJUD5VPFTapaQWRAjcyknHpgf1qXSlMK7kO1yeDjPFFxlWKM20hLAqzAgDHJprK+8l8gN056CtW706WbE8rsXxwT2FZcgIJJPH1qkKxBPbPtd40ZgB1PQn0zWlpemwrpzzTxLHO2Oo+YH0+lZ5nblQ7BP7ueAfWlF15a5dzhRksTxSegJD1tDyCSxyT9KsJaqm1s5I5IFJb61bPAViRWI6sBkk059VDxlAgRSOeOTS1NEQzSqbouE2LjAFRzP5zqAgz2A71JbwTXzs0EPmgcZ54NLJb3um5eaJYSwyGzk/hSWpVylcW7w7WeNVBJxg8596RHkMMpjcRgDBbPP4e9Sww3OpsSqFwD8zMcY/GkhuI7Z2EsQlCkqFUZyfWkZMdpIjs5yok85yC2WOcEj36VTlCx3Lu+HYndjOQaezRmR0jiEQY4IXv+NKbOJUO1URscsSc0AQpqroJQLVGD/KHPG3PAAH9a2lisrXT4w15ELnABijByD7muckUQMWLZK9CD1qK0Z5ZCzQBOc7h396qxBsC7fTriSeEGSRlKjcfuk9/rUHmSXrxjblmBLsRgk/1qQq2ASBvx3FSI6RYeNSJB1JOQfwosBI1stsp2MxGOS3BNU7iddpUkAnoD3qZpZZnJdyR1HHQVHNFCIm3oCW4L9wPSnewFNNdktGEVozeeR1AIGPr/AEpYdTkikYsVErfe2itW08Px3HlEYUONwDEDj1ovLO2t5jEgyF4+Y9T3o21HdXsTadezTWcgiLeYOeecDufpU+jWjT3JBYOSclnGQB361U+2WsFsUgBeUD5gDgn2qhFq91Ay+XGVJ5zjAFK5SNbXZo9PvQECrzhQBjB9aowo2p3aGZ2KA5IJyBVYGeaUyTuHzyOOTn3qxkgqVOwZHC8ZouB1I0m1dJAbohQAdwHT2BrntZmhZngtZCABgkHp7/WtzT9Ju9W095XmjtLFPvA9TjrzWedCg1EvHYqGI4Yseo/pU31Lv5i+HotMsLQi7lN3KfmBYA4P9K0GvdLZMnAJ4GRkD8KwU32SmAAKo44HNEAicsJQWJ4BB6VVyXG7uac1taXmAkvmJ2BOAPwrLu4lt3CoAQO1R8xZJJC9qq3DmdicnJ4ABouHKObUQhIPOOMY6ULKSC7cjsBVnRfDlxrcxWJ1hUEh5JOgpt9p/wDZ95LbpKLhYyFMgGATRcnS5btLgRqwUAFhgnvVyDQRc/O06RgnpnJNZKp5Mavgl2YDbnoPWuiNvbWWmC5lm3SgbkjX17UNsFG5z1xCkd40UpyikkAfxYppBIO1igzkY7Uk3m310ZSMOQQFHHFSeTIgAZdo6nNMS0CC5eCYOhIcDAYjOKdnkkjLMcn39adIYUgjBfMrZOAKIWNrIk4Id15EfpQVqN1K1cIHMLxREDaXGN3v9KrQWQYjAHHUHgVcv9am1SYl1LOBgKBwMUy2YwuJGBJA4HofWgNSa4sdX0SN7i3tlhLLzMx+4p749fSsWO4eCeC6GZboEsXl5yT3Irorq8nu7R2uJ2aMdEdsgntxXPTTiLBZSzE4CqMkmobC3cvXV/c6jKJbtyQoyVjGAAKSC5iMJZEIRuFB4qrLZymASTK0aMfusCCM9q0dLto4/Le9Tdbxn5I0PLexqVqwCJXlUKFCA8gsQAaVokjBDMrc846CpNZluL5xLFAsUEYKxxp2z3JqrFpl0/lNI+xVIJQDJPtWmgFm2iDEgphRzkd6rSgxTO4YqSCpK9SPSr7z7SQQARxhao3AMrEA8k5NSBYs4rLySWRpZSflC9qpTWpjuGEgESZ3EZz+FWIrdYFBD7GblWHU1HMhU4Y5J9TyaGhXuWLi8iuLNURApXgYGMj+pqgsEhVmYFUHQHoaHTa+TlSB0zTt7GEkjnOQCeoosMiRQoJAwP51JFhXAIG4jPAqWGeEJvljLjGAvTmoXutrsyqIg3QDnAosJk+45J7mnG+uIoQiynaDyo6Af41WQSKCzEkHpmlQlmAJwT0BoGTwSSSuTK7Mg5CnoPWnSSDexICjsKZcMIQu0klgAfai8nhjghSMM05J3tjgDsKsVx8cgbJC5Hrmq8shLlV3KPY1YiKiEKXCc5x61G6EkBFLseAFHNQCKbXBEpwc4OBk55qzFPcW6F45FIbKlGGc+9QyWzxsQcoe6kcg0+JxC43IHA6gnGaBhErkAudx9QKswRSXcgijXBz1IqW38h7eS4cFUTIAHc03RLhcTSyylHJIVccEHp+NQ7gVJ8wyOhbcVJBGehqM3jKhBTIPPXke1aN1pts0LMspLuckBuazJQIwCFJGcdOlNIGyXSLl0kKBlEZbdIQD8wz0/KtPxBqyazLDBawC2s4BuIAwXYDFZ1rHHswAcevQmprqWIyIIoViQKAQD1PrTUSdzS0y90PStMLvZifU5Bgk5OM/XgY9q5WW0DTyTEZA5AAyRknPH5VpbBySuAfShIiwYhSR1P0qkhGZFulZgASF45q0NHafDicgkHqMD6VOFRWIxg8Y461YgvY4FY7N3BADdj61RZk3OkB41SSXKKckZPNXJLyWFEhWIMm7KjGMmq7XvnTOhQ5+8WJ6+1TtHNceWyJkDGD6EUrAIxkXJdCjdSp6iombGcnA9qRWuftEhuJCxY4AIp0dtNdyFIVLsOiipASTLw7ANwOMKT1PatW70q2W2hljO0MMuT3NY7RS2oIk4ccnI6H6VYnuDNDFbFi6qQ23pg+tWkAMEyoRQoXptHQ0+JkVHBRi2eCTkVK0INspJHmbskjpj0qu4TJGcDvzSsK44IoxgYPXipF29+T79qrbgpGDkelTxKXYADJIJAHtSWgbj5gCMg4FQ7EeMhjuOeM8U6W2kVQS+ST0PYVEEIBBO4UiSRZI4QRkk44WkNy2Mk/LVQxSM7YOQeMetRyM4coSTjgjt+dBJq2UJvC5DqAoLNk9BUdpeJG7rG3LHnNZ6B1jZI2EZY5Jx19qmsgbS4ZiiuXIBz2HtQBdn02/YoVtiqscAMwyc+w5xW5r/hq+0vTDeToFRYwz4PQ47etY9zq8ovUlilIMa4XJ71Q1/wAW6jrkC2txdNJDGdzID1PbP0p3SK0SuUo5t5V3BG4ZOOMCkvtbkFlPb2nzCQbWUnORVNba51BHkWYpDGucKBz7VWsBK90qCNlQHLSAY2j6dzWd2YuRY0Sxa4BijYK8eSd3cjnFbHh/Tl1bV1hu7kR28SNNIGIHyg8/0rLg0vVRMXjSKGBmzl3+bb649falv9KuPtotrZ2mlu1CDyzjIz0P+HtTiNHb+CZ9I1L4jWMWmW0Yt4ZADIByxBr6LvcNcEg8bQM14t8OvBFv4Z13SkEolvMb5AOie1e1TDfKQBk9q9eh8JlU3EjBVQO+OvrTgfmIxzRg8ZGABigZyAeDXSYgc9c45oHbHPNKRTSBnJODQAoOSQeKYxOM9/T0pxOT0we9Rk/nQUiNup5qvKBzjgnrU7k8nGPaq8pwCevNAytIAfc1AyAkkHB/nVlgec1CwODQtAKsqkEkDmqVzEdoJ2gZ6HvWhKDwxOT0yaqyRBypYA7eeaHqNGNNbiYgkYQdh3qs1twAMnsM1tyQ44A4NVZIRk5FBadjKEB5Bzn0PrTvJIwB6c1eMIAIIpgiOQMZNBaZV8o4BHFKIjyT1q0IsdqURkZGOKA5iAREDpmlCEE5HGKsbDwAPxpwi7HkUWFchWMYBxz1p4Q5JIyamCH04pQuOgGKLCuyq8ecHpWfeINrcc+ta7IADkc1nXiABievOKpDSuclqmCgQngAg5rjNTIV8ggjOCa7XV0Gw5464riNXyAACAzHAz0FaLRnZS0Plb4yIE+IWsscDcVYe+RxXnuGVwSAGJ7cV6j8dLT7L8QL2R2AEkce3b04HNebSAqxJOQeBxX2OGf7qKPqaGsEyoVLEgnkHqKkhhPJ25VRk04xEOABjNami2T3eqWdopYi5lWELjI5PWt5NJNs2m+WNz6K+DOgf2N4Dt5ZUMd1eyGYnuVIGB/Ou4jjJIB6ZHNTf2YumJBYoMJaxiEYPoP8Sas2sAluI0OACw4r46tU9pUbPnKj55nzt+0fete+IbCxU5FhHuYehY8cfSvG57YHeAMgdOK9L+J96NW8b61cZyBJ5Kn1C8Vw0kBZsEZGeVA5+tfQUadqase1QiowRipALd1YM2epIGTivSfh54qW3uBZXDkI+ApbtXFtbgMWAOBwPehITHJ5qOyOMAEdq58Vho1oOMjthKzuj6DnhRlLIQ4IyCO9ZrEqABwRyM96wvB/i5LuyS3mc74sKS/BPvXQXe3cSBgEZHuK/PMRh50JuMkdqaLdnqZiIwxVvQHius028TUoCjFQwGBkdTXm0sxSVQAceorU0jWRazglsFjyp7GvOnTe6L0OxEL2swYZIBzwK1ob/Kgg4JHIx1rMTU4L2AujDcDggHOKpyXrxSnYQQQMknG2uNqxUdTqVvccA9qb/ao3AiQEfzrln1krGUJJJ5LLziof7SeRshu3pU2ZvFWO5s9VbfjOAOQc9a3bbUC2FY4JOOtebWN6WJ80gngg9K3otUeR9zPkuckk8k9zmmnYUo8x2csqTggHPH5Vh6xbhgCFHoCB3qG2vcZLAYznNXzGLkA9RW0ZExhyM5ObR4JXcTJvDdQea53xD8K9D15GCwm2lbnchxk+5HNejy2IwSBlumcdqz5LfaScYNd1PEyhsaOnCpufNvir4Ua/oSTzW0BntgflePjAH868R1jxTq3hnVSYEkUk7W3AjBzzX6DRojLhlBJGMn0ri/HnwJ8PePbSV1RLa+IOJhwxbHc9xz0r0YYrn0meXicNVjrSZ4f8NPibb+IYEhmcC4UBTz3r2DTrsyoq7sg4A5r5Q8SfDzUPhL4xSC5MojLny2KlVP0PSvX/AAJ4ynuLeK2lO8AkmT27CuDE0knzRDCY2UH7OtueyQadKl6rqjGMjIYDrXZaLqBh2lW+ZeNvrXFaHre1UeJ5FQAKS2QCa1bG7e3mIYZRmLZPfPvRSlyo+nhKNSJ69oGrNOYwwIY8EGu6tr4fZwRnHTgda8X0rWApUh8fQ9K7fRNQluZYVQkIxwSDV+2PHxdKNmzuX2ywAlSh9c9ahW4WJQSBjpyQKo6vqYgjhSMBlHJA4xj3rm9X8QpGpwdoxzz3rN1Lbnl0oSkbGva+trEQSAoJ5BzmuJsdLn8aa2sRLCyQ7nY8A1kXOpT67ex6fbbmZ2AJ9B3NezeGNFi0PTIoERS5AMjY5LV14eHtndrQ58fiVhqfLHdmjp9lBp1tHb26BIkAAA7nHWrYX1PT9KIkHU9akA4wRgmvdiklZHws5uTuyMIACRwPehoiEY8bQMf/AF6mAHOBmkuMJbknhW4PvTIuYsQDqCTzmo7m084DadpB7d6u29sHgeJztYLgEdjTo7YxxopOSBgk96LFFaCAKRgEAcEk9fersK88igRDjB5qVOgoAmjA3Agcg8e1TtGr43DJByM9qgQ4xxnmrEZPGSSaCGSKpVdpORnIGOlOUAYODg9qAMkHrUgwM4oIADqe1PwT7Ui9+M071JFTuWC9znjpzT1xyAeetN5wMjNG7GQAM+tUtBXHl+DxmheSCTUYy2R3p6kYzjAoBuxKGC5JOAKmiIYZ4I9fUVXOCDnkGpFbaQBwR09qA3LI9egp3t2qNWBz3NOXg5xgfWhkj/T0P61KOox1qIdM9QelSBh3OaAJOBnIyPSmOc4BOcmjJ6jkdqXGc5OT/KpAjKBsAjmnFMAHGD0pVHzDAwKcwxjjAJx9aAHqOAByf5VFLyTngAVKM9xgZ4NRygMCSOKACyKtOFYZLAqM14P418LS2uq6jMDzEzNtJHQmvdYCV2MDhgeD6V5Z8c9PubS+tbyMZinTYyqcZI65H5VjWjzRaNYS5WebaTpFxrFuZUiWVQWA2v6HFW7zRnsYFzGI5Dyy5JAFZvhzUJ9BvIQjlIGYLIOwHrXqd3ptvqNiLiK5V3IzjHWvGcXFnbF3WhxFrBb2tnE9yQHkAIGc5B6Vr2Wl2M9ud7gEjonINed6qklnqUtp5rFAWVWJyFx0FWodRu0jEauCMYOOM1S0Kuupb1+EaNfOiZKEDB7D6VgyAPIWOSx5zVm7t5rmdRJJIF6licn2FUjIYbgwuCSRwcHr9aHqS7dC75D+SpAJPUk1TaCd5kEbooY8ggVMl07SxoSCgIBGDkg+9WZwvmoIQXYNxjoTSBIVLJYnYSoC3fI61buLGxmtHeJ3SdRuEbAYJ9q3IYNKvbYC9SSKZFywCnmufxaQ37pvb7J1Rk5JNNW6lWsY1pem3kMsDS20inBwcHjvWrZahFrTyC4vnWUHIMhyPzPSi5017yRnRQUPQ4wSO3FZV3p7QMUZQAeSMdce1FuwjdtJLfz2gLByRgsKjkjFoxJAIyQeaoacn2e4SVxvVeSmcZHpWhf6tBflIhE0DKxI3AHI9KpaiY0S72yBtI4Bqzd6hLPZRQomQh5cdc5qp5ZGQAQRk1JbAnIIIPf3oC5Nbagbd1eS3E4UYABwR+NK0y3lypZgFckZPUfjUd3sjCFDjkhs81T8hpySjEHqMdqVgui60ohdkBBTPWq91sUAgnBqFg64DBgQCSSP61Xkncv5ZBAHOfWrRLZdjwEDA5OeRViAmaZBGu98FgPXFZpJTIDgYG7Gegpltqvk3aFSDtOSwPI9qGFzceUqhcjLA4IxT55hFbQSxBo5WBYnHQZxVKfU0nJcAAHk+9Qy6iZFAJyo4GewqSkwup3D5YckfnS2Ie7LYUqAcZHaqb3AuHUKykkgBmPGPrXWeELWLa8M7BQxPK859BTWrC5RdDbCN2AZCcHP611WlaPaahbZMolJGAGHSsDWbMK7xQuHUnIOeozS29vd2USyQmRR1BVSf0q1oJsb4p0AWu4K4BxwQPf0rkJQql0Ybg3GR2rptV1ufVU2yjDINpYd65xrc4POTknmm7GbZXRArggYGCKgljMTEhSVAzkVdAwMEURqJCSSRjt61JJWt5mxuBwD1BHSux0LxEsSRoEVHUcMTzXLzwhsFEKjvinQuyAhThscH3poFoew6V4ntL22ZZiI3XjJ7++KwtdkhF2UBV1IzuA61yvh/U5recSzqJQDhsjIIrqri3XVIzMigHHCitFK6sWkc7cxrJMCoAUe3WkVQnQ4zVma3dDhgVPoRjFVX5zg8jjPpWbNESpIEYkHBpWmwTuOQeMGqq7pCARgg9u9JNIVIAOCDyKQWZbF28bDaxAHT2ro9M8bbLZ7a6w5xjJ4xx+tcoRhVJOQevtUdzCsyBRtU+pGaEwsa0tzGJWKOrIxyOc4qMMrZzye2K5hBPCShwSOuBgYrWtrgjaCxA45x0FXz2G0apiPJHANQpE8kxABP+6Oc1Kl8pgBIAYHAJ70631JLeXzGQBu+055q+ZWJsTi01SMAxKwHcSH+Valhe6jLhHDREHBAHBH1qtB4mkDgCIEE9zitux1IXkgUoSevHap5k2Jpl25mAsTHMcOozyfX3ri73x1Np8ckJBKrkbQDziu9uLEXEW1lyp6n0rzbxl4SdZJtkwBGcAnApy0QrvocZ4g8ST6pIjlCEYk4J6Vk24Z8IcuFJb5uOtKzFJTC5+YNgfWpoMpMCAW5xUc1yNWzRsyYinBYA5AY5610VrMZtqHnjI9sdq5uOQSsURCHAycjp+NaVheLEyK8gSTOcHuKiSOqlKx0UFr5xILBSfWr6WxWMIxBAHUVDY+VNgmTDdQD0H41eWMqwPDjp8prlaPSgzLmtXDHGTnvVJo3E4QjIPGK6SYJgqGwwHFcxLNKb3JUrg5BHrUNGkJts2bHcYzE46Hg4xWhHASAquQB071JZWxCKWG4EA9PUVbNvtHy/KRyQO4qtTRxKr2zY+U5yarTrPBghSAvJJPStGSIvBKQcNt4HvXOXN/cwymJ2LnrjJxU3sZ8tzVtdUyQsrMo/2a0E8uYhiwJHfPauUbUldcKhDjkn1pIdXeEuWyCeAVPSqVVoPZX6HdwxxAD5gT245p8mMYHI9q4hddlDAoWcHs3GK2bHXzcAIIGDgcljgE1qqlyfYpFm6gnWQSwygEEAqTjIq3DdBkCsilgeWxVR7QbhKCyORyCSRVMGWKQMj5APKnvQ5h7BMuao4BEirhe6gcms+O9imfZuAK+vBFaDXPmKQyqSfUdKx7nRXkleRJEJY5xnpTUkYSoG/BKHiAGCQMEgZqOZUABdcDpnFQaJG1scFsqSFJJxiujSOM8kA/jnNbJpo5vYtM56XTorlAVQDjkgZzVBtCjLYAIGc/KcYrqZdoyQAPb1qjPCJWOwbCewosmNQmtjLTT1CskqkE8KwH5Vmvph5DHaynggV1VtahFw+T2GTmmXGnrklSSOvPrUuKZUXVi73OSGmOc4OD71HLaTW6AngE4yD3roHjCsFYBH9PWnbAVII9unWp9mmP6zUi7NnNvb3BBkZQwHG70p0N08KhSnA6YrXnQRAn+EmqFxGoxkcE9azdKKNY4uT3LFlqfltlHKZ6j1HoasXE8k/IwQR6Vn29hFdZw5Rgew61sWUDw/K6kJ0BPemqVyvreuxnPG8hKgE9qtWMcsDiOUfL7jPHrWo9nkBlAH4UxogBkjAHrR7BotYtMY9tAzDMWV7kHGamtgIciNmAPAGelVXkZHxnI9aPtJXJBwR6U1BxGq0Jbs0pojcgK53nHfvWbLpUCElS6MTyAeDTluzwCcE89etWY43ckMc5qyl7NiW8CnYGXJHQ+lX3hjcAOFJHRiMkVAg8tgD1PFSSEnABx60lczlGLehnXdnEiEKMFjkcdKxDow85nBwT3Broby1keMMjg4HOT0qhPIbdGDDOTwwPT8Kq5g4qPUo/ZBHjAwR3xWfq1lPOxcTOCR27U+61IQXGHZgreg6VKLgyAFGD5GRg9qm6MGzm1kvrKcmNWn5ySTyPzou9blO2O4jdWPtkD8a0JLmNJWADFiSSCCaZe3UUW1ShII3dP50MS3MmFwrhgCSTkVrpqbtGEdRgdwaoCS2lVipKyj7qgcGpVUqoZhgHrXLUdtz1cMuYke7GzIGQT1rNmkWMkDp1x6VqLCXQEcp1GBVaTRhcPvQ4IHIJ61kuXqdvJLoMs76E5R3wcZBPf2qZpF3A7hz3PaoxoZUgk5bsSM4plxpc0eF80MDyMDp7U7J9SbVI7E5liViRIpHoDmrEc6FgS+F6YIrFbSZk3GIIG67S2M1UaLULdnMYyMj5Sc4/Gko9iXOS3R1Ejg5ABI/nULQgsSuCT1FYIuL+EMVVHIHTJH4VRm8R3dqf3ltIjc528j86pXJ9pHaR1PCMSDk4xjNQM+DzxXPQ+MY5FIkATnkkc5/CrC+ILeQAhwT3+bNXdozvSfU2REjYIGDSCBFwAMHOaoQ6tGxwSAMZ3ZHIqwuoxSZ2uCegoU2S4QNG3mMLAgkEdMVoRamdgAlcn0PasE3BXAAA788U5bzkAHJpX7i9mmal3M05XLkDOSSM5FQPAlzEyuwVgchj6VXNzgAk5FDMsiggnPqKd0NRsVRClqwD4KjvV2aPSJowHBSQjIJPBPqBUDplTnke9VLm03qCCQAOBnp+FJLuP3u5kalptuCZIpVC5OSD3+lZf2MSkgSqSpyAzAc+2av3mhFsujMGbspPB+lYl34duEUB3YMRyG6is3STZ0RqTijQj04sT5kgR8AgZB4qO5t5YUJXBHTJOM1lf2fdRgKJHwOeO9Ne1v5ExKSCCQOTwKPZIh4pp6lmzldXEYds5785rYFxIsbAgMAOgrnbKxu4GCpKcYJBfnn61pxa7c6ftDwRyAnBJFVGLiY+2jLc2rG5M2BKmAeoPpXSW0ZWAFXUqegx0FcxBr8N2rF7ZYzjIKHrTBr5hIAZVB6Buwrqi31MZKDeiOtjSF8BlyB0x2qjdWSMW28DPFVbHV4ZyMMASex61qN5ExH7xoj1xweau11Y59Yu5kPYsgGQSe5A60xYWwRjBrcjgIBIbeAfvGleNS2GIBPp3rL2SZ0xxMkrGOkTuMAEgcU7aY8bxgdKvEiFiVIHrimzzxyrgLg9MjvUcjWpf1jmVirLbiRMj5j0x3FZVzZsjFwCSK3bMuknAANXZYo5skooJHYVvF20ZzTld3Rx5YqMOhJ7Cqk+o7ADJGwPTp+tddNpiEFgoJ6H6VTfS4nHIKjGM4z+FZVKcZHTQruOlzlxqVsxyy4HfvVtY7KcBkJLEcc/0q3PoVsMlF2E9Rt4ql/Y5ikzGQCPQY4rglRV9Ueiq0nsyc26ICMKfTBqGa1UgEDGPSrQtB5WHAL54KnqP8apTRyROShJJHAPTNQ6KRSq1LkTackwJAORzx2FMTR2jwWB2HkZOcirFwbhY0ddyMRgmIZA+tQpfyJkMV2D0HI/Cs1T8zZVKj6EraZEV6D34qncaChyxVSD7c1aS8kmQsrGUA8kLikbU2iAUwlweOByKU6ba0KhNJ+8jn77RVDMVhDKB0IqBdHeHLFXXIyASTx7V0Zu0kycBgONpHSpkltnZRKAF4+XPSsVGqtLm7lQktUcmbJyMMCB0DHoT6fWg2DJtII24zk9q7QWdpOhCyxsmclMg8jvinPpEEuRGQQcADHWvQpwk1qePX9nGXuo4M2JkBJGBUa2DkjY2Tnpniu1u/DbIhOxiM4wBnBrMOnsjlQMMvoOhpSlKG5UMPTqK6MNLOZZQSSR3XHAq0Ytr8kHPOApAFbVupJCyDc3c4q61vb4AZCD6k9aca3cUsEujOW3FMhG2g9SDyKdFdT2jq8M0hB77iK320C3uGaRFCOeDx1pR4ci2gMdoU5xnr+Faxqowlg5x+FlG38WX1soDu8vqzHO4elbWn+Ow0YV0CL6sATj0zVU6LbjOPlHsKzL3QE4eNlO0nAB/pWqqpGXsap2EPia3uufOwB1xjIq3Z6lEflDB0xkc5rzAWU9jK7ICxJz9K0bY3ro0kIX5RztFbRq05bkOnWir2PSGu4mxjANVpJVOcHJ615//bV7FMiGTK5yQR0rQttddnKuST3PpW0eR7HNKpUW51qyqGBPXtg1IZEYnJGfesOK4EgBGXGMn6UyS7IztU4HOPQVTpRYo4iUTea2jmUMCp9s81TudKQruCkjuSKoRaiyqGTk9DUbeJHRijhiPTFZugjpji5dQm0d9xKHCY4B6iqx0u7jY4IA7EjpVyPXxJnLkgdmGKspr8CDLoJT3HpWboRZqsSzM8i5WQAkMgHIPXNW7ZHcsCgQr3z1q4muWNycSxtD9BVtJLZyoVgykcNWToPZG0cRF7mLd6WLgFiCG9QOtUk00wv14HbFdSwRQCkgYHquelMzE+AzKAe5rklh5HbCvAwfLBYgA5xyCKgu9PSVACh3dTxwa6Ga0BwVIb0A5qsYwOCcY7VmqcoMqU4TVjiNQ0oDDEbVJIA9azokNjKzE/L2x2rvb3SoLoZ2FnxgYPINcnqdgqbiCQQeQa9CErrU+fr0lB+6bOk6vEgXLg8Z69DXV2GuWrxZlIIz1BHSvHopZIbkhiDEeMe9dfoNykuFyAFwMHuK05VPRioYiVGWh3cl5YvgpIEB6ZOQfxqF2t2BAlz3ytZ39mx3EYLR5Tsc8UkmhwAgxM0Yxgn3rnlR5T6GnXU0mmaKWYlIZGVx9aU2KuSN21geg5zWclk8QAJZyOjAmpHknTBVwAPU1nyRNuaZcayKZIII9u1IkRQ8jK+nrVdLyfBy2RjOMdaG1F1OSAGx0ApqHYh1Wt0XVcfcxgdetPYx4JKjdjHPSsltZG9VcBieRxip01KCcFSSjjqMcVahIwdaKGvGjMCACKmj0+OQ5Ix3ziovtSY2gDHZu9XIbyLABAB6A560uWSGqlOW5RurB4SXCbhnkipYLUTITv2EDIHrV8SK8JJYMc4xVWQFScHbx1qlKaM2qG9kVbiydlIySPUGox50WCgBcDjNaUFypwp5PcVY+zK75QEHrVe1lHcz+r06i9x2MM3l0FJ+ZX9G6ZpseqyqNs7gv2wK2LjTnlBkJXaTjrg/lWXPpL7iSQCOAAKFVTMnhZR2Y9NYRcBYhKM8jOMVIZ4pSCB5RPJGciqH2BlJBYkAcqRUq6eMKVBU98Hr7U/aRJeFnLS5dS5ZchH49j1qZdUkhwHfI7AjOKoRWPlHIJB7gdDUgBXAIzQqiMHgZmk13Dd24SSFHc9WAA/Kuc1HRYlmJiRY0PYHkn1rRQqrElcEdTirJjMmCqlxjOc9Krmi+phLCTX2TmE0whyTJgDkKR1p5SWBixQhQME9xWzcW5By0W0joT3qvIw2kOnmkDGTwaLM45QcHqZsiy+WCj8jnBqo11f2xKIm6NuuOcVrxsUYEoCPQirUCI7AsoIB5ArSOprTquLtcpaXezuB5iMCOMtxmtpDFOhDghiOD6Uq2aSrlSCQOBTfLMbEEEGnvsd8ZSt7xUn0sMCwJA7EVCtqIzyMn1PatFwwyVJHtnrVTzQXBdShz93196qN0YVYxauadtpF7cgmNWKKMnkBQPWopbF5ZDFvKnoQTwa0LzXnaNIrNREn8RYkZ9sd6ypJ28xmYne3VjxU3PO1LM/hyK2RTf6rBDEvISDJJPpnPNNsUieM+VvEQPyg8ZFVBbwysjXf71Qd2DxzXQWnkSqhjjJA6ipDYzZpXi6RkjsV7UxGFxy4LknovY11AfT7dCZdKnlfGRHGSPzqg+qWyzMq2RiJHEfQKPc9zxQCKMI2kByUiH3j6Cku/IeVBYLLPk8seAf/AK1MkmeSRwSBGeigdKTzHhUmMYwO3pQUW/KuIVLyhEOeFVsmoxKRzghuoBqgLu4lUMiDOe56Cpg8rAs3BHpVWFdl2G3gvbgTX94beMDgKMs59Paq+oQT3s0kNtOYbTjbnk478VTN1KCSwGB096ZFr7QOQmN46jGSKT0C7NSwtotNCiLqvc85PrWrJezGIyBWUDjeRgE+1cmuuxq7PIG35wIypJY+vHGPrVtdWu71gHwkJ4Cg4/SkSSzXt5MSUlZSSQS5JyO/FUmt9pBD45yQO5q/s3sFGSD39KfHAqMCRuA7kda0RTJdNszIyg7wOvy810iLHFGo2kADBLCufi1KezUrbEIxOScdPwNW/s93qOwPevKQQQAoAHr0qWCRrtqFvboGIDEdgMVQk8SW+RhSQPUE5qA6JLO4SUsTnHykgGtr/hU8H2Fr2a7mkcDcIwRj6Ukmwcoo5e+1KW9YiBGC+1XtJS6kIgNuIYh8xkbqTVPTb60s55oZIWV42I2r0UD19635df0uzgjeadkLchEXJNNqxfQ0bTw2b5CZboWkYP325J/Ct23trLw9bBrS3/tCdhjzpVyM/j/SuY0vxPcahO0dhp7XKjB8ydSAo9cVd1XVNcttpaS3DgfLHEeFPfimpcuqJtd6mX4hnuJUmu7mFYkHJxwPwFZUMwkCsFQJjgnBIq1epd35L3t0ZmbrHgBQKhj06JZFEYYyt1JPAFTfmL0SsTQkBwQQD1Gas3WswW1viOBXnbgyMenviqN1awQBhJIwIGQAeprn9SmklZooZSoIx5g6g+1PYWjLt9q87NudiTjgE4B/CqkcxuQHnLIg5IBwBUccUFnZgySvPcE5LOc4FE9/aXMQgtlZ5iCSSpA/OpvcfKRXmoKUJtmO0dDj9aj0zTLqe/S4u2a8lUgp5mSAOwxVrTrNGQmYMJRwFXoPetm211vDwJitBdyn7rFc7aXNYl+Rkanc6hrV4Y7+eK3tIT92MbQPw9ajuNQSNRFptpNIy/elcYB+hpl35uqXEtxcL5QkO5gFwPbArovDEtsg8n7MJ+Mbm4A/CqWo1oUvDE1y10Zrm3GASNrHIpNe8Oz6jcm6Nyqgk4jViAPwGM11LWaByUKRhjwoPT8azb66gtJWEjbgpxlec0Ws7knGT6abZhEcCQ/xgEgfzqoht7MyxBnvpQck5PyHsMmul1DW3uM2sFtGqsDmXq2DTtI8O2lwokuSwfIIC9zSepk4voQaNJdmBpFY26DgnOGBPpVqG3QzH7XcS3e7khm610h8LwXah3O1QOABgAU2TwraW67wyhsdSeTS5S4totaVqen2VriZVjiUZCcEE+nvWdq+uz6xKY7eBbW0AwQQAWFQPBFEm3yg8gOVJPT8Kx9VmeGRUQ5dhuJU9PwojDXQ15ki06pD828ED+Ed60NPd5pFcwLHgcjGD+Nc7Y3QtJ0meLz5B6nge9aQ8RJcTkviIZyQGyWP1rRxFzI6ORLp4llnvBbxE8KFGTisC9hhldn+1SSgHIKnAPtin3+uSXxAIwijaOe1JZwrMoRBgk8jFJK4m7K5RfgEkYHqe9Ot7lY2VgcODwfStO88OyxoXZSSccdaylsonZgSN6nATGSaGmiVNM0INUimkKq5ZucZBwPxqK6uXjYxxuWPJLZzj8asSxao1gFg03ZCozukGCR65rImJkARQyDuBxiosVe4ydBKxJTeRyM9j61at9KeRBI8sY9lBzUFzDLaorPEQDyBnkirttdXd0u4QLEgHPTp9aYJ3JbbT18tlkZgT0YelL9lEAYlgFAznPSjfLIoy5DdBgZ49MU2+tb2OLfJEYojyDICCfXipEUyodSQMDPFWbHy1uQ0o3oANq56n39queGtCn8TyM0QMcIGQ2MA1e13w3F4chDzXCvK3SNe/wCNUmh6lO+v31FgDHBBFGOVUYBHrTEwEAi+U9iKhs54oHLTwrOCP9UTxUs11FczLJJGkaDgRJwMUCIbpZpGBDFjGCAcZA/GreialbWW6e+2OF6bzjmi98QXNxD9nVYoLYDACLzisiWOGRSREHde55AoGnbctXGqy+JNSMVlbM57IOAR65NWb6zntGSGRwZABujTkKfTNZNrM9lEwgkKysfmZew9K2dC8TQ6KsjyRC8uX5Afkj8ad7bFLXYz9sqOEaFkU8hiCMj60X8McWHjUb9o6cc1a1DxTc6m++5gVUU5WNBwPSse6upJ5TIw3Hsg4FNX6gXtJtxesC7gIecnpXVWOm2lrEIURZy5/wBYedlcHbXFyJQkkQtoOo2tnI+nau10bW7CxCGRZHAGTnvTt3Js5HXabZaFoimV7N7u565cZXNZ+vXd1ri7Y7eO1gU5WNFxn61BJ4otL5gwZLeNTwjHk+9JfeNNNsoVJusynjBGf0p8ysTyNEMNlc2uiyxB0SVwSSOoH1rmbXw/dR+ZLNEyIxJ3Hqfer7+PypYR2nnkcqx4ye3FYN/4r8Q6q7JK620GeFGCT+NTotildFg/ZbVmCQRO/IyygkH8arHDZYjJJ6AVWihmZiGJJHJI71e068ktpGCIS4HB27sU73BuxEPKTJYEnoBjGKFDxkOFAzyPpSyyyXFwzyFmzxypFL825IlOGc4VT3P1pWEtSIq80xklbzAeNjDgCt/T9StLZChjTPfcOlRrodtbwh7nUIojjJQAEgVi3pj88rbkPEf+WjHGaYWOxg11WcBECJnBPFa8moadbRh3dY3YdAc5rzOGCe5kEUKb3bgAdx602a3ntneORsEHaQpz+tCdgsjvLvxraW7qkNs7+sjZArEuPGN9qs5TTgqIOpkGPyrnY4MoqHhVO4HPP5+lWokPIU49xSuNWRNLq2p+cpkIYggMCRk+wFbY8QPbQhJZvNnIGVU4VPYe/rVGyis44y0sAmlA+8zHB/KqM88ElwzRwiJMcqgyAakOY0pNcLZLLvbsQxGKyL0G/uTK4Lk9FJyAPanKQ/OMD3qYMqDA5B4oC9yp5ZVgVGB0wKdPaGIgs2Sf51q22nbiWc4VcE5FSwaXc6zMwiOyJW5J4yPbNAnoYaxdySAPSk+z5zzx1+tausGz0rKPIVYnAUDOTWeszyhWETKCM52kD9aLAVGtN02/ABHTHarG1owNzgjpjPNOWKZmJwSvTH/16jEbPKQF3EccDOTRcm5IZQuCDg06SYhcggsw54qNrdgcNwfSpIRHbyCSRfNAPCg4z/8AWqlcRJaaRe3yiSOEtExxvIxj/wCtU02k3NuuyWMAgdYz1pz6tPOoIATB+6DwR6e1WY76a3ZfORRv5CjnApN2KsZfllACw2nOMGo96vKYwcccmtPWriGaJBbweWwIBLHOfWs6NhwuQTnrQncErChSJDlt49qvwXJtoJVQDe4GCeQPwqrsSNQSxLE9O1NcM2PmCj1NUFhscL4LMQQSTkdDUgjOCQOKalwdgQPvUelMlvWt2UqjOxPCgZzQMV5U2iMD95nr7Vc+zF4QsSKXPOT1/OqMtw7yFpE2yNyRjGPwp4kYxs3nFACOM0AS3Nj9jtnnllUsMALnk+wqsmsPFGTEFBA6GnSyGfBOGAGB7Go0iDMFAABOScU7j3GQ3c2oMJbkYAP3c4JrVXUYreHahYS49OB+NUGVNuAoJHQkc1CbUSMSXJBHIPakG5eOqSFAGkYk9MmmfaYyS08yljzx3rMudxbZCcgdTT4IQgBZsueikf1oWgWReIEmdhxnoalgt9It43a7jnurlumPur+A60WVm9ysjqVjjjHLMcZ9hUqRwuQA2SOpx0oEVQqKSUUICeBjpSjCtlgXUdVzyaknVAfkBwPX1qAEZ4PND1DU17PWxplsUikMAJ3CNRkk/XvWfd60dS3+YzO69Qck4pbSybULkQhtgxln/uipr54/tUSQIggi4DKOWPTJqbWHcpFGKAb3RQc4BIz+FNLSxsfKbYCMEityeDT4LZZr65Z5zysadB6ViySoznYAE6j1I+lIWhe8NaQuqXTiVykSctMT0PpVvxLHpFhGsFg7z3LH5pDyAKyIpwqlFPBOcCjaFViQOe4GKteQrFmw0Rb9ZJIwpEY3FiOD7VLaaLJcXBxFIsK4ztHJqvFqt/aQCCAiK1HUMfvnsTRPq2pTRnNyEXoSmc4/OgLFnVbiOxuNltb7mC5/0g9T64rGtxPfanFHe3aRQn5pPLUDOOg4qSGCWaUhnklkY8Z5pkNrHazSsQGYnk9elG4vQu3cUs96ArCO1Vjwo5I7Ul59miljhtRJK8h2s0nIGe9QXNy0rA7gAeNo7CiPTp54XKTCBcfePJoG1c7LTPEVl4Y01Ea0S8uwDukDA49BXJi7ivtVkvbmLyrZiT5KdRnvVOOzaFiMlmxgsM81di0m4e1luWXbFGpYj1/Ci91YSjYbcSxyzE20DKCcKMZJ/KomDIwVkKnqQa19H0a+msWvU8u3t8EmSVsHHfFczZ37XtzISHMYkZVkUEhwCcEVBSNMRokauWJY/wAIHSljeNsknDZ/OrqaTLcxYigcORkFhwo9TVf+yfIlYTy7gvJ8te9GwCTSuyCN7iTys/6oHAqe0d7cFYnKBuuKS1sFuZyGcpGec/xD86010nTrZxJ9onAHJDkYP8qB7GY9ncNuKKZHIzuqG3WexkMhjVyAeCcY962Lq5ifCWwVEUEls9qyrmeZ1MUC5yCCSM4oGyg0xlJV23ybjnsB7VNHaPIGVVDMoySOn51UsoTA2XG5s5Oecmr6XhiVgjbSQQaCdRiTPECiTNGo67TjNW0s53tTdPEVtiMrIT973quypGgABeU4JJORioZJZ3bJkKEHIUHgD0xQBpWEVpPcuL2XyIowGJXqfYUzVLyGZ1hs2YWw6FhyfWswyOzEu27Jz0HFSW4G/AGSTke5oBaiGcxSAhsN0ApUuCXzK4J7A9hReWxSYs5ycdD2NVCSASBk9hVXA3rK3+0xCVRlWPDAcEVdGjQk75nkUDOML1NZ1vcy2NrEkZMkhUMABwpqRdcvo8LKVBzyxOSR9KNHuGhLY2L2jyO8Wwvxhh2pl8YSSYU2IOCSc5Peo7zWGnXbGSCerehqncanbIgD7hjnCkcn/Cpb00HcvadZw6ixaacQRL1MjYB/CrVubPTdUV4Qk6KOGYDk+1YTTuygoFMfUE+tOtGlu5DECwcc5xgAVnysrmRr+ItWbUZ0lAUKoICgcZrLhJZGlZgAO2etPuLYwIAZA56YUdKrOfKUAEOCPpirgrEM07HVYInjRkaYk4CgcA+prbe4sWjYAhCRyxPOfSuMEjQuHBwwBGfTNWriCS3WNjN5jONxAOcVpa4myWdo97BD8pJx71XEhQnHA7+9VZJWDnAJPUAUgkYxuTGwPYEYpWBFs77y53zSBIl5UIOtWG09ZkDo0gHdiKo284IDyDYnUk1PPqcskAjgwE64z1PrUiuQFSrkdSDjrnNPEXmMoY4Qcmn6dbq5EkhZmHJ3DAB9qvK1sXdpDhOSB7/WmkO5Vms0k2bH2BRkknOTWlZanb6ZbNHHBHLKw5kZckewrGnuUjB2KSCcAAE5rXsPDV/Iqyzx+TG2CoJBJ/CqXkK/cprGsgMzsA8hJ29wPpSsgjBwAWPQ46VrTeG5lfzXQkDgY7fhVG+V7U4IKnp05FKwlqVBbvKpIIHoD3qIQOhIdgQegxSyXbgAAgMD35xSRSNK29wCR0zximAJblXBGSM9/WrcYMb7hkEdCO1WNOs3v5QFCgdyTWnf6OLF0G8SyNjagOcfWoKuc9Opckk5OcknvUXlA5OMn+datxp/RpF2lM8A96puUCkKMH+8eapILlRmO0RkfJ149aayHgKeOuKl4IIAwAaeIsYyO2aLCuMgUCRSRnByeOtberfZru0gEEAhwDkg8k1mRxgEkYBoNweVK/L3OetUlYRWZRwAACOKYY93JJwDUzAsSQMfSk2lR6nNICSNhwCAAO5qaS2O0OAUQ9M9CazLu6S3ALtg5xinJO8hCsXI7LngD6UASqEZic8g4zUbxCUkA4PWo5JQjkD5gp5HrSW87GUZGScn6UFkSWThySMfjVyPNuCQwLY556UvnJ2yMnGQM1Yvrm1SySKKItMADJKR1PpQJsrLLkgGMEk9TU9tfNZtKYFAZhtJJ6VmxzFypAIxwARUyFnyApJ68UE7lgGKcSPcFiT3HUmshX8uYsTyCaszREEqDg9ckfpVKeDHBJBPUg4oKuWFuXlJVWOOTiqk07oxyfx9as6ayW9wmcOFwSrnGfbNT3kKXUzuyBELbgo7D0oJKdncliQVIIOM+tascwTDgYPvVbZGZQwUKBjhRio536hMgehpNXA0HvEcksMnsBTEuvNygjCBTndjrVS2ZM5kOFGBn0NEl5GkhAbOeBx1osBbdSMOehOKq3V1GsbIEAz/ABMMVFPeGOIuRvAPT1rNdzqUqBgUBPK5zxUtBoadneBtscUH2mVR+A+ppn2a7mlM7lEiwflB6fT1p8dv9hkMUI8oNxuBzkds1audKvdPVFuWErsNy7VxkfSgdjPEBTIBJJPerdhpXnBpPKLBTgsw64/nWZPdTTz+Sq4RWwSDgmtu2eYW6BVKx/3m6ZqkOxct7Nvs00yIDEpw7dMe2KgGWYooATI6AZI+tMV3kxESVjJycHGTVtIBGcqcnpj0oYJEMiZBIDLzgZ6mo4fNtLhJ0Ul4yWO0+2K0rdUeY+bwgUk465qSXRZJbBrxWC22eMnBNZ9SlE6L4Wao2reMnYoEAiJAHODXtCtksTz2rxf4M2YtvFN6Qu79zuBPYkivYiSqg5wBXsUF7hxVfiLAwDjmjPQjgn9KYjgjIBBxmnA+tdBlYXj6Ghu2Bz/OhcZxnNJ1AJ4PNBI3tyKY2ORjinkjJyM45ppyQSOKdykRlQwYk4wCc1kafqh1CC7faqyRsQoA6AD/AOtU2s6g+m3cG1iYiMsoXOar2saW2qLNEQYLhDwp6MfakMTSryXU4JZWGWVtgA/nUzAjII5FZEAax0jVmJwRIVBHrmreiRSpYMZSSCAUB6gU2rATlBgkDNQSKOSRx7VabBwAMVE44OeaS0AqMowBgHPSoHi5yOtW2yAAQM1GyfNwME96p6lXKbRHJA6+9MMf4GrhUZIJyKjKgcjgE4FSNOxWMZBHcUvl5PIqbZzgUoUc880XC5EEPU0uwZzUoQMc5zTtvOMVSC5CF9OBSlOuRg1LtwCAc0oT5fWgE7FZkABAHGKzb5QEYYxnp7VryIApOcGsrUMBGPbHA96pFI43VztBJG8DjGetcVqgLvgnocg+ldnrLCIuCMk4Xk9K4y7AEjAAke55q2dtM8C/aK0wr4g0q6ACebAFI9cAc146YQxKuSwJwPavo34+aQbzw1p+plSGtpfLbjoDwK+e7tG85gOAecivq8DNzpaH0eEleKRU8krIFJyOx9K9K+BWgjWPHVuXHmQWymdgR0x0rz6NfNcqRk559q97/Zo0tFtNd1NEABIgRgc8d60xj5aLuaYiXLBnrkgMsruDkkknPvS7ls7K9uSOYYHcexAqcREKcA46A+tYHxCu30zwBrE4YpI6LCpHqWFfIwjzSSPAi+aSR8tXave3E0pzvnlaXDHk5NVjalXJIAY8Z9K1RCSwQ4UgAZ9DUctuQMnBUHGa+vgrRUT6WEbRRim1IYlh1yCaiS3faB5ZAJwSORWx9lLIR0QHAFDWpVDgZ4496vlutTRaGRE8llcL5T+XIehFeu+CdJ1DxHoEl7LIpER8tQwwWx1xXmv2VIY2kcZIG5sDJx6frX0h4H0Y6J4R0+2ZcFl85gR1J714OY0YThexzVq8qKujzPUtHu7eRlkhdRgnODjH1rNUPE/lspJA3Akf1r3aSASqBKglUDADjP8AOsHUPB9ldbQkXlMTyV4/GvkZYZfZM6eYvaaPPNP1VosAsUIGCPWr51LzFYggmodf8Hz6ZM7oxkQE/MM4I7cVgkywkA5A6g56159XD2eqPSp4iM/hN03ROSDgjvUsN0VB2sASed1ct9vmXIBOODg9Md6kTWAcBzs9TnPFc3sUdKqNnbw3YBHALDuDwa1Ir8KoIfJzyc1xlpqCbQybmU4P1rStbtwCQQACMgHpWEqfY6ISsd7p14JACDnPJ5rfsroAkgZArz3TtUjLBiCB13KcZrqLS7DgBWIAwcqcVzNuLsdCtJHT+YHGMYNV2td+SR36+lVbe+LEHOQeua0IrhCACAQepzWidxax2M6WFo2IA5p8MpjOSMVclweQcj19KpTAbsgnGa1UrFqfNuN8UeGdI8d6YLXVrNLv5dokkAJX0xmuHtP2f9E0p43tAFhQhtm7Gcew716DaOFYknHt61dlDCVADkHnjtWyqtqxx1aFOcrtCab4XsvsCQyxALjgL2FRXXgGGSFxbyKiEcIwyDW3C42AgjOOasJchABkE+lVzdDSPNDSJzOk+DbuzbLsrKDkBhyK6+zzYIOQCMEYqrPqzoSM4YfxA1j6nrn7o5fkcDNZSaYSjKr8Rsav4hOCCxH1rgdW1m41C/Sysg09xI2Aq8496hv9Snu5RBbhpZ3O0KoJ5Nej+AvBkOjql3cr5l6y/MzDoT6e1b0KEqslfY87F4qnhYWjubPgDwSmgWYmuQJL2QBix5wT2rvofmBJAB9qzbburckda0oAMAjpX0lOmoKyPg69WVaTlMsxkdAOlSqBkHvimJ2A61Ip4ORnFbI4mKucHByccVHcuVgyOoPf3qQHqDwaiuMKhLnCd8npQIrFAvz7io6k4606SPzfKeNiikkkMOabcq6xEKQQRgD1NTpujtIvMILBefagdxjDJAHB604LwOfrQgJGSOTT/bNBQoUcc4FToDggEVBxtznBqWLAyQOT3oWpLLMecDPJ74qXGeM4qFOox1qZSDQxDsdD2NKxCgknjvSg8ZxxTJGAyDwD+tADnYYPOcimbj2GRikKlsY7Ud8AE+9G4DlNPUjOMcevpTMEdBigE7gArEdScUAWBjgEZFO544ycUyMFxkHIqUISCM0EAkhVhkCrCup4zgVXNsDwScHuKfGvlAAHJB70aATlsAADnHY9KVST1GPSq4zkknJJ59qmjyWJxgdqGgLC5Ax2pSDnNNXGOT1pcE9T37VIDlGWJGQRRKBmLnBzkUIOMkZzxSvgzIMfdGaAJeSSMfSoW64PA7mpcnPBqM4yecigCMKRyBnHb1rm/i3HFe+FvPKFzbSDqO2Of6V0gJwCDjmquvacda8LajbgZYqcbvb/APVQwPn7zNOvrckRszEdh0qzosF2VeBpJPs+MoN2ACO3rV7w3pa2gIlIyGIK46it+5htIZCLck8c5HQ+lebNanZTucheeDopEeVCTKTk5JOT+NYFtbPZamI7iJ0UcBiPlJ+teksiEKVOMjkUs8FpeRCOSBCQOGHU+xrFxubJdzg9YtVhukizgkDB7c1lXaJKmXUCRTtAHcfWui8R+G7u4lSWABwhztLdAOlc1PFchkR4WV0YkhRkHPr7VDg0VZElhpk0rnELKM45Gcit218KTEpI8RjAOSFPWqi6hdWyIV2lgM4Jxj8Kt6f4xmMzRSkFV4LEZ57AULzIafQ6FNFthbOFQo5ABOOprldZ0v7O5eIBGByOOhrrbHWobgEZyT1BPQ1V8SRo9owJxL1C+orSyeoX6M46O+lltUBwtyDywGM1t2ugNqUaySIEJ6MOc1z0ke0gEFSDxmtrQPEM9pKInVtinBJH6ilG19S2tNC4fBLgllBkOOVx/Ss2+8FXIkEpgKbeVYjrXpemXI1FFkjAKkck+tXbt4ooykwBXGSpOMfStOVGep5A9g6xgOCMHIPQmqYmEM4DLkgZweARXaXUkf2qUGNXiDHac54PauTv44p7uVol2BTtCsckD61hJ2dirdylNcLM7EJj1HapLGIHe4baw659KjgtgZmLsQoPA9anGIyQOAe3tQk2GhqNeRiFohaqUYYZgM8+tc1OglncAYwdvFaX9ovBkocHGPWs35i5cH5ickmqSZEvIzruExSbFOSvzZznGe1Q2F/YaZqET6mCLaTK71BJVj0OPStKS1MspYDDHjr1NOHhq5eB5pbQtCpyWYZArRK5nqUr64gi1CRbaUTQHlCvcf41oaL5F5eiOZikZGSc4x+NZc2mAKDGRGM8bfSp4Z0tZQ7EDsal9hrzOv1zwhZw6cLu0uQSCGePcMke1X9IvtOisEMSMZSAQp4IPrmuE1TxGEuLWKFGCz5UquSB/wDXNRx6qwkaNAwCnAJGKzin1NHy9DorXXH8O66L1o/tMAypUjNX9X+OtpJZvb2doUkIKk4+77YrlnvVuI3idjG4UlePvn0rkosy3k6EDGSSffPShx7lKdloakfi37UGnZWQFiW461speQXWnRz24aW5ZsFcYXb2/GsjQtGGpavHAQDblDnIxg5GB/OvZtH8L2VvYosaKXHJGBgmtIvSxm1fU8/bQrmeJCYzEWAJB6jmo77Q5tPEEjqUXO3JYHOfWu18UWmbTyEPlSrwuD71iaD4Hvb5ybi5kWEnJVhkZHIprV2JasTab4Vn1C0R4lyG4BI7+lWR8Nrp2JYhW74HSu/0mx/s62EO5WAwcjitDeAME4HvWiSQlG55qvgG8sIy6OH7kc81Qj8STafI9t9l3upwSTjH0r0jVdah06ByxUkgjBNebrYmeWW6DAu5y2T3x2okuxpFWNrT2HiKVEuUMROTvAHHHHNJqPhCW3YhHaZRk5UAZrM07WH0+6IdA8ecH1Fd3YeJLSYBJGVQwG1WOMVMddx2dzzC7drGYo4CNkjk1XaQy7nA4HXHevTdc8H2GuHexUPjcNoz+tYMXgmWzfMQMgB4BA5pOLuLma0ObikVnETKwJGQccY+tSPYTOQUQuvXIrqbzR1mtSDbmCRDjgcZqvb60+jBopbcSrwOh596lxsO99jmfsZLAEZY9PepfsUobZ5RUkZFWrm9W/v2ljj8pMAhQO/OavW8wLDeOfcVFylqYUkE0JIYbQRgAioYLG8SUq0e8KcsycjH9a7YvDcoFkU7h/FjOPxq5pdpBbTEeWzq2CCxzg0r30FqcxbabLK4KDIOOGB4rtdKSCzCJIQjBc5I71oR2cS5KoqgjPy1V1LTIJ4gXUggZznGKuKsLUkvPEFpaRMHmjBHQMcEn2ryTxxrs+oXLC2KkrycngitjxvBBFDC6yqdhwQCSTntXFeeshJBBOP0rRsLmfNprP5UswBkzuHHStKwtopQXydvqRjmmJKTKkPBEjbR9ev9K2ItKmgUjaWU9QeKyasaKmpD9MgiS4VZeUY9fSuyXw5pyxLLsBz0GBwa41FeIjchQjtnNalvrcsEZQtvj4OD61k7nVTSW5sz6QjAmI+UQMDbUemTyQXT282HAwAcVmSeJwMgDIx6jii11iAyGVzh2wOBkUlobX03OsutJguJEeJyjd1JqpfeGRIysrgbeSAevvS2upwy4IfDd61Y70yIAoDD+dUrME7DdOgKxhHBLrgbiMZq3JEoGCBnp0ogkL9U2kdqSZ2OSSM1LRsp30ZSvYnWNiikkg9B0rmpSclyArZwfeuvimO4KACDwQT271g3lkfNIA4ZiOazlC+xupR6mJdIJSGVQDjt3qrBA32lg8ZMZ7gV1S6OsMSkAEnjJpF09E5Y4JPSs+RlqUSla6XEQCEwetbMFqgUAqCR0yKjtAquUPXr9avAqoByAQK0ijNsgmB24zx61RlAilUnoTyauyXCFigINV5LcTKQSUHUGk0CZOltEUDh8hvQZxWa9m8TMYHIzzjNaMVsw+QSFRjOV71VuQbKYPnI7g9qaRnOpylEi5S4HmtiMe3X2ro9PURIDnBIpqiC6jRyFJI6H1qUQSK4CnAraKSOfn53cutCGIOAT0NMktVJDY6dvWpIA8ZIck+2MU5pVBIJ24p3N1qVnCx9OvvVaaUjAxk9as3ts75wcEelU9pUfOc4o1FoYOrzm3lSQA4B5x3BxVtLtJIlc8EjrUOt2hu7eQoMuCMLS6XZtt8uQZUDjPY0Qb6HFiFrcmIWVCAcgjmsy6tyuF6981uG0EJJAwD196rTQqwJIz6VctUciMRIZYmLRnIPYHPNW7e9nGRKct2wKguJRbM20bj2U8YqiNdRzsMeCDgsT0rFSaNkrnXWd8WChhknutWZGVmIAyK5yK9KIJEbaCOCDUieIPIyHAZT1I5IrVVl1NPYSeqL92AGABzioljRs5cL6VBHqNrqGRHKx55JHQ1DdW7xqWil3D3FZyqJ6oapSWjNIWq7eHDDH3s81bt1MXG4kADBzmuQlvpYmKklSDVq01eUgjPFSqqNPq8rXudLLcHgYBxTPtpOQWyffvWG9/K5JZsjtgYxTWunzkZB6nNP2qYKlJdToRKcHJAJHNVpU3SAkcYrHGqS93BI9akGrkZyADS9qmJ0ZM27azsr+VElhWOQcc1bl0ewgU74FVfVDg1xd94iZPkdGUDpIg6Gmv4paaAI+7zR0Kk4IrRSizF0ZI6I2Fm0pDAFCe3XFUNY8M20sR+ylmJB4J6VkQ6nOzKdpYE87ecV0dldGRAeQDwM0roxaaOBk0i50q8CXMZUHlSQa0UmgkQq4G4jiuuv4I7pCXQOAMZNczdaSh3Y+UjpgVjOHMdNGs6ZRt7RIARCdqsclc8Gmz6odNmKTQApj7wzkUn9nXcTZWXKZ+6Rn9alMRmRhPGHKjByOlY+ysd6xZcsdTtr+MPDMr/3lHUH0qaWASDIwQe1YSWCQvuiGwZyQvGatxG68wFHBiAGUHU/jUuk3sdEMZHqF3Z/eKg57YqhFIySAkEEHowq/LqU1uxLxErnoTyR9ahvNXttQMZ2GN16hR1+tQoSR0LE05bjggk3uAAxGTgVQvLETqQy4Az1FaNjdWzBwzlRnjir0IikwS4I96tNozlyTVjhJ/D0DFnCYccBj6d6pnw7GjFlUBu5AxXol1pUWwujAgdhVH+z1IGQM0OXcw+rxezODOmFGIKMQOQc1LDakBXBdCT0JIwfpXavpAcEIuSBnIpYdJOCCAxHGGqE0ZSwsukjkBPcQgqVypP3iTkfhT11KWJiqEcHHT9a659HiYcxkHsQaz5tFDOcrgjuRVXsCoVF1MtNTkjwJcPnqeRmrsd6VIwACRnaewq3BYPCikKHOecDoPWrgtoZQVdNh5O4DkmmpI0UJx0K4kEsYIGDiiOFuCGyPSp0tAFAAI+lWLe1JACnJHUY6VcdSHzRKPkKcggVE9nE7glcA8EGtg2E+cgKR7g5qq0R3YYFDnAyK05SFUkjJfQIp1YkMB0+U45pj6CLcLlt4I65ziukjt3RAApZe/1qvc7TkFsL3PpWkboxqPn3Ryt3poUkoFPPUdxWTd6Ot0TuBUgYGDXXyQI5yjBhnt3qJ7AYJ2Z/DpWjSZzRbgcGLJ7CViSzJjGD1NSvbieIBQWbqR7V1FzZBmIdA4xxngio4dGhjBaMlcjJB5rBxl0Z2QxUV8UTlIxLGcqWQjp7Vu2WoSFFDnJA+93NTzaOHYlAAfeof7JeIl1Ql/rWLdWLPQhOhUV2iw+qSQjAJAPvUB8QsmRKu0HoR1q0unvPECyEH0qtPphZAjnAByM9qpTqohxw7Gf28ZcZViPWpItZTO1hkfw9iPrWZLpkqnIyVzjK9qrtAykAEhs4GRjNP6xOO6LjhqE3ZM6iHV4hjcTnsR2NOOqksxSUgHqK5uS0nQEglj2I6A1ERIATkg9wKX1uPVG39mfys6xdSfaSCCfrTlviScjArAhlJAwCpA5JOc1YWRsjnI71oq8JHNPASjobTMJBkAEVXZEYkBTkDr6VFC7LggcVJNOIgSTgAZ4HWm6kTNYarHZEBAUkZ5p0tk4gEoGVJwSvaqr3qPnmpbC8ngEgScNG3/LNhkVClTkyuWtDoOhjB+QlkOO3SoJ9JG/cFOGHbpV7zBJhioBPXFSK+QQTkdql0YzOmniJw3My2sjEwVlAT2q42lwzJkSKCeMHIqyqgHnmpQkbqMYB9Kx9g1sdSxVOXxIwLjSFRgVCgjuBVaTSRMCHwR2PcV0cluWJIOcVVMDZIyc561k6c0aqpRkc9LoUSMWjAifH3lHNVHguo2wk7AD3611jWhcEYzx2qjPp7sQQMgHB4oXPHYUo0nuc7Pc35jYh9zjgE1lPfa2jglFZOuB1/Ouzi0w7iAOD1q19gBTaVyBzyKhyqPdDh7KJxP8AwkWqYG+2DAevXFKnimWdgktuQp4OFziusOjoCSFBPXpVW+0ks6gQAkD5mPAI+vrUe8t0a2hL4ZFFde8hldnIUfLnBOKu2niCwmXZLdhJCcgOCBj61HFaLEpiEWFJzj3qvcadEVKvHx7CtIzj1OeUJp6ams01pIcLdROCOoNUr2whV4jBcCd3OCImBx7msOXRBM6BHaLHXBxmohp81lIWSVz2wTx9aiVSD2OiFKo1do3Utpdrk7mQHaWHY01rAPlkkkib0TnNZ0d9ewKSDuz1GTzUkPiC5Qb2j8uXOMA9aUWn1MZqXYuXEEsqIHiVQvQgYJHrVV9McyCVFwSMHI6irlj4pjuZHjlEjE/KXGCAale+Szndi+5HG0ZH9K9KhO+lzwMVSafNYph2gUs7OiD+73P+FMbWVQMSSADg571YmngnTaCAT37VzuoRRCRgkocn7yj+Gu27PMVnozdGrW8oBeXacZwo6U8X8NyrMSihRnBOCax7G3fyVTbvA6MRzg06fSJUYSoCD346j0rKVWx0woOWqN6TQftNuksBOWXcOeD7VizedaTiNyyn6HB/Gr2j67PpyFGVmQ9VPYe1a897YatArIwic9Y5eMH61j9YudawkuW5UsLT+0IW2TxK8XJSQcketR3KXESlFcqAeMdqZCklpdFlMZQjAyefwrVdTcxE4yQOvtWTrSvoaxoq1pIyft89vEWLhgvWo49eaSVQT8jdTnofpUF6s1k8gY5ibnA5BGelY8sQZwYyVJ5xnpUvFdzohgnJXOtiv3UkI7EnqAxFSi6Zj8xIHuK4uLVp7MnjcwPAx1re07xIjpsnt0cNyWYkEUvrSZ0Ry5vrY123oC4lYgdOay76AXAOTkkVrQX9hOBGg8pG5xkkA1KtlZM4bzy3se3/ANarhVjJ6HNiMDOEb3ujg7nSnkmKqyg4+6ev5Vd03S540BiaRZFPIdSAfzr3TwF4T0bxPbG3aVY7tTtJxnNb2rfCF9MlHlygRk/KzAHJrvjTb1R8zOTi2rHi+m/b22lgCq9lyc109lbtOQrIVbGSD3r0G0+Gl/cAmEQSkfxR4BqC+8E6rpzEPAN45GBkYrVqVrNBCs4O5gW2hiSI4Qk45NNl8LB2wEycZwe9alsuoQOVEDKD1HY10Ol3Mk7KZbUIq8EjvWPsU9z0lj5x1PP7nw40PJj2e1ZsuniMFCAQO2OlexarpNtMgMZIZhkAnIP+Fcjf6OUIQnJB44rN4fX3WdEMxvpJHBSaWVQFEwF6NnkVmy6IWyUYoTxlTXplho4kYh0GCcEGrdz4LiGCkeT1BUnFZ+xqRNvr1Fv3keTjRpkUDfJx1yetSLZuRg8Yr0W58MSopPlgmsi40dg2HiCHoSOuanlmjRVsPUOT+yz8lJ9g9xmhFuhIRK4dO20EGuntPDVxdy7Ixub09auXXgu9tow0kToexKkg/jVezqPWxMpYe9rnGPmMmQIwYDA46inR6yyybCrAAZLEV0baPOnDxZAHPHSs65sHR8lAccgAYJqbNboqMIt+5Irx60u3LSAL64JFWTdpMAQ4bPpSCCJsnYEbHQDgVG1mkeAhJPU59aPd7Gtqi6kE8o389PWlgnbJAJA7gHrTLi0L5JOBjGM4zVNbO4RmcyAr0XcOcVPujtOLubqqHXkcEelQtbheM5IrKWW9XG2dgB2A4NON/eRggnzCezDGPxrJxRsqklujTEIxwMmr0MSFQMgH09axYdVLEB4wpx1BzV6HVUOAYiPf0pcrWw/aXL0tqsqnI5ArmLwGCUhh34wK6qO7gkxtmBPcY6Via7FHI7yBw+B8u01pFyizjxUYzg31Ml5NynBwe3FKLqdUwVCkDgr3qiHKkAuHPXIP9Ku21wgyHBbHPy10Rlc+XcrMdBe3EZBAyPRhVuLVDdEhgoI4wpzU1r9mmQFDuOeUPBA70k9lBDvaNAAec4wTWyizZYh2sPjdgCSdwzxUbKJHJxg9OagE4C8HAHSn+cDgg4OKtaEuq2bFpDaQObi5OUQblB55qgdut6iHdhZ6epySfvH3rMs5Ll5xG5ZSeSshAwK3HijAhihkW5mfkonIT8axTKsPvBpFmNthAbtwP9ZKvAPrzTLHxHc6cwW2gUt1LPHkfTParKpBBuildVkxgqoyRVea40+LIlLoFH3QQCaaZLRoXnjbWLiERl4oEwATEuWP4kVkRXBmbL7snnLnk1BFNJe3QgsoWd2OFLnO0evua6CTw9Hp1uj3M6yT9Sg5IP1q9yW0hbM6dbWInvZWMo5EMYJLH046VkNdHUrp2jTywxwIgPuirbTKsRc4A6Yqkt/AspAHlueMgdfakFzRZbW0RVBYyEYJH3Qai3IQ2WBHb3qJbeS6APlt5ZHdTg0f2HJfuYwZ0CjJKDC4+tAALeCRgQCwH8IOMU026MANgB9QKLuGy01AqXTuAMHeMc+g9aS2uo1UyO6j+6p6n8KAEFmFwUARs8lhVl4LBdgRjLcjlmA4H/16z59Rm1K7CICFHJ4IAHoKui1it4C5uUEh58tRk/nS2GiwqSOwEMTyN6IpNXJNNv7SFZZ7YQRMdo3kZJ+lVrXxVf6XAI7KMknq20An8SKltpNZ12cid1kcnjLdM/lUlWbEtrF7mcDcqAHJZjjJ+tWr5RYbYoLl72cnJSAYVfqavN4Y2ARzyhmAyWB6H6CtLT7WDT7UpAQC3DHGc0DvbYwLNbwENPMV5yFznFa1/Dq11AY7W4ljiKgZdjgcc8du9aYsDHmW3tZJ5ccvkbV/OuW1zxJKVeBbgryVKqetGolq9ihAYdJkeKNlnkJJlkIzlvYnrVqK4tZCA0SsxHVhmubleSWVCqkKD1HetaNf3blX2SkZ2gZIHsKDU6Wx1h7ZDDDGYk6lhxmobm8knvCkTieRhu2AYIJrnQl6m4xSSFiMKXHQ/QVoWF/aeHId95LLcai/JWNeM/Wlq9ydiXVlvtLg826QW6HoGYZPvisEXks+TNJiHqNuc/nV+Gyv9cZ52ZpVY8CRxx7YNDaFcxuIpIyhPc8j6ZqloCZlXdzBdN5FhFLEvIeaQ/ePsPSol06e2ACSm4ZgMkkcV1+m+HYHJM0ixKpwcnJ+vFaYttPsVYw+XKwHDYxzQ0uoJ3eh582nT4DSnAz90nk1YtbfyUABJOck45NXLvIlcOMMxLAH0qBXxnBpJWJbLUbhB0yRyBmrEV7cCQG3ALn5cKM4rP8AOC5JGBWjpd40QK2qKksnAfHINQ463C5Zu7G/e1829kS2jwSA4G4j2FYK6jKsbLCDEp6MDzWne6fe3M4eaT7Qc4Jz0qO40RrZSxlEgxkqo6VorC1M77fetGMyOiHozLjPv70ySR9hyWcngmmXMcysFUM7twoAJArd0nw5AFBvtTEMuNxUAYT2+taWFcisLbykMoZA4x1AJ/KrY1m2tAVLK8hOSSQMD6VTnMEVy6W7/aAOkignIrP1CR7xkght4oQeGfBJNQxnQt4tDAJEoAHO8HOfarMfiOB0DvGzy9lAJA9s1m23hAafEstwHYSANlmyPbjtXRWOpWenoA0caIMZbGT+tSmgfkYk02raxvEEK2yL1LRkEj26VlXFk1qWedmJxyx4FdXL4niuZiLQ5A6bh+uKhsmiurwm7mjQYLs8i8EDsAKtSSFZtHNRR20ozLl07he9WS2kKAIdL8sf89GXkn1zUviXX7Ry8OkRxl14MhTaD6/WsQ3lukSy3Nywl6eUpp81wRewrOSgKR9gTkmrMWpS2aqInCAnBJGeKj0GyttYcGec2kRGdjnJNdpZ6Z4b0hQzxfaccFiOp+tK9immznRrd7OpSGWRRjkhTz+JplhfLo0wuBGJbpuBuGQD64rX1nxIt65stGsCgJwzAZ4qzonw71O+Bnmk+zFgMFxkgfTtSbuRt0KFxreq342SygIx5C+9UtSsBpUySTuHnk5GBxx7V1/9k2+ihktnN7cg4MrjjPsKzLrRGuHMt1MTMTlV28c9qVmh3OQupHnBZ9xyerUyC4jWdBISIhySDjPtXTR+FJZZhJdAIgPAY4496sSaFaeWw8sbB2AzmpYXMqweS9njmjtWht1IIUEnOO+ateKdRtp5EjikEjhdu4HheOmKr3t9PEDBE0gQDBC9AKyHKFwiMoc8Et2oS1uVdGvaf2xHpyJaNHHbKOWBwT61RLSMxknkaZ+gMhJA/Cp7axYXEavqRuLTOSyAAIfTHep9SuNMikEFl5txL/EzghT+P+FOyvcNTOJJIwRn1FNlRQSCckHPFT3KxQQB0lDueCq9qbogjjkMt4ocEk7QeCO1VYLDYdhIMoITGc46itG38QW2lo6WVsskrH5nl5wParGo+JLdohFa28cYXqXwcD2FYsFrLdMxRd5Ylic4AzSTsS0iJ5DI8j4AZzuOKYFG44AHvirJgMTFMAsOuKHt5FTeyFE7M3GaQJ2KzY6E8UJEGJOMAc1Zjs2nIWMEk1uW3hq5ki5uba2B7v1NWtQuc6IhwT8w7HHWgpjgE4+uK17/AEeDT+DdieVuCoHH4VSkhAxwTx0HNAJlERKpLBcse5OarXErrIAAWJ4AHOa1PIYxlihQZ796dbTx2gdwiNIBwHXP41BV2V47eQRgsCuRkgnpVmO0icb3nCcYEeOc+ualvtMnMK3M90qCTkKq4z+FUopUjmBMfmqvQk4zQ0CNS0spJ8+UvyLwWP8AKuo0ixliiJEQK4+ZsDj8awdL1Qx8BFRM5xnv611VnqAeIBAMk5IA7UK3UJ7WRRv7SIoXdAAOAQMVyGqeWsy4BAXng4/Wu2uLE3cbrLcGJSchQM5quPDllKD5tyAOpyP8afN0JinY4X7awYBgTnkHBII+tRfZW1GVUBbOchU4wK6vWINLtYDDbu0zseBgACsiG0l09VnjgSHniXOSfwpDuxJ9Nu9EtxLKGjEmFAyCSPwqEoJEyxx6D1ovbqa6cGRy4Xux6UtuklyyiOMu3QAcA/jQGoptyqByp2n2pLdwxKkEuTtVVHWn39vcx7YncKRyVDDA/Gq9s0iuQh2t0WUHofUUAWr6CaLbCSImYZ4OSKu3WsLLbCxgtoolAG51Ubj+NU5ojCodpxczEgZB6kmtK306G2t/MlnLXJ5Majge2aTuBFp+gPcIpm3KjD5SDya0ZPB8NsUJlYFhnOc4qODUjHIpLEAcZPatdZBcqGaZUQDkOeTTTQWbMyOxlgUpbnfk/ekGc+9bEGlFrVdwYynO5hwBVRvEOm2B2OGlA4+QZA/KqU/jgmQlImEY/hPHFNNLcLNmla+GrJHLyReY4OQXycfnU1zpcOSBEQTzuHp9KzofFMrxGVICgxkeYQCR7CopvFl+IRIYjEh4Vj1NWpKxPKXrywtbTT5TFAEcqTknGD6/WuMsbqa3IjtXBlkO0sBknPUZqxqN/dXj/v52ZSOFBNU4GNo4eNFAHTJ6GodmNRsXNQtns5FjmGJWGSOtVHRVYkjLe4qxLBdzQi5mcOSeGPX6Y9qhRActI5JPQeppDFs95mbC7+OAB3qW7WWORDOCjkZC9cir+mRxkF5CYoh1ZRkn2qHVbizndFtEkRFOS0pyW/woHYrW5U3Kb8MScKp5zUktnLcXoURRozZKqBjKjvSWpTzkfGXQ5Ga6XRNPGXlclnPHJ55/pVJCdkY48NXbqGCIQOhySfypJLN9KAea1NwWBAQAkn8K6ua9is1O6RVI6Amq/wDbayRsAigsCAwAyPxrTREXZ5s+pS3GrQ2y2xgkmYqIQMke5Pau5t57HwxYkXMCzXjAkFjyD2FYptUjnecY80sWDDqOfWoSLdpS85MpHQk5I9uazbXQq19zOmmee5eUrgsSxA7VP5Rih80lcngBh19/pUbtGJDhwSx4GelOBDYycmi5ewicAgkE55IGAac3TAODShSTgED60qxgMC5yueeOtFx7EaxgABSTmnYwMA855oi3SEkgKM8CpDCDkk8dTRcllWWVlULEiF+5YdaWMEgF1C8dM96twWM2oQvLbiO2hjyC0uCWPsKFtD5YXhmY4DdM1IaFZXAkywJxyB2/Krlv5t1/qomIHO0Dp9asQ+H55wFQiWQ84Q9BWhJpeo6DamWURwoeSM/MT71aT3EY0sdznfLEUQcA4IFRMoRCQGLk8HPAFTy6jJeyhZJS4HIyeBVWaYs5QIxH94dKAEEh3EBmBbAO04JHpVxdkW4LyoHXOagshBHOHnUMg5wT1NT393FclEgiWID7qoMZpeoDYzEWDyMdnvVRvnldwMKTxnuKm8sgkOCCOCCOlR3UwyFzk4/IUWIFScIpCxgkdyKkjYykKwwByRWc5ZiQCT9K1/D93Y6TDLPqamVywCwA8ge9FwIvLh3Frjd5fbB4JqraOLmdVJ2AkgD1qS91afXbouIFt7cZWOJDyRngmrtpZxW0JlkPz9lxyKfoAzyi8jrHOIFUYYtwSfQVSlAXIBBwccGp2FvJOTNL5cfc4yR+HrUMzxYIhJMYPBYYJ96CyISKrZIycVPDcCRsBgM9M1RlJRTIw2r0yRVu2KwRkPEQxAIZgQcfSgVjShUTyRwKdqNgsx7DPJrc8R32k2unLY2MrXE5GGKAnA781yz3SuqpAW3twDjg5rp9OTSND05C7b7twGbcOSfT6U1sJnN399c3FkLUyvHagBREDjP1rb8OXui6BaIZ7Qy3QGACAQPTrWXqbx3t07xxBImOSRzkiqzjDAMOW6GotrcfqdXc+LkkSUrGsCt/DGAABTvC/hyfxTdNKjhIVIyT3rmIpoY1IlA2Dk8Z31ctdYubeFjBcmGNjgQw9h7n1p2beomuxueLtLtvD9yFW5R7jGPLXgmsOyDXdyqO4Ksed54A71klTJcSTOS8pJALHJxVjcY0OGZWI6DjFJq41p1NjU4NMtFf7KokkA5kYYGfYVk2M4vJPJDGNG+VpMdB7VXMhPALMT79alMTiMB1IJ5xnBqbFXY+9s4bWUCANIn95uM+9V2SNMmQ4B7epNOZy0yHcScbQoqzpzxi9ieVBIIzkqRwT2p2ESz6dPY2QnlVYI24RmPJz7VmSLKFVipIc8HaQWP0ro5dJ1PxDfC5mlUW0TBkVl4A9xVK4ljgunEMxmZCSZAeAfQUITaMw2zRsVYEEdQRVrT7cb97MAQc4PUUyW6MkpYuXcnqexq/Y31lp9gBLbtc3ZLEE4wMniqSJKV5MZ3kKw7Ium/PJIqosJI3AEj2GalnuWnkOSACeAB0rb09QY4kWAqcfM5HWhoEYkRuCxCK4THUA9aabaVpArnLH14rsVebAhtrVzIwwuxcn65qte6HPbbGnjAJ5IJ5J7ipAxJtAkgsTcyTKAw+WMDk/jWZZ6TBd/PdBlGeoOK2tVlllkBIEcQG1Ywc4xWa7EAcsT6Z4FK/Ysle3SLcUcCIHC56kduKm0m1m1C8FtAf3hBIycACqiASAuwLAHAHrV+y3WSSXMZEb7cAknjn1FMBdW0e40yVIpmDSk9VORjvVUWDscgE/SrqXLvJ510TKw6L7U9tWDMqxWzIT3IzSTYGPNZvG+JCUHXmp7qxeO2Mnmo46j5gSfbFSaiXZmRzkmqyJDK6RIGM4XA4rQmxBYq7SxByACwz7VbvL0XTvEUCKh4xyCR70r2M+ksyTFDIw4AwcA1AIxk4GM8/WgdhwtBexEMCIjwQO471KtvZWCrFbROUUAFpWySfrViG6NtamERhiTuJI6e1VHYuxJGBnoKVxWLK3LCIl4gsXIBz3+lQ20Zv5HQAKByS/AIqKVyAASSB0FJEJJDiPkjtRcLGjp9tBaTqXbzGHOWxgVsy+KwkmEQkAYBUdPxrlPImLFVJL9SACalt88gHJzz7U/QNGaV54nn3k5bZ1BLcisq81KW/ILghmOAfUCrsFtG8yNM6iLnIAyT/AIVJqa6YFKWQlM4PzM+CoHtij1KMRYZJiWUbgOARz0oWGVnAAwB1yen4VtaFq39hNKwtI7uVhgGQ/Ko9h61Tvr2S/unnaBbcHsh4P4U3YlJpixI8CAhyAepBxV3TdVS2laaYl0U4znJJ9zWVLK2Ac/WlMpeNF4RFBACjGc+vqam5Rpatq02oy7lWOGAZwF5z9azN7TKdpK54yRS2nlo7mRixI2qoPA96sSOpwEG0Dg073DQZBAVUknJH608ueAOvcHtSQzuxKAAihmAJOcnOKFoAOCwwD+tHlKcBjkD3qSL542JGMjAyKYI1Xgkkj1NBNh6qMYHA6UkkWASQAe1JvCuCBmo55nkcu5z6gUCKc1t824lXI6HHSo1JVgQxBHpVtm+TIABqHyxzgUFkawqpJB4Y5PvVm0tQ7EIQpwSSTTVi34Cjjp1pkiLHgByT1OecUATBRuwpBAyDtpsqZRiDg9BToojGBldhIzjNJPnaADgmggpohXkkD1q1ayMitj5SeMj0qjK8ik5QgZwCR1/GpIZsg4GKVybmhp0CXs0gmkWBFBYSP0NZl2geYbSCAcAjv70SuY8gEkHt6URyKEYsMnOBRcvmJYrEXKu7FAkXzEMOST0xTXYhAB19CaU3IVGVCSCRu5qhJJJLIIo1DOx4UnGaLiuTtMOhAB74NW9OSC+uZTc3HlqQMYA7Cm6f4cuftKi5yp+8yLzgH3rQ8QaXaWTQQQOZy4JfccYHamGrMq4hjgkkKDzUUER4PXNLFpbizmupAsiAjA3YI+g71M6kBQqgjgbfQU2RnKMpBRM8Y7j6UrlWKTRJcoCSVQ8jtT7a3jgIKINzHqO9ammR2zh2nQGNfugjGfwqpeKPN3xARqG+UA4xik9QsRTzzW0gLWobByMk5A9cVLdeJX1OfeGJQDau9cMB/SlzczI0u1pXIxv9PfNWvD+j2t7fIt/ITC65ZYh1I9+wxSNDAkmWO745DYYleeR61qx3bXMiRsn7ocgDkCtfxbbeHraxdNKhJlUAGTBIHPNYNjdrDaJKQVcgg5qrkXN60gSeK5cRmSVVARfQk0RRyowWRGRzyFIx+lUtO117WTfESDnOQMgmtA6hLf3T3MsoLAZO44wB2FTuUkOlje3+aSNgG6FhjNSRG5nt0DOUg6eWD8pP9ayZdQku7g72JQcAZ6Vat523RwhiIwCBz0oUdRvQ9J+EmniHUL25JyDEFDE9816LIx8pCDzXHfCq3D6LdXBDZBCKc9cd67KQfJgZwOK9qkrRR503dksX3QO9LxvPBzjFEXAAJ7U7nnjitWZDcnJIGTQxA4PNL9OtMIPJJz7UixVPUE80YBxkVBPcJAyhwQCCRjuKIbhLhSYzkA96AKt9qFtaStHOTuIAJwMAH3P9KpLPbXMgNuSxU5OFIAx3q/faXb6ldG4nJAUZK9sD1rLkvop5jBbIsVnbgtI6jriqAbdQRFQJ2K2vmNNKAPvk9BVW/wBWuLuZEtkeGMYC4BDOB/SrhuSI1lK5QjIz2B74qO41e408iRoI2QjAkAJYj3NJaDRdUlo0YjBIHy570x+3OOeaWGUXduk2Fw3UDtTmHGSKQWKzDDE4yKjYHI45qd88gDNRkEknvVIohI6DHFNKjoRUpwSSDkjj6U3gkc59KCbkW0gnPWjHzAEYye1S8HI70u3viiw7kRUemSDxShQST3qQg4GODSYPQCiwXE2jHTjrQQAODn+lOAPAIx70bTyc5FAJkDr2xxnJHvWNqQBU8Vtycn0OKxNRPyEg881aKW5xOuZySBkn171yN0h80469q63WGLOwIwAODXMXABc44qWz0KexzvjLRl1/wbqlixLSbRMgxnJHavk29t3t7l0YZwxUnOcH0r7PQKrHIyCCpHqDxXzT8U/DR0HxZcQCPy4pTvTjAOeete/ldVX9mz1sJOzscJbg+Y7gAADGSOCa+n/gRpo0/wCGlpKqBDdSuxAHoxFfM5QQ28hUElQSR619e/D6wOneBdDtWXDC3Eh+p5rrzN2ppG2Nl7qRssvTivO/jvd+V4VsNO3FDdXJZgD1CgH+tekMobAzgHv6V5F8e7sTalo9mp3xQRu4Pck7QSffivCwkeeskeXh43qI8jliw3I4HHNCwtgEdKtMuSBjI96dsxgAYHevtoxaVj6ZLQoSW4yQOeMk01LQs+CWIPb0q3JgAgdKkiTaQg5Lck46UlDUfQNF0b+09asLNEw086xk+qnrX0jPCkeyFAVESiMenHFeUfCnRjd+LRcsQ8FvEXDY+63QH9a9eWEnJJyScn3r5TM5tz5TxcXO8rIrLETz1NNaEnORkVfWE9uD/Ojye3SvCPP5jJns1uIXjcBgRg7gDmuA8UeEQsbPEDjPQDoK9SeA88HJ7GqdxbhldWjBBHJYZrKcOZWNadVwd0eC3FiSSCMMOpA4xWbJZnzCSMYFeq+IPCg8xpbcAqQcqB0NcTc2DxOcxkH+6RzXmVKTgfRUK6qI5oLcWrB0LAn0PBFa1tqimQBl8rgAkHOfxqR7UkkkYH8qqzW52MAMAjqOxrlaud6Oggu9hDI5Pv61vWWslCgJOw+hrz+G6kt9jEMVBwQe9a1texXSgAnGRxnHNc8qSZspNHpFpqgIBY4OfXpWrb6iDgDp1zXm9vqJibGcgHqO9bVprSkKoYqOnJ6VyypyjqjqjNM7uO8ViSSSPSh5gxIAwPWuWt9XBQjzOCSR2xVuPUw6AAjcDyc1N31Kv2N6OcIeRx61eivBsAIB56iuZju/nJBJBHQnpU63ZOCTjv1p81gdnudMNREZABAyOlQT6qDuDHAxgcdfaucm1Dackj8arTarK2UGSuMgYyD71V5N6E3itzWudZJUABgAONp/pVS1SbWLjZGsrn3BwKs6D4Wu9UcT3A2W+Pug9Sa9D0bS4rCIJFGIwew7V6WHwznrM8PF5nGmuSGrK/hfwtDpcKPIpefOctzj2rs7aLoDkAelULeM4HJJrYtU+Y8cV7tKmoaI+OrVZVZc0maFsCOT/wDrrRiGBwM96pQL07Cr8Yxg4rpOKRYXHBPIqXsTnA/lUS85OKl5wSTxigzYpxyTUN1Gs8LI3Abv6VKD0GMe/pTHALAkgAdaBCRIXABXJAwPb3qhZRymeVHdnGSRkdPardtNtSebJZWO1OOmO9SW8XlxEscyNyfrQAYwMDpR+GBTmBwM8mkIHbpS3AaAcgA85596ljz0zg55qNT3A59aeoI5A5PNNAWVIycnBqVcDBqENyARkiphjv1oEyYZyRnI7U0xhiARkdaUHpinAAAkDNC1BuwoUADA4p2AMcAGkyORmk6YAORQSOAGOuaduHHGD0FRggEjt/KnLnJJNAEwA7DipAx4J5GKhVjjg09c5GDgZ54oAmyeSeBUbNhsde+fWnE/KTniozkkHrQA4AngEg1KpI6nmogRkjvSqTggnnNAFgMewz+NO3Hg4wfSolbrk8U7PzYJycUATp0BPWlUhnJPOOPpTVYhc5ojAUEjgk5PvUgS8cDtTSDk9wegpVJ4HSkYAjGcigCFhwfUdKs6cpkE8RHyMvOfcVAc84GPbNPspTDKADlSenpQB47qdnFZ6zfxPKYzESVUcEjJwRXPTa/5UzqW4xjOM/jXTfF3Q3g8TG6EphilVSdp7YAP65ribzRYIbYyx3RkPcN2rzqytLQ76bViyniMRzqVJLdQB3ArTtNf83JaBg/qoJJ965yysY3KEOCQc4Brr9OtAPLCjBHUkdawjfoasls7wTojkcMSDkdKmlt4PtYEkcaAnqRVqTTjbICVGCwbjkHmqutWjaj5kcZ2OwGCOxxW6Whne55x4+uIdO8ShYztjZVPHIH4UPfq2kB0hYtGdzSoM8HsRVfXfB9/NcEujTkDDSFjkD0FV9Kub/Q454FgJib5XMy5DfjXO07iZ1nhZ4L6z+2W8yyIDtIJGQfSreshb2IMGKlR0B6mvMWnl0mcvZStFDK26WBThSavxazd3a4EjBAevIP61OvQadmdTpE6q7mWNJ42+VQRnBqymjs4ZwwAycew9KztD1O2tGXzUdWyCSMYP+FdDPqMdwDJBEyxAZIHPPrUq6LOr8MoBAkYGCSAB61jeNtQnaUwJuRol5UjAIPQ5+lVbHxJHFtXzAGyOM4Iq9qQTVUedpUBKhSSetbJ3WhOzucGgu2V0ikJU/MUI6n2NEMBjYmQsjHkhucZrV8P6rZWGotbahFvR8iN88AgnvVPxXdQjUCLZGTA2sp7H1HqKzszS5nMyFyBzg9aaWbkE5NQh8sSOCe9PRyrA4BPqa0RkOVSpBAwfXFQygLkkYFTBj06imuQQAR06GmGg+x1JbCRWaJJUzn5hyCPete8+IshheBLZDAwKkAYxn8K56TBzgDFVGUliAMj1qrhYZFIXBU5PJ7U2W3A+YgEHqKtwxYHIwcZ470joNw3AsM8gd6kixkXMNvcKAAYnBBGOACDwc1fhjVkIYBnbksRyTUU9khjd1DOAeRjoKW3ukiUIMk47joKVx2G3NukjqZWKgAjI7CoW0coPNtkZw/ygYySfrT3zeTCBOXbGAO9eo+EPBotLYS3IAcYKgDJ59f0qopPcDhNE8Ia7ZqlzCiDnJUtzXbR3usWVqGW0BfGCoG7NdtBDHESNgwexFSyRx4IAHPQg4xVcsRptHjuu6jrl7KrLZSRoDnGMkYq7onifU9LBMkEoB+YjbkA+4PSvSnKqGAUAjnnmqssEEhLNECD1AFXZCvJsw28dlbTzXQFh1AGOfpVKf4kefhQcOeFzkE1rX3hzT9QQobYKDzgHofWsST4dxqxaGZif7rt0/OgG2Zt/qp1Fi7uSQRkZPFQx3LRAlCckYxS3/hTUrGUmKEvGBjLHg1i6nqLaRIRco0ZwGPGRUt9ylK5shvM5YkEdxVq1uFikBcFgCDXN6d4ignGCGwTwGGCfwNba3ULbSDgEDrUNlXZ6RpGpkJHkFBjC5HatuOXdggnPrXPeHL+CayVS6lwBjdW3E4wMAD3z1rRNEjLiwNwSN3B5I9TQmlwFAk0auB+dWwBg8YNNjV1ZyXBXPC1dkRYpTaFaEFliCkdRjNV5fDkLAlVBOOARW0pzyDikZygJPP0pOCY1ocXcWLWcpAiYL3JBxU9vdpEF3ZBJxgc4rb1PULcRlbkknsoHauK1rWYIXYQnBwSAentzWMoWd0aJ2Ovk1WC3ty5bAxkZNchrfjZWDxIWJIO1hz0965q+8UzeQVcjaRyccgexrFu7qK6iLLJl+oI71OwuZFTVdZlu7hkdXIY8E9BVGEiWQgZDDjI7+1RSl/tAQklHyAT2NRKHt5zE7/OM4OcZ/8Ar1m2Re5rW8DLeRMWJKuGCntgEf1r1DTblLjT/MCrkAA5AJzXlmkTmSaMuGKg4PHI967PTZXttPfDkqXydw/IVnN6Hp4Rppou30MVyzFI1U9woxmsiK1QNsk+UeprfsJYZXLOADjqfWq1xBFNeAKMjPJrNS7nVKHNsYFxpwUkoQCe+KomGa2lBJyCOg6H3rrLuyTcFUYUdwazLi2DEDGQP0qufsYSpNFSyaW4YopKEH7wOMV2WiXyW5MczEZ4z1rl4bTymLhs55q55jeURjBA601KxPJdWPRIZ4SMo+R2JHWql1MjPhXyw7DvXIadfvgh5Pu9CDWk2pnjDgk9+tbKSa1OdqadkbsFrK6lywHPAxjHtTNQtLhowVYDHAGM81Rt9cdcBn3AenpVtPEYLqiw+aM/Mc4x+FUnFhecVqU/9PgxHKVEeeVI5/A1b8gTITnJxn6VqvIroCVDqwBORnFV3ki2MQ6oAM4osupMas0YczvBIPlUgfxE4q5b36SkKeWPAFWlNrKpZwpyMfN2/CoW+zDAQqCD1xjH0qOSxt7eZQv9IlYiWF2PX5R3qxbXDJCBKuXHHA64q2b+OMAbwR7GmrLC2QHGD+lS432Gq8luiNJy+Sgx6ViahJMrFSjEnoCMZrcMUUZLRPkkYyTVxEjmhUSRhsDG7HNQ6fdg6yl0OPstUkt5hGxKkdA1dlo9w12EYAsCMEkdKzNR0O2lczRDa4/M1Y0DUU0dhFcHEbA9qSvHRkwnZm43GQetQ+QXkBBJI9KzdX1yDP7pioY9Ceg+tVU1h5UUh1K9PlGDVpo6k9DoHJKkHr0NVXh3Agiqdtdz7gHIdD6DkVfWVWBzz/SqQOxUNkFLEEjPUHvT4LdUIAAxnJzUWqXot43cH7owMVR07WVuowwILEZAJxmrjZHJWVzUvrcvC5jG5gpIHpWJb3gkwkgC54OKuT6gSp2lhgVicE5IxznrRN2WhzpEl5ZRFzxnnOc9Kyp7OBA5ZM45Hbmr9xI2w4PNYN5ezxsVLEqeeRWD1VzWGpFf3rQrsQ8EZC1FY3b3AIYEjoTVZ5GnJLZY55JHaprPNu74GcjAU9DXO43dzvhLlNSG3eF/MhdoxnJ28A1bF1IAQTkdfxrFOrzxuVKqg7qpJzSf20TnEefXPFDiaOalubDBbp/mGSe9NaIQEDkD19Kx11oxYKqcg9TSSeIzcOFcgBemBzSswU7G6b2JOHbBAz07VL/aKSQlSFIPTjn65rAa6inAJfYcY6ZoS4RGOXyMevSi1ibpu5oLOGkAPQ1oLbiVVfIKngEetY+8kqVIYZ9etXbS5toWAMgRz94elUrCTdw1GFBgZ2kDn3qlbWLXDgIpfPQDvVnUrmOV1KMCoGOO5qzpV1Am0sCHHI2nvQnrY1k/d0JbfT5rd0faylTyK2xEzREKcHGeOKtW0scyBl6sOQcZBqw2yNScqfoc10R1R5jg2zGS6uEYRSgtGehx0qzHZRS4JOFPUntT7idFyCAD275rGubyUSAo5UA5IXvRzW0IdNs0LvSwudg3L61j3OmTHJQEDPIIqWLxK6sUnQEA8EHqK2LC7ivclgQCMgP1xQ7McYPqcqLaRSQVyPaiINC4JXFdTdWG0l1XCE8Y7VUm05ZGHAGOSDxmpsy3oYt5bi6jGFyxPasN9OZpCAMAHkHuK6/ykhyWJUr6VTjtoRcEkgZ5ye9HqSrmemkR+UC4GSfTtU0emRxnIOT6k9K6AW0bxgADI6GrdlYxuwD4x34rRQTM+dp7mCLN5EAUnJ71UmtJIWAYscnqBXbS6QkZIUAjr8o61C1ki5ycD1xmh00aRqTWzOM/ejJVd3p2xUkEs7kLLEoz0ZeK6aayUZIQNj2qNLaKRCQAr9j2/Ks3TidCq1TOhgLHBwOKmezjKglcep9a0VijAwcE461Wuk2qdpwMY4rP2cRqtVvqUPsMC/cnWMehxTH0uN0BR1cnuKydWt5/NKpKxbqrAVVsprmKb5pCQOCh6GodOx0qvK2pspaGKQE84NaEFujMGYAE98VnDVJIUJMQkPbjJFR/28zSFXQIR2HepStqS6t9zpAYVQKcfhVC4tYmkDbAwznmqtvdC4wQwJPTmta3thNGOQT39qtc0iXUgtyiby1h+QxlSPU9aqXIs7pTtQK5796n1vRHaMeWpVQCSVrmraOdZCpdgoPRu/vV2kgVSO6JIdMCTHMuQGJwR+laa2wRMo444CtzkVUIdQSwIAGc+tTW8hYk8kY9KqN+pFaSmipd2SZJKkg8nPQVDFZIWK4wPStslNmGGRUMsURIMfA681TRxWKf9n2xGQpU9yDTWs06BcgevepHcBiAeachOcZ607DTsWLDRrS/Owt5LgZADYqjqOiNDIyRFbnb1JHJrQt7RlbzQuHB6jqaSS7NvOCclj3FUkuorvocneRmE4ePyieMEY5rOmtlncMRgg5OB1rtdddNUiBMBDryrBeprjZ3e2mCSAoT0J6ZpzimjWFVxaLEUTgHdEChGN3pUE2nWyjKhmJ5Oe1SIHbqQD0BpZY3ZSCCR61506KR9TRxXNBWKgs4l4HA69acIQASACAexoMTKxVjwRnFQy27KSQCBShGxnOpJu5MJQANkig/3c8morm4kQYccHpnvUfkB8NjLdqcsMqqBIS4xx7VU4XWhMK1n7xiSTOtw4Ixg9fWrEckgwQ5z9KfewJEjSA7mXkqvU+1QwX0CspYYDDgNwQa85waep6KrRktC0urm3DCVC4Hpxmr0WoQzRiRHJU9QeMVmXskLxEKAWHO49vas21cqyHkEnsDhh/jWinOGzKSpz3R1sV2snRuakadlyc4Nc/HK6PgKQD3q/buWzgkgDJDdq0jiJdSJYek+hf+1sDkHJHQ+tN+2uSMFeeoJqrIpVQ5PAojQE7geeldMK7btI8+rhI7wZprLKqggE5HOB0pHlJzlQCas6ZdQj5Z0LDGCAcZFT31lC0Rkh4Uchc9BXVGopM82pRlBXTMv7QqAgg5zkEd6X7QJgdgKkddwxUZhaJjuUMM5HtU67WGRwT61sqcWeW61Ta4K3AGMGkYBwSwwKcIiWBJwMYxTniBBAYHPcVm4xTOulKpNXRWaBJMFgCfpiopLJWyOD9atGMg5PSmsD1AyaylThJWO2nOtB3uZM2mGMkkAk9MdqY+niQYIIPr6VpPJKGA2ALjhs0CUq2McVyTw0L6Howx9VLWJk/2S0RBALrnkkVBcaaNxBjBB6HH6VvmQtkA49s9aFjZ85HFJYZJWuZTx1R62OYXTUjfKxYIOfTmta3t0eNg65OMqD0z71oS2wYg4APegQgDAFbU6HK73OKtinVVrGJe6ZEyArlJOrAdBXNXtgDIwPBPAPTNd46E4BVSD1JFZt5pYkYEIG549vevQieLJNGBp17LZkAqGIGDx2rah1I3AwYwVPBGKrNpphcEqCe/bIrRtbSDcFQZBGc5pOCluaQrTp7CDRvtQLxIzAjgAVnXeiTRl8rkDnBFdLZXb6XgwvgknqM1oHVIb+FhMqhwMYXgE+tcsqHRHq0cXdWkeaukwmJXKhezDirlnrsnm7Jc5xgjpkV09/ZW86AugRMZDKf1rEuNMtXAJJBHIcdxXHOlKJ3QxFORNdQGa137MqRwDzWG8bRvgrgg8HGK6GxmexZDDKtxEP4XGePQ1X1KOS6kDrGFGeABjHtXHKLZ69CpExn09JyWJEchOST0NNOijJKnJxg5PBq+lu+drIQc+nSpZI5osEJuHsajlZ2qa6MybewltcKHJHYDtWlGs6KJUG4Dgq3BIqxFEZ8gqQQMjir9vGGQA854ya0jFoUnGejK2ieIL3SL5J4BJAAwOQetfS3gb4hDXtMSC9KysQBux396+dvsJxkAkdcVesdWvNLkV7aQxEfw5wDXo0cROno9jwcXl1KouaGjPoW4vpdI1Ey2UioCOVJyD7iun0XxVa6udk8JWUDG4DvXzrD8UdR2Bbu2hldRhXUnJH401Pi6bOYSNBLCc53KRz+Ga9SOJjY+elgKidrH0L4h8PrHFJc2gJONxU4OT9KztMjF2qNLEqSA4YBQK810v9oOzl2pKzxAfL8/If8ACuz0X4taBqEweW8jicjHOePwrojWhM5p4WrFXsd6NN0ySER3MWCR94DpXMa74L8qUSwK8sB6NGCSPwras9Ut9YCva3Ec6EZyrD+VaUMN3agnedh5AHIArVcrONpxdmjkLLw3p8m1LnfFP25xn6ipJPB8sQY2dwLgehOcV2Lx2l2VFxbYlA/1g71i3unmxuQ8cskKE5II4NOxO5iDw/ebQJQgY8YC5/Wua8RaFNZXJJgLxAAlgelelaY6XRJMik52gE9aNS0J3Lq6b0bgZ5zS5UNaHj9oIo7gPE4Axg4OCDXomgaxFqFhHbTmNyowQwzmsTWfA9ugaWMNbyqclQSM1jJpbRSqROyAHB2nBrPVaFX6m/4g0G0uHBjQqAckDt+Vc5N4QNyxCDI7DGf1rubPT55rSN5DvRVwJCeT9RULwyQgNGrEg8hTyPenyp7ouMmtmeeXHgUrlWjYkdRgc1n3Pgcwx70RgfTHSvWbK4uLohZYJFQfxMpwfxq9daL5iB1QgYwCvf2xUeyjLoarFVYPc+fbvQfLDBiCR/CRWadMZcgHA9MV7VrXg+VyxWBpVPUrwR+BrlZfB4EjADym6EEnj8KxlhU9jshmMo/Ejzw6WVyQACTk4qL+z2yQRz6V6NN4JuI4wc4A53bev1qhJ4dlSTJQOg6kdc1jLCPudcczj1Rw500pyRjNAs8EZGfpXaPowKnKEH0aoX0I+WSpyAckqpOPasvq01sarMqT6HJmzBBKZU9eO9ULqxnZieGXHAweK7J9MIJxGxGOo71GbBkIwCD7il7KpEPrlGquU82ms5IpyDGwz3IoaIxOA5KOegB6/hXoVzosd0nzKx9SKw9R8OrakSsMjorEE4ppO55NfDq/NB3Ri24dGIBJOMnjmrXmuCVZyyY4B7VJGjIdrDI7HHWpigIAKDJ710pM82xTkUN9w4IHPNQtvRcscj1FWniTzCQu0gckd6ilU4zjK/SqsKxZ8O32i6IHu9ZaXUr2Q58pV3AD0xVy/wDG760r2thpn9lWbAAykAMR7Y5FUotAtobqR7KUSgjLSSMTk+3tUlw4sLUmNSbn+Fz0H4VikdrdiXS4ILbJDiQdSWOSfxNUgkTTM0w8wkkgH0qnJNNbxCWVFIc4Dg9D9KEnLOC7ZP8AKkZcyOgttQityhAFuq9WQfNjviqmraxPrF3Fb6TDI0RIVpJTgk9/wpLO2t5cPKXcDkBD0NR3On3N55qQF4EbgOp+YCqTsK3MaN3a6LoEG/Wbt76/YZWztzkA+mB/OsXQY7zWL8XJjFlaBsiNlJOOwrp/DugaV4eCvFZtfXrDl5QT1rVmWW8lInlt7CJeRGmQx9qOeysCgSXtzHHbRNLOhAA/dxjGAPU1k3fjm5nQWrSC3sgdoitVBLemTjp61IYU3t5cSyKPvNIcKax3KyyyKhjYZ4WMdKzirlrQY+J5nJTKjkcZNTfZkjTJgBcj7xXkD0rTtJEhiVGiCkdWB5NaKQ29ygd7tY1A6EZxVXDbY5RJorfeWkKsRk5GAB9alheBEMmxnGM8d66R5dMt8l5I1IPVhnj1/wDrVQ1DXLC8DxWEUkgUZaWWPHPt7VV0JXHR2XnWhlMkcJIyEZhkCorBtXunBiIgt1yA23BYDuKpJeg5UEMQec1P/aFzcyAJLk42rgcCpbKSaLX9rATLaKspuCSwYt1x3PtU154q03wxZh7q9F5dNyUTgZ9OKxNS8H3146AXO6Vhl/LPQHtmsw/Di7nv0hsl+1yAhiSMgH3NCXmaJrqdnpNzqvjOza9ubv8AsXSs4UBgC6jvxXP3dnBPrX2bSmlviQFLSYwDnrmty2+HptoQNZvZZHUcQxHCj2x2pjyjQbljaWO9QNofGAo/xqE5X0Javsx8nhbUNPhR7sxRp1EceCT+NXbKzdAHA8vHOTxVWXxlYQoDOsjzqBkMp2gntnvWRqPjwX07QwwpEyjdtGQcfQ1dpPchOxualqEunW8hhIM7cBmAPHc81ziRXGqyiVUkmdvvSsMZPfj0zVB9bm1GZQ7bgOAMZx+FWx4jksQFtmMMmMAkZIH07VcbIttNWNl7XUdDshLPB5MTdGZuv4Vhz6pqd5lBOsURP3QMkj6mpNPXXPGV8ImnkuYo/wCKUnan4Vc1LRotKultkujcz4ywA4HtTbRmitA0isHeVgR0AbGa0Ir9o8yEgEDoeazyjx5Z0247461e0/QrnVIHmEkdtEveY4LfQVmUhkdza3Ls13dM90/CQQRk49AT2qOe1a1kCyKEc8hc54plpqL6M0sdlDG9w5wZmGcD2FOnilnImvHDuRnGMZqxakTyoikkqKksLllJIGQTxx1qMWOCjEKVJ+VcdBVtoZ5QqxrvYkBQBxQBr6XPbQxtNdysHIOFGMVIviW081ktbH7QejSSHPH0HasmfQ7ixKHUTESx4jjJJH1q3Nq72OnvaW1ssaHrIuCSKm2o7lC+uTPOGgAgAPIWm2ts19P5ZQMcDBcdagDJGQHJUnvjPNSLeGNwsTsWPQqDkVSYnY07nRrrSIWlkmt4BjCxq3zn8KyNP1C0065Fxeq84BzHFGOSfeq11AXbzbkyyPn/AFkrH/OKQX9tbqMyCIAYG8ZJ+lTKVwRqa34ivNQZJWKW8JGBEDnA+vrUWjw6dO8jateyoAf3cUTfM/vmmWUf9uvBbWMBeeQ5aWQ/Kg9cVvar4Z0fQbZjJqBuNR258uM8E9s+1YtrYblbYzZLV0dntkEVqpPMjDJH+NUtV1C4WECKCWdjhVwuM56AVALt5VALFgpzt7ZrS0zWI9ClN/Igu78grErfdiHrg9/p604rUbvbQw28O+J44zcz6Wtvbnnc0gJAPfHWqI0kGVhcMGPuO9dVqeqazq08VxqF2TETuS2QYAHbPrUMskCTGSdASTwOmK6E12MoxlvI2fC0dvGgLwJIVx8zjniugWKO6uQGjUJ1K54rmLTVojbskUSxnGTIzDj2A71FH4heO8jABKg8k8A1LOi6tY7xYo9O2PEiRAcggDOaW81C7eItLcypAcbiCQCO1cTqGvzTSggAAjI54FZcmsSySbHneV+u3PApXaIsjuIrxEJ8ti4J4yegpz3TtMpPzNn5QegPrXIW+o3Aj+VMEdSx4pJdUupHAxgHg7TjHvmkPlR1ur6g7R7bifdtGQq+tYra6SjJGGGB1bgE1m+ZOyAsj7MEB34B/GpbPTp9VultoCFdgSCegHrQLQmtZLnV5BHPPHZWoO52U4LH0961dR1DTLa3+x6daCeUDDXEmMD1Puals/AVtaMsmo6mol6qITkj8KuXnhzRNPhM9xqbKnXEjck/TrRsR8jjJbcyMsaEo78bh2966zTPBvh61s0kv78iYqC6s2AK5aaQRSy/ZnJQsdjdcCqkiSSEM5LEnksev4UFbmhrj6dFdNHp0REA4EgJO4VQGSAQSB6elSIBxvO1fX2p2YCxEAYjuWHU1VxFvTNJhuYhNPLsJPKgZJwetbcq21tCTGpzjALcY98Vj2sErKzhxEAOWbtWXqN7OMxLO7g91Gc0rcwkjQhnuGucWsSSnPLOenvW/HbXV8ge5kjYKOAx4H4VyehyyW3mPcMSOwAwT7GtZdQ2sGMh2kjAH8sVKT6g0dDHpkrxhVChRyCOM1VvbCRIy+MgcFs1ZtdWGEQkgnouKTVtQBgCEYJOQAOtaaIlXuc8iuZC6opAyATzVxMrkhBk8ZppIhhDuBGD/CeM0kdwCcqMj37VBpa5ZXTzcgA4DHjJOAKz5NMRdQNsJoz0MhByM/Wq97q0z4iDN5fIyvHNFjp/9n2ThndpJxncxywGfU/SgLM1ruzghgCG7SaXGMk52j0HpWKbW0VSGlEkp6ovP60gt44ZVJUOucsvqPTNS3t9DdTKkNrHbBegjGSfcn3oKKxSO2ZmQsCexPA/Cr1pq00kqQxF0cnAK1DDYi9lVSQncs3GBXYeGNDsctLES5jH3j0JHtWdSpGEdTSC5nZEMFpPEAZZWd8chjS3EpRCGGf9nrn8K2ptjsyomD6461E2nwRRPLdTBUUbiSAMD615br3Z3Rgl0OH1Z109DdzfLETkdhmsj+0v7T2lHJiU8AHg1meL/GUfjXxANL0w79OtG/eSL0LDtWrHAsccaqAEUAAAYrvotyjc561loi3CARgLuOOhqncXbxsUWZkDH7o6VPvd0ZUOwnuOwpGSKFVCKJGYDk8n8q6bnH6hYThW82cCYJyFbjce2aL3U5by4E0gWMKNoROABUlxZtFErkEA9gO1Q22nz6hOBbwSOoHLcAD86adxaIdBdbSJTzgghcdTVn7bczAvIwBY8KOwpJtF1CCMSG32Qr1ZjgmqhSZSCTtXqSR1ptdxpmtaTBS7zAlQPlUDJY+gqveajJKVBUoQM4PUVUtpJQWMkrsf4Rn7tXtNsnv7shiARzyeTUW7DuyjZoCXcBgGPLNwCa1LfTpXkwIh0yOeo9cV11j4dikRWdt/opAwK2ksLaEBFQZHJJ4zW8YJoy5mcLFpc0siu0QkKnIFSy6LquqSlpWWKJRjc3RR9K7pkgQbwgAHYd653xRqsk8YsbeRYImGXkbjA9PrRyxQXZw160UFwYo5POwSpfHUjqaekYwGJGB2J602S1gt8RwMXA4Lk5yfWnpC0mAELk9AvU1BauxnmSu4AYFAfumnuSOcZHpT7uynscFgYmY5GcZFVmkcck5JPc0tgJnvpRCIFJVAchc9/WoghlO1NzOe2OPzqHEkzlYkZ277RnAqWKWRMKXKjPI7mpDUv6VpdzLMxeJkA4IbjOK1J767tSRkKegArEfV5ol2rnPQc1B9slY7pHI47cmr6aBuXp5XklDXDqqjnrnNST6lDDbgeaoc9B6iseCAzsxUOATnMgIq9DYqsZU4JzkE0tQehVe5km3eUcg9eacAYrZ1KEOw4Y9hVuBBbT7JCrKQSAh79smpb6SN1UuS7AYUKOpqGBv6bZ2EXhiWaK3Qy7cGZ+pbvge1ceiZDEDHzH8s1ozWOoyWqSNFKkC8YJwv5U2ySGCNnnQyPn5UBwD9fahKxMTGuL2aOZFgi3lT1PSritJOCZBhu4qxIkbOApAPfFEaqrjjPOOtM1IdjZwDgelSbR0JwKlv7pY1QLGEGMlgCSaryiXyy4XJAzigW5cSaOOIIrAAdF9ajeZXBAGMHrVGAsxYsACOgFPaQlwgDZPHyipCxvaVrRsVcJKIhj7wGTVW6e98ST7BI1wxO1eTgCl02CyJRLlTN5YwFxjAPY+tdTN4it9L08w2mnhZWGN20YX3zRs7CaORn8MPpBQ3s0aIx2kKckCtyz03RmhAkLIijJYnk/QVgXN/FB50l2Wu7pjmNAfzJqqtwbpFL7o+MlTkYPpTVxq3Us6tcae0rLYwMkS9GkOST34qrDKEXzEBEg6Fh39qiYB3JyCCMCkldioGSAOnsK0IfkPUtKwUks7H8SakGnuZTCiK8vUqCDj8ayDqFwsjCGNlIyodu1daddsPDukLBYxfa9SkG17oqcKT1OTQrdSG7GbGr6Y5JAWXoT1wapywm4kLyvvcHjI61No0Q1nVXjuX2xghi+c5J61pa99hW7S2sUDiIHzJRyM+me9QWjJ2iNSxIUDjilN4Sgj7D9aSe2yA55yMA5qDYEwCcn1oGPR1QOxAJbjBGce9QuzNwBnNTBweAeBVgXVtbMnk2oubnqSDnb60AVlSeyYSzgDICxqw4PvUkjS3JDtIJHJALZ6H6dqWK4uda1BJL0ZgibIXPWtjWtTtri2VbRIoAmMsMZJpcxaVy3pnhV3haWSbnGQBjis260aNZmae5eFQTkE9ahg8Q3lsAIH8x+gDc5q3cJDdadLcX7gTr0QHOSfeqv2JtZlR5EnYRWo3hRg47e9VijbySxOOMVHpiz3XmCANHGcFpQOCPrVmT7PbAgO0r5ySecUJiIDE75G3P61YgsWXAYFCeuRirOn6rPabwkRUHBO9e3Yiopr+e6uSZCSOcsT1H0qm7gMlkihkCxOJHHXHOKinmYqQTkkYz6VILdWywOFHPFMljLAhIzgclsUrgQ2hkBwHDMDwTxitMWwMLSXM6LgE4U5JNYscroroBtDZBNKrSbREgyGIUAdqLgKJmN2CoyueOeta0drKIhLJIsJ7RqAcilbR4XtYwLpIJEBLMwJJPoMVn7ioUeY0gXoGPT3oYGnLrV/JbmBZjHH0O1cZHpmoNIskvLjyUIUSN8zZxgnqan0bOoalb211KsdkoLtnjjuM12F/N4WSJ1t12uowCARz60k11I2ehxuv6PbaPMscVz9ocgkkHp7VmWypMS1xK0UWP4Rk0+7mE1zIwAKknBx1FRAnkY47Ck3cOUsWcP8AaF61tArEAbueSRXcRRpbRIAgdQoB3kDHqK4qymltHMkQCMRgseuB2zVySS6uYgzkxIx4OeSKNRo6q48URadgRAJMeDtOTj0rDv8AxwC2ZUUjP3j6msu6sLK3hLrLPNOwOA3AyehPPSsx7NJAglUOAckMOtO7ZSsaF/qj35RwoiXnC46n61FZQGTfJdhliXI4OMntTrWBpSqRpkrwABnFatxapb6ZJHcENIwLLkjg9uKmwaGKt1Bu2IxYgdQMAVdi1K3hjzIFI6gMeM1mWmn3N5KLe0TzHxuKt1I7nNSGxeGbZPGVZezUJ3DQvG6WUmUNwegA4FKL94ckJvB5IB61TcmPKoQB6H1quJmDsCcMMcU0gLk0rXMgdjg9MHtUSF7aZZkOHHQ+lNDEgA9/frUjRnaCSAf7pqwFlne5cyycyHkn1qMMDgA8k9aa/wAoJBxnrT4baWKFJHTar5K/SlYCz9p87AYYVeBgdahZJZSSi5APJzjAo3jaQp69aVJACAGwD1NMBNpGQw4q9p+orZTIPJDgHJJ9KzpJlBJDZQZyTW54W8HXvieMzofKiBI+bjI9c0rga/nXGtQSTxRW9naqMNtQbyPr2rAm0qYYKsiRAZOOGOa3PFGnjwlaRRCcXMrHBVTgYHtXL2+sPJLslLAEbhuH6VLfYFoW4tIklbamWAGSAegq5LoNhHGuZZEfHOOcn+lRQ65Fp24yo5LAAgDBqrPqD6hII0DI7dFxnilzXDUpXGyGeSJCSgIAJOc0zeoHPOeKr6ik9rKVSMyFTg5OMmpIGA2mVdpOOMZ5q7i1ZoWmjz3Ydo4yVUZLHoBVK4AAYpyBwcVr/a5V02QmUW6KcADq2e5PpWTI8RiCwrnPLSg/fPrile5VrFOKYMxIGMGpGuDnAOTUKgKxAHI5p6gnkgBRySe9IQ9bwR55IPr6U+3uE2Fy2RnI+tbCaDpMumRS3O9JygPlxsRkHufWsBI0iZkQbVyQAT0APFF2B1sDWFpobXM4MsgG4qei5/yK5a11FL1pHiIaLcQCo4HtWvaxJcRkXAUxcfLnqKkv4LJTGlkpY9W7AVYbmerjqTx70FwwIJOe2O9RzbVbaCWJOOKkitpHjMgRtgOM46UrisNVQcqexpRCWyFIB680nOT2qyZYo7TARmnY7QR0A9TRcYkbwRQkNEHcnkk9faq0MbzSncAgJ4HtU0ERieNnGQDkhqbcSlpDtTgkkt0waLisLdARyld2/jOcVAXG5dxAGecmp7Sxn1O4SJAxcjA2jPH0p+saJJpKhZiS+MkHtVIGrDNb1uC5jS2gjEcSgYcAfMagi0K7eITIIzHjdgZyR9Kz0tSziVuFA+6a34/EVzY6ckNvECZBtDkZx+FRe5Fn0MBdznAOGBIPHTBqd7UJgOAwxnHrT4LR4EaVwWOTk9yTz0q9HpdxcxCUBBFgE7jhhnpxSKUTK8sbSoAGTnilt4WF3EIohJcE4THB/OtX+zBGAxO5geMnin+HoYrLUZLm4kaYpkxrjgGlcaiDJd27yrK2yRhtbDZ+ozVa4RIUCoCx7k+tX7iUSSO+ckkmqABmcFVye3vUNlpWJ/7NlWESKVZOPmJ6/hTobdCDuXL+9Iso8plkBJHKhe59K0IFhs7CW4uSFuMERxjqc9+ad2PQy54w7KAAVA6ClisBcSbHKgHg7ulRW7kKZJFKp1Bwe9XbdS2XfCxqMkk/rQmwsi5daelpbLGk6hnXoOAKyxaS26lYnG8DG4cZHeljkjM0hBDLn5TjqK07RombEp2pjJIpK4GRNCGhZGJO4daiFgjW7ykgCLBK+uf51curiBlYRhic8HPQU2S1nihDPCyxsNwPYirTIZkuQ1yBtCDGMKMDFTtC84KxOoUZyTRIiyNlQM1YtrCUREoFCZya0UWxKVihcRGwhSaSRSXOAF5IPuO1Ja3haQlWyQMj61ZvrQAoQN7EYJ9KijtxFgg5OemOlWo6ilK5798OLAW3gyzZ1KmUljz1OTiuoAJx6VkeGQY/DGlxAYHlBs/X/wDXWwoz3yBXrxWhwPVj4xjOenalbIJwCeM8UID3HNDZJ4PPtVMYg+YkkYA6e9IyjIB6ZpxGBnOBimnJ4Az3ouBl6r5h1GMhN0YTaMDAzkk1HYyvbzGIgEu3T2q1fCRnjKE4yScdqrafKZdSAAJXbwSOhHvTAtajEZ7GWBQS7HHBxkemawfsZ0jw3cmQeXPIdpzzkZ4FdAWSQuEJYq2G46GqeqWbalCIHfZCDu39Tu+npQBQuHCLYOVXyJYwhbuCBURuZNNkNrcIJIZTtUsOgPYVJqVqH022skDzSpnayg/571ZjsJJYbVr1yZYDlQPb1o0AligW1iEKjCryAe1KcYHapHJdiScnrUbZzigCBgeuc0zA49ambqSRgdBUbdRgZoAhKjcCTjn86CMdsVJgnnFIVGc96AGBexJ655FG0HJwT7HvUirjqMjrSkAg4GR0oAhwBwDjtRtxk5zUjAdxgn260mOCRyaAIyDkgDPuaADnnge1SYOORgU0gc0AQTEqrEnJ9KwtRACkDgZP61uz45GO1c9q0oTOTkYPGe/arNUcdqrg7iTgVzdxGS5IPrxXR6lnAJHNYUynJJ4HaoO6D0KZjPQDNee/GPw4+s6GLtAWniGAwHOB716MRyMHrVfUbMXtpJCwBRgQQa6sNU9lUUjqpycZJo+P5oTbxAOcnIUn1JOK+z9PhFvpWmop4W1jU+2BXy9478NnR9WARMxPKrKSMD73Ir6sUH7JaIOQIlzx1yor18fNTjFo68VPmimRFdxQgZ5Brwn4yXJuvHUxGAkUSoR7kk5r31I97hcHHfHp3r5u8eubjxjqsquWVZdin+8B0/EVjlsU6qMsGr1LnPKoZiAO+KkERUnjI7g1IqBQDnJxn609clMDg9819coa6H0T0KawAYy2GJ4/wqwluFZSDgkYJx1pyxHIyMn19KsRwlYACcsATuNU9IkS0Vz0v4QaaILC/vSMgyeVjPBAAwR9Ca7+OPg5yT2rI8DacdP8G6ZC2A+GkIHv3roY4hxxg+tfn+Mm51m2fOYiV5tjFhJIOcinNbhRnoKtRwjBAGB1+tS+UWBBGR0+lcGhyXM14SRwaqywHJwM1stCVAyMVWkg6kDJzQxmHNbjBG0EHrxXPar4WgviXRtkozx0BrspITzkYFV5LccnAz61EqakrM2hN09UzynUPCc9kApIkJzyB0rnbuzeFirDA55x3r3CWyDgkqMfSuf1fwpBexklAHPt3rgqYfselQxzTtM8gltg2QRk1WS3aGQsDjPGM9cd67XVPCt1aMQsIKEZBHWuenspoRh4GIJwCOcVwypuJ7VPERnsyhHq5gYLLHuBz8yjGB2JrSguY5cOkm4HgAn+lZ89j/rMg5PBqktt9kJaMlc8dc1m4nSqnY6WO8IYlWIx6mr0WqOMEHgdR61ykN/LARkCRP8AaHQmtqyU3kqoow5OAB3NR7JMt1klqdRY6yqghiAAO4zUx1lGJCHj371lf8I/qKzqrWzBec45IHar+i+Atb1adgyNaQbgRNJ/d+lL6tJ6JHPLF04q7kPtvtOr3qw2sRnkbg7QcL7mvRtA8FLp8QM7maXglm7H0rX8OeG4tAtdsW0zEYeRRjNbkMRCkZGM9q9TD4WNNXlufO4vMJ1fdg7IjgtVQAABQOgAxV2GIjAzzRHCV6nP9KsxIC6jHA5B9K9JJI8NzvuWLdRkbulatuoB471RgiA5AyD61pW6EEADArRGN9S9ADx61djUgAA4FVo1x0NWoyPSqIZOmeee/pUi54yMio17VMO5IyaCGAwcAHBI64puASMjJ7in+gAwarXMotgGJwWOAM8mgRFbW+6+QiQ/Z4wSFA4JOeKunqeM0kUIgQoByTuNKT6UAMYjOM4NN9SOeMU9uTgHnrSFe3UUANAxgd6kUYwAMmmjA5I5NPTOTnGO1JATKeealHcVCvUipF9zTEyZeBT1xtIBqMHoO9P45GO1JAxWweBwetHTkdaQe5oJHTqaZIA9ccinqQTgccUzOO3FOXvzk0ASAkcZ+tPU5IOMf1qNTx0p69jjFAEgIAIJ568UgNJjI5FKOFOeD0oAPQ5wf504EDA6mm4H4UZPAFAEm7kAmnoQGGRkHjrVfd1z17YqWJgcEnJoAsk/w5xUgIKkDrUKEnBOAe1PDHkdaGBIP0pc8ZzimAnIIPHcUp7c8VICNjkkYGM0lqUMhLH5hkgY4Joc9B269ahyd4UcZyelUBxnxfs1uxayBtruhX6815VHoM8m6IyuAezDOK9h+JKBxYKTyR09q5JLcKxJXJ9T3rhrLU6qexz+keDBbyLIZWQhslc5wfpXUxxCNgAOAMZ9akiKKgCqQQcfhSuwJOOCelYLTY0VyRZPNYqSSR61FLCRKTnkdxUkZRTktgdyKg1HUYoCDlTgd+9BQyYxIQHbG4856AVyfjiGK0sI5bd1ckkMMcD3q3q962oAeVLGqEYPsfrXIaxNcQmS0ncSRuCBznIxUSkWkc0YPMcAN85AOCOtWhCYCdxUE9eepr0jweli2jW9vKqM6qARt5+uav6z4SttRs5ngCh1UkADjis0SoM880G+ttk6XYVJQMxxtzkA9f8ACut8NzR3kTtAylejIfT6V5vcwG3vZYXJZ1JGT1HPT6VMruMsjshPBKsRTtqK9lY2NWcQ38nljC5JJB75pqa1NHEYg52nrk1z0ksxkLFixYbSSeMDvj1piO6ShmdiQOKYcxp3d0zMhP3s55GcVKZ3uWR5XLEDGT6VSnYuATwSAafHKQABycZp6AmmXBjqDxQGyRxkjpziokkG05pEkLkhSDzjg9KdyrlrJyQeG747VFPKEKjOOfzqUxMq5PA6E1DcxFo+uDng0XJWoziTBBwDStA2QynAPJBqNcLgA5OOamSQdCQaLBcASikE4NQrJvJBOTT5ULOCTkAYxVKUyxEBUyCcHHYetAmV9RlKZMchAI27B0FQGze9KIjEcj7pwalS1nnvDGU+UkEMDnPNeieGPDEUMQnniDYPAI7fWktXcV+wzwX4RCFLidd5U4BYdBXoxcKBgcAYH0HSs+2mi8nMACqDtIz1NSSS4YAA7a1SsOK7lnzAzAg81JvG0gnFUwT1BzSPIRgZ5HPHeqGLMCwcjksMCqyGbaVkffjpxjFTGU59zzSfeUkdTQBEuVOScmp1kzg4GfWodp6Ekn6dKUKVyM5NAaDpWc5GSRVe4tbS8jKXFukoIwcgVI7urAEcevpTGHUg0CsjmdQ8AaZctm2T7Ix6sgz+lZN74DvYHU2comQDkPnP8671QByelPRweAOfU1LimK3mebNa6/pGCbZmQcgoeKv2Hj65sWXzYmLKfmR+o+leiIUdSGRSOhBHWs7U/DGl6pGTJAUl7NGcYpqMUJtopp8SIpI1Khi5HKMBx+NXrLx3Z3bBJMQOT94kYP49q4fXPh1Labnsbt5Bg/uietclDouorfKsokVEb5gASD/9b3rO7iwUu59C21/FcoXjdXXsVOasFhwSwGRnjnNcZ4ZsDd2SrBeLDcgAFCQQMD0pNV12Xw8wF2wC8jecAE1fMaaPY7b7PFdQMGAz7jJryD4maHLpFtJcW5JTPIHcZ611Nn8S9MdQZLlSDx8hGRWX4q8caVqli9oImcOColBBAz603LQTjc8wfNzAgc7lIyMjpSwWxlBBbAHAx2qG1R7eMxOdyqSA/wDeGTg1bsXRGKg4yc1m9TLl1sWG0tJSqkZIGS4PerkelmXBl+c+uKehxgg81YhuVDBCcE9zWTNlFFP7JFaygk7VyRnHWr8tz5EESDJDAkkD0pLlC4UAAgkYIPWro055YBE65C9BjrWU9TtoaPQow3kplQIMgnHXpWtby4wxOTjFUTaeQCQMAcYFKsrrgEYH061ytWPVi7o0ZbguOmBVcsDzjJqH7c2CrRDPZqktXSVxvBAPp2qlHW4nqhIozgkDjNOclQdozx+dTzkRA4OAeOlQk84JyarVGaKqKyKcDFPhUsQcEHNS/Lkjv/KrUKoWAxgnincHFDoosYJJz1qYSDBAyCRgkU54niQHg89B6VPbJHIpBGSKnmaZlUgtzc0+9jktPLBIbGB7msN7p3mlAJAB4PcUq2xWclCwB461oppcc4AIySMHPetlO61OKSjEwp71whG45xWba6iJ5SjuxIOBg4xXSXnh9ljJi5IHA9fxrOsNAaY5KhDnqO9OwQmkJ9gkMRdJcg8HPGarstwmQshU9yDXRf2cYkII3KeR/s1UbTJCWIIK46Hg1Lujp54sxhqE9uwEkhYZ4ye9acXiZ4wEJY+1Zer2bw/MAQuDnJ71gyzuvIYg9iDTi21c558vY7ZfGGxwHQFO7YGcVFe+IrC8iIBIfnBBGRXEtM8mNxy2M5pbfLsQ5BGPlwOlDl3HGMXsaUl3KXdPtLlM5AIHIqfS7w2ch3yM0ZOeTnFZEzuhJAJrV0/a6qSMmsuax0KB1lhqAlGA3PUe9TzXzopZTg9eK5+HCMACQDWtDiRSHbg9Ce1Up6WM5QaK95eyXcR3HJ9hWLG0tuWZDgjIAYcVvSxRxMDvBHXArFv7gRksVwD096pO5nZvcnttVneECVQp6ECrENyGPzYI71z0eo7JVckEHPA70+O4/flwxIJyAD0qecPZs7iC3tZ4QSdrY6+tVr/Q7eYDYd59xisKLWjEAASB1HfFSp4kGQGJB9TWqnGxi6U90V5/DzxyEhWK1Tl0llAwSMHOc1tjXFbJDk1VvL9ZcHIz16daluJUYyRnLphmxkDcOrNxn6VJF4Ze6DMoaUg854Iq4JY5YlKnleTnsau2l9FvAeTaQMDHeov2N1Ky1RhS+F50JBGQOxFNi8LEsHBIYdVx1FdK11iQkEFeuM0G/RGJJAzxxSfMNSiznn8Kh8FZSjDoM8Vny6BchigYkjgniujv9SKMNhBXGeO9ZcmrSEkhMnPQ1LbLjKK6lKKyubUEMWcgdSOAKp3UU0jEtgjsO9dE1008ILIAQOnrWbcEJKGAwvfA6UamnudzPihmTJJJA9e1Xo5HUAgHP+z3rRtrmGWIEorgHGcU5/LkJKqFHoKNw21I7bVJchMsvHToa0odTlYYJIP1pmn2tpIR5p2HqCcVZnsII1JhkJOcYJBz78Voo6E+0XUjmll4YAsQOD3pCWZQSuSfbpU6uJFAcAEcfWrsUKuACMH1NHKZuor2sclqdq0jlUbB65B5FUrW51HSLhWGLiLIBGeQK7O60VWBZQpPcj0qo+mIOFABFUZS6nR2NyL7TopM5GOfY1Suoz8wB2nPB9Kh04vb2xg5UscZ9akO5WCOSx9T3q07qxNtLmc3mEYcAnPbiq9xGpUbSQ/uK1riNSpIPIrDuZipwTgd89qiRUY6XNXTJS4CMTxwK34Y/JQkAEnFc9oU4d0DgAdBj+ddXCmVBAyK1hojmmtRUug5CuoIHG7NJNEj4Kgg9cGpFjVWIwMmpJRHtJAwP5VqK9ihsAJJHHcetZ16ixKSmQOp9q2orZWcEMTnruNF9pcdwpBAU+oOKTV9DSM2mcxGsrMADke/envCHBJJB6Dmrw002rZEhcjpjtUhiVyQRkkYNYOmdkKqe5kC0UAmQ5P0pptLJzlhhj1IHStGTTCYnSJyhIIJJBxWG+nTxSlDKznsW5yPrWEotHRFxkS/YYgxKsuM4GTzVa901TtIxkc5HemtbXUTcAhR3yaUzTKCCcjuBWLbNFCLKyI1uc5B47DFWYdWmtmAIJXtg9aYZA4wy4INOVo1yrruGOMVUJcpM6MWtEacWstOmHHJ4xnqKhks4pJBIBg47VXgEUhAXKk9BmrsSlOGGV7V0Oppc4Y0dbDFgi6MgBzgGkeKOIkAYq80UbRkBcHruFZN2XViDgjHFS6iRqsO2Muk6FV3AnJI7VVeISoQOAatW7EsQRyR3rQNhGyq2cZHahVFIiWHlE5t4HHygcip4EIILH61sHTAxBDEDPOKnh0NZ5AiNvPr0IrSK7HM047mcs4iXIOSOg9aglMV64Odjn19a25/DhiBwWDDpnmse90owsp37CxxgjrWmpmmV/7Tk0ttjxefGpyQeM1lXwstXd5kEcTYJKOcYq5NbzSEgjf259KxrvSlVyHUlByQRkCkmUrIpugRygAJHoePzq8lvKqAlCVxnK81WFopjASUFexHb2rVstSltoDDuR1PBDDqPWs566HbRq8jMyS0LMCUIGOtNksGki4JAJ2ggcj3xWss6q4JCuPQ96kF6vmAGFQDxlSeKwUbHpe3jJGH/ZzwPtJz74qc2wZSpQdOvrW8Li1KYlUKR364qG5ezZCIjknkkHgV0pJrU86pJqV0zlrvSkO7jaTyMCs46EGdnK5J6jsPwrrZEjkXCHJ6VUeHypSp4NZVKUWrnVQrPZnLXWjOVIAyfQjrTtP05UkAJwSMEHoD9K6CW2MgJXk+maqDTp/OJROMZJPYVxezs9j1ea60YkWmxswV22gnlvQUxtPETkxlmQH72etXhaPsAYYOOD60jROoIIIFaypw5bmUJzva5SMZxjHFNMR4AA9sVZx1O0/iKnjiGMKMc5z6VyJWZ2vVFOMsrAEYGeavrKCmMkk8Ee1VpYyuSvzHPIpqTMMkLhh6967qUG9TyMTU5NGWZkLRuUIDAZGe9UFuH3gFcnOCAelW/PyMHr61RmBSZnCYVjng16Ebpanh1OVu6NMEFC2SAPSlYZGQcDrVe0vlYEYBH6g1K8np0PNZzTZ1UaijoPycDAz601lznjmmCUjpyaeJtoJIwPUiuSV0z1IzTRDJE2R8uR0NNNsrcEZNSS3sKLuYlQehNIt/Fxlh6DnrUX1L50RCAZBIBI9e1SnKgDGPoKcZ4gu4kD2PekF3AcAuA3XGatGTnFjGcjAwCD+lA+ccDFWE8qTJAye+acEQcAgH1qkybxZSa3LHKkk+lS2tucgOMEnFXVRBySAffvVmNk2AYAHt61auiGosiOlJMmMqB3VhnP41XfRCpyhUAcADAq8rkHG7NO808luRTUpInki+hgXmmOhIIIPesl7aeFg0ZBXP51095cv5ZD/OAc1R2LLyAADzRzNoSpRvpoYs2pPakEowI6ZGQax77WV1AOixNFIDkkKQMe1dg0CEFSA4PXiq8thbS7VeL5AOAnBz65rJz1s0dKwt9meeQajf2G8LcAxMcksoIUVt6f46EK+VPIJYzjORn9a2p9BtnOUDAHtnisq78NIcFI8nPRR1rGTiyo0alPVM3rLXdDv9pWfy8jO0gHmtA2+mOm+C4jdjwAxAJP0rz4+G3Z2HlByDg4GNtRnQLyFz5LshPOGyQKSjHqX7SrHoegstpbOxcc44CHOKdF5D4KDAPc9683dNUt3AaYFQeVAxmpLfVb+2kKiUlx8wjxnitIwjcj6zUienm2GMjke1V5rMdQMmsLQ/E0sqgSxug6HcO9dFHexzAFTkd/rWjoLoKOO/mKq2hZWDAqSMDisTUNFMgKAFwM5z2rsQwIG5cj2qGaNDggY9qlUGiljIs83jtZdOkI2lkznaasmMXTEBNj4zwSMV09/aJOSSMEnr6VXt7I7gAoLDviolRnFXRvDFU5LVFDRdf1nw/cK9pdMqjurkn9TXd6Z+0b4l07CTo1yg4OQDj8K5p9MHJZSoPTiq8umxMwzgHp0xUqdaHUbhQq/Ej0iP9pS/nQEwCI57p1/Krcfx/vLyMxvHGzHoygkj8DXkw0YR7ggJBOT71Na2LQMWCAMRjOOtbrF1Fui1g8NbRHrth8X5rZsvAwU8nbwCa34PjDauA6iaMkcgvmvD4kKkEEj1GetWUiIYMCQD6GrWJl2OWeBoXPaJ/idBdKSAxOOh5z9Oazo/ElvLKZHAUOckE9PwrzOCVkIBYk54JqyGLAkElj1OetWsSznlgabXuntuh+KIIWJinSUEAEE8H8DWzc6hFqDo6GOKXsyng185M0yyEpO6D+6WwKkg1/UNPyYblk29QpyD+FdUKl1c8SrS9nK1j6Z0MXUkMiSgEg8YOcircmo3Vq7oUwg7gY4r5rsvi5runMJInckccqef8K3bf48asxAmtBISMn0NdMZ3OXl1PaJvEF1AwYQJPC38R61ZS403UQpuLco56gp/WvJbH45wHCXenqi+ijOK6ex+L+gzxgSqsYPQY/rV8w+S6sjtZtLtIQDDOyJjOyQ5ArJuLGG+YqhiIHAIGM1nz+M9Gu0VkcAHjO7ORWazWEp/c3/lAknJbBFS3HqXGmXLzwPLKWkQBs8AbgAKzP8AhEdRtd22AFc/MV5BH0rbsNSu9OAEFxFeIe7tkitqHxJJOoV4gkgPVe4ovFmcqb3RxX9glJAZLaRT6hDirbeG7GVFV12SHjnHJrq5daIzuhIGOpFV4NStJ32MCHPYg/zp2XQyaaOTufAghy6ICnXcCD/Ksq78OLCpLwll6nAPIr0ryo5FJTIHsf6VnSSQeYIzOXlzjy2HGfejkuUubueN6t4Riu5jLaAxL/cZTnNYFzok9q7CQZK8dMV9C/2FHOxKrHkjJAxgH8DWRrPw7GoICihWOejcE1Lpx6B7x4G8JA5HPbNRNaRk5IxnrXeeIPAl9pZk86IGPPysvNcZcwvExQrhl4xWTXKbRg5LY5e58TvI7OsQhiyflHamQ3c+pEuGZ17AjoKwdN8H6rqlxHM+opFbE5MZHLfrXpOg6TpdhAZNRvUtoE4JBGWx7Vy8oOVzmJrOaQAEEr2Hv9KbFb7BtGck459a1dV1vTjNJ9hy8HRXJ5I9ahsre6v5EMFtJcj73yKSCPrU2RNjV0yJ5RGiQNJngbRjJroGsJdNti87Rwnj5AQTiucuNVvLZY4pbcWLLwFXOT+FUpLXX9YmMsAMsXQtIwQD8SaHYpXOhn1CQr5cEwjB/i9fxrF1KNLaVERvtU5I2spIAJ9azLqz1C3IhF0ssp4ZYwCF/Edap/Z7sHY8zB1OdwPNZtLoVuei6T4FtbzTxc6xrYQn5miQhFUemSetc9qV54c0qYJpF21wQTukZsqfp6/nXLzwyzERyySzpn7pYn9KUaTBBGJZImjDHGSuCcfWnHmQkrPU1Z/EM0rgB4li6AdCTU0N6dpJJUHk89asaD4WEtp9reIMcHaWOM1i6gslvfiJmCsASEXkEetLma3Nb9jUvPEFhY2olj06e7nBwztGREPbPc1kWY1nxReCKytXCHkqvyhPqa19MsNW8RqbeICeFGGFACqnHUknmrqaxqukiXSEe30yBDiS4RdzuO/OcU99TNyd7IqN4e1GxvUgnuYp5yufs8WPl+p9TmujDx6BbLFfRBLhgCQpzj0HvXNJPbaXO0mmyz39ww3SSTnGD3I9qRtbv7y5jkRYDMePMmy2O3A9qTaNI+Z0f9qqwAQmIkcg8ZFa/hvW7m1jaK3ClFyN0XGAPUmvO76K9uJyiXa3crnP7vjBrq/+Em0bw7pRtDLJPeuuPKgXJyRg5NK5pdWsdDba/p32qSbUp2k2nKwJ8zE+p9qEupvE9zJHYQKlqDnLcAfWvLbbVDFeOgtpjc3BPlQqCMD0J9a33/4SHT7aO2l22KSkERB/mIPcnsKpNdCXboT+MLE2ZlFzcwKi8hYB0A9/rXEW2Lq4A8wpaZyJCMuR9a7aXTLCG2JnnN/ckZJZsqD/AFrlBaLBcS5dnDHICjge2a1WquZNWOhsLeN4lt7C2CO5x5spzgepNT3mjW2kxObi/hubg84jHA9s1mWtlLcxs011JawAYJTAP4VZV7GyVBBZ/aXXkSSkEk+uDWTuVGxdtLy5GnulverYRY+Y7fnJ9B9afo9xFpyrcysHcHcTIc5+uaz1XUNQkUrYvCjHPmEfL9M129h4B0mx00avr1yssSruEbHAJ9Md6m99xuSRy+r+Kob2UTLCpXkDacjNUrN9T1QiYReTACSoYk5H0q3c3lprF88sUEVpZD5YlwAAPU+pq4JktokhhjLk5OSe1UrIaemxWsrY2d408qLM+dxUngketWdT1SW+dHngSALwoQYXFEc0cSkv97rU1jpc/iOYFJUSBeplPAA68VV7kspQebdki3gluMdTGpIH41IRdx4MsUkKZwNwwa6H+2R4dhOnae8bkZJkVTgnvzWZeapNqbqLufKJ0B4q1YmzMyN2lmZCC75zkcnFTuUWbYTsIHzA9qlhvmtZZG01CpIwWIyc+uaoXmh3txG17cXKgnnYhAJ+tJi1NiDU9LtcCeE3B9VyMVSv/FsSSCLT9O8oNn94yjIFY4s7mJCzoqoeQSwyfwqG0invroxJuyDgEdhRqDRNJA147Tzu7sx6EnA9sVUvDa2rhlhzOBne5yAfXFdU/h20h08zXl1+8HIjiYlsj6Vp/DzwFY61qD3usuwhODHEeAAO5qeW4N2OPsp76VSfInggP3p48oD+I61FcRRpI7q2WPOSSSfxr3PW/DXhcQPBE8j8YCR5wB9RXm154KsodRE0MjBFIEcLHOfc0+WPcmMn2OXhsZJITJkxL1G7qasWdm7I87Ptii5LP1b2ArqpPDk0eDJJGdxA8odVNDQWOnYS7dSQciMDOfrSskaJ9ihp1o2rEuUwDypPGKbqXghLxluTemPZxgjgmtiTxFoWnoHMr7scRAYyfSsXU/Gb6tsijiS3iXlQnU/U1SfYT0MOXSLaxJMsrzyg/KQ2AB9KgluSrKFUnJwOegq2yi4Zg5J+lLFYo2BnAPcdqHcx95lcM852seccn0rRsbFPLCKIoiTlpnJyaeumxK4SCR53AyQo4H1NW/7HuBbiaSVUXOBGoyT+NFy4xa3Ip5YvJEMasdpyXz1P0ptmmZlJBODkL6mllkg0/aHBaRhkDBOabBc7ZBIgw2cj2rM0uaurSX8sUTXYCQL92PIP04FUreaeRSLRC8/QKoOTUczSXLEO5OedxPSrenTppYLrIyO3G5Rk07iMyYXUM5WWdjKeDtBBHtUDaaTOrStJKeuGJNbUMZkuhNIjAueC/U+9a947SxfZbVFDuApYDkmmkNyMi3iMcCsQAp6DvSTRxy53OQSeTjpVm+0a60hYDcPGGI+4pyx9yO1ZF5IdxLkkHv0oEtSVbOJrpFgZ5QSAd5HWpb5RbXbw5UbTyFPT2zUdpYXd7CTbRjPQFmwcetFzpMunxoZ0RC5IyvUn60BoSR+dfuILeNnHBY9RWpF4YlAG8qxPoMYo8J3AhnKgBI2ySxPWuruL2OFSPMUkcnGOKpK+4tWZdr4eitCpkTI4OMjOKv8AkWhIH2cKMZyKoLrpV+SDn+Fuc0241oSEsU2AnGQMCmnYrkZeY2oBZIgSDjOScVUa1+2EMUIUHjPU1TfxVZaerBU3SHna3f3qlc+KLm7wYkWHPO5TyPwobuJRaY7xOosIUSOAT3BHyhm4U/SsZJrmJEQkFz95VPFOk3LI8hDyStyZDzUJleAmQEq+cg9cGpepVrEqQy2sil1OM7vmFWnvSxJcZOeB7VRjubi5BknlZznGW7Uu4ZGTwe/pQtBkuWdiTwCafb6lBYO4jsvNuGGDJJn9B0qMYkwC4HutWUgs4cGW8UuRkKASaQFKaWW7cCVWQE5JPGPyrpdI8Z6doUIN5cLBbBfmYjBrnr2RbiZmQsEHAOMZrG1XQLfVowk6h1PXPOaznTjVVmXGpyFDx/8Ata+HtAae30WyutSuxkRkLwT25HavG/8AhOviJ8VLtBe3UmmadIQWtY4yDg9s5r1m3+FmlzMjw2SgA58xlAGfaus07T9O8OWTwQwRySN/y1dQSD7ZrGGEpRd5alSxLekTnPCHhxNFsY0ixGoALN0JNdbZ25vsiBw4zjJ71mpcmR3MigBjgADr+FattfOgCrtUYxwMV1tJaIxbcnqacfh+2thvubks/Xah4FLFLZ2sweCJWfoN4yM+tRpDPriNbWkUaGPDSSu3X2z/AErOZHtpmjYgspKkg8ZFQJK51dhpSXkhlu5okDchQwOPwFb9uLXSI3Z1VolGQBxn3rzyC9aIERkls/ePNE+oTzMTNOzgdBnpTTsHJfc6DW/ECamzZCiIDCjNczdsHBKjC+mao30zyOArlVAyVUEk1JHhVGXycAlWOTTu2FrEiKMZAroNIjhhiVw4DZ+bJ5+lc8pMhCxo8jk/wqTxUczCCYREEnOSoJ61Sdij0q11hIUAyAAOo5xVO98UXGx1trbe3Zmrlo3ljhAIOMZCnpVaa/kICbygxyAcU3KViUkzX/tq+lyZrg57BQBisy5lFwWMpLseC7HOPfFVmuiABgk4xkUzzwOM8+lQm+oh8cYjICnIH61o6ZMqXIdn2EDgnjBrPghnvZBFAhLseOK0LzQH023Mt1IBNj5FB7+tUmJljXXt1OUlEspALAnJArBUSXEpCLuUeh6UKBNJkFST1PcmrjK1mgJUxbux/iovzArESwvCrFZRE544PP50lrpzzKESUKM8ySgn9aZ9pBkLMMoOcDqfarL6gghARNhxyD0/OkrFWNO2/sfTbMi9Q3N0wwWIO0emDTbSeyjdZHtyY1JJUdW9B9Kx1le5AVImkJ52jmpjM7RtGR5Y6EgDinzDUUjU1PXbS8XEdsYD2CL2HqayonmmGI42YnjaAcmqZnCSsgLMo53N3/CrceqvZBWUlGPAZRzS5rhZIYyyRyCMjy3PO1hgilMq28quD5rg5A9DTDMZ5SzksTyWzyc065+zYCwuTIeu4dKQ9Db0u51LxBeul1dGGyTHmMMADP8AWq3iK1sortYLB3mUY3NnOT9aq21wioYHAaEnce2SKL3XYEhENratE/XcRxQQlqL5UUCAEktjkD19KhgP70BztHUnriqhm3REuzFyccetOhVnmRGkEKEZdmHQUkht9jdtbSwX50eSWVjyztx+A7CodYaCG3ZEfBIwfXPtWfKQuVRyRnr0z71X+82Ccr6mmFx9mhXBJOSMc1sW8sVhbMHXdI5yGbsKzYSLshbZGZgME4J5qFWe4vBG5BK8Zz1/Cqs0TzX0Oi0jF7qsSYCpjJY8Ac9a0PF+qwLJFbWpjMaHLMndsdKwNWiTTLKNA7LNJzuBIwOwqHw9YwX9+UubkJAiguA+Mn0z607JCbZENTtnuHDmKIgZYnJx/wDXqquqwTOWl3NFkgBR3rQ8ZadZ2sCLp0amIsAvcu3fJrLhtIra1QOMXHVl7D2pegld7k0jbFDAYXt9KdH867iuVpiOrEBnAzwATUt9OIUKROAWHzKPSpvoVYjcRu+ERYwO3OKLXT21K5WCKQyOxyFB4GKqbnKAAEsTgD1q7emLSLMwwSFrx/vmM8J7Z9aSY7DJ45NJuWtlKrKOMKelS2xm3LG8Rd27xgkD8aTRLKwhJnvJWaU8lmYkn8K17nxvomgQsIwwYDdjZkEfUVSsx8rGz6XeTWkMUUAUKDl26nms2+0mfTY1echweSQMYq5o/jPUfE935WmWxAI3bnTAA9aXUdP1fUr02hVZ5cc7DkA/0qW0tws1uYdpcxi9QuFMQIOOoNWvEWpaewjNkG3KPnfGAT3wKqa18PdUsIzNch4h1yJCFH4DrWALQJ5VrE013I7DI28k56D2p25tgTOw0mG0/stry5EoRiVU5IBrMe/s7i5MceS4yOFOAOwz0rbsrS4uSlrqEQW3jUBbXOAMetWLRIJ5msba0itEf70oOSAOuM96VraAnqYsESREuXIcjAX0pLmxF5HGizSFwSSpHUV0svhLSUU7NRkVxycsayXe2huDaWUrTyKCWcjpT5e4J3I01Oe2tBZwlreEYUgHrTIFhiAwMknJyc5NMsLG51i8l8mMyujbSF6E0l1ZT2921qwAn6MFOcUCLV3cPMUCEKg6gDrUfJBCgs7dFAzmnC2MeBvBAGDjvVuIpFtMSBH7kHqaB2KUkpt0VSAWxkj+lOfW5Z7cQDjBPAHAFQ38beYUckMepHaqsUaQggAkZ4OaTE9B7uoySQv1HWtTwnZpqWpgXJMceQAQcZrM2h2yRkDp3q/p8jRyKUVmIO7Crkg+tIFZnpl74KtpoAkHloAMlmOSR615trFpBYalJbW0glEWVdl6FvSrN54nvbsGJbl0GSpAGPrTbiOyTT4orQtLcsd0kh7HvVOVwcdStHGjJbqcmZjkrnABq3qlvN5LJ9lVEAB3L/Gf8Kr21pcXEyLBCXcHhielauoQapLEYrl1SJRxt7ge9JMVkc/aQCaN3dthA6epqtcyGIFh09auTwtGjohJHpnmmXQtotKRAd90xy4PRF9B70bFWK8esyvGIooghHBkJ61o2t3GkyS3LFoUUnaT1OP5Vj6e0EV8huUL2oGWUDr7Va1HULfWJkSC2NpBHhcDjI9fendBYtw6jBeMSQSeRkH+lSx2T3TBUGSegHes+yuLPTLpXhga4ccgM3RvU1oDXpxdGcJ5bNwTnoPapDlN2w8OXFtCS0ywOPmyeorm77TZ1vHZpZCS2cMfvc8n6VqaZfyXryASSSys2Bkk1NewyRoRKSSvQHqPanew3GxmpdyaY5+wbklYcuRk571DcefLI91clnmfqW7/AIdq07KIL9/BPf3pmoobiUJGp8sD9aSegrMz9Mu7ezneW6g+1Z+6o7VTvbkX96ZhCLdegQd60F0YuwMQZyeoIzj8Kqz2rJcNGV5XnJFVe4WQBQMEcECgTkFgULswxlh0pCQjhWJBPOD3qzLECoyhCkcPnr7UBYrKoYgEZA7VLPdrhI8kn7oGabKUhQAHJI/KqsMJlvYmckRqck568VVxFpoyhKscH2qGXG4oBjtmpr8o1wVthIysMBickmr+mI6wGKW2JKjLSMuScelFwJNGisIbUrPEHlJO0E4BFayeJrbSoCkUoiVeSA+M1wesvdXkzpDutot5A/vFe1V7Lw5JqM6Jc3jeQCCwbuPTik1zCStqdlLqmnanIZXdiW5LFuKkt9S0vTg7souJWG1AFJwfXpTL3SrKys4jbxEoBgM4zWZpmnvrM0sUEqRY+VmPGDS+Ee5LNqcDiRlQNKTwT0B9Pes+1v8AyHDgsHBOSB0rUu/D50uEB5VmJONynOaxbtAFKLyc5zQDNlEfUmEzgE44yO1aDywiJI1VEYDBbAOa5e3uZ4AAHJHqx6VOsjcnOT1osNaGhDAt/csjvmNehPTP0qC++z25McMiSk9lB+XHvUBuGZSA5UHklePwqAKXIAAHofWmkF9BAFbBJyeuKkbEmSAAD1A6CozA6sQCCalVRE2CQSBnI71Qh5mfYDncwG1QewqjHFIkgkcAknJGaukjlhyTSlUZCFVge5NAEwl2oAvAA6VVneRyRkgH070gLySBUIJPAFWv7PlhUSSMpBGQAeRUAQwwO+DjaSOA3GakkupYbcwCTEedxXGck9eaiaSdyHL5IyBz0qAQEM5LEknJJNAFqAgxySbS2z+EdT9B3qS1gnnLOI2XPRWWm2MoiYY4wa2ZNahiMcCOUkyNxHqeuKAMx4ZckMMnvmq9ynkTKjybAOWcDoPpW3qeo2PlBYEbzycGQnOaxJ1Nw+QQT6mhagjY0nxNaabAZbaFd+Nis+d2PWqmta3/AG06BkIJ4JArMdNpwSMj0GKlj8tFBY5Oe5oATaoUjGfeprfbjGcAcCmHBOcCkG4MpQZIPT1p2sBp21ipmErkDAxjNXXPmKRGpfJyQB6VmSXBVBk4Y8DHaq1xPOiMxLIuOWzjioepaLuoSqsIAYEk84rMkuk2kRKykDHJ61WMi7WwMnGSc5/GqiklyASRntQkJvsaEd00SHcuXzwAe1NeVnBAJGe4OMVEscjkCNSzngA96tXtv/ZTwRzshklG4qrZxjsfzp6CuJb3kVtLDKTl4zkgnOak1XVTq1yHKFABgD1NZEkBmuzMQQi8Dirlqh81HYgISQM96NAuWrrV7me2gszsW3iAbCjknnqatpqunQ2LCeN57gjA7Kv4+tZF7E8kzx2yPO+OiCi00S5Fu8tyoQDJAJyfxHrTSJbI5L8xODEQHPHIyMVEbtpA4JYk4yQxx+VOnsZY0DohaIjhv/r1VQFQQOc0EXZraNcQXF08UpCKgDYY9etdbP4utLyyNu8CqANoGMH0HNcTptr5kgIIBYjLVrapp6WEAYXCSsx2hVB/Oi1y15k3hW2trm7lW84iQjgDrye9dJrA0LyQLWMxlRjCk4JrjbEvbgHJC47HqaS7137ay2rgIIzkuFwD+PehXRaStsakKRR3cZlTNu2S2TyB2xTZoY7h0MSqiGQKqjnIzxVC9vftjRgDKYAyDjFXdDZr7XdOtUXkyqSPQZrrpyu0jnlGyPoS0QRadp8QwpWIAjHTgVbUE5PrSSqFdAoAVFAIA6mpFBx0xXqbI4hwHem5AJJGB0pct0zzn9KXJ5APFIsQgcgjJpO4PPTHFLwQQAQKihZmDF12gHCjOcgd6BWGkmLBBBOMY9c1DEYLZniicqAc/Ockn6+lTEI7lCMsPmGeg96yVwIy8xwA5Jx1IB4oGXVEcBbJ2tIdx9z9KJCVYLjOePpRmK4lWQkhwOFxgAUbtxyMEZwCKdwEUbTkcHGMikIx3pxIIIpvAwMk0XAY360xuc96kODk54qNvpzRsBEw7dqYVBPTpUj5OQeccnHem4x1HNMBh5P40m3kHGR3IPSnEEkjGB6ipAmBnGaAGAHAI5/rSbRkkcGpACABjtQQTn0oAj2nHv603aOBjin7SM5OaTB69KAI+O4zTSOTzUhA6moJ5RGjMSCR09zQBXupAikk4OPzrmNSLTksy4UDr710UyvcHe4wMcAdhWHqvEYQDAB/IVZtE5G/G4kA4PpWLcKQxAHPfNdFdooyxGTWDcqSSSQTnoBUPU7IOxQKnJ4xTxFuBHXPGM1IAMnBp6pyOOO9NPW5rzWPLfiH4eF7hCNsiSKwLdhnkV6vBhre3JJBESr14OFFc74q0oyQGVF3kjGOppPCGtRzQmwmc/a0A2kngdePyr15/vqKt0Nn78dDqFbylkkJwFVifpg18v6k4ub+5mB3h5nPX3r6T1u68nw9qLjAKwsA2e/Svm8oFAwpBYk4Pc16GU07tto7MDH3rkCRAgFhx2PrQ0QzyM1aVQU+5zTQhGCRg9a+oWmx7V7jEgJAOMHPT2q/plsLm+ggB5kkCgYzn2qumWIAOe4wK6fwBYi78U2jFcCIM2SOmP8AGufEPlptmFWVonsK262sUUCjCRoqgehxViJeeBT3jBkzuBz3qaGEkjAyK/OJvmm2fMTd22SxRdMipfKJHAqRI8YPUiphGR7Vm1YxbKTwkAkjmoZbf3xWk0Wcg8ioXiPBCkjuSelMEzLe2yScAjFV3gxwAa1jEckEZJ6VC9ue44pWNLmW9sWJAGRioWs+mBkdORmtjyRyMZGOPamNbnBIHP0qWhpmBcWQIYkAluCMdax77w1aXMTZRhIBwR0+mK66S3ySDwartbBgQDn1HpWMoXNYTa1PLtZ8DyKS1sN4YZKAng1yt14buYyVMLKRwSQeK95FoAScEHpxSjT4yQxjUv6sM1g6CZ2Rxk4nhemeAr7UZSiQSbc/M5XCgfWvT/C/w+tdDCu6JNOOjdcGuwjgIBA+UNgkLwCfXFWltCMYJB9RV06Kj0MauJnU0bK0duSAuxSTwSAAR+PWtK2tQiqmPlHQY6VLDbAZOMnpwKuJCcgE10qCWxwORGsQwBjIqeOEcADPrUixkZGMCpo05JzV2MmyMIc8DIqxFGSQR1zxTgmTwMirMMRB4NNEtktuh2gYyO/savQLjBzmq8KFQQOp61ciHQgYB65pohstJggccVYj5xgc1XiQnBzz/SraLz6VSVyCVBzjGeKkGe3TrTVUZB7jpT/QHgUiBQcgjPOMj3qjeQG+ljQkARfNj1q9xgk9hmmW6h1Mm7cGJwenFAErHcxI4B6UxgMEd6kwKjYYAAODQA056HrScg88+lLk7umBR1J7gUAAyc5pyY3Dimg8elOT5hkdKAJgRwM4NP7UwAHGR1p/GABwKCCROTk8Gn59qjjzyCelOBIoTsWOGepPGOlHocYFHOMnpRkAHHJpMSDOO+D3pQTzjk0wZ5JGCacATjGAO/vQgZJyRwcGng9QOtRg9cU9SScnkUySQEjvS565PFMHGcnP9KXPtQA4YyAOBRySQMmkJPGOM9KyvEF1c2cUUkB2ruyWx6CgC1d6lBZTRxOSJZCAq465NWop4xIIS488n7gHQVga1J9tj0zUI2AbcFY46HP/ANc1ZgG/xLLcO5CQxBvmGM+9FmVY6JW3Z4wPSnAkVQ07UotQhaWIthWKsCOhq7nqaHqSShiM8Um8kEEYx+tMB3dDgilBOBzzSsAOwxnOaiZiMMOo6VIwzxjIpm4IwJ5x1HrTA53xwhluNPBOSB69a56SAMSpGAetP+MerS6RHplzDkksVAP4Y/nXARfE8xlQ8DMRwzMOnrxXFVeup101dHotvp7SbVwRk4GDUGqRppikzAAEdSelcWPiXcXAk8hQIlHLcACuZ1/xxqGpFIRKrRdwABn8a5m0bKJ1194rtocAyEgnAKgmue1nXTNG8TgksMh89D24rO8P6TFdSSzXcpiYD5lY/e9Khu3R3mhYBweAy+lRzF/CRHUXjj2udwxn5T1NZgv3lmV5FKKpIXPPB/pU/wBnLSpCrAkkKpYdT6VZv9AudMKvcqVUjJOMYpPQnm6IsxarJalJbWYqBjPGRXR2HxFAQRTRsCVKlscEHrXHwwjZksCDwDnmporUb8All9R0pXKUg1qOOXWJJ412RSEsQpzkmnRxRPhE4BHAPWi+hZlJVSCvdhjNU0vktHRpRjB6noDSTJauXZdElWJn2klQWKgdR6j1rLcBcvj5QSpDDoR7V1OleJCshEtuskA5OR8wz6e1ZniZrRpEktFYRyEs2RVCcdDFZizAg8D9R6U5ZGDHjAHb0qlP58ZZ0AkBIwpOMCpre5fdmWMICfu5zkUEGghJAIGRVzTBA2oxCcgIeWI/wqs5iUgx8IQCFBzg00upUEjB/UU2Un3Ot8RNpz2SCzwrg/MCc5FcrFciVHVwQ6nA96ptcNG3ByDx6mpI0D/OOD6ikvUl6EjgSZIOCO3rVUSOuScAg4HPUVZMJ2hgcE+lQSW5UZxkGgCU3YKIACHHXPShJDIwDADJ6etVQjs21SAfU9K63QfCD6gVclvLZckjsPUVUVchvsL4Wsrae9AmOwKQS2M4/CvSmgiaMIgCIBxt/nXM6d4QNlcq6TlwDjB6/wAq3oYpreVUY5jzjGOlUlYpDkjECBAOMk4HqaJSVAPbvUkiHqTkU0DIIIyKpFjBIDkDgdxTt27IIyKR0wCRyelDIVQEDJJqgEwFIAGKeqbOAcg0wqeuMmn7zwMc0ATOQVB6nGKrB2EoIOcdj3qVWyQDwPSo5EaOck4KEZUg8mgVmTyxiRwxOBjBFMa3RVAAJPuaRJ0dQGBB7Gmu7rggZBPWlcWpEQVbnkfSnbTtJxz39qc3QkdetLGxbkAfjRcoiDZyTyB71LHI23BOR6UrKCegA74pCQhGRx7UwsMmIYAY464qBrVJQcqM4xnHarQZCxDDAxxUc0qxg4GcelS2KyMz+wraKYSwyPDLnO5Tiud8V+GNT1e0dEuGuCeVMhziuiGpJLJgkqOmCK0Y1Z1ABOT0561lZMroeGXPhHU7djG9nJjoZIuc1TudCudOiSR0kKk9SSCv4V7Hr0lzpSi4hDEKdxAPBxXHeIviBZ69EIjaKZVBEikHKntz3p67CjGyucg97hUQIST3HINWbe0USeasjAHjaRwPxrJsJp0vDEwJicgqcevau8tPCzvDFLuPluNxXGc9qy+E0hBz2KAdkjBJyOmaqPrCRSFBu3kHnYSOD611aaBaeWVnB44GOTiqv9m2qKIoo9iDgZOaOZM1cGjDtNYliZGALg8ZK5FdDYa9NggRghuMPVOTSF3EIcPjGCas2ujzRgOZY1Yfwnn9aTtYceaJZeSZsN5XHU802FxM2fLOOladrOQBE8AAUZLA9a2bVbJ8EJk91YcUuVM09tJdDBjs1YDehB/Q1J9gigYOqKig8noCK6lorNgABgfypfsdowOEJyMAn/CqUA9vLqjkZoTKSYwGXqMGp7fSxOhJDBskjJ6V0TaPBIQASueeB1qzBaRQALgMCMfWhQ11E8Q+iOJnsZIZDlQR2x1qNWKsBzk8V3c2nR3AIAG7sAKzbjw04+cLwDnOOlTOlp7ppTxPSRzxdwAACfagXXlsADz1PNaL6a6MQSD6ACq8+jyZ3xpk49etc/JI7fbU2jT065t7iAhiFmAyD6/hW1GItimNgSRzjsa4y3sp4jtdCGzkgHp+NdDZF4YwMZ45ya2hHTU8mpJN6FjU7kwQ5II5ycelP0tknh3IQRnpnpVO/YyoRnII6Gs3TLpdNmdZH2KTnIGa0tZjpJSZ0k6BQT1AGTWLe6gLZgCCykZ4qf8AtmCdJNsoYMMA8jPtWNeK0qFgQwHIx2qZNNHS6Vh15crcxkEZBHGR0rBuLGKSViTgHnAHSrTC4YgQ4Ld1z1qs6XOCrIC395OtYK6J5b7j7bSoiDnkdiall0yKM8FivXgVNabwpDgjAHJFOe5VZCpIIHFYSlK5104q2iMm8gCglV4H61nQalNbuA6bQDxk/lWxqU2xIhHggg7j6elYVy5ZwD8xP86cbvcc04vQ1DrqIAXQ7sEjB4NRjxaWjC7WAxwMisK8yqgtlT2z3rOZZQ4Jfcc9SKTjY5pVJJ6nXLrck6BkbJxgAnGKrC4lkYFzkDoGOcVQ067iVwku0EHBJ7VsFIpFCgAg8hgOtUvdVzWL5xYYFuFLZCnP3f6/Sp0tSjHIBHrUEUQtwdvCjmrUFyJAAME1Ld2dcYpK1ivMPKbcBgE0+3dJgFJAz1JHSnTTxvIYtwJAyQfeotuxiQOaClFE3k7Dwcr6etQShgxwTjvUiTjgE9acHR2IB60A4JFcpIowjkEjjJ6VC6yWnO8Eg4IBzzWp9gyhYsSDx16VnS2xXcMlxnjPaqjcwlTT2HR6lcxqSHAyMZByQKhm15lJRzgHgkjrUQR95HOB7VKYVmUAnkDA4rRS6HFKm0VpNaVSSNzgd16ipLTU455gCcgjt2NUbuyeNyc4IPIxWfNvhJkiQ7x6HFUcbumdxbypKpBODnAHrT3sRJghjnOQT2rI8ItLqcReTIlBK7SevNdWLUxAhwB2zmtYq4+YzYLARsSVBI5JAxW5Z6KkyrIVwGH3hyB7VnXBMakg4I6Vs+F9RREKEANnkHnOfaq0NqfvdRJtDjySwyccDHSqr6ao4BKdutdbcpH5YIKsevA6VkXSBicKDjkUro39i+jM1NKlIDBgwHrxij7K8fSQkg55P6VPNPJHG4XoazoL2QuwYY7EVN4oXsZsvq8u0rjJ7DNVy0iZLIQR60jtLEwYKSOuRViK7D5DAE9DntTTRHs5Lcjg1S3ON7hDjofWpLjUYOCWDEDqvekeOFwSYwR9KpPpkTKSpKZ7CgpbWsTx38Mj4clVPG7rxWNrAiBJiOR7mn3FlJGpGS57EcZFZM8N0GcEZGOCef0pNXGm46CaZrBsrgbiSgOPpXo2ia1HcxAuDgjGAcc15ilo65LDDjn610uk6oIo0DnBAA4GM01NI5Zps7wzDqDUFzcl1Kk5X2GKy7fVg4BJGT+lWmuFlXgg5GfrW0XdXM2rE6XwTABzirSamsgCMAR9awZopXzsGT7VUt7ySK4KyLxnA4pXsVy3Oq2rIcgYGeKilQL1UD3rOGqtGFIRnUclc1oxX8F5b71UjPBB6irvcWqIghfIRS59BSG2YcFSAexFTW8ZEpMTZIGcE1Ye6KoRJGVJ74pNIam0U0jRUIMcbAcEsorPu7GORyAiofYYrSYB8hTknmm+SWXk4PrUuKl0NI1Gnuc1e6S0YDA5PtVDySpII4rtPIEhwRuGMHFUrvS0jJ2kEdelc0qNtjtp4h2sznYIcOGAw3UGrc15PDCAgU46Bh0PrVwworDChTSmzWUZxmsrFOpqYFzqlyu0Y3+pJ70w3jyKC4BNX7+yWPqMEnpisiZHUEL17CsnA66U4yRailQNk/lVw3ZVSVJIA4FZQtpiASNpxyBzimu8kWSBkClaxtZSNWPU3BwTg96sQ6mGcAnA/wBn1rnTO2QduQevtUwnPABwRzirjNoznRjLdHWC9kaMhHIPUGsy9uZW5nJfHc9qbZaqNyhwDgYPvV26Nvcodozx61t7W5x/V+V7FFJYpFALAn1p6RRy5AOQQcj1qk1mwbIHHsKntgInBLEHryDUqp3CWHT2MvVtIS3yUXYpGRgVzsrNHuBBwvf1ru9QiW7hcE444bOMe2K5OWEK7oRyDjFa8yaujjlTlDczFuBuU7mIPQY61fSVWAwePeq08ABJUH8aiVnTOQV+tSZps1YYxNkA89xSm128AAgU2wcsHKkEgcjPOPpWgbUvEhTgA/mKmUnE9TD0o1FqZE0SDIHykdwcVWdJVOeSv94/41uPpjOpIIBz0NRC1nhUAgbQfu9Qaz9qdaw0VszFaSSPnBx1pY9XkAKlAR2zWi9sWbJUYJJAFQy2CbwXRSCM5I6UKceqD2EukiFrzzDnOD3GOlHnggZGTnnntUX2cqcAY7gVPHal+hAJ9a0vBh7GrHVMkaGOYAgjpmmLbCM5BOCMYzSvYXCgHaSB3U1EyyrgkEEdvWp5IMnnrQHNEGzjjjmqMqCJyuQ+O4p8l4yMSwK+xHSmOVbLDnIya6aMVDqcFaUqu4gIchTwD3qV7UspwMgDnjNQKcHGMg1bSXaoKscdD2zXS32OP2bRnLAYSzFdpz+dK1wNuSSG9asSyrJnAOPes+4cRsMkY/lSJ5XEsxTAkE5x3xSy3yRghxkH1qK1kiZiGPOOmatPYLOAAQQfeuKrCV7xPZw1WHLaSKwuoXYFiCnpUMwt1O5V59M9anl0NBkA7cH7ue9Vf7Ml5yCAvZe9cjU0dv7mQ4JbyMmZTk84Hb2NTPpiTLkHIODkHmqMujSqwZHZTnIHrWhYieEESAjHBB7VUXK9miJUqTV4stW9g8SqQ5PoCakkV41JJz7VbhBO3ByPWnTQs4Axx3NbxbOTkijCnvbhGJEZZfY9PwpItUnbcRGwIGQueprVOkh8kNn0/wAKpT2U9uQVUFQcNWnMJ0uzIV1i5UqDEcnqSQcU+XV3ZgBuG3k471bhiDrholYepHJqRbG3IBNuAfY9KzbMHTqLYz/7VSVSZYmQZ4yelMN6m8FWwB1ya0ZNMhYHCADtzWVPoybiY9yljzg8U43ZjzVYMtxSRzRl0YFB3HNKYy3IOR1qBNOliYBHAUDGFHB96sCC5K4QKSOxOKtxuddPET6gISc5GRQ1ueoyO2ahDXsbkNEAg4LBs4P0xU63rn70bADnpU+zRuq7ZAtsyEkkk9z60SRl2ywyfYdaufbYmxvjYA9CKmSSAEbww4yOOtZukaRr9zPWyilQZiBB9RUkPhiGZg0cYRuowen41ca6iVTgAg559qfaX6xvkH5P1rJ0qnQ3Vam1aSMq68My2xJRQAx5471EltLZAggFTztFdc2pxtCCy7lJwGI6/hWXeXMTlkMeMjg45Broo+0WkkebifZPWJDZ3alASCpPY9qnVo3YhzgDvmswYGQDjn86N4xljgiuxo8lSsWprVCCC+QfQYzVGRDHkKenQ5qVZyeCxPoTUUkTSMCDkVEmdVN8xXkvJwCFDMwHQVWNxOzAsCQR0I6VqC2O8swznginMqAgkbh0waxd+p18pFY3pABGDjua1EuI5cCVACeMrWTMyR5wuB6AdKasyZAyc4yAaLRZCnOOzNZ7WI5KNkZqNoimQCaqLcE5CnJHqcUslxIAMjI9u1NQiJ159x73BTAAz7jtT7e9OSQcDvVfdvGSQTQFIyQMcc471fJExjXmnuaZkEuSDz61CyYJAAAqobpolAAJGMcdqjbUcAAjimrRCbdVXaLDxlsgYz6tVOWYwAs2QB1xQ96rjKkgemetN+2LIhQgEHjkVvzJnBKnJdBYr+OfACqxHIOcEVMqq+cYUnvWTPbOjh4MHvgelS/2kI1CSRsT0yo4ofkOneL1LRae2yRIxTPABOR9KrzajfK37qWVR6MSf51btrhJNqlsL6nnFXPKjZSoKuD2rBuSPTiqc+hl2vifW7WQKlydgGSQSCf1xXW+HvixqtlKsM6PKg5Dbgcj0xmsKW2jdlyAoHHA61AdMCSGQLg+uajnkncboU3toe96H8WopYUWa1IJHQp1/Guoh8SaZqNuGINu/UAr1r540PXr3TbhQzCW3yAUbnHuK918HSaXrdlEzorSbegOMflXdRqc63PMr0fZvQ6PT7zTGlBju13sOjHABp+r6FFqURMUsRZv4g3IP1qCTwrYuw2Bos9CpBzR/wAItvwLa9YEfw5IrrOJOzuc3Lo+q6NMBCZJwOQVBIqWLUr6YlJIZIXGdzDIx+BrUl0nW7TcVuTKB0DMTn8KqHVdSt8LcWW9gcgkdKi1nc1U+hU1yOa908hVeRgOVIPNeTa9ol3Jdu6wkN3DKQcfWva7fxeUAWW3KgHBwvAqy82h6u6GeJlPZguBmp5VPc6IV/Z9D5U1Xw0fDSq9zdxtcqQFjgOcH1JrENrZXbm51Ge4mPO1EXOW7cCtLS7VLidBeSSTs7biqklj7fStrUjLpsYe30qSMseJJVwAPbNeXzNmNkjhlDvKwMTJAucbgRnn3rUi8aarY2gtLKQJF6oCOPrXQ+EdEGuXVzc6nPEYsZKuwCge/wClS+KdV0a4hbSdDgjllU7ZJ4wNi+vIq0r7gr9DiWvL+5u1MspeWQbgScgfjXT21lFNZK+oahM7D/lhFwqD096v6XJ4d8PacgNt5t5sAkaVs4OOcfjWffatBfSRvBbeRAD8rKCNx/rSaS2KXmDPEQEtBIiHgs3BIzWjNp8H2ZILS2Et62AZS5JJ9Pas9VEwIAAQ8ZqaK7ayiALBUByCvLH8aQLXcuWvh+78PKbu8t42lblULg4P0Fd54Y0jRtatA+uTB5W+YICAo9sCuKaKPVALi6uWggRRtiBJY49frWHqWob3KWxdV55DYwKl832TRqDWp23ju3stIdbbR7nehBBgjbNcZJNFBGHuYiZOmx+MiqFhql3pe+SzlRJ2JBnmw7AHrjPeqyRTa9cly88pY4eeQfL+FL3nuQrLRGtFq2u37Gz0azNvJN1MQ4x0zkdK15Ph1e6VpZudVu1A+8VyCxP49K2rHxZpvg3Rhb2kolu2UKSqnJIGO9ctq3jXU9YRleMBF5ySeaE0tx8pXMdvaQFFjIlPO8tnA9MVWjjubyURWSIpIw0jHkDvj0rR0PwpfeJ4HuI54raBCQzuOM98dM1K2gjTLpLeC7N7KeoUYBP50WTHqQvDeW9q9rbSwwQnguAS59Rmq9rrI0G2khsbSCW9kzuuJU3OT7GtK7MdqzRygPOOMKflBrGtnu31GKHT7UTXrthZHGQD64PpStZ6E6nW+CfCEUMx1fX70QTy5McS/eAP8q9M07wZoWqxNcEtcjGPNmkIP5GuFg8GpaxpPruv5uSuSqgZBx0rl9YvdQtJPKiurhLMEqpyV3Dt09f61Ti1syUrl7xMul+G/Edx9miS5tosFoy2QzehrAv/ABHqHiq8UQWNrp1nG3ygJt59SR16Ui6XcshkdFWGQ/61mySe/H41sWsOn6ftmhie7uccJM2Ez9PShSkUosotCI1QXJYnGBKUKq/uAasRaMDALk3CohHCucMfwqfU7i51KaITXEc5HKxRLgJ9Klj0q5275YQqAcNIcAe9O19y9ivFqNwzrCkrvGvCwg8E1LrVjqV48I1pzHEo/dWynjHfj8qnsXttPlMgnWSU+nb2FWdT1dI1eW+HnyFcqzHG0e9Zh1KK6HbOiS3N0tvGMFYgcsfTip5JYklW2sI2up5MKHlAGCf5CsC21OW9vSsdrJKo5E2MKoPvV+WS5jIdESA5A35OSabGdQnw+neFZbm7jgOMsQcge3WqWrabBotsWfVIJQOBGjcg+pFSweC9RurUT3tzLIWAZVEhAIrE1LRhZ3IiWIKZOB5hyR6kk9qE/MlJX3Ib7xHOUWGxgVomwGnY4AHfHvVfT7+DVbkwpIjsCAxJzirqWFg8SW+6W5YEkiLIXPeq+pao0G2w0zSkghHBkJAJb1NaxsNu2x0d1d2WixRIbiOaTp5cY6exNZlzrbzlcqAoOQMViW+jXbKZXdWbdtDsTgk9h69auzWE2njF1LG0hPCoSTT0uZi3DyTnzCql/Q9AKZpcklrdII3wpPzc9c01ZHlBAVkUdCVxmqhgufPARtsWMls8n2pivY7u71PTrS1iSMq0q8sVGSTVpPHSeSiyzpFxgAAZFcJb2kpbCKzsT1J/WrLW0kYId1JHGVFGxSlbodLL4ullIWOXIY/wjANS2WrRQXBeV1Z8Z3Hnb7iuOunYRkIfmxwapyqpjCk7ARgkHGc9ah6Fc9zptb8aRSs0VkGuWzhnUAHPfnNYMt9JOuWQoTwQTkj8aZbafFHEBHtRexAxWhBoVy8LSmJ2gAyZcHAH1qHci7exmxhYcYO5jxluSTV9dNuhGryxNGjdGYYzV+ytNHs4nnu2aSVRlVU8A1FDrAe+iuZU82IAkRYz8vYY/KkmKzJ7TRHiiM87rBFj5S2csaVmjUqpYA56AdRUd1rFxq1wXli8iLPyxbs4xUb3YjIRIVkcnqT0qnLsNItS6jcrbvbW6COJjlpAeTVM3V9LsjNyYkJwzKMfLU0cqEEOVVu464qPcmGUZIPc8VNyzUmSznTyLWQEgZa4kH58VjkQxXAVJWdB1kY8D3q5BbvPCSI3aEcHyxyazbt0hmMKR+Ww6L6CnchbmozWkpBtneY92YYGfapPKuViLlBGo4BIzmqsRtrSNW3O0pGcZ4zUM18s85nuJWDdBGhwoxTWo7Gvplpd3MTyySxIFPOT8x+gpLm6NtIVR2fuW6Y9qz1v0UF0JUngtkn9KWK6VgVEeSTkyMCN3/1q0sIvWCxXtzI97dfZ4sZLueT7CpL+TRosR2ED3DkENPM3IPqBWYS7sUUEgnoO1ORVjYqAC/oOtSh2LmnGSLIDlATjKmrs+maZNF5t1PcSTqCdzNwPbFZLSlFOXKj0Fath4clvrc3E1zHbQA8PK3J9cCquJqxkG4VGKREtGDw2ccVp22opDZurr5rEYGSePenPpMRuY4La4S6lkyFUDAHuT2pt3pMmnSGGeaORwNxKHp7VN2UpaWKaXb4yTvfJwx7e1K9xPLgSSFgOgz0oMQyAg4703aeSTg0DuQSZbGQMHuRyKfBCC6gybAOTnuKeIkcOHkIOOFUf1pILO2Vwbm58iA8YUgsR7Cgfqal7qWnSwpFaBnkUAM2MAGqggjliJY7SOT71BIkSzGO0V3iJwoIyx/KtZvD99HbiSWMQLgEK5yT+R4pJXBtGFMqqQEcEenpUX2a5nyIACDwSa2TaF2SMIMk4JXjNaMlulvGscZVZAPmZTnFDEcsLG7AEUaF5m4HbJqO20SaKUXFw/wC96Eg8H2xXTx2NqoLzzsz54UHGar31lBFA8sDOTn7rHOCaFZgUI4zM5AGADya1rfRoGzPLODAnzGM8E47Z96yITKuFBYg/wjjFXZjA0IBDb+5JyDTJY7VdXuNQkEJEcVpHwixqBjHuKxmtizFiSSfU1d9SSCOwqxa6Vc6o+y0hZzjLMcACk5AkkZ0MAyBjPvTmK+ZtTJYdgK3pvCk9raF5ZxEFHJyMk1SiijiUhnGc5IA5A9Salu5RHZ3RsUIAaJWOcE4yfX3ps0r3cuFUEsMj1NWLtbS5ZPPnYxgfwj7vsKpSyW0KBLQMB6sOcUwTsOKfZkLSEBieB/8AXqGDM1wyjBPUZ7CmqqPcDexEeMnJrfOs2FvZNFDBvcggMFySfrU7AZEsSWayOJg0m0gBRnBPvWVZxnIJOXI5Y8nNXQ/nMWKkE8kEYxVmyaKNXDRCRieGYY2+1WmTqTw6q9nEIbZNhblmA5/Co49kMzzrC6EnLGUZyfXmlSxmwXQEjrn/AOvU97pEYs0mu9TjiAIYRKckn0NXcQ8XtzfEKhLZ4GwdB6VHfaHNaRCW7Xycngk81pWV5cLaRm0giiiJyGJwXI9+wrPnvRqd651GfbABg7ecn0FTdlcpQtNPfUS4tpY1VOWkfoR6VE8KW05RH80A5LE9/wDCr7YuSYNOtZEgB4GAM+59qr2ViZrqOJmVWdwpJ/WpuwasOtL+SzYGM/vByBTLdZtVvQbmZjETgh2JwfQV1uuJoOi6cqApc3oGFVBnBPc1ztgYtqsDubAYhuoPem15kLU7TSvA3hqGOKSe6QMvzFVcDP8AWuf8W20FxciLTQJoVHzSZ+7j3qrPfv0JKDuDVCWWSXARyBnnFPm0shqCvcoLZNczrAjENydo7gdaklhRsJnIB2sD0NWmjMKll3CQ9CPSqEreU6CVGQbvmBHLe1Taxd76FkXX2eKSKA5DDBMf3segNRMZIrRZHRogxIVT94j1xWsmrWsUSP5caD+FABkVI2pWk1q0sibmOQoFJSYWRh2YRZVlcbsEEqe9W7+4W7l3rGqjGNqjAFUnwpJ6BiTz1ApyuQAQuatEEqoduQMY/SoBGGkJVd7t/Fir9haPqF0kAlFujAlpSMhRVrV7Ox0xQlnqRvJcgEKAMD8Kvl0uJvWxlM23IPUcHHakVfNIG3I7GlVQc4JZs5J9afvWJQTwe1QMtWbpZOXMYdwDgMMgH6VSunlnmMspUsTkhRgVajsrucbxbSeX3cgYpLvTp1hEpieNAcAsMZNPzFdXsUg28nnIHWrdvZfaZIEALlmywA7Co4FTeIiA8rYG0djXQQeG5liJnvTYR4xk4BIPvSTSKWpqy+L49LsDZW1tGSo2mQ4wD9O9c1ZX9lZq0zQ+dJn7pHOfX6VQvtNiWVorR5LkLndIwxk/Wq0yC2yhfEpGMHnn61m7tk8qT0LWq3UOoMZXLJMAduOgH09ahsFsLayxK5MpO4qByfcmrF5qmmWtikFtEZr8qN87D5R9KyNkkwIALnqdo5NaIEaVk6OzyuRHHGw2oTkt70x919csIwMseNxx+tZrqYuHBBXse1PSO7uWCxzLATxgDk1TKuak0lno0SF7WC5uuctvDYPboccc1jxal/aN24SJ2YDLMOmewFaD+GJLREM8gLyciIjkg96fJ4Wu4bQiIfZYGHMmAOO+KzKVkM1gWmjwRo12Z72UKyxR8lM+pHSoIdMl5n8kyy4OMnAXPf3NWLOzs4oTb6Xp89zI2PMuWUsTjsD6VU1GWeCXyWkkjKk5UHGPbFA1JbXLUPh+KK0+2XV3AJDlhEHBYfhWdJbxaixjiTzB0+Vc5rLeSW6ufLWJ5AGALH0Pf8K6DULVdAs4EtrlfNl/hQEnJ9+1NWQNmj4dN3pdnJBZL9m3MS8rnBx6U4+IJdBvFNlK80pHzyKMgt1+uM96TStWsLPT1geGe8uWJZmI4VjVU6wbKWWW2sY4mcbSzknOPbpmp0kJXL9/4nvdXw+oTCFB0jyMfWs62v5tPuVmgRQ7A7ZCvOD1x6VmTvLNKk8yROm7JXOQcc4pdQ1K9165EsoEPlKFSKLgADvx1NaJJKyA6i+a5e3W5UEqw+dmIzk1jSXctugCKQAMck5P41b03VgIh9siYQqMnByTjvUmoG2uV82JgVJ+WPPIFQ5dARP4G0+PxDqUsupO0NlAMlWOBVjXNQ0t9SkttHgUW6/6yYdz9ax7BE5tnlaK2dt8uOpq/frZRLGlgjBDkMX4J96SbRFtbjNHvG08O0DlWYnGDgDPeqkk0kUruJAZWzuduSfxpI2RZQGJCDqB1qS+jsxHsgDlyckyVaY2MgleQkr+8YngA1s2tmSQsziEEZLNxtFZGnkWxDAAkdBnHNW7i7kumJkIIxgg96b0GtCG/KG4Edu5kRflJx1/GqwhdpgijLngLjqakeYIpVVIAHBHAFRIl5JJ+5cxjHJUc4+tIkVQUfawIwcHPatG11G5s4ZI7cLGjnDOD8x/Gq7adKqkMdx6nvioLeJpZBCZlUD70jcY9cD1oHYdBEbiUoh5JIyTXQ2tvp2n2jB3Es/YnoPWsa4trKzjEdpK7uxyc8fjVdIVkkVCdrk43MeBSYbnWaCY7x2la4FlBGdrPkfOfQUzxjc23lQWtpd+bgHcwbJJrmtQs4rKXDymcAcEHOe5xU3hvTbTVrh57uRba0iAzuOGY5qGmth2W5Yt7S2stGe7v7jZKQdqA8sR/kViRObyIyrEVX+8T2rZ8SXWnaqwtrZDFbxAgMwOX6Y/lWZD5skRgt1YovUAVWoIijgDZD8juKWOIGYRopYtyAoz+FSIsVu+64ZlQdSozx6VtaTcSh2n06DAk4jMgGQO55/nSSsO5Xg0O8uFAFl5Q/vZ5NZOswy2MvlAKz7tgXrg+9dJNealI4hhlZ5ujKoySfrUdvoSSyg6hK8LE8RgfMx+tPfYm9jMsbp7WJUQBJjwSOmfauhj0m8aKKW7dXL84Byce9Y1xZS6fqS3txbSR2CfdDDBfHQfjU8/xBle4B+xlYlGAqAHApcuuoc19jo49MtioHkgN3cDk0+3s7eIHIyCcgnmuUu/H164At7TyVIwSxANUl8VXcRWR1WQnnaWxiqt5CS8zf1W9msr6SKAbRkAyZwCCPWsCDU4k1OWSdvPBbB2nOce9VNV1251hSkgEUTAgqp5/OsWBBYqEQEJnqTmk+5SsjpLm9F3cFkgEabsqCcnHpTnuXdyXZcYwFHasRNWRF25yWOAcd6tq7su4gA+npTuPQtnDHBOTUm1I4g+4AE4AzyazWlZXBPAPT3qcSlkChMgnOe4pk7k73gjyQcEc5HapIr65uDHClzJ+8YKAOpJ96qrDgFgVX3NW7FHRwQMuBkEDp71SDQ3f+ELdYt7zhpQCTycA+9c1KRFcOpGBGSM56mt1LXUbpGQ3EgiPQA4AFSWfgwyXKNIWMWcu7N/SnuTsc481zNkpFK4PQKDjiksLqeAOSvl5yAc9TXb+Jb1bLSxa20KoDwGA5NZcXha2TSBeT3ISQjcICeSfpUtdibtbmSt5MAGeTcRznsKoy5JJByT61bCIYizNg5ICL3HrU1hpLajMsQXCMcM2cYqVqWUAoPHU1IVdhhG2N0zjoKuamiWDvHABIY/lB/vGqMNw6zZVHLn+6pPNPYaVzW0LS7a4DG6dkiXKsQMEt/hUd5aRRSYiOUzx2zTrW7bzkMpJUHlTUl/CL/95kxRA8EDpTvYVip5TNlkQuCOoGR+dV5oymCcZJwQe1dRperLDZNBFbCRFHJz1NU9XurK4tRHawbbgkM0hHT1GalMNSvpnhe/1LylR4ImkORubkD1xU3iDQo9AlSCO5a4mIzIVPyjg1Viub6zkyk0iPjjPZaZqOri4t1iwF/vEHkn3PpR71xol0q1s4rYy3NyYZQN20DNUnuTlyhDDnBPYdqjgv4gkgdt0jcYx0H1qNXDE7AAPYVaVtxDw2AeAD1OKgmYlio4OM1K4JU44OOKbHp7IplOTxjuaNxNkW4kkA4+hojhdgZWcKikKoPUsaYxJV9pwe5x0qxHCY4RIXUoCCDnoaLDLT2r28AlkRnCjJIHWoJ7+O5MYtraSGNR8zycZNbGkXE+vXDW7SqI4FBI6AD+tat3okb2ryF1wOhUgZNSlYVzjWdZZMkA7emBTgiuQSMjsKtT2kFoDym49gwz+XWoLm2eC3EpyAxwARgnNAuYVpFOACAR3z0pyMchEAL4z+HrVayltFuAtzGXHVVHAJ9zUcuswxaqAh8pCpUOTnBPbHvVWHdkk88hYEsAM5GB6Gm6nqstyioxBUDAAGKsSWRWBJS4Kk8juKoXjpCCWIGTkgdakLjrJikoeRAUxwPU1JeTrG4BADlsFcYwKxpdaKyFkhcQgcEjIA9SabbySz5cg7j0LDtSuLmN6Gd3lRYAFfGdzdjUPkyzXYeciRs4yDnNMTWorGPH2TzCq5JVvmJH+NGjjUNeuw9pGkSZ4yc49sUt9BqSNL7JtnCy/JEqlmB9O1VlSOSRRGcoucegrVk8KakI5ZJiJgB8yqDWPYO9g84cAdVRSM8d6mzQ1qdL4a1OLTZZA8Sln4LsOg9qm1fUYBkIoYDJZMcH8a5hXfJcE568UNJM6k4JCgnoRn8TVq4rItahqsl9bpEFEUajhE6VnRWYC4HzcdDXX2PhSC3sY7m8vI0lZd2xiDjI64rmZ1eMyqp3BWIViOo9aZKszX0+aytrIFoot46ZzkmsK5MlxLLJKcYPyhTwR71reH9OGoh0mbYVwSQM8ntUOr6XPFO8EDgoSArMOT65qkzSxY0zU4YYU3wB4zkFmUYJ9jUWsWcVzaGeIbBuB2gdR6CodbkN4lrESI44lwwXgEg8Z9ak0+4jl2RTKxRQcqvamUmjO2BgPLO0kYA9K9A+EuiRT69A7EPKoDMSOeAf/rVz8djbOxaKII2MAk9D616H8GNLMV/f3DuJAi7Qy9M//qrooL3jnqOyPRXYNM5AyCacO4zgVGqCPIHIyeacpPJBzXqXOEkAAxgZ7ZpeM5pAe3Q0HBB9KRWonTgHA70iAE4JCj1JxSSLuBGcd81XuUadI9gACHLZ7igYxZWl8xSCmDgE9xUE9qsuYzKFJxhSKnSVpnDAKISDhumT6VWuJn80SmLAj+UMB1zQwFhmDs4C5KEoSO+KLaIwxkEkkkkA9s0+CMRKxH8RyfqalHp0JoATr15pMcYHSnHGCCMDOOKaeCQOc0ARsRzzzUZB5GKkPGSOOaYfbmgCM4zyOKaQMkd6cQefWkAHrk1SAVR3pQOueTQFGQQO1LggZHWpuA1hkEEGkwMA9PrTz0HOaQgZyapAMPHUZNNK+vSnkZzzUM0ghjaRxkDoAcZPpQA13ChgR83YVCUDkFhkjmlgjYkzyjDvxjso9Ke5GcA4PSgCpcuSACck9D61zuoqWJwMkmt+6ztIxtPIP+NY90gCkk5IHX1qkXE5nUVCZ2nAxj8awLlcsQDkiuj1EAuTjjBNYFxg4PTtUnXB6FEITggc5zUyKSRmhVwSetSrxjAzSRo2Vb+ASwEBcnHQd68t1d5tM1csrEMrZChcYPXJPevXjHuBAJGfTtXn/jewJkedk+dRgAHqPWvZy+Sc+WXU6cPL3uVk994ji1XwRfohBlMe49sD6V5E0fmKjDgY7iuhjnWEkZwG4IB4PtUV1ZRuAUwAeoHavr8PQhRb5ep7lOmqexibCVAAyc81G8bBiBwQOtankkAqOAOnHSq8kYDEk5IHYV2OOp0JlaIFeDyQMk16L8I7I3GrXd05BiRAqt7gdK4WKPLDAyTya9Y+FFqsPhVpyNr3ExOMYwF4H9a8nM6nJRfmcWKlaB1ypluV59auwRcDHFQIhODjJrQgjIAPpzXwXW589Jj40GRzzUojBz3NKoC5OOfapNp25AzQZXIxGO3NIU6gjNWPLGQSOetHl5yex65pXFcpNDyTjJwRn0qBoeSMfnWk0Y6AZNRtB3I5ouUnYzvKHJxkUhiyScVfMQPGKa0YAxjApFXM2S3yScAiq7W5JJxxWqYwQCOhqIxjOcAGpsO5n/ZSMHGe9PEBOM8DufStDyMgAjrTxbnBAAFHKFymkAXGRk1Yii5Bxk1YFuAckA/hU8cR44qtCXIZGnAGAD1qZYj3ABp6RjjByasRxE4zQY3IljJwSKljjPII49anWEngDI9fSpEiycE80CuRxoeMjnvirMUZyCcZAwMULGQQMnHpU6KOBigLjo1HYc1ajXkVEg6ADirCKCc46dqpEMniUjGBipxywwcEVEnbPWplx1I5qkSyVQOucEelSDkVEijkdSRz71LkbT3wMfWpJGXEpht2JBBb5Vwe9PhjaKMI3QdOaibEt9FGPnRVLknoD6VaYnoDgnmhagIVPamkcg45p5BJ56UAepzQK5ARgk0hGcYODUjKSTjg00KO/WgYmDyCcn1pyKVGAaMHPWnKM5FADxk9acM5JHSmggUowMjORQBIvbJxmnjGASOKj9CBkj9KeuScZyOuKTEh1HGfWiikMM84zg0oOCB603uQehpyjH0poTHA4yDwKepB74FMU9RjBp2BkE9aZIo7kjFPBzg54poBFOXPXGRQA5FLHAGSQaw7LXLq4le3uLUXMGSN23oB+lbig7wUJyOmKyH18m6W2soCckszEZ570FIj+xpEHiQloJGDBM8o2anktZbhGgibiQgO7HkD29qV5GE2CymTHzYqC6uooCguY3eNztJTgigZp6abO0iNpaSCR25bbyeOpq+pByASRjgmsfSLGzhlaazdnyNr7jnGa2AeoAOf50LQTH5AAJ60oJPfAph9zTgeSRyTQSPxkZHNVrlgmDjOeMVZGMdef51Uu2yYh1BbH6UAed/HtP8AiR6Y4HKyE/8AoNeNzWhfDPgKRkCvZfj/ACPH4StXBw4cgYGccCvH/Dlvea/ZOY0LC3wpLDk8ZzXHXWx0U0+hXuSLeHy4pSEI5AGATW14Cayu1eC6CtPHgBGHJ96ydU0eawiM0mdmcEE5xVaydraQPGdj5yGB5FcMo32OqOm5r+NEthcoLMmPLfvF6ZxWTaShWAYZUjBOajvBLdNIwJ3kDJJpqKygL3x+dKKtoxydyadNpVickkEYPI54NWNU1a4niEdxLJIoAAaU8Ee1UJslTkHP94Dpius8K61ps2iC1vIFM6k7nYE4HYg0PQizOWt5A8YYEhcdqlS8AYgFgemenFbGuabB8s1hIJ4mzuMY4WuUvBLaxhwSxB5AHahO6uQ20dcL1NQsoo2GXXC/hVq20eIXcUTgDeR1rnbHUIzp0ishErMrKwHYdasS6xLdyq+cvHjaQcbaHHsaRkmtTu5PC9tGAImV3IxkDqa5jxYLWCdbUIElC/Mo9qyLvWNRDAw3JQKMbeuazZLi5uHaS5fzZj0Yjt6Zo5Wx81lYRwQpxg0gt/MUA8Ed6ijcqmGJY559qnSYqRgcVZmOuEKY2jnpgGqV3fm3jJCsx6HAzirzyHcTjA9RUfko4JIyDQQJpKrevEhfYGONzdq17yyj06QxLKs5AxuXoTWPGRCSFXnqxHapYbkICmMrnIA7E1I7kk10IjtPAIyMetJFJ9pTMYJJ96hmgilclhkdcAnOa6Xwl4cRrmMlSIs7uvSlbUOYNE8LPcyo5PlDuWGf0r0vTbYWNsIQASpyCKfb2kNumETA6cVIfukCtloCWo7eQ24HB9RTnYSEsTkmod34U9ADkHkU7mlhSgOARmom+UnJwKnJBwOhqJ03ZBPPpRcLkWAeQcjpThlQSeQOaPIBxgkY9DUiKRkEDb607kkG5mwQQF75FKFDMBjHoRUsMcUtykUrFEbgEdjUklsikojkkcZpXHcgltzFGHBJFNbJxnmppJTgKTke9QsM5xRcERcKxODzSbiCSQQP5052DYA5PSnoNuARkGkMiEgJx2qXyTGwIOQecUxsBjgAHNSKxJJB49KAeo7nGe9JggkYIBpx5cHOO1SvhSVJwQMkUAVGUg4J69PaoQgZyG5U8VLdTlF4IHb61UjlBJwcj1qGwJTYwxph0VwTn5qdPKLa2LqeVBOfQCnkh41BOCD61k+JL46fod5LGyeasbEKTmi9ilqcP4q+KsB8yzhiNwzAqfLPFeXWF3LNq1wJI3XLb92eOe1QrYyGIuQ29iWJBxk5pulanNb6lBGiySo0gSTC5wPrQDmtj0bSdPF2IsqNwIIOOlejxI0dhDtO0AYyB0rkdDC2y4kG0Egj6V6FYGJ4VZCrKR0yM/lWL95nZSSSON1jUnkyoZQVB/GuaW/uJlGXAOegFehan4WiuRKYELlslj0rirzQbmxkIRMqD1bnipasTU5uhXS/lQkkE+hB7elPN/KSCpK+ue9QAOMlwGAODtNSbRsBIIB5GaEjn5pIVNSufOLhyABwCOlXbfxFPauWJBXuc8j8KojbwMVIY41UEkAmqsLmZ1em6+t6AdnzjGQwAOa1YrwtIMEgAcg1wun6gllKTkEk5xjkV1NrqVtMgaNw/GScYxVXOmC5kbiXSuvD5PbB61SvtWayIypYHjgE1WsmMl2T1iAxgdc9q2p9KE5AIDAgCmmHIZFr4lR32gsSOMAHitgamSmCcqRnGelV10RIQxSPBHPA5rOnLxvlgwGcYxTVyeVG1HtnAYDJHOalbLckDOOwrJsrschT0GTz0rRjmDDJORn86oaiQzyAAkjdt7GqyalEQQQEbOMZzWjJEsgwRgGq02iwPkqSpxydoPNK19iHArPfREHJBHpXPa/NDNGdr4kwSq55+tXLjRHMrkyOBngA1natpgtl3uc5HDYqLtMSjy6o5iS9nhYgSsR2FM/t2/tgWR3KjqFYii8Qq+VwQeKryW7OgAfYfXGaS1K9pKPUv2/iu5RgzoImByCTkkVqw+NbOQAvCQ56tnHNcNeWd+rEosco6ghuoqG3sLyZsPEjDPQjkVjKFy44mSPQh4vstpYShBnBDnAP4mm/2pYXMgKylJTgkHAB+nNcHd6VcIjPPACmOCDk4+lZ1xp11JGohYgg5G8ZP0rF07dTpji11R6dcGJwV86MN12scfrWdHZxXNwgEgRwc8ng/jXCWl5eRQ/ZLo7Z1OCp7egqVLXUGk3ReaQDxgkqatQZqsVGfQ9H1LRIrmwCvDGzqQQ/XGK57TILd5fKllDNuKhlHHFZKat4itIjHJcsidBGc4PtVWaS8ZQ6KTLnJGCMH1odOQpOnJ3O8vNOtbyNVKIWxjKjGfrVT7Nd2QAjAKDkLJkZFc/Za/qZjRLmBJCmfnjGMjt/k1of8JGGRgEYt6MCBn61HJJbhGVOLN+zcTplhsOcEelXls0JDAAHvgda4KTxFOjsyAqM87GIyPSrdt4umgwXRip77s4/Cs7WNvaRfU6PUdNjdSSM4OQabChkjCNnKjGfWqDeK7SaJQQyt1Y9ePpVq01S2mYGNyARkl+M0tTSMk9mSfYyAQCT9aidGtQWCkjuQM4rVjuYZTkOoHqTUyW0E3UhgeCAf61I+ZrcwrrU7mGIbVEqjqxOCB/Wqw1B2UkDKdgR0NdUdASIkowyeq0DTkWNzMgdBwQepqk7EOXY5SO5OQQQD9a1Lci4UkgAgfdFaEmiWk4BGAOu3GCPxpv2BICCQVHTOMAirTMnIzriwMue49MVmXGluCSFBGcYJ4NdpDaRcEAn15qDUNLj2ZjICcnb71qjjqKMmcjpbNYXYIOFPG0djXaw3gkiGSCetcTKgfJwVOeQOop0d1LHgRvtx15q1Kxxs6e5uVw2SAeeBWfp988V+VDnBwQM9Ko/bzKpUgE4wTVSKcw3KHJPYnPOKHK5pCSTPTrXUS8YBOTjpmmXl28WHRC3qCM8Vzllq8qxpv2hQMDb1NbcOpx3CgHkdBk0tep6MZJrQSDW4XcF40ORjkYA/wDr1LHDZyOTCS7Hk9f5VVvrSKWNtqAFhj/69ZUdhcxZ8rIIPG04zUao3UU9nY6kwqUIA5xjFUJZhHKEMO4f3lAGKzkv76JdskDADjOSc09dRZgQ6suOcMO9WjnneLNGSeJoyoO1+4xVaOUl+Acdzis6fxIIsRPGFB43cf5FUZdZRCTBMGJ6gZq2rmcZ9GjqoRAwIlDEk9VxVhtHguBkDI9cc1w6eJALhEaQb85AJxmuk07xErkB8gDjjvUO63OiHLIv/wDCPxBiQAT2yKzrjQlLNtOCOuK6CKcTxhg2RVaYsrF1GR/Ok7W0L9mn0OWmtLm2YBGJA6EnpToNXuIiUdQu3gEda1LqVWZnKKhHUAcZ9awNUID+aMgegqYzeyMp0lHU6Sy1IzwgsMHpkd/emyShnJAyQccDrWXpF7CiBJSQR0I5rUaaMn5VDAdSK09o+pkqMHsSQT7shgVI9RinmQrgo5TB7HrUcWoQFxEyEN1Jz1FWfJtpsBXKc8Bj3+tUqiJeH8yJdTkgc4OCO/rV6HxPtIEwDD/awf1qjLaLGoYkMvpkZxWcyDeQMlSc5POBT9oT9XdrnUHXbWTBEQHuvek/tq2znBYDkrggkVzO9UwN4Uemas248xQQMn1quYx9mdRHqliACFaInn5iM043FpcYG4AH3Fcy0BJJwzE96qzafLKpCtKp9c0XGlynT3WiQTKWiJPOc7utRW9i1sSrjjPc9K5B4NStAQkpI9801dX1NOAS2OoxnNRo3ctM7mbTkuFJKKwIxgisG48PtHJlY5AAc5bkY+tZS+KtRt2AaJmGOmDg1Zbx7IeJVdD9M4pNX2NoSUTTWxj2hdgU9zVW90ILEZEOQD90Gs//AITSCVgSW3E8kDH6VaHiy2KlQ0cgI6nPFYyT6o64yT2Zly2BVjkY9PenC1VhuAAOMDinNqsE7kh1xk1NFsmIw4UHvmudpo6ldLUrx2UpYAEMw6bR1/CnvDPHkMrp+Fa8enSEB42B45GQD9aerpJvRwyyDgFuhp2uRzGKL17Y4YAgdCasf2uJ1AdFz6gYxS32n5ypGSewrLjsZrZ3BXKZyPao1TN4KLRtm2jkQNkZxkEetZ81jE0hMifNng9KvWmWVSRk1PNYGRCcHPb3rWL7GM7W5WYM+jKVZkbeB1zgVl3GnBQcAg+hro7e3mRwhTABwAD0q7PpCSg7xtOMjjvXXFcyPFrRUWefvFJburoMgnBK9RWtY355SRSxzlcdhV2800RMVIOPpWVDamO8QE/Jk5zWMo3Rrh6soS0N63uIJVKq2GzjB4NLOjRY7A+lRz6LlBJE2R1zis52uIpSmxmAPXNc7ij2FKTdy04DZAUE/Sq7xA5B5NAaZlJEbEjnA61A086cmBgfRuKSjc1VSwyS03OSOBTRashJD5GOmKSS/dfuwMQOuRSLqMT5DMUPoRTsy/aocA4wSOPQ0mUJJIGaX7SjcFgx9aicRs27eB7A0veBThLqR3kQlQknIA4qnZYjmZJAHTHC4rQd0ZCAwPbk1jTuI7oAP5bHoxqouRElC97Gq9tHJgxptIHIqs9mHbO/aMYGRUkJuyAzN5ox1C4yKnAMoOVIPb3q+ecepooQkr2KDabIoyZQR6DsKik03cMg4PfIzmtdbd1XJGV6ZzTxZk87Tmkq0zOdGi90c8NEdMlCwJ5zkHFQvZy2uAqyPk5LA9K6yO0eIlgvJGM+tMmjHJaPAHUitVWl2OV4ejfRnNQTTrgOGAzgZFaKK6qCRgkZ+taAgidj8uGHX3pXjRV2jp29q2jWi9zCeGe8GYzaom5kJIIOCCOlPW9D5KgMcc0t5pplcsuAOvA61VNhIgJVdpxW8XCSOKUasC9HdAKDnGf4fSpor0bS7OoAPRj1rHMEgAycH1BpsjzICFi80e9aKEWY+1qI3m1BOrIygj+E/rTDeqwYYySevpXPtcyoQNrEYyTjp7U5biQkZGPqaPZRZSr1EbiSouSBwOTjtUn9oQIMFMnoSDWCl+c4JJPrjpViCVJFUqMZ6k96l0EX9Zl1Nbz0fIBxmoyi7jggiqYjCuWDEEjGM8flSlnJwMge9SqNtifrF/iRpAKVAIwPakWFV6cmqgZzGAGIODyec0qTSHA3cjjmj2Ui1iIo0kgDjDYI9xzUv9nxKpYg7fUdqqJOMgE5P86k/tHywQTgdRk9KylTmjqhiKb6l2306ynUb/lzyd1R3egWmMxkH6HFUGui7FgQRnIKmrKXL4ALZBqbTRrz05bMzX0ICQlJGUAnAJzmqs1hdRZIXcQegrdSYO5BOcd60LdIHYByCfSjmkWnTOKYXcbYCjgZIbPNGXmwcfOetehJoltICSMk9MYOKD4at25AAP0rP2sk7FezpSWp50C7MQEYEHBypFOVW5ypB9TXoDeHkTIKbh7VWn8MxMhcBgO+BmqVfujnlhIP4WcS6MEJTBbHQ96ktnIQBhg+la95o32c5GSPcVni3XJHII7VqpKRxuDpMaQzHIOPamPESMn71PeZbf75CgdcmgzJIMqQR2waTNoybKjF0JJGCPUVCVHJAyT09qvcPgMuSetJ5IXBABx0qbIGpGOyuzkAk4+vWr1uHeII5yQMZFWGiBAyBn6U5EVeMYNUo9SJbFUsbYElGK+oqwsiSY2ZBx0YYqfPykbcgjBBHSq8oSIgEYB4rexyO6eg11BGCTjviqjwDnaMA+tXlw65BzQ0BPbIrmnTk9UelQxEHpJGBcRmLJJOCcYBzTVdgTySK2ZLINk4wah/s8ZywOPasPfidz9nIqrISoOCf6VNHCJSTkg46U8WZQEA471JHAQ2QeMU1VkjJ0Kc9iEZhIOMjHWpItTjRypGCOue1TFAwIIBNRSWkbIx2gydm9K1VVPc53hmvhJX1BHOVYEeoqlPrMtqyugErZ6S5xTDbHkAADHGR3oFuxJDpkdiO9XzxZlKjVRdtda3cyJtJ6qOcfT2rsvCHjM6M6hCxAbP61wYspDjYSQe1LEz2jkEOR1J6gVrFxRzTjU2kfS9n4mbVwjRTMr4ztBzVn/hI70fKHEhHoAMV4t4I8atYTxRucJnIB6mva9NeDWbISwAYIywzg5rpUtNDjato0T2fjS4tZAJ13xE/eZeRXVWOu2Gqxld6Kcc1w9xPFaP5cgUehPNQ+VE7iVBg5ySpwTTVRmbhfY7u70uLl4LdJ+OcnB/KqqWVpMoWWAgg4Krxg1gWl7NauGt7lgeuJT19quHxDqEjZESluhKECtVOLI5Wj5eivx4fy0BWW5IwXQZz7CqtzrGua9IiXU5hgbqshztHfj1osjc2bCVAgcAAGQZCD6etK9xdzTGQQtO5OMoOBXmKKTubaFt/A6a/aLHp0bwIpy0txMVD46nAHesp7R9DtpbCyaJFLbZHiGcnvzU2oG+laJLkzQqcgRq5GR7469amjs1gtSyupfI2xLyST6k9qpvQEZ1uVFxGJ4izZCoTzk/St3U7N1dJXlRyRtEcQICD0q7YJpFhC1xqF3uuGGFt4ADye1NgCH95ckwwsTt3DnHbioGZIZYehAA5IqrcX9s0xUSqr/eIPWna3cWmSsAeMZILE5z7113w/SytbAS3dvbxxRjMk86gs4PQDNW9FcnmZgwS/2hbgRwTxoBnfIpUN9M1HHoltMGluZmjQdAvet7XNas9dv47fSIvsluGxJdz4CkdyBnpUOq+AZpbb7RY6wt1GASxcgAY6gEVKceortmBNPpNvhYoWJQ8Mx4P4VPfeObmXT1sbSJfLAwW29B6CsB0hVHdHaUg7STz0rQ02GO42GGJgOjFv4j7DtUuT2NIpGdFY31yxmeFnBI2qvUmtC707xD+4hh05YYWxvnkYfLnucZ/Kuy02TRLMK13PK8w4EaPjH4VUXT4Lq9knQtDbklgsr5IrNb6lozYfDkWk2BbUtaluw2D9ntFIUH/OaI7bMjMkjwI/cnLAf0rVv9St2jNpbQeYmPmkI5Y+1Y93qQso1g+ziEAEM0rAsx/nVjCSTSdNmDJcTX7jkgjCqfSrlhrE+oXYe0ijs3UYE+DkD0HviszT9Na6clIwoIydxxx681qJqcGkMgt7cXbn5SGOAD68UlcFYtzaPc3zGQPJNKOAzknB9agXwbqMjrNc3TOingMMAVqwa5qc0JlZ44IxwqoM/rVXUfEN/eYt423kDnsB70cwalCfTpLe5NvCj39z1CxnAFLb6ZePeJbS2rJcudoiBBJ/Kry6smn222KTy58fNOGwQfrUNnq93pJN5aN5t63AklyfXmtlYluVrI2tW8JXnhDSGvp2gtmxkR4yxz75rkYdQm1TCPMcOckSHCr71U8R6prGuMk+raiGRTkRhjtj9yDx+VTaRpSXMLLbXYkjIDPLIMADt7nrRJ36GUOb7TFkjtrK6C2ztI3Uu3OW9h6VKmm3euOYpJY7aA8vJLg5A9BVO91Gz00PHBcC9u0wAsY5Huc1PbyahezQC2tJLh2wzRqQM+xJ6CoNL9zoI7xNPtVitXzAgKmQpgNjvVF7uKR0kkfeVYMOeB+FUr681W5uBFqLqiqMLbxqAE/EdaSLBXGAig43E4rN+ZSZvt4l1i7HkRODCo+UZIx6VlXEV40hlu5GlaToD3+lUxrRsiwhJyDjcBnIqRddvdRkVLKyYzDrI+DgeuO1Z+SKRM11fadCUjEtvGxAYIuXIPoPU5q4mkXen2bXt9ALCzALBpjl2znHHrVrTtSfRZlluI21HUzwu8gqh9T71geLNYvdf1F0vrkS28Rz5cR+UH0q4u25E20WtFm06e+a6vZbieBOYVA2gH1wDWiklrqN8ZjH9ls4geWOTj15rlJJQgBR9iAcAini/E8TIUJTGCCMA1pzJmV7HQ6pqlldvEljKTEmVZjjk/QVUgmjdydxCg4J61k2di9y5jiHkAnOSMCtCPSXtpDmbzJMcKvSqTFc1yYFtyIzIZc5znAxVR3YqN5wPT3q9b2pjiBcEvjkEcCqV+6QkF2BOclQeRTuUrMqpC93cLAn3iRluyj1NX73SU01kjFwl2/cquMfzqC21kWgJSLBYYBI5+uaYL2S5OUwzNzuxxUhYc6xpIjurMFJO0HrWm+pXF/bRQEMIQOIxwAPT3qja6ddXTDIVST1JwKk1GCfS1QLOJHJADIenNLSQ1oTXU1sUCC1Uyjqzc4Hpio0mWIqEUK7HAAGKqxhyxLMWY9SaecBwxPI4zS5R3LR0ycQNIpiLBuQOTj6/XFQRxRI7+bkN1JHerNvfzwBktyoDjDAjOaZZaYksjm8uJYos5LADJ9hULQVzHLosruuQSc85/lUke+VsOcKeAPStPUYrL7UPsUTRxgYJc5LH19qrCEDkDBrREXNtPE8mn2CQwQB5FXAyMD8awAHu5nuJiGmflmUZx7VesYrYSo9xKyqpyIwM7vau3t7uya3VxZJFGeAcYzU2SdzSKctThIryVozBaWck9yxwWKcAe1aB8K3aWwubspbKeShXLGuvu/Emi6JbFwA1yRxFEuSTXM3GrX/iW8QKmwtkLExAAHqauJdl1JtFu9M0CN5ZbU390RhVcfKoqtd3d34huN6WQjI4CxDgCoNWspNOmWKWWOV+C3l9B7Voaf4lhsbYi2tvmx96QHg1ZOjV0ZFzDPpzMk8ZjfGdxre0XTr3xDalLG0WJFGGmIGWP41jXdw+p3QeZgWJ5Y9hW1p/ii50W1WCyOEAwWPBPvUu62FZ21INQ8N3NiwS4Cqd3JNRX66YbcRRzy3t3jliSET2A9Kkn1S71dy93O0gB4GcgVRlYNkABVU9h1pCsTQXCWpVwNoHGFFZu97qV2CvGCcDJySK07Kwk1EZjR3A/uDNa2m+GpJ7pEuUa1tc4MhIyaWnUpIz9K0o38JDz/ZYQdxduCfxqpqNtbW8wjtWLBThpCc7q6jxVoUGnWiLZMxXqXds5ArkYba5vcAD5SeGYYA980nZMtIgkZs4HWolAZwSN7g8E9q3Do1ilu7yXi+aOhYcE+1YKwy+YegiBJJ7kU0FrHaeG4tN06Mysst5eydSv3U+lZmoandyTOZYmXJ+UE9qNKtLl7J5Ldvs0C8knuPrWPcXE1xM6tKXQMQCO/vSCyLcN1I7nbwc4JJ6VoBggUuQeM0zSY9NskD37sCRkKnOao3mpDV74RWkUkEOcB5B2H0o33A0IbiFrkBwdg5JHYVduNYsIkKW1o0kh/wCWjjIH4UxPDmh2Nqs01/OZCMku2QT3wKw7vWYXlaKzkdYVO0tjGRRZb3JuMdyHYkklmJwOMUhYE/e47ioprmKQERAk9Nx9a0o9HhayV5S7ysMiKM8/iRSuK1yk06jAAJJ/Srtlrk2nwFY3IOM4UdTUUGh3sgLmDyYz0Vm/qajuNNljdkLISo3EqcgD6ip3GlYfd6/c6o6JOxEYOcMRx71HFeC/vRbWgDlcZkk4Un3NUdpOSmC+Me1WIDdyMUiiUlgF4GCPfiqSsF7kk+krYSkNcrO5JLFTkLTPJcsAELAnACjJNbln4Vu/KEsqrGxGQdwII9896s26HTxvUq8qkgEjgGi4WMj+zm0mdJb62LAqSqEkA56Goy4LkhFReu1R0q59la/vHnubs3ExHB6Ko9KgYxGQohDbTgnPQ0tSUaOk6CmqRmWWdYIhycnBqCOws5dTdLZ5bmOP5QVGdzfQdqzdVljgQRS3GQ2DhTgY+ver2m+K5tDsRBp9tGXc5Mso5FCWuomnc0b68SLSzZgOLgkkgjHOOABUOg+FJ0RZ71BKRysbnOam8PzRXV8LrUS11csxYAHAFdrJq62TAoiBj0Vj0FdKhfUlNo5u48NXuqswV47WHGAFXHHpXO614ek0pASQznhdx4/Ku4u/F7lhGAisT2HX8a5zxCxugZZHyxJAGeB70+WyGmzH0+O/vomSyfJI/eSZwo9s1WSGS2LAOJJEyCw5570i3dzAgggkKQuSGUHGc1v6foNzJEvkSwxkjBDNzUWsVc5gxyO3myJknOCRirP9pvbxFEt1L8YkJ6fhW7q/hprC2Mk1/AH/ALi8k1zBR5ZGAcMMnBAx+FQ3YFZkU1zcTuS7jJ/u1o2EhwBKwAHtVIW5VihO1j3HarTyghUBwqjBHrSS6lWOjtvEdlbQKBbGUjgEAYP41jandQXYYpAqu3IY8kfSs99pXahPTAwcYH0piIBkksWz3PGKYJJaglum7JQOenNW4I0jUElCBnAPao3aGG3Mjn5sgAAZzUaoZpEQDJYjAHrSSC4y6aN245BPXFTWyBsBELNn1zmnX9gbNwkpw/U1WXUhBlIuWGeQOtMCzfL9iUiYlARnGcZqnDNEcPEmw9Mnqfeq87Gc7nJZueSc4oiBJCgcHgVfQHoX0YEZAwT2p8Wz7RG8gDBDuwehIq5FaR20ClnDykbgF6D61n+Tuc5JAJySDWbIOig8ZSW8hMirLGoBWInAGKyNZ8UX3iK4BcIsCghFi6fX3qo2mNueQLvix94jOR9afC/2eNkij3u/ygKMlRU3Y+VPUjsbdEkaSeRoQB8ojGST7k1IEWZmkcs6gZPmNnNVZ3EbbXk2uRkqeMVMtvY2GmPqV9K7n7scYb75+lK3Y0NDTtHvNWdTCywW2eZWOBim6vZaVp4eGKc6jdjjAY7FPckiubuNa1HWYkUvNFbg8QQjBI9P5Vs6Rp1xqE8cRRbaBBubccEj1JrO8kwaRBHJFBCWktELMeMnIH51Z0/Uo7K3la1TfctxvkA6+1STWunaheNFFchIIjjcSTk/4VHcW+kaSUlN0b2U52qgIX8a1TIaKb6bd3968UMRuLg/M4Uj5fqTVSS8OlyeZMADGcAA5Ofb3p1jqF7PNLDaI0DXL/PIeAo+v0FWNfg8P6GYLaKVtR1NhltpJAPc+xq7kdSmNauLVnv3k85wdyrIeQPQ1GNa1vxOks0rGS1UZJJwij2pjQ20jJ9phlLZ+VQep9MUzXZb+eOKzCmwsBhgFOC3qT/hSuaI63wf44ezthpdskKzNkCRyOvsKzvE2jy2HnXE8xnmk+ZpWPqayt3h6wCvY20r3IXmVyRg/wD68VZbU0urFYrqZpJZPmI6gDsM+tZvfQOVJ3sPstSOopHp2k2bvc7QHkwOT657CteJ4vCEE/2+CKXUZBuCnD7B69+/pWf4e1xNIgltrARxTyHL3TnJUegGOAOaqJaJdaws8VxJfurb5ZGzhiOxz2p6E63EsrnUdQuXlttPlZGORIqHB9q19OtktpWl1G1Z/LO4RPkBj6V1MfxJg0y1WH7CileAsa4ArlvEHi2LWYzI6GJww2gjG4n2FOLXY0syrrDtc3D3DRpbREbRDH0A9frTIrMfZWnMscSgZCv1I9az5XNyS6Agngktn9KmjJeIRyKcDgljnPvXVGJhKWti1bSCaAyoQyAdSOv4Va06CeFzclElOCFjkGBn6VHa2074FvEHK4IBOBVqZpnBecgydCV6D2HtWErX0LjqjMktrp5yZJ0VyQT5QwB7VYVmVjl97dCQauWejSakB5TsiZyW74rSvdD0/TrcgTF5WAJCZzmkrIp6HPMoJJIwM1at4Iim+RjuHQDtVS53K5VFOAOCe1JbxsXy7kkjAUcChE3LpUdVABqa0FrHIZLtPOTGAhOBmqskbgZUM30Gc0w29yFDODGnPybSSaYi6hgNyZdgWHjEePlVewxUbXXmXEmGKK5JLDoBS/2ja2UW1rdWfoWcHJ/CqMkgmOEBO49B2qmBY+0OgIDswOe/UVTKAyEgfM3f2rTgs4raIPIzs5HIPb6UTsjQkquxR0z1qQM9cRkgADPp3q9p9ssk6GQZUnJyaZblT8wIU9m9PerFsGlZgHLHk7unFDQGre2VjHsLyKhHIxzj8qyLnyo1JDBgTwxHWp9OsRNdu5BYA4BznArS1TSTNaAIgBydvufeqirq4m7HMtiQkDgmpIpzZIRGxBYYOKbd2ktg4ilIMm3OAcjFVFlJYgjccdKmwXLSMLlXUjKdTkVaTUXs1JRiMLgD0FTRWa/YknkIQkhRnoDVV4RGCXZSSeADnPvQMdY67cWM7zwEpM42ksMjH0p0eqXM96JA5luc8EAk5PtVCX5lYK4UkcEmvRvAF/4f0KziacE3QXczyAZz3xQLfY5LXLbXnjSW/ikW0X5j5gIB49DXPwSiaQlADk44r07x74/statJLCwlWUONpfPSvPbO1itHTYFYKMkg5yahyV9BJSWjGvESCMY9z2qB7EvkhjgcZxxV28vTcKiLGEIOSy8Z9jUqzILfLcLjBUU73KKEumywxCR4ykWPvHjNRixUxZADccMDnFX7y4mukX5DJAMD5jgCtKZorOyjMMEbhMEkjkk1Nx2OesLZE5eISAkrGWGMt7f41PfWd1Z2xkliaIvwpI4p1/f3F3cwTgALDyoboDVzWdSudYhQTOHWPBXaMdO1NE6mDBEUwHLOxH3jzg1dTIwAMD+dR2zs2QybQeoJqycEcIqDPXNPVjNjTLS0Nq73h+fGVGM03TtRjF47sQIuASAOgqjcXSyQJEgKqO4/WlstKmvI5VgGFA5aQ8U9QsjrU1u1klCQHKnjJxxWpDd2zRkBwB3J7mvNY0exlCySocnB2nGfatlvE9taWQgisy7nqwboferQrJHTXr6cyl55VbaOFXkk+lcnqlzHOxSLIjVicZ5+lVdI06/1R3knAWEsWUg9R6U+8txaF1AwFJGT3NJq40RLbNLgKwQsRye1bcF5FYKYkmjdDw0gOKwrSC61ByluhBAyWYYAFJcaZNEoCAEA5O48Ke5z6VKTWwr6nTQJaXB3vGr984xmtTT4NLVHklAQAYG44x7VwcepSWrNGDvwcBlbIPvWlDqIlgIlALMCATzg1N2itCXU5tNS6P2RC8xOSQcjH0qC+1eeeBICVSMdVCgc+5HWqUEgtbiSYpuJ4AxnA9ar3l2Z5hIQAgGAAMZpx1B26GhBcSQqwifYWGCRTFnXThFgCcbtzKwzj6+1UvtsQAwSXPG3HFO3tOWJABHVQaoRtz6zBNYS3cyEXbfKqr0AHTiuVkaWZyxBCt+lW3lDK+AABk49KrW7SXLgQoXY9M8CqTsBXlDjEaDLA5weprVs0KRguMN6D1qssJSdpZQTIQRjPAqzFkkADii4PUlbZuR5V3Ip3FB3xXWR+KLT+ySr20YlI2qoX+dctLGVh3kZA689KgEgKkoeO+O9Q3ca0HwOJL95JSiRDOIgOp9c1o38OnW9sGMxlkYAmFRwpPT8Kx9odhtU5PHSpbi2mib5wAMADnNFxC2c/wBg81kwHkPQHj2q6k+oatIltbjdkc7R096yvLJIAGf6Vo2Ml3b7zbZEhG0kcCk2+gGfqGmG0ulS4YGVWA3DkE1Yu7uW6YCVy+MAK3aor2OcuBOcSE8kHOPet2413Toba2t7a2LRQ/MzuvLnv1/Gldmdjl2tr+eTbb24kkY8KWx+mK2f+Ebk0mBJ5kBncZMarkqf8avW3j60F2FFoICTtMqx4xn3roYNas7tsJMjN0JNVF33HZnL2enTXuUJaAMOCwxj86qN4Zubi7AO0xKdu9urDueOlejGyju9gRVZRzkY5pW07yUAiAzjge9aKINPqZOn6NBp2mlzaJIRwoK9D61zuoeFp55DOHBLHO0D1ruIkvJ0AI3ouQSOAKuQaXKbCIRorMGLFic4FQ2kNUm9UeNah4evbZgFjDknOT2FQ2kl3pWSrmNmOTtGAT3r2DU4ks4XmlRHIJHzAHHvXletX73+pf6kRRKCAQMB/epTTZPs3E1rTxhfCIROQyZ5APWsC5nleaUliVLFgKmiYBCABg1c0x7S3mee5iExC7VXPIPrVtF3sS+FRBI5e5Vi3JIzjAHSujvZYbuIRxRERrzg4yfxrH024tlsp53UC4ZjhQfur25pv9qSREFHUA44xn9aTRSYt/pOpOr3e/EKjIjY5IUe3eodPtluChZ2Y4yR2rUm8TiS1aARgkgAE9qoW0wjJYsAX5wOwqrDSNSCCPR4WkVlO/5uTyTWNdar9sdkVsKCR6fXmreqSyNaqzsHjUBVB7ViWEiwxzl0DMzZXd2FSD2sWtiNESwJP86sadfx6azsYlkLDjcM4NUTIz8AfTFOfTLsx73hIi67u1WnYnU07vWTdKEEao2MgIo7+461658G7Rrfw5NNIpBmYkH1FeKaads6yuCY0J+Vh1r6F8Gxmy8K2BwBuBOMYwDXZh9TnqaaF+IMoIc5bJJx3qaPBzzkZqE5JBBGSeTUmSGwMAV3nIT+hHWm5OSO1CknmmSuUGcAseBg0Fiux2HbwegzUKtGGaIOTMBypHQU27cZWFyQww5A9qLWSJyZSSPNOAWGDTsAOqnIYAAdgOKratJ9nsm2qzM/yqB61YZZJ3uIyAqD5VYd6fLCWthGMZUfKxHQj3pgRxQlLaIOS0m0ZyOhpwUdhgUW0bxwIGJZ8fM2c5NPOeAelC0AYR1IORUbZJGOvtUzY7dKib73BAFAEZz6cVGSAcZ5p75AyBmo2xuyBn+lJgNwecnIzSqo5OOaCPmJB4pQCMnPFIAOOMkj6UuBnOKB156UMOoBoATHTmkwR1GKB0AzzRyehxQA04XLO6og6k1mxKNQuRKwDQRn5RnrUmryl5Us4jmQ4JwM4HH+Jq1HELaERKAAvXA6+9UtQGscdDjnj2qGU4I4J561O2ATUDgtk5we4oAqSpxjGRWXfgBWABBxjkVsSKAvtWPqjkDnnJwMc1ZokcvqRAzjk9Kw5kGTxnmty+UFnJHNZEwBzUPQ6Y6FUL1wPrTgDkDOP60oGOKcFzwOnelc2EI5IBwK5/xPYGeESR4BJ2kkZGK6JlAUgHJqC6gEtvIhG4kcD0NdFGo4STRUJcskzw+/tTazSREh8HOQMVHEzAEEcHrXQeKLIW4knAAAbaTiuejmR8gHJA546V9/hqntIJn0dKXtIiOiNkgkD6dKgnthMoUnYDjO3vTi5Rwc5wc/SrKXEUmAQA3bNdzutjZorNEIYWYEDaPzr2/w1p66f4a0uEph1hUsBxyRnP615FZ24ubuKADDSsFGRxXvDRCMIqjAVVUD0wAK+YzieiieRjJW0I40wcDpV+BDgE8VBEvOcZNXoYxtAxj+tfJHiyHLGcDjn0NSqpJweKAuCABmpFUHgdaCRNgOOM0bDyByOlShD16j0pwTjIGDRYm5XEfBJ5pDGRjnirO3k+vWmlR09aWgXKnlg5IBB96YYxySeBzVxkOCOoPtVDUHMBGDgEZJ9OelOw1q7FOS4bzipGAOnFQ3QMUgwcA45/pU5CXAwTlwOMUtxG8qQAjlWwT6ipNhJJTEsQIySP61atsvEGPUnpUDwi5uxtPyRj86d9rWJwqDByBgUEPyLgiORgcVKsR7DmpUQ8Anmpo4RyCOPanYzbsRpCRgnjNTrFz0xThGAcAEfU1MikEAg5PoOlIzeoioeAOB3qQR+h4pyqeRnmpQmOg4qgehGFPGBg+9PCjrUgjGcGnKgyQRxQAKvOcZFWIhwCeT3pgHIqdF6DPFBI8KOMDBqVQdpA4NMHBHPHapRgd6q4MevYYwfSlLgAkcEA0gPBxyRRgOQDyQc1JAtmh2B2GHbqPQVY4Bx3pifL0yacCOnSgVwbjPakHfJyKDnsMjvzSDI570EjuORimlQMkDink+nNIenPWgCMjnk4+lOBxjIwaXjvyKOOABz60FXFGeRnJpRng4yT2oGOpHWlOOcdcYoBMevUc08ADnvUa9QB1xUmAOg5pMYvBxignvjNAAAJzxRSATIPPbtTsAjGMZpp68/WnAk5z0poBwHzZxyacOCTmm8emaUnqc0yBdxyPyxUgPUYNRgjIOM0w3O3fhcle2etAFqEmIgg5A7VnXKQaNbzXcSYLkgLnOW/wq3bziXAGQxByKW5gjuoyki7kznBoA55ZzDpUd05yZrgZY9h1q3eTx2OryWlym+0ucMn+ySBnH41NqmmrfafHApEJjbewHQ46fjU81kL64gM5VxGFKlRVXKuSaTpY0hbmIMGDsGX2FaAOMZOSBTS4JPPHamljkn2qSR4PJOe+acHwQQBmodx9cH6Ugc5JzmgCyxG05ORVZ8SSIScjOQKcXJ4zTM/vk5x2+tAHA/G1DN4etYXOQZf0rx+e+fSo0FpMyqSQyrxnA45r2L41yD+yLUAZAkyCPYV8/3F60TKJVYggHcozn1rhxKudtJqxPrniOZ7McySyEg7CCeO+apW3iC2m4BlUgchkI701bsK/miB5olPIxyRUtsbS6RWZfJJJyGHTmuVaG111NFJ0dFYOCTz1qRVBIJOT0+lVrvRna2R7SQRuG5GMhhVFJb2NuIHmXBB2jp+NAtDcudlsVBIfIz8pzVfaZGZg4QNwcdvTj0rLsYb9WLyW7KhJOWPUHvWjDY3NywKIxOewosFieC8ns2KwTFF7qOQfwq/pWlDWr1wMsQNzBTjHvWVKhhYK4wRwa0tKkktHMsQZHHOV7j+tS9ASu7Fe70l7GVkkBUgkYHcVThRUkYAgEjp61sarqiakUkBGcbWOO4rGSQQzbwAzgcE007icS6iDIJPNNuoS0ZwAO4NQC+Z5FMqhGOeF5zU0rluAc/SrsQUfKDEjOOOKcsZTA6npT5Y5QQUGQTyDxxUiIWYEAe9MA2ZUcZpDGMYHHtVnZtXnniqcsxQ4xg5qCbFa7jy4KkggZJqGGTdKEAJJ5+lSSF33AEsSOFHrW54S8LXGpMHlXCMeS3YelHLditcm8OeGJdU1CNpNxh/ukdffNeq2tjDZQLFGijHVscn8aj0vS49NskiTAIGM9xj3q2Mg8nNXsVGPcQA4IHXpUbK+Dkc+1SFgCB6/pTlySAKC7FZG3EgjBqwg5GelDx/NkDB9qfGvYnBoCwMDzgZNIMHORg1OsaNyeD7U9VXJGARmgLFXyySecg9qcFdMEAY6EEZqaTCDgVGxOUP8ACep9KAsV5IiuAxVsngimmQgEg4Iq00RY4AyO3vTJLMkZJwCKAKM0pcgA8jnp1piu/GTxVlYQHAY4B70y6gETAKdxPIOOlALQrqGyTnOTmp0PHJxUUUWSATmrCwBgQTg9uaAI3jDYI6g0oUjjqfaghoiQRkevrTPMO6gCaOUQ4duQDnmqd5qkLzl45QQcZAPSpzeiDqATjnPeuU1yUo8jIMDrxUSehSRq3t7GsYYyjdnpnPFV7PUIyAA+R1xjODXB3Oryl3UHKAYJPU1VXVJFYBJCD2BFSVZHo95qYgJLlQhHBB5Nefavr0uoajLbxKTGOuTwRWXqviS6wICm4HI3KelU7C4+dCQwcDBJ7+9O5OnQ0RYxOANoA+nQ1VNkloC8UYDAlsAZzWrErsVBGF7lRUrQYYgjn6VFyeXW9hlrfOsAQjaMZBJ5FbOi6/LbTDIwDx8x7VmQrGcqSFbsTV4WMaQb/PV3POFGMfWp8zoi2kdwPEEUoJDrk49hVpUhvASQrkjIPWvNJCYz8rYIrqvDGo77VkaQB0IwTxRqdEZXLF9osbSuFiCt7Lwawr/QpXYKrGIgYyRnA+ldj/ayYILqxUZPrVd9Qtro4644J4zUp2J5U+hxsugTxIjkgkg4Knr+HrS2GjTzSiOSIKT2IzXZSx2/lEE5BOcgj+VMWaJCCDux0Pc1TkSqcehhSeGVVyjyrGfXOMGp7Xw2UYAT7uOGWretxvcOhjDMG+YFT19qgsBdxL+8KlR6HkD6VJSikro3dN0V4CGySOOvetxUKgAjOKzNOuAIsk8n36VNcak0ZVduQT1HarVkaJ3LgzkgjIpSiSLhkUj/AGlGR+NQPdosayZyG6j0ojuo5gCjg+ynpVhYgudGtnLusWGYc4OKrWts8cZZHyQdrIwzitUygDkgA1TuYpQC8RBxyaadhWQkM48wI6cn+LPSrvlgggHJIxms60me6JLAAr3AxmtFD8oB60XERtbq+dwAGMdKpX+lQXkDxOSUIIHHQ1p8Hg81WkcowUjj1PaktHcVjz+/8GmHcI3YL2B5zWBdaXNZkxuc+nHNetzWwmRj0IGR71z+p6ZFMrGWPLryG6YpS8jnnFo86iUAkEZPXHpWjYK0LiWIgEjB9hT9V05omZkVkBPeqMUssTjaoYjoGPBrIiK1N7dBIpSSJVIBIIHWubuYBHcMUOCDxzjFbVuTcMAQVB4Oe5qzc+G1e3LnlCcnJ5BpJWNJNWschdWiXDIWAJVtwyO9dF4SiEMgEigrkkjHBrPurYwIzMhUAkYbqR2P41teHIluHRSdpIJDDvjtQzbDpKR3EWm2VzCG8lSD2IBxTG0HT2ODAqE9Tili3W0SgHkDtVWe9lG4gEkHoRUc3KdzQyXwtp5Y4VSDySMjH4Vl6h4LsijlCroD93NW3v5+SpPsKkjkllQl1I45FLnIsupgn4fwXcZzK0B/h2AYFZ1x8Ozasf8ASBKO2B0rp5LqWCUH5sE4wORWhDceegLgMe+alSH7KLPP2+Hl2CzAkqwxlQQcfUVCfBmo2MRMcZcc9iSa9N+2tAhCKoGOCRnFWINUEhAKqB7DGTVXiyPZcux47LpmowAloTG3Y4zzTYJtQt2G4sSO6gjP4V69dTRRSh3jBY8bh6HtULW1pKfnhUE9SRUuMeg0pLqecReJ7+AElmDL2Yn+VXU8Xy3SlZ4w5xj5MjH4Gu8/sOymBBUDscAGqs3gmwuEZkJjb0UYJqvZoPe7nHx6428EAketWRrajBdCSexBIq5c+DTExCKwU85A6+9TwaK1uQCobpjPFSoJMHzFWz1tCASQCTgjGAKtXNwbmNkOACPyrQGlgqrNGoB6YFNbSl2kfqRVqD7mEn3Rxt3aSxSFlXcmcFs9PfFVntzkMDkH9a7CXTEEnlvuyec44xTZ/DwkjLxEMAOoPP5VfKckoO+hyCxksQQQar3MTqQQQcHg4rWu4fIJyMAetZ00yMCCeai1iUmi9ps5uIyhypHAb1q/brLFIQHyDyPaoPDwhlUh2VCDkV0kFnbtggZPXk9aNTvpW6lO0u5fNWJuSTjPXFaUdywwAmSDyTxUosYwqgAAg5HIBpjqY2IIGKmR2xcS6ssbKPMXAI4wKgd7URkkHfnuOCKhEw2kHgioVaC4doy+wY5qU2VaLM3VtNivd+1BluoHNc/a+EbuKUMHAiUnA5zivQLHS44yGRi6gY5NW2ggJKuMeoPetoyaRLjE42Dw6CoE8fmA/pUzaQYx8mVI6Ada7ELCVIAAAHHNZd9dxpKropIBwAe3rUSba1CEeV+6RaHFcxPiZiU7cda1LmJxCTGNxHb2qpDqAfGCAe+an89trZOQeuDUqzKbdzDnu2d3SSNk5xkjrVOa1WdGQkEN2Patm4UOxJGTnriq7QrwRwaz13NU04nMzaRewuDAFMfqWwRSJHdKQsshDfhz+VdUsSsCGAYDp7VC9pCx+6ue9aJtGDhC5mW29XBLE8Y57VsW7EqA3IqBrNMAg4OMAioZZjbKOGbnHFZy0dzaEVayLzAqQA5APrUUo8ogBhnrkHNUzeyyEkS5ToFPaq8pdzy2Bnkr3HpUqVjdUxt7dMrjByK6HRkLwl93KgYBrOt7CCaDLths8ZrT0/bbqVJH4Vup3OWdJPY1bd0RwXAY/StFY42xhQB7VjC5UMASADwOatxXBXgsCv8AKrTMHTGarh0A3biDgZ7CsKULGcgZA6g1tXixyEbH2E8n0rOubQSoQHBPqO9DbTFKmrFaGa1nJRxz1qx/Y8MpIQYXGRzXO3Ub2szcYCntWvpOqgrhmAI9TT5rK5z04xk7MhvvDoYupVon9DxWHdeFANxG4k9wcfyrtLq5Rssx3nswNZz3yyZUPg+x6VHPc7I0F0OIuNLuIQRFKwYH+I5Bp0T3sJJL7xjjHGK6e6tQ+SRkdzVJIUTK4yvYelS5p7otUGldSKtvrt3bAAq5X+8TmppvE9yMEgn1IwanaySUYU4HXGM1Wl0aQHIIAHVSOtTaPQjkqJ7lu38YySx4cAoOBkYIqxB4ntnISY5Hck1hSWRhIJG3PAqGWBgCSMD6VPLFjvVR31le2TqGhfeG6D0rViVZFBUg8ZrzG1upbbBVlIHQZxXQaX4rWHAkJQ45yOK1jFIzlKfVHWGADJKDPXIprsDkZyD1qmniOzmwTdKoPRTgYpJLhHDSxOGQdwf6V0JJHFUbkth1xp4nyAcn1Nczq2nPb7mxjHcdq6uG/t2HEyj68VDe+RcKx3BgewpOKaMYNwdzK0K6M9sYXOCOea0zpUbgkgms9bP7I4dOFPpV+LVCowSM+tczhrY9eGJi1qULuyMBcovUcGsw7+BKmV/vV063sE3yOm8nuDimtDaGNgy5Xt6j3rN05HRGvBnORQWzEB1wO5Hai40eBwTEc5GeeKtz2y28uRgqTwQc8VPHAjKHyMetTaSNrwZzEmlNGxABI75FQTaYFiyFCvnqR2rshFG65JGegx2qpd2gOBlWBPJBBxR7yBwhNaHC3NheqQ8cikHouOTWXdxXkjkPCSV6PkcV289moJxkD3qo8BjJOwOPQ960U12OX2Mk9GcdDq2o2+EZTKi9NpxWhba7cuoUwEp1J7j8DWpcW8LgkxAH2OMVLaWaSxKrEBwPz/GlzR6o1jTn3sVY9REyh9pKnv0xWnZawn3WIJI446UxrALkBCo7ZPWq62gjf5W256j1p80CJ0Ztb3NuLUoGBDKykjBBHQ1n6hPuVhCwxwTnikigJUkc+1DWgkUggjPb0raDi2cMoTiZkl4yOFY5I/Cni5EnBIJHJ5ptzpDx4JDE44IOeKp/ZZVJLJgjuDVuMWQqlSJqGUMuc5HtUe45xnAzzWebiWIEg5A44qJ9UeKTJZcnswo5UhOtJqzNCVTkkAAelVwRn5Tx7UxtReTaoGVHJ4qAzEMWIwM9K1jKxzS1dy9wVIIBB9qrPaxlgSMAd/Snrfwqp3ZQAckmgTo/AIIPoetXzCjo7kqaMtyhMEgVvRgaadDu7YEMwJHOVHSiGQwuWUkZ561vWmpC4hKuqlhwCTWMpVIvR6HrQ9hUjrHU5ry5YXbeWY9sjpT3m+UEA5P8R6AVs6lZ/IjAAgndlT0rGmiIJU8+1dVOTkjya8PZy0GreocgHpx9aDcjqeAOoqu8ZySRg4x9apFZRvBBJ7cdRWphBczsbaXaNjBwM4+lBmBBwcmufF41tjejEf7IzVt5miAJPDAMCOeDWDrKLszvjg5SXuml546ggH2p0V0c4Ulvoaw55X6o3PXnvTI7i4JDg4IGDj+dL20GV9SqrY6yzuo5GBDEnOCCMc1rx7XG8cEcbvSuGtLomVULsQT07A10liZJGUBmwOevBrKc4vZmkcNVR1VnOVUYbAHerX2p9xKnIrKtZAMBjj1J7VZcspDHjuPesvdY3GpE2IrjK7iOcZwKr3WqxRKQCMdSAapR6uykKQoA9BzTLqeK8QgqgPcgcmlyRbJU6sehR1HUIpUJHJ6kEg1y010onYDpnII6H2rfOkR7yEHB55NPi8OCdgAFA6nOBW8YwiY1J1J7mA1tFfoBIq5JyCw6Gq8mj3FsxwcpngqDgiunm8MzwKSg3jPQYqe0LQho5QwXpj0pSjF7ChKUdzmbOFnDB1KsOmRwRTngKAgDAzk11b2tq+HQkkcYIqlcWUT7uFBPfFZOHY6VW8jmye46UzIUjJya0buwG5kRwMdwelZ0tlLFgu4YdQVOa0imjOVRS2J0AYEg1HMgcEYyaIkZQCOlPGCcEgH1rVKxiyphouVGVHbNOjuklJwQD9aklhViQSCOxrFvVeyLOoLjPRR0pmezNZ5njcggFMcEVH55d8ggjuBWdZawkkqxspBI6MK2mijUAjYSRkle1HLcp1GREZ5A4pCCVweR2p6sOgORT9gOCDkVLpxY4V5Re5TLCM8nBPv1p6qGXIIqcwq2ARk0CERsBjBrmlR7HoU8T/Myp9nJYEjkHIq9DboVAIyDzg0gAByRUysMAg4IOMelZ+ykjo+sQZEbVIySq479aZKg2kkBhnJHrT3mI4J/H0qMOzZA5q4waMZ1YtFTaqyq6Hy5B09hXrHw918i3EbzApgDJOCTXk90C4IxtcdAfWiy1Oa0mQEsmDwASQa6oXR5M3Fs+g9QjGUdJA6HJAznFR6aSCySPnnj2rhvCnxAt/MittRQKhPDDoT9a9dsdM0jUbZJ4iSMZyh5zXUlFq1zHntoZt1pUU8SusrE4wVLYqGxuLmzd0VEePABy2CK2ZbC0TAiu/Kc8bZBnNJOsOnLvkRZkxgkDOaXL2J5u58zTIGLsxAYnIGeBSB3toQ7ZRCOp4FYJ8VRWTI8gMsw+6irnJqvdeLb/WUU6lIIrYMPLj28DHT8a43oLc3DIZJCoD+YTnzS2cD0Aq/52lWiBGeUyheemS1Zmj6Fq/iQrJbILawXlriU4LD2HpWqvhF77eloZL0RAmS4Pyovtn1607jTuZpvIobwXKQqZVG1cjIX8PWq9zr11cXUaBQ07nAbGQPwq7p+h/aJjCgdAGILKc5+lQ6lZ22j3oCGR5BkksMnNTcZHJpsiHzr2VVZSGMYGS/sK1rmCbVFgnlsnsrdFwoYFQ4HfB/nWRp+tT398ttYWP225LA7pAdqe5PpWv4m1m9QLbSyrdPgCSQHOD2CjsBU3FYglvLKNioBWIYKqCGwf0qRr241i1EN3OIrRCSYbckEjtk+tS6R4bs7rEs9zHAQNxLDP4Y9aj1SW2t5RHAQwHBYDr74pb7lpFKSysVwVR4IM8J1JPrXTeG/CP8AbKFku/skA+6OA5HvnpXJndHKjvK0oByS/XPbitaJ5ZljMs00FopAYxkjcfcjtUu72Ktc6bVPBdrbskOnRm6u25edV3fhntWBqi3GlTG3nASQDJ284q/Pr9yLWO2sLoWdsqlSFOZXHqT+NYSXdlHMZbh5JFQ7mZmxvI7ZPamk+oopot6QtzdXe21UAngyOvT862XOjeFt0jodW1pzwMA4J/QVk33xKn1e2FppGlQjjaXzwg9c45NVrTT5PKD3MqW4kOZJEHzD8KqzG9dxmq3LTO9zq0oSSXhLeJucdsgVVtAnnoVQoAR94EZrobKXQdGZW0zS59VuVHzSXagqD9TUOqSz39291cxx2wlAAjQABfwFUo3JT1JdS1+1g0w20pVfMIISMDj0GexrFtoTMySXaSW9uSGCqxBI7ZrodO0vR7OEz3ZF9KAWCRgnBrPeMtc/ab2VbKxJLEznkL6Yp8quWVJLiC2mkcReVbpyisSxY9qz59b1HVJhDBbLChOPMbr9cVfu/E2la9tjsrURWkB4mb5TI3r9PanWlxbRTxTqVYxncFbkE9qDIseH/hvq2uymfU7xILSM5BYY3Y9qt+JdEsNI8qO1vTeOxOQjfKnuccVdi1LWPEyOJLyC1tAdpBO3j+tUNT0q3sIyFvUuXOcRxKckepPp171neV7BZHMR6Ysd2XCqCxzkdSa6C3u57EKbRyJHOG2jGB9ayEnUTlQCXBGVA5NdNb6PcxWIvJUCREbgDxxRa1x3uZt3omnW0ZnTUZ7q/c7niJO1Mn1qnNYxXICzBmC8qo4ya17QW0sjPMMKegXjJ9SadqOp2EDpFBG4bGOucmkUtDDlZYwCQoiA6AcmrumTIbR5nIto8cKfvN7/AEouLdr9ymwtGBywHA9qy7nETI7z7wuFWAHgAdMmmkhcxp3Gk6lf2rvbROkLr8suCcinr4WsbLSUSXUWS62/PGoyM+5/+tUbeNtUnjW1VBEgAUCPIAAqOHfcEtOViUt1Y9T3qbMTaYmj2RiineZ4iqnBZwCSPRQe9JeTRXEqwLFtiHKjq2anvF0+yUP9rWQDkk9jWLdXxuZQYgIo16MDkketVsrMz3NcWskUakggk4C56fhWjEyW0JfZmZeTITwfbFcwLudCjoJJMnACAn8a0bvSZrO2SfU71klkO6O0jGMjtmmrdCbltNVubuUgoWJOdxOBUd40SNvnUK698VFFqQsbfJTcOvHJNU7i/bUnPmnapHIAxihtGiOisfDmpeIQr2QhWLH35jtAFdBB4WstAsmnvryES4IEaNkk+wrmNO1uW1tREkrbAAoBORxTzqbvhyGcjoc96xd7glrc0oUjl/19w0Sk8ADoO1Z1+1tDciNHLsO57+9NudQRISxUzTE4CjoPcmsiXUpLifAVRjgsw4Aq46blt3VjWijeZ1BYRoert0FNLqGYIQ4U43DvWPPcyEsDclowcANwBU+nSyXCmK2Uzg53TMuFU/j2q1JMixq2epC0yyKrPnq3apJtcuLrCztAE/hWMDcT/hWDJpssd2gafzCp+YR/dNatlpSSygF1THO6QgYpWKsTxxmTBIJNOMZ5GOasyTJaDy4mEpIwWHaomu4lYISfMIyTjgD60ybDYyUIBXg9c9q1odQkljWNCAoGAeuPf60tv4Wv7iD7TIyQQnlSx5YVWVVtXKF1Y5wMd6Nikxhs7C0Msoid7pjkyytwPoKh+1JEC5kwT3TrW7p1lb6g6xFPPdudvpW63h6ZIxBBYqiEfM4Xk/nSQOVjznakjjYkkgY5yzEnPqc1oR2DsuFQgYyeOldfd6Kul2rTTpHEoHLMASB7D1rlL7WJ3JjgdooGGMKOSPc0X7lRl2Kz4jyAQCOKfYwS6hepbwo0rn+Ed6WGzeZFCKxPqRW94ZsLuzN1MpFq5HySkA/hRF3BkWsWF3o1miz2wgR2CryCx9zis+K3MoOASCOeM4q1qEd9qd2GuJ3uFXoG6ZqG71ueGIWUcSQoeDIoG4+2au5KVzT07XjYIsFs6woowQoBz71YudVhkw6zs0p67sAA/TNclLI6EAAIe/vUBmbeMg7SeG9DWbjc2TsddBrNskjyXcpuyBhYycAe1Zd/qUmszgPF5EAPyxoen41lG7WIAMCSeSQOAKt2M5lUugyOgBFTy2DmGago3IgTCdRk0abafb5zGQSqnBAPU0t/KoyzvulHAQDgUul3TR5EK7nJxtQEkn6Cmibl7VZnfbZiUw2q8MEPJrPb7NCpSJSAOhJ61PPompMrOlrKpY5DS8Z9evSsoWxfBEpYkkEgdD/Wh3JumWDhzk8kcn2rStL42KqBAHUnIGCc/lVG10+CLYXnlmYHOCAAfrWyNeeyiCQwQYH8e3JNTJXVhplLVNUn1aOQta+RbRgfwkD8zXPuh3AIMDqSK29V1i41NRFLtVCQcRjGcetO0/RkvRiQ5X+6OP1oitLBcyEd9xVULgcZx0961Ybq5tLYywuyOB945Bq7BBFpF0ZZJo5SvAQDOPrTdU1ZdR2IIAkZ+XIGM574qnG4XMy21G/vsmeWR8ngbutdFbacFtSXwi7Sxyck/hWj4esLC105kjiSe7IKiSUZIJzjA9qlkgs9KiLXMyo4BLLkkk+gFTaxPOck6w2xxtwhOQ2MZFPg8Q2dqWS0t1M/RpDnOP8ACqeu6uLy5AhtgsZyqgnn6mqTeSm0ISZMfMMYAP170LUFK5vR+I3SN3lAYDgLk4rOudXmvCSi5TnG08UlhbC7lCvgQZBZj6VuvbeHIYHKPNGE6gA5c/hTUbicikl3YQ6cIwXkuyu0noASP1qpbrtjBd+VGQAPvGhbObUPnit2CgnyxjGB2ya6Cw8MtMivcA5AAO2t1TZn7RGNYGK0UzyqLmRjkR4yUPY49KWe2ur2UymIyMR97oAK7Wy0CytsAW+W/vE81n+I9SS2jNpaqpcjkkfdq/Z8quyVNvoczYaVqF9MVshl1ySyNjH41fbQdRt4nlvZZYGHQMclh/TtS6Zr13piGK2iRHPV89fwqLUdZvZ0BuJWkLEjax64qee2xpZ9SGOTyHVpXyAc8nOfSptWd2VHlBzIOFHGc1k20jyXLkkZPIDHgfSrzxu8ySSsXCj5c9h7VPPJlWFh0pnVDjAHI9qu2l4lpIYIkDSsDmRmOFquNWeAEvDuXBwAeaw5JXe7Lj5EYksB3NS2UjQ1vy/MUiYSz8k4PAq1pE9vaMrSxLM5XIU+tZV1NEqgQwZIHzHOSTSQu5cEEl8dO4HpUlaGtq2qR3KNDBBHEDyZByfoKz1QspYjA4BPpViOwYkEkevFMlilBxgBe2KAJ5hpywmK1DPcY+eUjAHtiqX2MhgWOS3vTHBSQ4GAOtNa5242gls9fSqC5qyQ2ywBEjEkgHLMT8vsKofbDpMglUGSXJKhh1PpUCyEqXd8YOcZqOW+WxjZnkUF84L8kD2prUzbK2ranLPJmTIkY5ODnrTLKwnuMiIsHPRsZxWvonhObWvKvJJJILdjgjaOR/MV6DYaFZafar5MYVenXk1fLpqZ8zvocHb+FZSimV2JxyRwPypTobpKpjWRgD8uBk5r0WFY0ckICB0BpxuDFKHRArgYBA6UuUq7PP5NLYgPKpznJyDTfs0TOqrDI4B5Cg812cy3N7cGWcqY1O7aBjNXVuCqE+UkSYwVVQMiklboUmclNqN1eWbWgthb227GNuMAd81j32otpr+TYqhlJKiVRjJrsj4fvtYkd4yAnY9MD6Vzl74eubO+eRgrGI4VTzg9zUPmbuCktkcy2l3KuZbqKV5CCxk2kqPx6Vf0O3025lN1qLO9nEmI4QMgnPJ/+tW9rSTL4ckuNTmEBGRFGnGc9z9K4yy1JBbKkUg24CkkdPelexpFqR0Go30Ewa4022isrdPlACgO3visCQXN2XAeaQvwUQ8kHtxV21t5b5tkADg8lsgAVraPfWnh27aMuL64YHckS5A9s1OsmGiMhbKyt4kQwSJOOASSB+XfrWrpWnJJNHtRAgIJ3EAfrS6zZX1/cpf3cQt4T8qRA9BUt+YrTRHMbGOTICAnJNNRZN7mlqt9aaLAwntrdnkAEaxgEj3461ydk1kkstzHZg3TsQJW/h/CtDTptI0my827ie5u5AWLMScewp1tbT6rdJMUWKOUErgYAXPFU7kpWLCaA1lapqd3dRREHcFIyXJ6Csm90/WPEV75phaFAAsZK8FfX9a29c8PW2l28chnF5dkghAd23/CraT3a2Iee+UyMMCBRggUtSkVl+HsMdslzd3YeYgBYIsbQe+azm8P25lkgkkESDhio5H0NddpttPc28crPmI8B25xUD6Dc3t55dtC87MeSBgfnT5bhdHKWngV5DI+nxeXb955yTn8Kz7WG7Fy9lAx+Yld0a4BIPJ+lepXnhrUtLsTJczrGigkoWAAGOePWuIn8QRQstrptqv2lmKmdmztHc49Kq0UrCTbZDq3hpPD2npc3t8kzMQAoOCSe2Kof8JFpV0BFBYhpyOpBKgfiKk8R+G4nWO5u7x7mfBYoGOCfWszToVssmNGeUngnqBWaWpa2FttNc+aIIsICW+UYA/GliWedxFBBJO2cEqMgf1rXC6jLYmJFYwDJ2JwCT1rptE8UWHg7SIk/s/zr5wSfb8eaHUknoLlTOUeC8sohHOhg3DIVgQSPpVaS7dgIRln6YUGtSXX5dU1eW/v4wQQVSIcgemajMsVw7sEjiDEsW5GfaqV3uTaxBZvqUZRE/dwnhmJOR/SreoXkNrjA82ZgAI1JJPvSLfMIjCoynJOB0PrUNpOLKZpDh5W6MwzinYYyd5EtzNMQkXU896g0zzdfvBa2CMSeDKy4AHrmi9LXxCynOW+6e9dt4ZWK0syOjqAQFAHHvTWjuyGamm+H7XR44nnlFxLGMBFOASO9Zmparb3MksrRIpUlUCDHI/+vTr68luSRCPvEj5aorpDKDLM4iCgnDDO7/ChtvRCUVe7GwWOmG3Et+qiQgnPUgVkX02mJMEsgXIIJZjwPwrD1jUWvL8o+5EUjCoTgketNNyWO4jcxwM+tQostuNtDVm1BriUhlAOfvA9aC8e3DPknqAOlZ6MSM9Kgnmf+Hr71aRFzQMiIpAJBwcAd63/AA9b2slunmyKko6lvTvXFWv2hpG81gFByCB1FXTOWYqJWRcjIViMj0NNIZ6xYaVaKpdXiSMAksSBmuf1bxParO9valZynGVORXHS6ldzKIllKx427cnp9c1rRtpENkiQ2zG6K4ecjqaZNkZ9/LLcTM7/ADAZGRzgfWq8FvK5JijLhfvEDpVtlTytpkYnnOBxUUdzLZwsIxJEWzuY8bvcUrjaIZDcTKFaVvLX+EjHNRLaO7AB8c45NXFIez3GYIVOQCcl89vaq2BDuDsQG65561IzSsvD73No9zK8ZjiPGepPt7e9RajoT2tmbwlhHxtd+Qc9MUxrovbxQmUxQx8jb1bPXNXLzV59S09beR4/scYCqgBBGOlBOt7nLzvOkqJDEHLsAe3fk12uuWdpp+lWa26JC7oNxXg5IrnYdm8MSFC5GT2rXtzFeyLJdTh4ogAAwyT9BS5bjSMubMWC4IGOCR1otZRdOgU5QnqO9bt1qFrcRNbRRhlYFQxGMViR2piZIgmwEgEqcYGeTmqUUGqOg1Bon01ILeEtKGBIA6/jT9G0eeSJ2uwoJ6RjnHpzT9O1S2tGRAyuVGBkZzW4l7AQJ3KiJRlscYFCiupTbtoYt74SluIVEJVHbgs44A+nrWdrVi/hqxjiu5IgGPyheprfv/G+mWgAjSRiQQN+eTXGeKJZ/FkaySp9nQZVCDyPeq5V0IWm5VtpoplLJIJFBwWXuatmDbCrFwCTkAHkCsmz0k6coA3N05wcfWrZu0bO0K7djUuyK9CzgKM9varFtLKsLxIxCnJPbAqvaXXlupdMkDJUd6JXNwxcHahPQUgLWmjT4oriW9iaWUAiJS2QMZ5+tZcdqbq7SRyEhPUDuPStGW1Me0A7iQDio3haFQWXYPU1VyWjrdL1GygtlSOIuEG0BaLi1S7USMAvsa5OG7EWWVycDIAPWpH1eWRQRIxz0yego0EtDo4NRtdFgZHjyX4LAcnNV9avLdtKAKKvmZ6cEjHGT3rnJ52vZMsGAOMLnNSRkSyh3h+0FeArE4peg1YrWbRW9uIhBktwCOcfhUpuEaIKh+YcD61PPMZ43SO3W2OdoK5J/WmW+nhcMWwegDDGagouKIYICXIZypBJ4ANYNwwlZkU4BB5HcVv3Flbm2zJKzynjaRwax3t0hYkABTwMc49BVJE3RXjhCkDHA6U+3IS4YFdxYHBz270iiRnICMADyWBFaVgsQMkrRNI6qVDAgBfc0DuZ9tDFBeMxXKNgkGrcgCyuIydvYg/pUTRASFgTk88UpcKQAcmgkChJBbp605WTeUBwVGSaYZD0BOKbaTxW1zucFgvUAZzRcCWSFp0LI+yNgDuIPT6UXEfkW+1GUvkDIqbUtY+3EEKEQcABQOPpUulNArmadwShyqY/Wi+pZHZwPJPBEAS8jhfpk9a3NX8MXtu6QIplYjO4LwP1qCwu4lvHuHUAjlAOx7GtDVPFVy1oYklIJBDHjJqW7bCSucv5LwzSxkjepKkr6/1q1a3r2qBRkDO447n1qjNdHceCSe/rSpMzYIOfrTXmMtzi51cAwQNIIsszKAMZ7k1lz9SD0FaUWpTWNleW0A+a6ILOx+6B2rNKMQQTz0yaGyE3e7MueNyXMbFXPp3qD/TYFElsQz5xlicCtZLEhiWcbuh5qbywgJGABSUrB1uWfA3iC9s2nfUZR5a5CquQD+db+o/EdgBBawtKSMGTy8gfjXKM6xhHIDliFA9c1py2AtWRJTGGIyfLOcZ7fWnds0uy7/wnl6rLtdY0UYOT1P0rSt/iYVUIqB3HXBOD9eK5mXRnmcR2gEzfeOR2+lVBYPBcGFiFJB3YGMUnCL3LVSSNXxN45uNamjjijCQKDnbkAn8axVne7mQOTv6hc5pxtQjEA5x39au2dtJwiIMtwCw6/jRGKjsRJuW5ULIjhSdue2amkt5EQsRhBjJJwTU6W1tHqDPcqJpITwFOAD/Wn31yb6ZXQAxBskL29qt2EX4wg02KLy9hBIZiMZJpq6cqoJXdSFOdpP8ASq1/qxmSOOVQqqcqufvH1pbi58+0UAYGeWB6mhNDuWm0iJoHnDxqMghNx6n2qxrdnBpVrAsTq9w3zNg52jHT61l6NA15dhGkJCkH5j6mnahEEu5VU5OepOaq9wuZp1Se5zE6FYwcZB6VuQ+EdQk097swiGJRu3TZ5Ws1Jo/tEcQAJVgxA4zjtmtzxH40u9Vii05AIIwAAF54HrUO4nqZVtamQB1GUHXB61dju1+ZJXwqjnJxzUSL9jKLIu1AATnjIqHUJ0unxHtCMMcdqnUpKxdt7b7SyJEpbcwBx6E19EWkItdFtImGCsSqAOxA5rwDwm0tvc2doFwkk6ncT1GeBX0Heg/ugOECgYr1MOrK5y1mVWYADsPanBgMc5zTHznPQUik9M4/rXcjnJw5XAJyTxRISkZKY3HpkVHwcDrTmlEYiUoXDNjjtUgDYt4zI5BKqTk9z6VCqPeR2ssoEboCxUDgjsKXyTJaPFM2SWySP0FTQlvLwwwRwB7UAL5yRzhCAWbkZ6VDbidri5MpBjBwgB6CpHZEYFsAngE96fz1HQ0AB4GKafwBpxx0zzTTjHHBoAYxAqNuvXBPSnn3qPI6nr2oAY4PIzmo++akOBkE4AqLk+1ACbRkgdetOGeAfxoABwehpeMgHg0ADYyCDzSYHGOlLjB5pcDpRYBpHXHAFLuVcknAUZOaUjoO1U9UlK2wiQAyyMFGfTvQBV0kNc3U164wR8qe4Oc/0q+c8k06KEWlpFAhyowT9e9B6VQED44ycHNROOCScCpjyTkZzTcbM4GPc80AVJcFSc5HasPUc8HGSRyfatyfJQgnBzmsO9BJJyQPag0ic3eYLEAYA4xWXMuGwBn1rYu1J5I6jk+lZkq/NkjGKJHTEplQCMjmlVR15HNSHB4x07+tKE6EHFSVcjKgZ6ihl4ANSFe9IyjnB5poLnEeL9ORp543GSy7hzxnrXkrCW3vJgwJQkhQeMgHrXrXjmZoNW04HlGVmYHvjoK8+8X2Sw3sU8YykqhiR2PcV9xlragrnvYOVkkzMYAxjJAOOOetUXZo8lTkjuacGIYjBIIprlSCehr346bs9ZI0dE8QnS7+GWZS6RkMQOc17T4e8faT4jCLHcJDOc5RzjJ9BXzzL0yMkjkVHbXz2spKIEfhgw9a87FYGGLWu5y18KqyPrWNSNpIxu5Bz1q3Fx3yK+e/DnxUvdIRI7n/AEtAQAWPT8K9S8OfErStXIWWfyGIzt2kAH05r5LE5ZWobK6PCq4KpTO5XJboMe3WpkQYwBkdKgtLmK5UPA/mqRnKjNWVJySePrXkuLTszzWmnZjlA4z+tOxzgDFJkbsdz0p6Lz1yKl6kjADk5GD/ADpVUHJxzT2UIDgnHXNMEqsTgYx696ABlAOMVm30jRnATcTzjHUZrVIDDI4Bqvc2ySFTJkgHtQBnq5mwDGBgfwjGKaFG4gmnPMJJhFbjK9C3qaI4zLdCEcEKWI9xUlrUa6KSTnHY0Bkt+QpJJweKUg/MUQnHDDrg+tOj8qcFGX5yODQD0NKBRJGrgYBHFWEjApLeERxImMBQAB6VYVAcjGRQYjVTJBHJqZI+nHFOVAACBk+lSqBkDpxVANEXIOOKeFB6EE0qjoTyO1OAOcY4oDQAn50/YOcmnoAcDOT1p4HYnmgm4xVHA71Ii46HHrS7Oh6inheuOD60ALg4yKeODzTRwACcmnjHX2oBi9CRnk09VAxk4zTUU5JPJ71IAM4xkUEDkyAcjA7U4YJz1I4pBxgEZPrTj3xzQQJ6Cm8gke9OHQZpDknPbvQAoAOMUHAyc4FIDwcU5eQCeRQA0MDkggk+lLgHtSlQBjOD2pcDGDQA3AOTmlHXIOTQOAAOR0o59M0APUnkHrT16DPWo1Bycng9KeDjgjIx1pMpD89eOKO3FIOxzS7SeQcCkOyAZzwKcQc8HApBkEgng/pR0JJ6daaAXPvilIBJIGRSDBHHSnHAx6UyA5AOOoGQKqKpZ3LcBj+VXfUZxUPkOzsQRtAyATjmh6FbDbXYtyACS4GBVgTbpnjAO5eTxUECGPLuAG7mnyTGMxkKSZGCkj0NC0Bk5xyCoOeKXBwACBgY+lBIQgEcnpSnPHOBQFhc4Az1ppcZIzQzdCBk0xmPTOKBPQXJ6k896Zv684prP0IPWopHIxk4NAiwsi5yeT/KhnPnIScBc5FVFkwwwcetKsoa5ODyFwRQByPx0iMehWU4GIxJz7Zx/wDXrwea5jwYkOY85APavoL4uwjUvhzJECS8cgGVPIPzf418/adpMcSIrMXJAyWOcVxV9bHVT0J9GItrsBtpWQEAPwDkHFVrzTnhuXichSTuJU8EVvHSoWiUy4EecZHUVS1bS9+TbTtKVGDx0FcR0jLe+S3REdDKoGMA9DU9r4gudPlmMCkJKu0qABgfSufgsbmLekzgkZYYOCBT4JmiiCOHJIODgnOPegVjUt9Q8iG5PJBOCMdO9M0/Up2VnhdkRiV3L/KqdtKLl3hQMCwydykdKt2VtKkLbUYRqS20jqfagqwk4kJZmO4k9fWtCwu5raMOXLAc7TzRNZme0FyTtRCFKniqttkbgMkZ4yelC1HsM1Wf7U7yqgieQcgHjPrWdA0u4rKFPYMvetN0DEgnJ7CoWiJYjbgjqPSqWhm9RyxrkMpxgYxmnZ2sSenao1wmcH2pX+6SDkgZ+tWIkDEZ54oEg5IGBSRgFck5JppyMg9c4oJEa6Jzg4qrO2EdxyAC31pZvlPBqnc3kttj92GB4+bvUAtXY6PwxoP9pzpJubYRnJHA/GvUdLhis4REIwrLgEeprxHS/G17piyRxFUQjqV6U6b4ozoCDekkfxjIANPVO5rGOh7wZpc5I+QDOAOlL54wTkZ9M1474c+LU6EJcpLKjDaJQ2d2e9aMnjS7S8SeIssQOChHUetW5FqLZ6iHBPIyasou5QR1rk/DHiq111SwmQMp2sGODmuzijj2jZKpOM4zilo0ZWsQMMEZGRTnUxgEnA9alKgZ4yKja4QqVyCR29Kl6BYRW6knOOtSCZegGCe5qHzUAyDxjpjNSlcYyMHGeaV7g1YaXD4B600PnIPBpRgZ478Uw4JJHWqTuIlSUKwJGSKVmLEkcDvVXeQSCMCnCUoCc570XAWZMgHqP5VDLl4yScn1o88M4AJIbnntQ5EeATweR9KYFbeMBk5OcGrEchlQ7Rk9MCoprqIKcqMjqRwTS2s8WHdH2HGQCetQASSkBo3HI6knpWe90YmYHoRwfSkutTV5ZSR+8Y4GT1xVOe4VoiCBkjqOxqtSkiDUNVVW2BgG9BWLeagswKuwAxgbjSXeZJScZIrB1FGLgkZAyKzaHsZuoyiK5bPIPcc1ly3m18ockGrGp6jEttJaMu2c8hgOAO3Pasm006ZiQH3huR7fjSbLJ7OX7beKjnDSNgcdTXbWvhoQxBnIMgI6DtUPg3w+2mStPOwllYHG4D5fT8a6mZCyEk5PrWbbidFOELXkZb2CQRhgcn3HSqzW4fJ6Cr0snzYJGPQ96SNBtJOCO1TzGnJEoGxBwcgGp4bQ4Izg9j61aRVJII47Yp/AJAOKXObxpRaMl9MuZAcDcCeq9vwpo0ma2w0UsjMPvBuDW0QQMj9KauCckkk8U/aD9gnszFc3QbDs5PYk4p9sZwPnc5znI4yPStedPMJJxk85AqLywc8c/Soci1h7jBfSxPu3Fl/u0kmtMoUkhd3Qdx7GmtCokyGOT1B7VDPBHJIAhBccHHpTTuc1ak6WpOdVkcDDkYqS21WUyBGICn+LNUXs5Yxho2VTyGJAzUDQODgE/SrWhwqozvIHaKNH35Qjjng0s+ppgAkDb61xMGp3kSCNpmKjgL2HpR9tdmBdi5wQQT196s0Tbeh2E+qK8JAIIORgHvTNPnVEDh9h7r6e1cRJdzgkoMjvmp4NVmjhKjKyFs5PIx6YrK7TsbK6PRItQSQYLYHrTH1BoyQH3J6+tcE2tzg4BJPr2pw1yUEfMSM4IIppyYSlY7y31OJQQMAk9c9K0ftC8c5OOorj9Jhg1VHPnBGXrz3q/daimmEq7qwXjrmru1qRGetmdAbkA4xz2OetVbq5ypAJLdKxIvE0DsGA3gcEA5qw2s28vKkg9xnqanmZvY1/t6RwLyQwGDmsi8162jJDlcn+8f0xVW81BJoTgAEdG9K5XU5S8mQASOhxSTdjOSS3N68ure8GVC4+vFY8tsgYkcE+lUNPlMl0EB45BA9a0JgyNhuuM/hRclJMrmRoBkHdj3xVxNdKrtKAkDncc5rHvZjGSCc96rRyhpCCSBjj61UU2YysmXLu7E7EMCSTgc9K6PwxpoAEpJDA4BHYVxF7I6MjqcEHoe9d/wCDLrzbCMuMDnH1qZ3RvRtudMLc45Oc1DMiICGHOMhvf0pxvgjBcZIODk027QXCFzgHoPc1na5s5FYRIxDYGfSrESKVyBkjqfSsSVbiCZQpzGD8xJ5FadtcDymUkIc5Hv70rCTuStCrqc4ByRjFVipgPAx9KbPdHkoMHPOaqtetn5gQ3pjispI6IXLBnHAZwAegPeliuRCwIGeenrVUSJMcgcj1HSornJUkdBU6o0RoX2oRyocAZ7nNSaQ5viyEgKAcHPXA6VzwcnhzuGfzrY024WFwUAAPbHSnGV2U0kjUAMbYBz7elSxyk4BGT/KoXkWQg5APt3p6OM4HX+dbJ2M73G314LYFmRmA5wMZxWNca9GG2EGPnvzmtmZBOASOAMGsy90aCVS6IA/0FVcFYktLs3TFAxzjIOOCKJNRMMvlSx5zwcDNWNMi8hFV1AbA6VYurOKQAk8/TrU9NA06kAjSeMlBg89qy7jzYHOw4I7HvV9rgWi53bSOp9qWG6ju8BgM55IHWqUrOwcqSvY4/VmlkdjJEV4wcDr74rCnticsFwR0OK9Vl0u0uEJCEEjpWPc+Flcs0WQM8g81d11OScLu8TgdPmNswBO0seeO9dnpkrzqo+UFR1J7VQuPDUpY4QAZxkVXFhf6bkoWZByVx1oStsc3LK507qTkAkjHXPSo0BVVHIA6Zrm18RX8RKvFGEU/KHBOfyq5beJ4pDiVSj47g4q7rqFpI1G3cjOAapXReP50OCPxpkurRy5KOAccZNVW1RXOGIB71nJoFKRJJrtzEhJJBXkbRyaz7nxddqykXHlgHIG3J/GpJbhB8wYAjkeoqhNoy3291IDtySvrWSl3NoznfQt/8J9OjASqGGOcDrVhfG0D7fMgYE8gg1zUnhu5iBBYsg6FRkin2+mShSCCEHIJGCPwqnFM6VUqROqh8WWYBLowB53HoKsR+KIPmIbchPXPSuSbSJW5D5OMgHvVOSxlZBGX2HPYVmopD9rLqdyviK2mYgzIh9zip4tVtZmClgCe4bNeZX1rcIhYgOi9Ao5+tZi3l7GxZVlgI53Kx5/Cr5S1iI7NHtiOnOyVSCOMMKS223G8gFgpxkV5HD4nvAACjuCOORz681PF4xu4XAVCpB6k8Uxe0h3setTwFEJQ5wMkDtVKNTOAHGQeM1xFl8RXxh50DAYK4NXYfiLE7gbMkDIKjAFS43NI1IrZnTNZtG5ATA659aPsj8kDJ9D3rLg8ZQXQIDZYDJGRxVuPxPFgbiCOlZ+zNlVb6mxaxB4wHUKfT0oURySFAQHUkYPfFZw8TQcgKo/Empra7ikZpQQueRn1qrC5nuWTbbSCCQBzjNXrWQogBJI9zVbzEZBg5Psc1JAQ68HkGlqg5rlyWIygAHGOcUkNoIlIB2jBPI+tNiuAhOPm7YNXI9r4I5OK0i7ie1jk75WE8qOQ7nB3AdRXP3RltpwfLZiOhU9K6zVbRo7kSgcHg+3NZl4oBWRkDDocitWro8t+7Izf7alKruUkDjr+tOXUkIOWw3bira2qTkFVAGe3aqlzphjmbK4JPauWSSPQpKUloyX+1gAVYEA9wahbU4ixIYZ9KBp4kBGAR3BOKY2jpIuVAI6DjBpaM3tUROmrmIjaUIHZsc1qWWrRTgCRcP65AGKwToTjsVPqxPFMbTJYclyZPQ4/pVpIiTk+hp6jKrkuhyueMc1VhkIzkZPuM1UkeZCMIwboQCMCoDdyxscjP1NNQ7AqjjujWMsZYEouenAxilAiOTgAVki9Ltl1wf8AZqVLpeeoHvRystVk9zR8uBsEgbugpjljwshB7YPSqQuwz7RwRyD61PHIHBI5A60tQbiyeGeaMDdIXOep61OupS7hg9O9UJHJyRyaYkpfqcGndkckZG0NWk24PJ+tV21N2xgY55yMVURskDOaVwAQRx6j0qHNk+xiX0v3DZDlT6CpTqROCWwRWQHPIzmnphuKaqEfV09i/wDaQ3CnIJyahaV4mLK7AdxmojEcHB4qvIz8qRx6mq50xqhJbC3OozADEjgeoOKojXZYpiyk8cliePyp02WyCMjpxWVc2UhcMmQR+R/CtFyNClCvH4TdHiMtgmEEnr3B/Co215GcExEKeCOePyrHghnZSXXBzxUdyTbkgnDdQM1PLBmftq8NzQuNciEZOwOWbb1wQPpS2mox7gVJAzwD1rm7mdFkLOMO3Vj2qOC7RJQ27g8YB6GjkjsJYyomd8L7zQASSAMkCmMFlQEAgeorlk1IYA8wgn+IjIFT/aZjgpOw5/h6EVDo9mbrMF9pG/FI8YARi+OeauwXUcjqdoVumB3rnobi4OSX3nsOn61KkrjkEg96Xs5RL+t05bnXQXsBjIljU++ORVG9+yuDtQAnpg9awTfPHgkk/QULe+YcksCexFNRkCnSfUnmtI5ckEL9B1qm+loxYE7O+RVkTntzQSXUkHiqTkhuNOWxn/2ekbEF2bHQ5xQbUEkgk/WrT5HBOaiVzGxyCRWikZOjBleSwEzKSMBey01bDy3BQkexrRjYNyRinsAOpxRzk+wg9ij5L9AOnPNTQF0IwcCp0YkgAbiRg05YiWGBge1V7XyKVBRHm8KIwcFkPQelZ0jjcSHDA8jHb2rYRI8EOmWxwR3qhd2iEExEE9SAMYranURx4im0rlNgCpbGSKjOHJBcMc8cdKBlSeSR0IzSrDhgyAAg9a6eY85aO5Zgsbe6xvcIegOKuJolouB5pZz/ABEjaBWYLcoSQcMecipIonZtquS59TxXFVpOTumevh8U4+7YvP4YiJOJYwD0IYH9KI/BU/JV8jqCCORVTF1bkgAL3yDkGkfWb2HkJkZ4CnpXJ7J9z04YiXVFn/hG3hYbx8w/Wr9vYy2gGxPMHoD0rKbxbOyBZ4wgAwD3FLB4rMQLBjKP7qnmpcJI6lWjJG8Jh1xg4wRVqLUpCipgMg6AgcVzb+PbAsFktjC3q3Q0sXim0uBhLiJMnODUpSRm+RmjdXG+V3VCrHg4PFRQ3O2QBxkZ55qGLUYWcEsCM9Qc5rQRLO5gZ96hx0BOCT9K3TZPubEyzDqhJHbNWbW+2nHTHrVOAmBlR12jtmrE8iRknYAKXMzCUI9i8b0hSdzKPY4qhLdK7EFs7u+aikuUliKg5yO1ZEtuY8hCVB756U4yaJVGJqFC4LAkYODg9aid2zzkAfrVa3Ypgbyxx1zVguHwepxV85Lw8SlcBgCwXJI7Vi3UtyrEiMhcZPNdPtHPY0CCNskoCT3IzVKo0ZvDQezOKj1N4sB9xJ9RjFW475pAG5wRkAjGRXSz2EO35o1cf7S1Rn022fG9CQOnJ4/+tVe2XYh4W+zMZ7kRncQOnr0qvLqQZDESoDDByOfwNXrnTQQQHwPp+lUl0d0IyOTzzVKtEl4Cb1KggDsGTAI6GpUv5bdQsqEjOSyjitqz0gMxJYIMcKRkGpZ9LEak4Gw8cc5rRVIvqc0sJOPQyE1COaTAOCe2K0IjjgldpGQQQc+1VhpiEsN3B6DHSoTayWnKfMc5GRkVakmYSozj0NYYHI6U8tG4A24b1BrMiv3ZSXAJ77akW/jII37W7A96bV3ci9tyS6tmZCUJB7GsmWa5tAQgLjvuPUVfa4beCDkd1PenGRTglSR6AZNVG3Uxk23oZ41UnajowJ9s1Zt5y0oHIGM4qwtvA5BeLcp684qSO1tdzFFaIdAc5wPShpdAjzMjYpOpVkBOeD1potIwQAoAPQD1q0LOJMFJNx+nWneQVBKtgZ71DR0JJ7lBrEjCkkjJyc9K7nwJrWo6bcrBFdEoCDhjnIrnECkAMM+9SQZtLsSwvlgOApqU+V3G6cZLQ95aF7hVlnAIIyGHetHTrqK3ALgOD2Ncd4J+IESRR2l6pkB45G7Fdi8FhcSmWBI3jYbsKxBB78V1RlfY4pQ5dJHytLoe8mSOJQQODtHFWtO06OCTM0S3KAZLFeFPp9a7vU9A0zRLNJdYvw05GRbwtjn0wO1cfNdxuHCqILYtmNAf1Pqa81SuaKKC81uSKJbeEShBwWJwo9AB3rNNzf3sYt3u2hgU/wCqh+UH6881IZoA2ZJUC9cE9auxQ2+wPIRFDjJYDk0dSrFiwvxpFqRAoE7LtEh52j1x6+9UbpGukdzKI5cElmGSw9B70l5qOkQYSCKeWfGFIPB+uKh3PLglD2yoGae2pLfRFHz76GGSKCVrRGG0tGACR9agggnd0iNyACQNzryfxrZmspHISKMu7HAGcAfiasWvhppGCXMQHcFGzn8RT1YineTqI0toEEkq8GTHercFjFp+mBmkMuoswGHXOM102m+HIreRJRGAw6eZyK2HtElcSyANIOOnAquWwlI4SLw5d6hgzyQWoJ6sSTj1xipG8C3eoERJq8rWynkJH1+nTn3Ndbe2ZuSSTgjuOMVWl1y8sYDaWKBFYHdJgE5p6INe5y8mlW3h2R7VbeR5pBkzTnLEetXNH8E6f4nv4XvJDb2kYDSNIRgj0AqtLZ3V7MZbmRpJTxljk4qZ7OZVWJrmQp08tQKakkNa6Healc+DdGsGstNije52hV8lck/jXFL4TuUjku3lDJkuVLA7R6Z/wqIWBi+RDsLfxdaoy2eq3cphllmgs1z8u7hvek5tjSUS5d+N5rBBFBbxYA2jBA3D3rAbWLrVJC8kSIc8Khzmt4SeH7SBA2mLdyqMFskF2/oKxtR1qw83ekKwysNqxxjAUdhmsnUQSZJHqVzYOSiiM+pPSsrUQ+uSiS7dpCpwFYkjH0qOye6uJZFcowByADzj3q9LblEUuQjnqBU3v1M7kmk+H7K4AF/exxWgPyxqDu/IVd1GPRbFQlgkxZed7tkEfSsCUsZiERgQMbsdKmttJnuQB5plY9uQBQp62RZICL6WIOQqZBIZsEAHrXWNGY7M3MUJjtgAm9xjd16Z7VH4f0ODw+HvbmD7VKw+WMnpWX4gTxb4xu0CW32fT42ysUfcepqk7sLjptS8hCYol3A5DYGaq/bLm9uVkuLmQkLgRAnb+VaMunXuiaYBJboSAWd5mBJPpiqdnFKym6MQAbq2MAe2KdmmLcbcRTIgcTmJMEYUDP61Wt0uo7tZLaIXcw5+fkAepFXZY5bglYjk4zyOPzq3bWupWsEotAsTyrtaRl3bR3wKLDHXniy9+xi1t4re3kAw8oXLE9+AcCsqzsYIZvNnka5c5OCMAGryaD9mgL3N7sb7xOzk/hWddzxRtstyzr3Zj1pLToRcfeyxLIQ4KjHRTim4haDJDFgeAx4AqoFTILguQcnNaGlwPqaMpQiJD0I4pdSb3KVnpFzq8pm2gWwO0Drmtyy8OAOAQqoDznsK6jQdEe5QR4MFuAAZcYCj0A7mvQNB8L+HtPtluXDPPjIeY5BPriqSW7Hax5PO9ppPMCGORTjeT1+gxWHcEXV28shaWdv4mJOP8K9E8SaZp9xdvOA9wgJySAM/Tiud1KeC5tRbWkKq24EheSamTXQuMb7nOwaYbph9onZEzgCNeQKdf6PYWcZaKWR1AyTKeT+Aro30a40uAT3kYiQDIhRgXP19K5uFmvr6SSO3dwpyEZSR/wDXqbjsikroxQ7GERPyEjBP+Faq3kK27opDEDOQcYNOvdPv5ojdzCOG3BHXAJ9gBVO6lhhtcBAgIyT/AHjQnYaQ+0dZebi5S0jwcyE5C+n41DefZxkRXPmxDOHUYyaWxtZ5o1L20mw8gquRj1ya07CxsrHU0l1ZHa2jAYRAZLH8O1Wk5aMm/YzdEtILi6LtGJyoxiRSVGfrxmug1PUBpEIRLiDa4wYoQMjPqRTtb1mLVVUWVobK1UYSNRyffiua/sgQu8pVg5PViTkfSlJW0RUXdaovWup2cDbHjMssgPloGxk0x0llZSW+XJJAOR9KjttPiuAX2AHGC7HHH1q8JYkCRIoUKMDb0ApK/UdyMF4wVixvPTIyBVyPbbBS7CWXqcjge1VvtEojYWzqGOQWPOKltbczkKzZlGPmPT8qaQmya91651GeNJLqV8Hb9ljGAPTmkKzI4EqFAeOOore06xOnh5VZZZFUkEDjPvWbd389xOxdAGB4Cr0ptglroaGi+Jx4fLRW0ANywA3SrkgduavXHinxLMpkMiRKeQFxyK5pEdnLEEE8kmrBmnOERiSeBmoZpyXJLi4u78lr+5aQ5+4O1WtMtBcuxiTei/ebHGfTNQ6foV3dXBW4nQwk/MYuSMdq7W2t4Psy2ttGIkA+mfxrBzSlZnRCi2tDPhWO1hCOgJ7kGiWRJYyo4i9CetZOtI+l3mx2Dk8k54HtWcmoPK+VdsZ6DvW6kjCVOzsb9zq9hpURd1Mku0hVBzziubtsS3BubskljkRr0A9Ktu3mrtZVBI5J5I+hqPesODsYj+91AquYhWRR1AojAIjAZwCewptpbmaUKxwnUk9hUt1OJnDMT5eeARyTUkbhZAhRg5HAxSuA65W1iYCF3l9SVwBTJGuH2xRYWIDPAwSfrRd3MCSACQk9MAcir7Mr2oEEWwYyzuQKYGU9lKzFCV3EZ3dhXSaFBqOiWW6y04OWPM8i5znvWILgAhuoHOK2T4o1zVYks7ZtkWMHaoHH1xVRSJbditruq3vmrDJd72IJkjU/dz7DoKyY4wq4GAK1R4S1OR2kMaqerSMev41kSZiuniLhgOuO1NxJi0x13KLYqrOpIGeDmo4rgTZIGUH8QHBrRg0jTrlBLczsmf4QcZp93bQFFg022lcg8s3INS0jQx2nVSSf1oF/fMjohZIW4BU9qbqGmXlk0bXUYgduiMeg9a7LwzoehGxafU7sEryUY4pxWpm3YwtB0mC6zLqV2YLcE4IPLe/0qa+fTJrsR2DtLApAMhPfNVtb1C1v7iSKwttlrESBJk8isu1hWZzEZJUgyC204FaNpLQS11Z6ZYtoNjarm9MTD5mLNlifw7VxfibWrG/vQmmq0qJktO5PzH2Bpt5p9jOY4rdnCYG55WySR7+lU5rUWhICYA4yBXO7sqyKflyrGJZAFQnCknkmq6LLLKACET1Izmr0mJkGQTjkA9qS3gnklEccbSyE4CL1Jq1G4DomlNykMSM5I42gnmt6xlgstjXow4OMAdKLPwbrspDxWxgcc539BWfq2kXeiThLudZZG5KcEit1DlRCkm7HZWviWyKhFZgDwF2gZrSi1W2lyDKkXtzXkSi4S4P2c5aQ8l24H0FayTT208UBfzbiTGB6mjmsV7OKPUIpbeC0lupXyqg7ccZrzyTVBe6sFVQXkYgbug56k+ldTqthcaV4cMl7Opd1AEajOCelcNommTXrSubkQPu3ea4yAPTipc+bQUVHc6pLfRNGLyahfNPKwwFiI4+mK5m8uUvrqWeJWSHOIw3Xb6mkvdFjszJK+oidm6OT1PoAapxSnICncAfzqdDXToWYkJYEDp3xVvbM5CoCzk8KOc1XF3NJlFKhAMgbeB61GZ5FyoYgH0NSSySdZFdlY5I7A9KquwB2ggse1SKwWPCguxJJLGnWlss8gDkKc5JPagLklnZG5BwyoByS3YVv2XhxGtBOXKA9ATgketR6dob3JUoC8YOcg4yfT3rYv7PV51VYkSKNcBQ3HTrU7lJNmW9uluhUZIHAzWbNK6OSCAO4NS39xLBOkE0olnJxtiOTmp4dLvLZhLJbAu4yolYBV9+aS12E3Ywb2dtpOxkJBOCMZ96w7zW7ayK+dKCScBVOTntXV6t9jtlZI7lr+/lYeapI2oB6YrO0vStNsdXS91CJZ5BzGijIx71ZKd2UNPi1DWZEFpYysp53SDAHvXV6J4AiW4+26oTdSrjbFn5VNbB8WwEGK0iSBR1ULjPtTbTXZdzu7AjPGelLmSHytmyqnICoEiXhVHGKhlaVpcqwC4x0qpb3c91cLGiF3c7UUHr71vzeDtThgSVpQgPLDGapPmJskU4lJyCcmrUVqA4LNk9cntVaNgsnlA7nBKnAxyKdNfhMIigseDzWyVtxXuXroQiEBQC+efes6RDIQHbIB4FRhXhG6TCoeRk8mkmu1EYIyvoT3p6DRdt76WAERsSQMden4VzniCebTIReTlWlYkqwORmthLiGzhEs0iKp5IJGTn2rh/H2uR6td29rak/Z4/mYjvUuwdTJs9aGoXwn1OVrqNScR8AD8Kh12ay1qVlsYWt1AIY4IB9Oaq+SqZKICepAFWbWLfuLKVAHQjqayUR3JLTT5LO3SJLkFMAnb29s1q6Bfx6JJK0MQaUnLM6Ag/iatw6XaabpQ1G+ZvMZT5VuDgse3HpWZbi3nhMt7OVc5/dAHA9P6VXLYOa51I1VPEWwzlYI1OCSOPrRqGn2lxEFicSRjKhz0+tWNDtdOk08Cd40IH3mOMfhXP6zrMFjObazdpUXJ34yoqXK2wkUrm0tNNkUCNrtycKGXOT9K2otP1W7tg7wLaQKM5Y4wPpXFw+MHh1YSkLO0RwsSjGD1zwOtT3Wv+KfFTG3YSwwAbljQYyM8dKFK+4OXYsanq6WruQ7vMoKgICc1l2PiNlbymtpXuZTkyNk7R6AVYj0HU1YiW3cEdcCtHw7pg07Wory/jBiUkMoPXnip5bsFJs6TQtZnlktkubaU20fOxFIzW1rfxGubfbZ6bZCyTbkysuDUz/EqztwUtrAEAbQeP8ACuO13XW128EpiEX0707J9DWMrboo6tqV9rbk3l3LKCehPFR6bpIuJQltiOXvITwBU1hptxqBdbWIyFSQWPCg98mqk3mW9w8SuDtJDeWeM/XvSUbBfmZq6zpMcZRYrk3Nw3yn098VkFJ4Lk2oi8pxwXbt71LBdNZM0zP85GNx7D2pDcs7FyclzknOc00hXOghhNlpO43YEh7jqB6YrlpHdpXcuzEk4yasvK7ryxJxgc1XdRuUEgAnA96AeoRMJHVdwJJwcHpVu7EUaBIgXb+Js8E+1OnntIreOOCMG5z88n9BU1jo9zeGN/KYRFsbiOlN6Eq7IdOt5L2dYEdUkPUk8D8au3+ivpzAmVLjJGDH2rX1VLTTNOMUEISVh80o6k1ziTvNhQSC3AGe9Sm3sU42GyEI4IIDjke1TwatcW6FEkwSeSR1HpXQXOh2dvpiSiRBLt3Nk55rjJiC7MgJB7dM1egGzL40SwhIERilxgPkbf8A61Y9z4gvdXwJpWEXVQjHB9KqHSYryZXuiXjQ7hGDwT71dNtEHMoBB7ADgD0qTNlIQbiMjDHuB1q1HaFSeOfr0qdACxJIAz09KkZ1VTtIJq1oSRmFEUg9Mckmn2+ni4QyCI7BwGHOfem7gwYMMgDmtDSJJbmZbK3xuIJJPCqvqTQBk3EIi3KoyAep/lVBiVckY4681salpltbXDpFcvdOD88gbKg+gHQ/Wq39kFgGIyM55oNErlvQdGk1qSRjOltHEMF3HX2FakvheW2TfFOsykhQ7cAc1hEuGAjZowpwQCQOPatKTVLpoEQOBGvIUjkH1pNWCxdvtITR0ha5ZZbhjnylPAHvWZetcXD75UVYjwGB6ewHpTUmmkkLSucD+IjpRcyo8xWJt6YGCepPemJjbK1srB5JpYTKWAIDHPPrjtWnGsEcRaaBWmnG6NeuwHpWfLbSrbiSRGAJAzg4NOgM/mmWEGSXG1dwzj6HtU7CVmQajaCFldi3mE4KY4HvVdnQqETJYDrVy4d3BWckucg8ZOadb6PK8eAmwEZ+bgkUhrQ543LyM8UeQ/3QSO/9asW9re+Ym6N5AOCSCAB7Cu80bQLe1ZJpRG8gwBjnH4VtmzEu7YiA+rHGB7U1qBxtpf2sKLHLAXlXgbRyT9at6zaeVbxyJE4RgDwpOD6V01notukuTEqlTyw7n2q+0MJDALlQDwT1rRIlnjs008czO9tLGAeAwIzXTackEtsJrmZyqjiNeRn3qbxtKq2MkUKgXGcLx0z71T8EWD3NtcwuxKIwJ3Hqcc8+nNQ3qGpUktpJpneKEmIE4ZRnHtVrSWE0gLQ+aR1BPTFdRb6qkpewt0j8qMZZkHGPr3rk7mOVLqU2lxHbAty7dSD6ClzJDUb7m1q8M19aNBBbrFuGASRXKzaNLpYXzQAT0PY1Ilxemc7rhmRTjJP3x/StfTrOCeQSXamYA/KGOcHsalyuVypK5Bo2jS3+XdNiHpuFbn/CLK+wMAADkDGAKtwTRqUKqAoOQo4zinXutGeQi3Gwjglh0/CtFZK7Isy5pfhuzRvNnKlCeNxzn/61WrzStKuPlkjJC8AKABWZBO80ZKhn2D5iOgqC71iK0gJZzuJwAad7ajUOZ2K1/wCG7Qo7JGoKnIPcVyU1nKtxMSqxwp1YnrXUP4nie2dWKxrg5Zjya4/UdV+3lo7YCSEH53BzWXNzMOTlIxKyozDqTwc4wK6C3lWXS/s6RAyk8SAZY5965/TrY3FwpLZjxgiu10vybWZGUDI+VT2+tVs7EpDtP8MSJsmlxlcHY1X5tOQl5WUFjkYxwK6ATxGERjlgMls9c1mXMkXmFA+WHJHpVNIFc5+501pFwgB+tEegxIqPIAWwWLemPat1QnoATxTLizcwM5B2dORU6rYpI4XU3u7wsTG3kBgcgfKMdKz1d8fKSoPXHeuk1nU5YbcwowSNsgIo71iaTby3t1FAF3k8naOvP/16hsqxXd2BGRxUsahlBB61teKfD8GleWkbbnkHQHOPWsaMAJyQAO/pSTuJqwOrBSUUO46KTjNO8q4lUmS2ZCBubAG1B7mpbcLNIiBgSxwCelal6j6VpL2xkDickswOc+nNK9mFjnltxJIkjnIXgAnirBj+XAGPpT7W0lv54oIgGdztGP1P0rU1y3s7Fkt4HMs6D964PANFwMqCGQ71gIU8MxY9aDp11Kzu2SpxjHQUkdwYyWBGANxycdK6HStXtWjQ3IClgOc8U0UrnNxWUpmVC2CzBc4zitfXdKsNGSM21yJZWHzAjGP85NGs3NuG3QNtIJIA61i7jcE72Lk926ii9hNEijzMMOhFO2hUBJyScY9KWMouFwQAKgmkClmJwoGTTEI5+YAA8+lKUL4BAKng0bi6K4GAw9OlTKMDcTgAdMUrBoTXVtAsdqsKBSuSxJzk9j7VJCoAEpYOx4APNV/In2iRiFQ9PU09MbMEggcU1oBdiv5LS4kliIUuMHA6D0FVdpupWcsclsEk5z71WNyil9wYKDgYGc0+Kd1YhIm2Hu3BB9apajsbGh+FLnxOkv2UbFhJy7DGT6VmazObcjT1bZLG5DFeCe35VcsvEN/olvIlpOELMSQRnJPpWE5kuL9ruY+ZO3LHGMn0qpNJaEJO+rLWnaem8b1LBmALEnkn3ra1e0tdHiKqAZMZCDqMiucutW1LULuAhvOjgbKRxjABHSpJ9XmkdjfxF5e+3qPbNQpou1yGTdcRyFDtcDgkdDWvcKJ7SERRC3SMHcpI+Zj3/GsKG6bzzxhSQMegrWuLqJlKRKwdThiTwaEyuVi2c0UCyNISmVIABxk00QTSMJFjkKtz0zWfcXkNtlpjgg5CnvV+08bR29htaIOxG1QMkj/CqSHyMpS2Lw3Yndy7SEDZ02YPp61PqdzBp0jxWRR7h8EzyjOPWsy71y7vlZIFjUdSSpLD8arQ6fLJKWnlMhcYwwwAPpV8oJJGpdeInukMJQ3NwANzD7px2z6VLAHCKXUI7YJA7UulraWYIaAEqNqgH9f/AK1WjaPJmZm+RjkE0uWwnJG94Tme78S6ZBEgJWQMeew6/wAq+gLqUmQLjIArw74T2Qn8axMQSsaFs9ccGvcrmMeeWByW5Jr06KtA4Kr1KU2eBk8daaCMnB4p84/eZBwMdB3qMEEEg45roMyVSeMnFPDbcEnA6Z9KpajObPTpZk5lBCrntzyfyqHTb831m6TNmUfexx8tGoGqRuwQcj1HenYxknmiPb5Y2gBQAMCl28570AMkiWUqW5CnIp4zg5AHpijOBkHJP6UpAAznBoAZ0PNMbuRzUhBPIGeaY3qDx3poCNs4wBg1Gc+mKe2R0GaY2T0GKQEbEYORzTOOnfrTmIPUcUKO54NAAMdaODyKOCTjkUEHIwcVQBgcjrQV6880tFADeQM5qlKPtGsoSAY4VBI9zV8LuYAjjvVLT1ZmuZm5MjkA+w6UAWWxyffimNnBwM+lPOMc1GeTzSQDMHAycGo2xyCOKnIODgZqCTHPGaYFW4ydwB7dfSsa8UgEg5GCK2LjgEDvWNeAnJ5HaqsaR0MG6U5BJJJGSPSsuUAuV6k1tXQABHfFZMyZIIHIqGbxKpUdulKoGDnmlKnfnHFKF6ikUNwRjvTXAAIIwfWpQpHANMkU8nOapbgef/EU41CwQ9GQkN+fFclqMLXtmUJBK8hiemO1dj8RYT/aOnZwT5bED14OK5kxggjjnrX3eXpeyR9BhVaCZws2F3AHDg7faomUDBBwe9aOrWghuXwCCSWAI61QOAoJHJH5V7Gx6cZXKk3IPABrPlk2Hnn2FX5wMkg5GKzZVJdQAQM8mtYXWp0R1RYichAT8x6VetbqWNhtbgcfQVlxkhyASR1q3ERuJHB705au1huJ1ukeLdV0pY/s1/MqKSMZyQP/AK1dlpvxn1SzKieEX4BGWc7SRXl0MgAJLY9MVJvYqSGOO2a4J4SlUfvxRxzw9Ke6PedN+NujSNm9iuLdwcYRQwH611unfEDw9eRBk1GMEnlZOMV8siZ0UjOCeT71EZDkFDtPfk8151XJ6UtYuxwSy+nJ6H14dc064iJiv7dyRxiQYqNLmCRQRdwOcZP7wV8jm9ucEJPLER0Kuf5VNBd6lORHHeSuoAwWc5z9a4ZZJ/LM55ZdbqfW0WpQxyENcwhcdpAf0zVyK8tbqTy4pkmkIJ2Kckj8K+UbLRfE8xQIL5434DJICM+uc17v8HfDd3oVm8uoGR7uUEBpD90c/rXm4nL44aN3O7PPrUIUep21vYRW90ZQDnkgHoDVG1Drq5lZcKynk+tbbICo7jPWo/s4ZiMcEYPvXjaHFzGOUa21NhGC8bgEE9jjkfStBNOjScSj7wHbpmrUFqIsYHTjNTKuCeMiloS2IE6HqKkjj5ORgU5VPQcGp1XjHf8AlTSsS2NVBkcVJsGMdT605VxjAyKXGTyOKCRoX0OKApJzkqO3vTgAcd6cAD24oAVcgZAzT1Htz70i5708evU0AKMDGeBTuOwzzQAMEEU4AceooATjIJIHv6Ui5LnIyo7561FM7SMY0AJPU+gqdRtAA4A4NAPQkHUY4p64PQ5PSmLyCMZNSBR1HJoIHDAIBPP86NwBJJwPWlHPJGDQOc5AxQQLxgYNISAMgcGlIA6UhAzz1oAYGAzjNPBI7gjPNNII5zkUoxnHOf50FWHcnGTilwOMDABo4GABk9qC2Bnv0oJF98YpMHt0pM56HIpd2MAcigBV6j1BqTgAE881GASTg4qUdASMGkywIPUU44z6Uh9uaMdT3pCYucnk8UdAfXtScj2NABzknihDHjAAB645pVGMDNJnBJI4xSbiCcsAPQ1QD17ce1LI4jxkE5OBikHPTkUmSGwRgjkUCuV5cvkA4HcetSwyFgoAAQAA59aiZRHIWZsITz7U5oyt5EqtmFlJzjqc0DJ13+c+4gx9VqRsEU1iu4nGCB19aN3tQAFuvfio2Y8nODQxPXqKidjkGgVhGfoCQT/OoZWzk54pXIyex61CWJBGMUDFLAAEc96htpC0ruGJycD3ps0m1CSM9qZZcRICMHGTk+tAFf4iBB4ElZiAzOMt6cmvA1do0JABwSoPqM17d8VpRY+DEjcZLNkAH8a8TaQOoJGQ3I+lcldaG9NdRZbl5Yo424EY2rtJ6VB9ourdi9u4WUDAz0+hqQqD7CgqAORkCuKx0leBJTvMzhnOSM85rp9BktItOeKaPeWOT0JH/wBasLaNvAwakN06wlEIA9cUmrlxdixcWi22qQ3NsCIkJOwjOSe59qtvfJCZC4UEgnCjGCe9Z1vqEggIQYZQSM+3Ws3UrW+u7GC7iTFu/JfPQ9qjlG2uhfuY7l7Myxki1Y8kngmoLOGQpvI4HBIp9rrL2dq1nKQYWXlG6A+tVH1uCyjIkciLOTtGcGrtYhskvoQ10MEggdP61IM5JB+YjBPrSOBLH56/MhIGc8nPNMVwBgAg5piEkjPLAZxz9agMpGSTitBHOQQc+gNULlELtlwAev1qrkMdbSiRsA5I7VYZR16ntzWOIUs5hKkgJJ5AY81rWQbUGCxcZ4GBkg1SJehC9s7AAqQTyOOtVTEUJDIW5wMjOK7jQvCVzcODIMKDk5PP0Fdpb+ELCYKzxAN3GOKOVEu/Q8OuNMN1E0YVgTztI61iy+A4p1lU2bIpHKKCVGfYV9R2/hPTI9u23AIGNxqnq3hnTYHDxQhnPGcY/ClZMackfL1jbT6JdpE1v+5VhtPXj6V1V34ns+YggicjBYg+nPFdpr/gqW61IPBGqxE9T61Povw58u4ke7CuWwAoXgfnUct9DVT5UeZLd29sy3VlIYieSc4yfpXX+HfifdWrRRzv5kbMAxU9PfnrXUXnwe0+4EhUSIWyQF6E+mPSvLfEvg6XSLuWFxIQSdqrkcelLlcdmHtL6NHpurfESa1cCBw4xuBI6iuZj+LEqX5jlglYseSQMVD4X8NmTTY7m4ldQg27HOdgHQ1ieJrGGyuUKt5qZJBHWpclLQtqyvY7ib4lndH5S/IwyW6g+oyOhFdNoHjyHUVAlXA6A5yT+FeDvqotoApiJBO4hR1re8O6tYJAJSZI7hjwAeBSTRLke/RXiOwYEFeoHqKkiYSbyOB1rz3wz4lF1KIC4JA3Cuzsr1GyAQOORmtE7isXnXdkDpio2UjjNWbVFuSBk4OTn0xS3Vq0WSvI9RVWJuZUshgYsRhemcVmXurRxSBS5K46k9DVvVZikZVjjOQMetcXezkSMWOAP0pPYcbPc2bjVV6qwOf1qodTKq+AzE9MHoKxbmRkIAxtIzkGoPtbRqxEm3IwcnrWF2i1ZGje6nOzIQ0eAcgEZIqrNrcij5iWPfHestrgswx0NRl85wMc5PvWqdxXNNtbEMisMNn5dpGfqTULTi7YhU81yfur39qzJpNiEZ4POMVJ4VlA1QyucAMBgn07/rQ/MTkVLrw9P9paSeOQA8bQOg9M1p2GiJGisQVUDA3fyr0sQQXKbwysCM4I61lTRQWwcCIDcTnnP86nltqC97QgsLBLe3ADEggEZOcVZEW+MgHA6Z96z2v1jyi8cYFUX1qS0yhGRyQ2elTzJbnSqUrFbUopoZiQckZHPaqI1S4QYcKwHUgf0q42rC6bLpvB/iJqvc7AwZRwTjHpWWjdwUZJkkOtOoww2jOWUDOffNJJrBJBUgd8Gq6hDkMART1tEYAMcD1oujaPOtmTjXYkAJY5xyQM1Yg1mGQEjLH1BHFYd7YBM7CHUDJ7YqGwsyXCk4J6kDGfalyoftakdDphqcTfKXC/Wnpco54YEdyKw5NCB3KhYKeQCc4/Opo7e4s8Agup5BGOajlRvCtUT1Ro3jEqHRgCODnvWPLqTxFXUkkcEDvU91eBSFJIOM4PUVlTxiTIJwT0Iq4ct9ScROUo7GtbeKYHIilTcw6tnIH4VZN/FI2VwB6A1x8CASykjBJwT3+lXYi9uwZWzgdDyK2ujytL6nUx38AyCoIA5IXNY0GpwjWlhcArJnC56VXj1B94WQKgJwdo7VVtrITanJLwWTkHHQGs5q6Oqg0pI7YWcLEKUDAjIBH9ajuNJUA7AMdhjpTrW7QxKu7AUVYWdXJAYE1xqTR7DjFsxn05wwABHPHvUMunXKklQAByQQea6OOEy4IwTnvWlDp/mgB+DngmqU5ClSp2ucpDb3MagRgpu647ilOnzuhwOT05xXbDRk2kHGfY9asQWMceFK/IRyM1uqj6nK6UOh5s2lzoFLgg5wQhPWnNbXysSj4TsMEmu+nEUO5Cigc4yM1jXEsMMgUnBzkcUe0uCoeZzJuLtARKj46cdD+FQys+3JDAHs3eujE0AYkFQfQihzBISCqMD2IzRzCdI5izcR3O5zsCnJJGMD1rfkurOSzaVZgX6KD3PtSmztZgVMABPGQexp8PgCxZy6tJGnZd5IB+nakrPqQ6djkrx188MznJGBk8VG2B0OR6iu4l8GwImxJSTnOTyfpWVd+FDCQCSoPIIHStVJLqYeycjm8AgAgkA5Gea6Lw7rKWDlJRhGO7g/d+gqm/h+QZwWIU8EnGfrUZ0mWPouG7g9qfNFlKlOOp2Umt2zoZCGBznAGfxqUeJEEOwAMOo3DkVxK74CQQwI7kcGnC4ZiCxyexqNCuWR0zayk87RsCAfmDY4/OiXUUjGRICPX3rm2nbAAcjvjNVzKcHByDz9aVrlLQ6iPWYCTvbDZxz3qWS/gkTBcE+lcQ7SEkgkH+dLE8znDkj0INZF89uh0y6o0EoOVYA8jPWtW2lXUFcqACOcZArhHEgkD5yRxuPpSx3V3E4KTFVB4AHT8ahJh7TyOvvYDE+MgHr1zS2kxVlBP1JrmBqlzwSGcg/NgZwPWpF1h+Gxg57ijkadylWjazO8hmVhknFWlkGQAQc1wEfiOcZARAM9CTzVhfFEyDJAIx69K0syVOPc71ZAEIJ5PQ56UxAXyBzjriuNg8UiUhXkUNjpmrtv4gQHIc574NK9jWLT2Z0zRmIgkYFMeYNwGyfessayZsODuHQn0oOoA8qu9uwHFK5slctvZNKcHjPOPanpp5iYEDJFRW+rDcQwKnGSWHWrkWqocBiAMYzimrCaktCxESoAJ4qYASAkHBqml5GzgA5U8E+lTieJGBEoPqBWiZk4vsRvGEYkgE56EdaZOfNiIaJSegAGM0TXMZUuGwOevamR3CMOTkEU76jUTFutPQ+ZhMEjgelc/dW0akqFwOnIrtJdhJI4HvWPqlsvlnBDAZIIHIqbXFyqT2OPljEZOACR0qlc3JgUO5wp7jmtG7XYTgkg1iXshJAyMDoKSv1MK1PkVyV7ws4CsCOua2fDOpGLUTGTvAAJz6GuWWUAAk47fStC0+VldThiVyfoalI5Kc2pHqxiSdA+BuIqu2mJwdgB68VLp8pmjDEYOB/Kr6qGXJGO1FrnpRk+phSaYmScZPpio00OK5yD8p7YFbMtrvyQxU+wptvA8MykuSCMYxU8tjTmuYF34ZCghWJ9wOlZM3hrJJcbifXrXoToWTIOD6jvVMwIzbWU9eGzR7yJtF7o8/fwqgO4AAjtiq0vhRHIJiXd1BxXfTpGpKkgYOM+9RfZw/AGTUuckHs6b6Hml34OZwWRhG3UELnP51SPg8xuGLuSOuDgH8K9WexQggjANUbrTXwwjKng/KRVKpIj6vTZ5z/ZNzC5KThEJyIyOAPTI5qCZLuAkGGZx03KMr/jXoNrBcREI8agZxhucitRNMjmGUQI3ovFV7TuS8Mo7SPJ11AwuEHmFyBgICRn+lalrfXNujsAwkA4VW4P19K7G70mITfNEB9BgmoW0aDdmNAgxzznNHtIj+rzW0ihYeIpYtoYtuABLYx+FbsPiEghkJUsMkBc8d6zH0JG5BbP8AdzxU9nYXOmyGS3BkLAj5xkYPbFUpRYlCrDqbMGurLhgVYjg5GM1pw63E2FAKn6VyX2B45C5GMjlR0qwCVAIyDVJxH+8Oi1SYzW4KAMxJGPQVyt7qFwPk8oyKOoHBA9a07e6OwqScepqdxDcR4Ygt6461quXZHJNSvdoz9NugwAUgg8nmrs7JNgo249wR0qu+lx7gyExjOcqeDSqrxEc7h0rNwTOilWcB0FsZJAcY9Qe9XzphIV1XJIxharRyMCCBg1o212yqTnBxWLp9jqWITWo1bQtgOCDjByOlJNYpFkht30FLPfOASVJHqDVKXWFjIyGCkc+1S4NGsaqlsyteWMbqSuVYc/WsWS1cFsxHA7kda3luo58lT8p6U5EiYgOSFIxxT2N7xaszlBGVlIdACegxUr28bckEewNdPLYwPFvDoSONvGTWZJpoJYB8AnoCDS5pIXJCRhmAFwASD2IOKebKQAtGxRvX1/CtYaS4yTlh2OOlTxWRXOcsPcVSqPqTKlHoc9MZY1KuWIPYCohNLFypJ9DiupNgDklRn1I6VFLpwII2g9wQKfMmZOn2ZgLqrxMA4BJ77cfrVuO/ikBLDk9wanm00bTlcnPTFUHsYoX3LHtbrn0pe6zL2c11J2urZCvlTbuOQ3BBpY75GIAOT0qKDQoNRkxvjR+xZiMk1Zi8HyxyliAoXgENnP4Ucke5SdRdCT7YRgA5P8qT7WjHDEE9qbc6DOoyk5U59Bz+dYc8V8pIjAlIOMDgmpUE9ilVkviibs8IzkEg+hqNF2uARkfSsA6jrNqwJtJQPQN2/E1dttZuGRWkgdWPBVlHFPk7GixEepuR2kUiglec564pbmwguIDGYlJ7MeoqnFqQLYIxxndVo3sQUEPuPp6UuWS2H7SMupzWt+G3uY28oFR2LdRXIDTZdKlfzZS+eQSMAV6lJcROoO4MMZJ9Kp39jBqEOBErjGCyqOapOSepxVaEJ6wdjiIrkIis2AD39avRTTuI/IAYE/MPas2+08207qCzKpIA9Pan6PO7OQ3y4OMZrrWx5Eo2dmdNbOZMhlwwOCBWra2QmIxgHpkng1kW8oDgkdec1pR3hRQpIHcVNrmsHYtTaNImSQpyOMMKpNYtHnnFWk1Ji2MgkccmntckEbgDWctD06UFU6mftKjGabtIIIP61rRCKXIKACkfTxjK8ip5jV0LaJmO2ck5APqajZ3Vc4yB3FaE1kckgYPTmozar91iQM9RU3TD2U1sU47hhggZB9TUq37hSrRgr68Gp/7OjUErLgH+HHQ0h08hQBknvmrTRMo1EUzcq+SCV5wcDpVmz1BUBDgA5x16iopNPdOQSwNVzE/PynP0q7RZi5VUbJnCqSpBT1FU5ZUEu6PGSMHaevrVMSMoBYEe2en4VPDH5rAE49xVxppM56lSc1Zoi2lpSQMA9qlClCQQR71egtBuywyK0RpiTWxKMpBOCrHke9b3scPKYSOoOM1c09EllIkJT0IHWqt3YvaTuCCBgY5yDTYZxGAVBXFJvQ2pNwdzcuLUKhAIYEVnRrtcYAxnHIpBrE6gg7XB6ggVWF+GfIUgE+nesLM71XsXJtJiuAd6jJ55FULnw7GucHyz6qM5rZh1K3kRVdCj9ye9Ts0MikCQAds1i7nZCsjhp9CcMQS3XjIyDVi00GB3w6BGIwXUV1DxLtCkhgDke1IbVSCQpBHcCoV0zd1IvQy4PBo8vMU+FPIAkHP4VVuvDl7bMWS7cAcAYBNbQBhcFBk9Dz0q1FeCUMMKwXqD1FUpsnlg2cnHNq9i5EtzLPHx+7kUjFXG1i5EZDlmU9AByPrXSh0bJKAgDuM1WmsYmBwmcnJ9aan5B7NdGcZeaze2oaSOAygHhQ2CaIfHIKET2c0QAydxJx68966S50RJ2J8ttpHHPSsu78OEqQELA9iM1XuiUJraRUi8Z2UuGilAHqQQR+BrQtvFllK/zTKx9VHT8KyH8JxS5ItmyPvFTjFNfwyhKkgsAMA55xQuUbdWJ2MOpWk4BSYkEfxDGac1yvOHUjsc1xMegsmVM8pUdFJ6VY/smbACTMh9icmqUE+pj7aS3R1jX52EK29e49Kh89XJDHHqK5qSwvYlIEzg44Y1HE2powUxi4UfxHggU+RMn27eyOoMcBwRIrD3GMe9O8qPPDhsccGubN7cLIVeB1HqSOacupgMVGQ+OeaPZJh9Zkjp0iByRzUzRkADHFcvF4ie3cABzjncBkVpxeLBICJFyDztVcZ96PZtbC+tLqXTb/MTnOexFC2oOQQCD7VVHiW22klCFHUsDn9KntNYtZ2JEihevJ6UuWSLWIg+pXvNKQEsiYPtWRLEGZkA2OvGcV2LJFNGSssbFuBhxXMavaPbXKNjvglSD/KtacpdTlrxhNcyKGDDgOcnOAcVegCkcgEnpzTS8d0pcjDA85GKdHEmQQMEdK3ueWtHcn8lFGFLE991TRWhkA2EEnsTiq+GJ55Pb3pqXjROyAEHqR6UzS6LUtjIpJLDA7AZqoxlBIAJXoT71YTUmCMCrY74Gc0x7hZF3MCB6Y5FBSYwNIwwAfpR5ssZBJI9fapLa8CSA5AU9circlxaTgnDI2OmM1N11LjFtaDdO1w2FwCCzMCCGbn9a9v8D+JdL1S0SKUKsh5yT/FjnmvBZY0JBBBA5rS8Paq+k3ylDsViMEdjWkWuhhUpy3MO4jl1G5R5X+03crYLueBXYWdh4Y0q3Zby9jnvcYIVgQnsBWFp/hW71AmKBgh6lywAFXIPAt1bZK3kTknkKuT+Z61wqnpci4+Q6HAxmt7GSc9izDB/SpnutLnsHS+s2M2NyRxglU9Mmpo9Aa1x5jsz4P3hgY+lVZoUjJVAzjuccZqtiTFis4o2LIgAPTI6CrCOFICAJ2yB1q8tkZhyCPYitHTNBskV572VpCekAAAH41V7lrQpWynyiAu/J5Y9vxrQgdI2BQByOpPaqs+oyyymxs7Xybcck7eD+NWLeyMOC77z3UHOKFoBdk1OY4DqoHQE0tveqjgOCyn9aeNUgsozE9j9onYfKXxgVUt0d2Z5Rh2JOAOBTuRYuT3oOSEwPQDOarthwDsCsRxkcitS1eK1tzM8cZUcEyMMn3ArD1HU7Rd3kMSSckk9KT8xWZM0KpkooLHqWHJqJIdgJBIJ71lN4mW02gAO7cAEZqxHrDyqTMjqmN3yp1J96hyiCTRNcJvXA4XOSfWql9LuiZEYlQpAJ7Coprt5VJMhijHOGGCawtQ1UTxvFACSxwJCcAY61D1V0D0RXtvDureJZVisIzHGeHnc4ArqLb4aQaPbhtRvvt8ijcVhAAB+uK39IRY9KhEcfkoAFJJ5c46/TNQ6tfSOvkWgd32nKqpOT/hXkzqz57I4pTk3YwLuwCRo8UKwwDnPAJ/xrORWnlAgVZX6ZPOKuJEbQsbhpJZSeVkYkA+mKW7vpPIJQLZJgglQAT712Qv1NYsxptOzeiKeYQKx3OScZFa8Gr6XpimG2hecjkuSOtcLb6umpatPCZ5JgrFdy8kgeldj4d0ZLxzcmNxFH1EgI4z6VulY1W1zd0eDUb3zNRlt/IswCI0kOMn196qa74r1GycRCNAegVBjA+tV9Y1O9vroxPOoto+I1iGAB9KybqKS4ILyhRkZLc4Fap2GtSSxa8124IdnnOckN0Aq3P8AZoC8bs0rKdpVOmalbxLJpFoLLTLBUeQENO+CSPXFZ0MkNpOJsh5DhiM8ZpNjR1Ntp9rYWYutQvls4QMiEL8zfjUH9sHUXZdPg8m3X/loTkuPTHauW1CaTV7oSTr5xHQEZxVuFLu3tmAPkqOgVsEjFRqx3HeJ5Zb25SGJ9wjUByvc+mRWO1uFUEE7yOSTxmpG3xhkRvKUks23uaj8p7yVYEcIx6E9qdzN6u5La28SXEctzPtgXlkUZLV2uneJ7D7OkVpYIkSn7zKcsf61g2WgWdm4lub0TORzGp4FatvfWdtIRbwfaZT0GCAKtK6sXGGtzp4tdaUKjuAV5WIDGT6YrQbzL+2k3BjJjCpnAFcXBeyWDl2ALkltr9ifeo9U+I81rZGCOIbpDtJGM/41VrK5d0jL8R+JbgXRsoHYsARjB2g9yTVKy1FraJisoM/RmxgA1DbOJLktNGwjbkqwOSa6GFNOxEr2gjiGNxJwfrWdtbjTuUdO1WDT7kXF88t6QCfJU5zx+lTX/iKfV5hJFAtnbY2pDGOQPc9zWheHwtbtiJJXlbqGAxn65p1vr9jpCBLTTFu72XiNg2VU/SqsupZzklreFzPLbzIn3Q0rkggdOK0tAXTIHF3qpLiLO2EDIb0rprLwBrOvxm+1K6FpHgttA6D6Vinw/u1WeC3PnxRHaHyDkjOTmpvHoS0xdV8eTa7GbW0tBa2w4DMpBA9MVU0zTX8oieUuRzuIrbWxs9Pw90Fcj/lmhyTWfqfiWLyjHaWiIOhIOTVK4rqITSC3jSIAJGo+91J96pXE4n2hchQPz96z1uZZkMhBQ9dh5qeDfIFAQktgYq7E3uNljMgKKCR3UU61szH8oyo7gjFbqWBsIllCLEx4JOMms65eRXLlWIPJbHBpWXUVmLCqxgLEoQk9QOg+lWYIhGxCrjP8VR294zAAxpGp64GSfxrTivbWNAJEBPXrSBKzuWLW3t7SMvPdylz0hjAI/E1Dc63a6fG7iASyHO0Bcke+BWVLK891I6swU8KO1JLbPFMpc4fHApN2K0Hx6oZSAVYluTkYxWnoOmS6tcMFASJGyxx19qzo4GkbYgy54BPb3r0XSbBNOs4UAAYqCx9TXDXq8mh3UIc7CPThbIqQJkk4I9BW5a6UkVoWL5kJ3EY7VXs2QuckY7k9qNa1+LQrV5ndQgUgE9zXHGSbPTtZaHJ+MIYJtTijJ2yAbsMeBn1rIuNJjhtTdyahBbQxn5o/4m74A71nXF/LqV1LeTnc8hyAOw7CofPgM4eSHznHI3HgV6lNWWp5NaV5aFq2uXuWYRQs0Q5MpGOKla6MMZQHg1EfEEsYZEiWON+SoHFUhOZSXYkg88Cr0Ry3LaXRhcSIqs46FhnHv9acjSTK8rvt4xnPJz2FVUzIRhTjvVa9djkKrqB0ODQrsTZZS1j8wmKMsc9SckGp4rcXD7Li48mLr8zYArFZZmUnzZIjjscGqg0oXRIuZbic9RliAP8AGi2pN0dJPLZLMEtJvOUdXPepra++zOCrnJ5CkcVlWWlvwMbAB1PHArRcw26BEzM7f3RwD9a0irMFqaMms6tr5NpZIZSpwwiOAB7mqsOkC3ndLtiVQ5by+cnuM0ljqUlhbvGoMTk/eiGC4z0Jq0NTZ4UIAgyOVJyT9TV8wWs9DaTW9Mgt1SGyUhRgFwMn8+lQR+Ln85orSyAc9CegP1rkNQkE0vlgkP2IJrdtIrW0tA8krMGHCrwT71nuXZGXr73F3OTcvulJ5AOQPaprfSElhjmlIghX7xkY5c+gHpikt7c31wAmUGeGfoKn1GOKFXSSeNwnXcf5ClewKyILnV4LZAkVgk4HCrnaD7nHWsKWae5ld3VYyxyI484HtWva6I18puFlKwjo54FaNl4dlhUTPGfLHUuMA/Si9xXRz6m6t1DuHI6A44H4003ErEl2Ziefm710fiS7At40KcYwFUcAf41hWtuZ5k3DbHkde4pegXYilmUEjANbnhS9g0S+a7uOQBjcTkj6VSurQxviEiVT6DpVdlbaQQCDxg1SdhbnX+IPi480IstHiMJx80zdveuT07R7jXrppZbppZD8zys2AB/nNVvIGVAACg5JNT3N3FbxgQSNv74GMUOVxJRR0Mj6T4dtzFAovLojJcHO01j2c5fUUuXJdwcxjHQk8VgLO8rkoAFJwSo5PrzWxp00tuRKiZYHAJGfxpcwzrfEXiC6n02GCVABIMAEZZiO/sKybDSWt4VeR2AxkKTjJ+lUra5nubrcXaefoN3b29qfqks8dx9nllVyFywU8AntmoKSJrrTre4jBljV36KoGcfj2qpDpSwuiBSm44AJ6mreiIJ5jCisSBuJzwKfq2pwxXJRHVnUAHBzjFVZj6l1tCDWxRbmNH7461z1xaG1lETyEsSccda1tFu7QyG5v7oRIpwiqpO4+9R6trGnatdxpYghgcSEnJ9uOwoTtuS30RjsFbIJbGcHBxToZw04ijyXPAUc5pNcitbMwCK4Mt0Tt44GPStfRzpiEQWsZF2OZZSD8h71W4jQlvL3w7p0Ly3MSSHkRAgkZ/ris+58RXV6hLXLEnqT3rG1Vw188e83BDZ3jnPtTICnnBZSUjz823qPahxLUiePVIrKcSEtJcqdwK8kYqzJd6jrSmWWWQWjHBLcGormexRwbSBlxnAkYHP41n3eqXMjJEXYJnBRDwPc0culgvfU6O48SaFo1kLayso7u9Py5YAkn1zWbZaK2oAyTXccDOcsrNjH0NZ1sEjUsABg8k+v+TW3/ZhWzE88saBh8secsT9KSjYG+xHc2MFnwk4mK8AjnP41PpLia5RZmCxA5OemawtQzY5uJ3KQgHGTkE/SltbttgfJUHmmkr3Ytz1HSrmz02VbgHdKowhHTmtC++JptIjD5gmlcdCAAo+teSvckje7M57DNQvPI7EkgseAB0PtWjsGh30vi60VCySK85OSQOhrM/4SiK2zKRufks5PA9Ky7PT9OsLMz3rOZnziNWIA9OKzNQmScuEjWGHoBnPFJtisjZm8ZNcPuZtyNkYA7Uy98VSXaBERiqjaDggCsKwsBsMzyrEg4Vepb3qcsrYUDgnAPpUiLK3uoXZdYog645kAJI/CobfT3vLgh3AYD5mc4xWjbzXUNsY4iBEwwSeDin22kT3kTCJfN9QMD9au9xambO6WURiQLJk43Crelafd3z7baDz2/vNkCqV5aGOd4MEADAPvWzpPii60GxW2tEUEg5Y/zzQvMLEPiDSn0wo91PvucAGPOdo9Melche6kUnKpIcqeh5FbN8ZdSka4ncmXJJOTyKyrq0totjsSZG4Gec1nK72Jd0JYXktyrB5GYBsYz1/+tWxa2T3kTBIJHByMjArOs7dI5ImJ2IGDMCOq9xXb6b4qgmQQ2lkC6jOdpzx7VNrLU1hDmMC30C40mBjDpLKG5LFQSffNaGj6i+mB94xJIfmLDkAelXLzxJql9mBIjGCDkEYyPUDrWJLFKkhWUjfgEjPTPrWiSkhtKJ2UHirTo4ifKYsoyCW++fpXNalqj6rcGdk8sLwFHHH0qiVIwAcmpRY3DxmQJ+7/ALxOAaEktjOyuPV1MRLMS/J/CqbHcRhsDPX2pCxGQxwRxWzpnhW/1LBhhBGeWJxx60PzHZllNTvZrBdO0uFbeIjDyngnPXmo7HwbJbMDPdxkE9+9bsfgiWGIoL8xnOWA4/M1yevSDTrsQiZmRRlm3E1EXd6MpROhk0DSoEYz3pkPUgAN+Vcrq3lLfEW7EWycFn4Jp9tBPdQPcptS3BAVmzlz7Uw7FcFm+UHnAzmtNQ5SNnRIyBgkng/0qzbabLcLuSB526gKpOPyqnNdC7uCwQFlOAoGOB7VtN4mutPt0tYWSJ3AUELz+JqR7GLJAY5ijKVcHJB6irjXclsikylTjIUGqHntHI7EEyKSWbGck9ajCy3TFmIJJ4AGAKNwSsXJryfUHAeQMq8ADvT8GKdUP3lGcg9KjNvHbooD72Iy2OxpsTAPuJJPbvxQlYLl6e6ubkCMgup469BVea3ECoNwLnqo7fWrUeopaxsQg8wj5SRkD8KzzuaN5H+UkklietWDGnKluMnpgd6kuQbVtjkFsAkDtmqzBjwDwR1zzSLGQCSST7nNBBPtkkHyBc9Tu9KkSArkADA465xVvTYhM0YJAXucdq150soZBBBEWc9XHc0XsBzjyRwkLIdhY4+tXlkiVQlrHIjMvzMD1FM1uCI6lEEBdYlDBgDgNnkVLZOZZmBIVCMHAx/kU0UlYpoiRlUQiIE8n0HeunnvNKSxIiDK+3auecn1rKkngtSVj2yuQVDEZwfWqT5wM80im7Ffectk5AJNWbKH7bcIhcIgyxJ747VC2OQcZ9KSNvLYFRk4zk9jQZ6l7VNXsEjFrZQyPODhmIyAO+Ky4owZ4pWBARgxVjjPtWr4eS1ivDLdMCwyVXPU07UhbXFy7IADnIx0FAE+ueI5dXjjtoQkEHCkBeT+P4VcFvJomiSTyziR2UbUA5FYiRKjq7DftOeKL29e5cgltg6BjnHtUtAOS+inYF4i0h53lumfap11NUYHaXIPCg+nasYEoxIOMnJNTKSBkck9z3p2HdG7B4hto5A9xJ5DZztxmug03WU1WXyrRVYY6tXnN1bCWQS4HmKMAntVrT5p7KNxE+xnBDOowSKFZA9VZHczavKLp7eJFlaMkMY2HHrWVq3ih4kMEQVXFc/HLJHGyRSFCc7iDy341FbWouDMzt8sYxgdSTTWj1M7MRvteuXRKOCQeQx4NT3RutGsjEJdhlJMgHU8cDNU2gezwqx4U88nrmnF3kwZBk9gTkChWb0HqS6Fq76JplyTCrXM5IXLZCqe5/PpUkBt1USXcTTMCMcZz3qGz059SvEghTMjAnA9PU1ppElgj2kqCWYEgyZ+77VLQ0+5latKb5hHbQGAkgkRg/KBU+kHZGTLMRGgONx5J/wrY/td4rI20UEMTsAolxkkd81zeryJpSoZZRKGPITqR6VDRasdzoOuWkdg+9Q0Q4LMO47ism81ITyyS2w2RAHLN7ViTeKLa4tFeKIW4A2CPOcAd/QVmG/kuGYq7NEB0/hJ9M0NSC5vWGtXeoCW0S9FpZj5pXPBfPYHvVHV445GMNnK88hG7JJx+dZ65lG3gAjNSWUkVrejzyxTGCCcDFKzY7liDw81xbB7h3WTGdqHg1t2/gQi1jnnuVgQj5IkHJHufWrf9oJe2yR28agD7pXnB/rWimT944OMYJ6U4sh67nPRaWIJsRqSq8A+talzClkkRUlnfAwexrc0zTjcSbAAnGSzVS13RXiDuJFYxAsSGGBV62uUrIoXWvR2zCKB9hUDzAD1buaLO6u7q3a9EYEAP3yew71z1miyXTPOd0Z9B3zXQpMZtClmaVoQzlI4AOCKzTux3Q+PxDD5iu7EDIOAOuP6Vt3vim0m0yWdEUkEBQDxn6Vwb6DNOhaMZOefmwMelXE8IvNbqFZ2OckKcYPpir5tCXZakN9eLqZeRyAScBQMcUtprC6dGY4I1EoXAYD+Zqxc+EZ9NjR7sswPKqvb8qyZraWOOWYxiKNW2qM8n3pJXKTT2JjrKRShp1E0rHjd2PerxttMtdNe7nmzM7cRHpmuZZcyFmO7uDSzSGVlVzkL0B6Cr5bGTlcmecpJvjORkkAUsk8t0gErnI6AHitDRdNN64Qrt5+ZjxtHrTtcgsrS5WDT/nwP3kp5Lt25/pWbQ07kNhNPppFxtbOxlDL6VCLktGXKbXc5ODnJqxqF7LLZpalSVXBLAYAHpTLZUmuIbcxtk87+yioGtAttFk1IMCGZFI+QcZPvU9zp7wLsdMsONqgkj8K7bSFhtVRkQgAY4559atX4i06za5MamWQkEsOtaWHdnmYtHGSQwHUgqR/OpY7Y5JA5AycVuWVw/iPVFtIkjR3P3umB9Pwp/ibT4/DUttaQzi5upn2sBjvjgfiaOWyuQ6lnYwmjPIOQOufSq8sSu4DAsmecHHFbht0trhEutqkcyKDkisOa5je4kVV2DJAJPUCpRVy1NK1xIXIVR90BeBgdOKdpNtNqd8LWCIzSk5Cj09aisIPtXmM5ZECnaSMBj6Ve8Aam0HiwujLEQpQsRkDjrVdRO9tDrpPhjrL2xkmmjgQKW28EivPJg1tcSwM5JjYqT6kV6P418eXWmWrxPdpM8nyxlDnPHtXA6d4bv7qyn1G5RkiOZCzHGfpRJ30QoprUsaTrFvo1lNLLbNdSlsLtA+X35qlc6rJdR73OC3Ud+ewrpdEfSk0Ai4GbqQHO0dM9BXjvjWfxIur+VpDGO2PyqyjJGRyPxoUZNaFqV3Znt/w88JL4qheW5JitkGFbpk960vEnh3w54TguJpn+0SqpCxls5P0rxnwzrvjjToorNne0twMAyAjHqferzeHte1V2lvdQchySwIzn8TWbU9jVRgt5G/ousQadZXchRUklJMZYjKg9qxpr21lZ5RKblyclIRux9SK7jwh8KLbWlAlJkYDl5DkH8K6yD4SQaRmSG1iU4OWjHX/PvWkaLtdsj2kIPRHh8es3tvKxt9KJfJCvMpGB9f8A61WgNQvrZyYlhmbB3A52/hXb36oLx4HQZjLbQwzjHalutPggsQ0ZBuXHzLjgelaJR2K9qzzqfRXmdQzNI4GTk8E961dP0y2hRA0HzgcleprpLy3srbT8OuJweWI65Has7TZY4Zw9wCEA4UcnPalotUJyci5pEsFuJQbWMNwqkjoPWqJgMTzsqByxKgkZwPUVY04JdaswdzFGQZGPoBgAVr6zNYW0MYsNzyHljJj9BSTZlY4yFWWRwykAHA461ooZntkBJCAkr2zSXeWBBBV2wSMc896kNzIfLSUEqBtXjpTuJo9G+CdqP7Sv5iBkRhQw7c16kshbcGH515x8FUDRai4GSCFzXo0rFmJACn0r16a91HHLVjJVyeDUPQYA5qeTGR3OKgbOSegrUkramDJYOgGTkMB6kVX8NyC5lvgUCchScVfwCwJGR1wafaQJbKREgj3MWbA65oHcuIgVABwAfzp3OfakGSBgZB9e9OIxQIQDuetIcY5HFKRtBIGaDx169qAGEjkjntTGp56EnpTD0IJwRQBGT3qNj1IPJ6U98YIzgH0qP0AGQBQAxuc5GDQAMDmnZORkce/ajkZyMf1qgG46kHHpRz2pMEZJ9aPXAyaAEGSSSeM0o4FAxzQxAGQeKAGTMVhcg4OCM+lRWURgsoUJJOCSSOuTUsoDRkE4Bpeigd8UmJjW6kk00DpxmlbGRgZH8qUgDA70hjWB5wcGq8h6gdanb5upwKrSYGQBzVICtcdCe3Ssi6BGefetafPODnjH41l3YPOOneqZaMS6XrnoOtZky4JAFbE6DJJGQayrjORjmoZvEpMTnI5GcUqrnOeBTsHIJ4FOVT0IyKRY0rgEdKYVPXORU5A6Ypu3g5GaaA4f4iRBrrTpSeSpXn26VyoTCkEg123j+IFLIkArzgnsa40qM9OK++yy7oKx7uGd4GRq+lm8Yy4BIGCfWuVu7KaDcCqqOmW4H516E4K4wMiq9xpcF6rJKgdD1BGefpXsNJLU7lLlPMLgEAkjJ6cVnljuOT9K9W8RfCW7tbH7bY+ZcRFAwhTBP5eleZz2ckM7JJDJHIOCrKQRWdHEUpOydzajiIT0uVoiOSRzjrVhQTnHJ/nTEiK5BXK9805QRkngDpXS99DsuWYiQAB1qRJCq4PJqtFJyOxByKsZJySAfpUvezIYpy7nBwMYqNiQCR1xipQpzkjio+NxGcGlezJQikjBY4NXNMR7qYiI4IOPT8apPwQQpNdJ8PfCWo+LtYEUBMdvkLJKq8Aen1qKtSFODmzGtNQjeTOy+G2na1fapB5Vy8VpG2CWGVbFfQiqYUBADEdcVkaLoFtoVjFbWyACMAZx19a1oSRGC55yT9BX57jcU69TTY+RxNZVZaE4AVBkYHpTljBGDkA80xi32kIBhNoYGrCKQACOa8xnGtRoQZwTkU4IPXAp+05BJ5zTwg6Y75oSuA1AAcHr2NSKOCRyacFBxkcU4KAT6UyRSD64o46Dk0vbIGaUKCMgYJ6+9ACBTnHbrmlxnOKAD2BI6c9qeBxgDigBAPXmneuRSAHr1FKehxQAu4ZzjtUdxcCKMkHLngY9aJX8tGckArzzUNtG0spdzlQQQCOlAFqCAwLgj5yMmpcgHGOO9BO45Jx/Wl4JJPFBLHLhT0+pqQZ4PfOKYozznIp4I47igQ/J4IGfWlwOOKQ56k5JGcUvocYHeggUj3zTdo7kk9aXjIANHHPrQWMbGOT70qk8ZHNIQOTjNKowc4wfSgB2ApIHT+VJnkelOz1OeaQ5OCeKASE4/rS5xg4yKaM8DFOoAcOgI4FSjOAM4+lRDIwRz7VIvrSYCjPelpOeMH86UnGPWkAEnOOtKT8pI5oUcDI5owRnI4oSuA5WBGM4OPypk8IljKk8HinDGOKGYqCRyew9aoVx0SAKqAYAGAfSq/73zXMuCinAYHrUk6M4iMbsDnLY/lTF3MWDqAAcDnrQxj5XPEIj3iQAbiOBUVjISZLaQ5mhOM4xxVhQQqDJLbufYVBG5+2SCQgy9AR3FAFgAcjOe9BJGfWjjg5welMJ64PPSggaWJ5zmo3J7HA708kA4PBpje/FBTIX9zgVEzAZycD3qcjgAngVE65zgYOaBLUqXABwoOCTkn6VLAgJIPIxyKa4BlAI6dKngOwEqAGzyfah6FHHfG68C6JYIxwrZOfTArx6K5WZVwOQMmvZfjvpBuvB9tcwPgRMVOe+R/8AWNeFLuwhXgEY471y1jem+hqCVTyDkU7gc4571VtlBdUIwDzn0qxcE27BCMHGQPUetch0ku8YweBUTzKoIAz7ZpscRuCASVJ7itFPDElxHJKj7zGAxUenrSYGfwTgcA9KWMMiqm7Kjt6VZFsEUEHoOc0CMY5OTUpgVJrZZvmYBmOecdKrPo0cmSQpB6rjOa0/LA56U1yIxuJAH9aBWK7QvbQrAhUQqd2AO5FR+WepP04qwk6TcE5PTNWordWAyM4oGUGBCccEdKzLlfmJYlQRyfSt+WJA5I57YqD7EbmUrsBGMH2NAtzFg09bxolC/dYMcDmvWfDtnbadZpIYFkcrksw6GqHhnwlGuJnQLnGSCAfy712kWm28O0gh1U5CkVTtawkrhYagLogmMKw6EDGK1IwDkkc+wqkBGn3VCY9O1PMzpgg4H86EOxpBjgEc/Wq86iVgDyBzUcN2JEJJyc469KPMO4nkiquFmONshUYAB+lSqojQKpwvXA9aaHAIx0p24beelILIbIAMknB7Y7Vz/iDw5BrCmZiomXpkda3ZyTGwBwcVnHeqkM24jnPShsLHl3ifSL3TSJIkaKMj5sHIGPauWuIWuRlvmb+EY49zXt9ykNyrxyoGBHJIrlL7wpZJcO6P5QPRRzj8KxaXQl3Z5vBoC3fyI/lt3PUj3xUcmhJp7MJF81CM88c1283hmPzibckkdXHB/Sq+raDK0aKpMhYckfw1KQW0OMsLTUbObztKnxITghjnjuK3zrepWQzLJkDGTnnNVBpVzYkyxSMhbkZpk7yyQs8uZSuM4BPXvj0rSOiI1R0unfE2fSkAnBeMHJKjkiuht/jRp1xGTCzMc4MciYx69a8tntgVLbS3HbrVYWwhcEqASMkEDIBrRSS6EqTZ6hqviWK7sRdxOpjY5JU9K5xr03jEs2N3U+1c9FcCFCEBVX5wRgH8KeL8xyFCcEDP0FDkmWpG79mdASjb16cnrUM6oyEPgAc81Uk1MvEqjlQOgPU1QGp3KyvC7Zt8ZQH+Fu+KxlZDTNEgIMggr256VTvNQEAJYjjvVE3xjnBYlx0OOKhmt5b25CY3IxJ/Cs1I2UefYnh1BNQIMLhwODtOasJDNbAugIfqdoqXT/DaWDCSNACx3HA6mp7kvG7ZBA5IAOcinzruN4WpvYns/FN/AgiDMT3Mg4rRi1m4dTvbIPPXNc7O0kbI3luAerFSQBTE1mcIAbNgwO3BYDj157UKRtGFSO6OkW6LvknA9KsR232hwAMg9Peuftr5wxJjyT2PT8607PxIkLKjxOkh5wFzwPeptc35mkXpdJEeSSTzzxWdJBtlIBwBxzWrc+I0vLcgBSDnnv8AnXNXk80rERApz/F3o5CFN9UacVi0gLK6gA87jjFWRblBhiCR1rnfP1C3cOHjYAfdIIz+NSx+IXmyrKUcHDAggfh61EotDVWJtS2wYEMeD6mkWx8shwCMfliqUeuHygksKuQfkI5wPenNq4A3EBVzk89BUcsjWNSDNpWCRByMjPIqAalBtYuGiA6A85NVINdsLzMRLpvGFZTnmqdyDbuUkJYdcnuKai2X7aKMrxTqKyXSPbgl1w2B3FUrXXDczKkqGIkcEjjNbWp28K6f9oQguTt3L1AqjawwzSBWUNL3XoMev1rNQaldjq4mnOPKhk0bJcMSdpJySO9IJCh5OSeK1dSsAVR0ztUYA9cVmmInII5HXiutHjSWpPFljknnGKkSOTzAQDn2qCJ8YGOPXFbHh+5V75YmXIbI5H6ZpNpK5rRTk7Iq+XPA++MMW6Fc4FWl1B40Bdtj9K6iKzgDZSIYPYknFSHR7ScHECoT1IGc1hzwfQ9L2M7XTOatvE89gxZHLnGCBgVoxeMyzLIwKse3BA+oq+3hGzkQ4PlnHJIzz9M1my+FAoIjJXnGQM/jQuQX71KxrW3jXeuHUjPQ7QM/lTm8WRbgCzBeckDpWTH4WuFAZSsgB65x9Kr3HhW6LkMCC3JAOMU7RFzzRvtrltcjILMOxHeqd/NHcwEoBuBzu9Kwrjw1e2sHmSSuyZwApIBqmtreKGWJnJPRSc1Lgk9zWNaVtjQZgTgjP1pVBVyVZgDyOaz3tr23VS4ZyRnpimG7vrckohJBzg85FLlD2j3N+BZzIQFOOuQelbNvNewREFCqduevvXGW/iu6ikJMBQryWxwfwNaZ8Zyz25KwKCRnDDH/AOqlytF88WdEmolmAc5bt7U6aYzEgnJPNcb/AMJMDN5rKIyByF5AqzF4xtWYI8qKSOMMMmpbl1RpF031Om8kOMHp6etQzQhMkDOOM1nw+IYGAAcH696nTW7KXgTo57qCMipuzRct7jJgHABAJFZ8qRqxBQZPGfSr1wUfDxvwemCKo/ZmKsGfhu+eRQmytEMYRrjK8d6h8qzlIAnMTDsoyK1odNgu4wsjEKOCy1m6l4RVUJtrggA5AJwT+PaquxSa7DV00o6uzkspyr4wCKdc2kjAspUEHk47fSuTvW1fRZ2AieeEn5cyH/CnW/ia7Z2SSCSNgM8MTmi8jldSm3aUToxbkjnk+3emmAx5zGWFZf8AbVzsAZHCAZBNEXiq5g5kQhBxnOc1PNJFKFKRtpbMFJERyeCq96z7/EEoDAoD1Ddqu6R4os7xgiP5bDklxgZ+tQ+MVjkskuIXIYAscnr24q4z11CeGi480GY9y4QsyPjPbqM0yCeQnGMjHOO5rnbfVZ3XCviQ/MCR0/Cun8P38d0gV0WSQDlhx+lbKz2PEk7OxVkaViSkbRtnkOpGR35qayE8Zcb2CHkDPU/WuplsReRqQCwHA9c0waUVICrz1x60JWZSUkZ1pqE8WIwjEHgHrn8a27WO8lAZSyMOw71d0TS38wmSLCnsMHNdMtjHBGrBcD0I6VskmjT2so6I5Se5uoATJbsCP4hzWdc6pdRZ2HnsGFd6I42yroSDxx6Vjat4cikkMsYBIGBjv+FLkT6FRxE11OSi8TXyYDxOy9mC8H8aux+KJiSHiKEdeCa1tPnTSswTwF4yOMdjV+YaVeIVkjyCONuOKOSJaxU72MOPxOhUrKwB9uc0468GAMbhj3Ga53xZp66fLE8DAoxOB6CucGpXcDjBDpz1OCKzcLO52xxsftI9UsNVE0OZZAX6YqPUL0CNlIJB4OO1eax+KXtycxLKAMk7ufpitKHxGlxGpLbTjJUdRSUZG8a1KT3NC7Mm4lcFea5zU5SgLAcdD7Gtu31JJHAL4BGQw7VBe26SBmUAggqTjOaaXcVblqR0OUGpxhQJDsJ4KmtzR78SMjg5A4DH09KwTpwTexIYqxBLdhV7TiiTIEdgR0Ts/wDhWadmeO9Hc9T0bVgIQhJwRgk9hXQ2F7HcIwDgkdRnke9ec6belCEY8dhXTaXsWQyI4BfgAnkf/WqnY6I1L6HTS3EcaAncHz+dRw3cTuAGAPTB9abOQyDjBwM1myRnllGcHJx2qWzoudMsJ2AgjB561BLERgDGexrOtdTdVAyAe26rzXnmKSeSByexqrpgroz76wLhyCA+dxPqaoBXiOQxHPX1rSNws7EA89qo3OYiQQQDXK1dm8XpZjHuiTnOCBiqzzMcEE5Hv1qORlbBBx61VdiCSCSKg6YRRZFydwJIJHr2q7bagFABwT7GsSZiBkHkDketUDqYRwckDOCR2qrNkVEkdPczI2CDkkc+1UTPg4I4zjNV7S8WQAM+44/OrEloWJZWDKMHINNpoyUuxbj+6CDzjIq/ayDaAwxWXG5UYJyaDdvESAMntz0pJM0tc1JxESFABz6dqhbTwVBHIPp2rOTUB9o2k5JGMZ71rWlzgkHr0wad9RcriZ09sY84BHOKiXdkqRn0NbE4Rsk8Z7mqrW5xnqOopptDVnuUTOy8EmmPePFkgbhnoasyQAk8c9aqXEBEbYB3Y4xVKckUqcJEkOoCUnICn0FaNtNG4BDjPTGa5eGG5ScB8lT/AHu1b9tpYmKszMoIBDKcGtYTuY1qMUjRYKVIJBHvWVqVqeXjAbA6E9a1BpzogAZnHbuTVO9SS1Awd2eeR0rW9zzXHl2ZnaejsAGGD6elW8XMedgUg8AEZzVRtRmSVSwL5PJ9BWrHcLJbiQHBHY0uVMn2sl1OevriaHOIWJzyAcVmr4gaGUq6Og9xn9a09Uul8xwCQR2Hesh1EhDFQp7he9LksaxxM49TbsPEkEhCO4Q+/Ga0zqkGNwYHHtXHGwinJDKpPqe1TLYGFAQx49DWbgbrFd0dX/acEvIIQfWmteIMkEEeoNcpHE43AMSevJpyyXKZBIKdiBzUcjNo4qn1OlaZHGAc1WkgMhOFyK5w3txb3JIJMZGMEZ5rSh1R0iDEkHocVPLJGqxFN9Sy0QgfcsYRgeSBV6K+kfAOGI/izjiso65blikrbTjO7B/nTY9SiDEoQV+tLU6IShM6BJHnYKRgDvVW50lkLOUwp5JHemWmsxoQQQCPWtD+2oZYijsOeCB1FFy7djI+xJg5G7I7mqd3Y7VOOjZ461qm4jJwCAPc0xlEgIBBB60lJl8kXujl02B1QowVTgAdqvizi2IxkkBPQAZGa0l0YysWReB1OP61aSydUCgcZz0rVTZhKjB7HPyWcpBCtgdiBUcZniIVGkjCnPHQ11DWSIBwMEZ4qI2oBGVBTuCOtWqjOWVHscZcxJcFz1bJJ9Sagj0uIsNjhHPPIrpdQ0rELMgAfOeB1FYr/ISCCCOORXVCakjy69GUJXCGJgpyckHk1LgjIPINPgUlQQeCMZ9aOBIEJwWzgU7WMIa6EWwgkKcVcgmL7EYZxxn1FNNqSAeR9Klji2YzyRUSaasddP2lN3NyygieIk8MDgYq58i4UgA9Kx7a+EagE4BNWvtKvgk5NcslZnpJuSLU1iGyRg56+9ULjT3ySByecCtCG44AJBFHmHJzgjrUs0i2jnpoJoMkg59qsWsjMuGGTjvWrOQ+SVUA9hVQhMgqMHNT6GylfdERQryrckY6VWkjZyc4Jx6VfC7sgjmkkgIBI5FGojO+xxvnKAMeCQOtQtA8BBBwB0x2q60hjJGMEVE0ySNjBB78VopMiUYvcfbSu5AbLnuanYOjhwTgHIINVo5DA5ZQTx9M1qW88E8bBkKngD/9dWqkjB0YdilOxnzuGSeme1UnsT1KkE9D61rtEBkDioJgVBJ5NUqlyHQjuZDWzLkAZAp0cBfkrgj1q/FcQo5DuFJGBkZyavrBZToBvQv255HtWsZXOCcbaIxduAB1pED7guJBnoc5Fa7acA5BAYHpk8VNDZKmQQApodiUtTHYOuSGAP8AtVI3n4UsHVscnPWuggtbYkAjIPXAq0dNifJUkjtmsU4m6py6HHSTXSMCgBx1yOaRJWL5Iw7dcDrXVT6SXBIQHHoKqJYCFyCqk56MOlWlEu1RbGXDdTxZJgbaDj5h1/Cri61CMB4FxjrnBH4VqmJJ1GVYsBtBbsKwtZ0gElyjEjn5RVcsSPaVYl1dbsSmAQGHds8+1DajaTAA5Gf7pHFcdd2xbIy4B98VBBI8UgidmUADDEnkfWlyohYlp6nZ7YXU7CORzyBWfNbIrkM2B2zVFbR5GI80OMA5XIolWWNhkkqfWr9kjdYllpraIg4wSemKqSMYXIIwPpVY3MscjcEKDkFRUkl8Zoj5oLnu3cUlTJ9sShgwyTmo5XAIOMDOARUayDIIBI/nUjSIR1quR9DSNWPUR4ldctyPemiK0KncuCBjIqRJE4AYEGnvbDg7SAeeBStJGqnBlJrOE5AAwfagWEQA2fKR75qXyiuRk47U5Y+pByev0p+8irU2RzaA88QYMwHUMpGaq/8ACNSgkozI7ckgDJHvW1DMyDBGR6HtTxOq5OcehJ71PNIzdOBkw6G8DEozREjB2mpjpt0cgShxj7r8ZP1q3JfjeUIJPXOOv41G2osoJGCvv1FNSl2OaUafcota3Fo53oAOxDAg0x7gI4B4JGdw6CtE6lG6lWUHI71kX8ZK/uckg5APOaqLbOWrCKV4sn88sQQSR6irEIMmXxk55IFYAu5YJMbcjPIPGK1LTVZIDmFlBbAIPQ1sjmuXt4BwRx60koDqR0I54qu9+s8rMyhXPpxn8KtQFZVAzkmpk7I7aMYzKxUjHzAD3709FO0DGPpVgwAZBGaUw8EAYrBzPQjRsR+S2AR0potz83LZJyOehqdMgYJJPvTufSo5mdPLF9DsrhY4yVtyCmevrVZrt4yQhwR3qCO/WZAqAAe1WFjV8K7BB1ZmPQVonc+daRXtJ576YwxxSMSfmkccKKtnSoLOTfvkuT0x0AP0pBqcFtL5cEpkB4JUckVt/wBppLZBIIPIGMFicsT3qUxbGMtpJI5wmRngCrp0ZHCtczmBB1UDJNMxNCA2QiHoAeTUmJpcZdQvuRVXDUbdwxFAkQCxr0IGM1TElvbZQKXkbpsHQ+pNTz3McShGYM49O1VIryMSq5XKg5xnrRcm9izH5GC800aMP7xOaytQ8RQkFIQGION/IA+lUL69SGdxIkkjMSyqB0/+tWRDi5vRExCYIZg3GB9fWmmwVmT3moyXa4lIBB7Hr+FVJIZ3jLykiJjhQpwTW3ri6LYaWZo51SQDIVxyx9RXG215d3pBV2I7KR0FR8XUqyRradbrcXJcRmRoASQDweK05vGmpLGlrDbwQoBgc5I/KqVjHcpbuqkRb+GYnBOaZe2UGlWwlDmW6JGFA4xn1q1BW1DQ09T0+2W0F9qOsKZmXMduoAH04rjbuQOPMCsxViyrnGfTp1qzLpB1W5+0SwKXPfGT9BVo6M8KlnQg4wBmlZJWRjJXOr8HazZXtmqXr7LlcY3vhR74rUu9RjinCabEquww0+4nd7141qmh3sbGR3ZGLAqFJAH+NbujeNLqQJYT2rrJGADLGhII9SR0rllhlfmTOf2Wp0l5NHYyMWcEsSzEjOSTmuC8e+KmuI3t4R5JlAUKPSurnmi1BXRJVaQDgDnFcPfeDr681oTTgpGB8pZSP0NawilubRpo0PAWjrp8COT+9YZ6dSfevRNNksreN5rq4c4yCingD1NcvaWqabbhEcyOByT1z6VbtYnunAdgnHIxgYqpNN6F8pejOlzTuUcmBuVKtwaW7jgePbCRInTJ4GaqzQ20d0lraBr66YcrHGeD6VtW/wAPPEt9bFmtUtojyVkyDipSYXRyk++ObaZfMbHUHp7Cr0GiS3MZcTRouOj9TUv9iPaXbQPGWeI4LDoT9au20Bkuoo3ICEjdkgAClazGkmJBa22n2pjjjaWdur5zz6AVS1CC7tMvMnlow+VT1NdJNeWelznyDFK69NpyPzrnNf1oXs5cu0j4ww24A9AKaZMtEZFzMBwGJJHIPQGobW8WOYhUaVx/EOg+pqMpJcMfkYZ9qtW0UdnGUEBAbllHf3oSuQnd2Oj0jw3qetyCZrNkt1G5mYfKw/rWzHq0GmgxRW0TsvH3ehrAXxxrnkJaWky2lqo2hQMsB6ZqCPVba1W4Qq0t6+A0mMgE9eemaLtnWnGKJdW1Oe5mcgIrtxnHQfSsVJooJt7hbiReRuHANJetLFK7HkEY+lUw21iQmADnOKpyOOUm2dTpDPfGOe5jYxEn7owPzqzdWFtdoTc6mtpEBgxqu5j9O3/665+C8kk2QrK7DgiJc9fpXQ2vheTaJ5bmNJDyFcH5R9fWi9zSDGQWtjYwlrdC5ORmc549fanaPrMWjSlLeyEt2eWmI/dgk8cmqt6EWQRrIZCDhm2kKfpUSkggA9OwNO19DXmsdNqWv6neRBL3UxHBjPlxjGfQVlxX5SMmCVkVuCR1NUDGZmV3Vie2R0qaOIHBIA/pSUUth8zY2SOS4JaR2J5A2nGajS1VMDGO3I61s2OnSaiSscixxDmSVh0/xNa0WliNSLNBOQuTJOAAKu5nZnJrCMgAYPU57VatnaF1eIqHXoSM4q3d2aQyAGQSSt/dNVnjESknJOcYUZNFwSsWvOW4Je5/enrg+v0qO/vBOiYwFUYAxTJLKdAHeFkVhkFuM/hRb6XcXjFGARDypHU0mxkdtpd7fRNLa20s6L1KjAHqcn05qG3JKkyIQ4JA9q66a2votHTT2mEMBBBWLgkHqCfxNYtxptvp6KJZy5I+WNeMe5NF09ESr9Srb2l3fOWgRig6v0A/Gq01wInIZw7g4JznJ+tNnnlcmCBmWE8ueQMVvaPplhOipBaNe3BGQoGaGmO5B4fMs17HPMAiDPypWn42+LWg+EII1uZSbggARryas23hLXbyYrBbfYID1LcYFef+KvAtmNbnSd47y4QAs0g6n0z3rgq4X2zu3Y7KOKVLRxudn4V+JVr4jgVoUaNGG4EjGfxqLxTqEF40QlujKy/ct0UkD3J7muas7UWUSRxIERRg4GM1PIWZSFKq3Y46GppYSNJ3vcqri5VVZKw5pTwXBU44GMcfSkDtI3JAA4AApLO2kclZpftFyxwpAwMV0ln4LcxCe9uUs4gMkE4auluxw6s51UAOG5J6CrVukUswVzhV5KjuKs3qWTXAt7B2uinBYDJNZlwZYJmV4mQ9DuwKadykjp4/EelaZbACEPIvbBJ/Oqc2tf23LlNPKg8KqDH481j21lPeOFigaVQP4R3+tb1noerxQMxhEUY6MG5FNXYWRnT6eFcLL+5J7Dkip4Xs7CPDxG5kB4IFR3jy2rnz+ST25qSw1bTLaYPcK2zPQgEk/SmhGjp1+/mhmtIxGem41HqmsxqxgjhUE5JYKOPxq5CZNdLnTrCSUDkSFdqgVyuty3dvftbSRhSOqqc4PfmrbstGK6Zatri0iX9/J06gHk01oWmLOoYIx4J9Kow+WrRlog7scDAyR71tNGkYCJOT3IAwBS3BsynzDODwXHQ46U/E8uZJJkI7KBg1Yuo4QQd2ZGOBjtVS4jaBQqMsrZ5I4x7Um7DNCDzXtm8ggFeWJrK+zRXt40cieYDyWPc+mKu2sF2tuzrE4QDJkPAAqq2A2QcHOeKl6gdBYXNvGhilYpEmMA9Dj0rSh1i0ecFnDIvJDHgCuGui0w2Ekr9aqLZhwqmSR06BM8GgWhqa54jNzqM4tiHbBUbRkAdqqWUk8mN7EN1LYwBU+jWlklzIs5MaqRkoME+gHqa2r20l8pzb2xS27FjyfrTsO5iS34iYjBB6AZxmpbeKaWEzPE0SDoXGM0WtrCLhJrkq7jouc49sVb1XVHvNkRJwnAVeABSAx7jeMkEk54FV41MrlGUMw5OD0FayrExCuMlyFGT3Ndh4Z+HSSwjUb1lsoBhgowC+OhP+Botd3E3Y477JDDFE6DaT8xGMYq3L4i+w2ghshGxfhpCOT7CneKnhfUnWykLxKx3M5Az7DHbmsKVV3KDu3McDaO9NjR0VnLZWVgWR3n1CTLGKPoD3JP4Vmc6gTvlEQOcknp7E10nh/wAGxS26yyzAyP15xtH+NU/F/h/T/D1i7xyqHPIUsefeour2uNK3QwrvU7m1geCwuURTxIxGSw9AazHuZNpKkZA5JPU1iSXU1w4EXmqAcgqp5q1bWc33pWYEnJGatt7IzbuWPPkuAUYkAdQpIBNOinu7dwlmrGVzgBF3E061sL/UZFSwsnnjBxJMOg9fxrqvC11F4WWTFs13qQYnLjIjH+NJRkTFNlCDwlq52XV1ayRIvO5+CPeut8PtbTobaQ+REBlmHVvUk1k6t4s1DXifPuFgt1GSEwAQO1RWsqWmnG5gBE0uBFCoLM3PJx2FNNm6jbc6nxBd+HvDenn7FaiW5dSFYDgnHWvMPKuLgSvFIqtIxZc89ela+r2uoqElv3EUbn5Yz1/I1KuotJbiCC2RUUABiPmP41Sk+pPKZ+l+HLVGE2p3Ut3MPmwCAi/T1rSW40aAMllbZc9SVxn8asafawCCWa6UnYCQoPU+lZ8xu5HLRWDJDyQFxnB9ady7EcTwWm+WcK5BLAMcAZ9qs2ckc2Z5HxuHyhhk47fSptOFnY27Nc2n225fhUfJVPes65nIkc4CjPAHaouD0E1mMzhGlRpIzkxr2JFYmnaXLHO13qF6zAk+XbrkADtW/G891sDnCAYGR0FXo9EVITPPKFQcgKOtWibkOj6c98zSOpS2UZLNwM9hUuqaa+mWzXDNGwIzGFYEk+vFRvrCQ25gUO7YwpPQD6etZptmu5cqhVgMA9c+3tTJvcdFcF5knkAeUDoeR+VSrIrEggsTU0WhGON5pnYMThYx3+tENm6tkqVX39arQYz5zhQCqdckY5ps13b2cyRbzITgZUZwTU8tsbsAiQrGoxx3P1phtYLclIwXk7nr+tSNWZsQNBPZSKHJkj5YdAPx71lyX90zrBbyeWmcsR1P41E8qxwOHYRIBk5OM0aRfWzucsHCjJA7D61SdwsWlQqOSWPUljnNRtknI5HepIyLqcRWyly7YUV2Np8IdXv7dJWmSEHkL0NLchy5TieoIOPQinFYliZDGJHODk9U9xW/4j8D3PhOMPPLHtbgKvUtWB5YDEk5J4yepoaHFqRAbXzMKDhjxmul0C5vNJtpBFZhYQcvckDLfiazdPktoJHedDIcYjAPQ0t/rc96qxBtsCHhAMDPr7mpavuVex09x4ssbO1YJbmW8I5kwODXFyXbXMjzOpDucnNBlJPJ/Co5HVYyxGWHJOegpqNhOVySOQ7gQcn3qzdXsogEAbBPJJqhaxXOqOPsSMqD70jjP5Vv6Z4eMDF5wZ2IOFI6H1quo1Yw/sMoUuwJRiD9Petn/hLtQihEED7EAxuJ5q1daW2AJCUB6DPWqt54Zu4LdJxARA3diOR64pOPMUpKIketz3SkTzuSw5AJxRd2dsbcTXC5B4G41WjhMYAZdoFMvphcbQw3hegJ4FCglsDkyS4vZJzGpZUtkX5VUYyPet3SPCN34qhS6QR2MAG1QR1HrXKpbiZvNe4CBekYH3q1odfvTCLWCdoE+6AtCumJu4/XtGg8M3KQpdi4lIy21en41mRWxuZjIQWI5LEYBqa7hjeYIZ/NMfMjHklj2FNOqSRvFaQAAOdqgjnNDl3JL1xfQTwBHjVCowNi4JrIkxHIygFQDjBFdY/gaSLSXvdTvAqAFgijBA9K44TLLkoGKDIDHuM9c0k10HcezFjxwKdDGWlBHAHc9qjjy7hQCTnr6V0dnocVnp73t7MCgGUiXue3SrJucbrV5Mp2QREtkbiD0HrRBbyNgSzNKcg8mrjxNKzkjCscjjnFJChUkAYVe7dzQMcIiudxB9h2pGUnp1pj3IDHIYknk1YDAgADA65oAIpHTAL528gDgVoprBiCscF+hOMmswMCRjBFWLVvs84lOMDkKRkUmXE3JBqOr2gSKyZLYHIbABasmSzntJSJEaNsdCe1dZpfjMxYEiLgDAwM5+grI8U6mNRu4po1VFZfmC+o6VnGbTtY0atsYb4DhyOR0HrUV3M8kIVFKnPHvSOzFiScDtnvV3SYy0zykAqoxg9z24rRmW5UayaAoAS7EDJJ70+RGiwdwH+yOa0nKxbnYFj1wBVGZhIxJAA9BU3uDViAECQMBlh1OO1WQ3ynOB9BVR8ryCcHjA71a0yCC4vGju5xFCF3H/CmnYVhWnIQgHbn16YquxJBJ49KfqVxBJKRa/6kEkEdD+FXdIvNJtdMka/3PKxOFOeD2AFKUkhGYVPLE8VJHKpUZ6Dioo/Mv52gtQXmJyAvJxU0ujajaoZZ7cwoo5Y0J3BalyGJI1QuQxPUetNvZYt+1EVWI5xWWjGYqWcqMcYNWIpY2cBCJCOpPP60LUdiS0QtNgkMg7DqDU53wXZ8qI7MZJzwTUlxfx3CxJBbJb7Bhm7saS1t7m6kJEwjjUFi2OmKB2KmrXxeaJZOvYYx0FU1vI8kFxntg5pg83Wr6RYMybSQMjkimzaQ2lTBZoiJW/iz2+lF2haM11uE0xw0crJcEDJAxwR0qH7QquXYZJO4knqaLCFZbad2TLZG1vT1qNbK6vpTHbQmZ1644AHvUOQtBftsSSBp32Ln/IrnfHPiXT2+zLYo091ADlVHBOOhroG8NXkjBCisW+UANnJ/wrSTwFp3huM3GrSoHkGREAOPx6kn61cXcWiPOdMFzqFrDPdRC3DctHnOa66PUBqmlx2UFuLWxgHzSAYLt9fSq4miiLuqKU3EqrDgDtxV2wuI1iJngUoTkRY4J7HAp3uMzCyBXHmABRgHPU1VuIIpQpuEeZFIYqVOT6cd66K1tLJNRhuZIFeNf+WY4A/CrfiG5e+2NHEkEIOQVGCR6fSnoTdmBpGrvbTsIYjBCp+VVGAB6Vtf8JcEVwi7mUbm3HH61iw2hu/PSHIEQLSEHGPx9TVFIlZmUEqMYwR1NSUdCvj69SUI7tbRtjfIGzhff/CkvdXj1VpEguZDCy5LMSCfwqtquopeadb2SWgijjIZmYDLkd6wBEsSkmV2lZiVjXoMnjJqZMST6nXf29ZaVosNqjrJdzLmRychB6fzq7pniFGhRJSGtowSFA5P0rnpNFso7eIRBnmfDTO38gKj1+M2G2C1TBAB3twD6ihWNNErmoniSae/EFsChkbahIzj8K3LDVp9L1iOO9lDSDDOCMZHavNo7i405/tIkVJwNynHA/CqT6re3szgzmSSQlixBOB/QVeljPnXY958SfFfQYYUSNFnn6HaMgV5L4p8bPrlzttrf7JbBSpxxuJ71z0dsMlRnP8AEyg9aU2hjkVUBKg4wBxipsombn2JI9RliAERIJ4OeePQfWtnS0kdw8qEFufmOcU7RvD8F/MGeTYFIbg5yfQ10Q0N57pUiQhfXoKLtblRi5ag2tS2GnmJEBMp2vIOqj2qLTp0mvLdBCZY423EH+Mml1xLfQytrExklkG5iTnBrOtoLx7ZriPMcQ+85OCKz1ZT93Rmlq17NJdTExBBkhY+mPStLRdEa5043rTqpzjygOSR7/jWHp00M97GbxyIEBbjq57CusitEKI6TrarJ92LOSKIptk3BPEdpaKYndkKdT05+tZ+q+JBeQqquz7QQCTkAVW8TaYNMVoraT7VPNywXnBqhPAtmtvBI+5ym5wO3titSxmlauYLhhEoW5BP3OWIPetAG5ecXcpdpQd25+o/GobSaytHzbWxSTvK4yT+NPkvXIYE5RuuDTvpYVkUru8le4Y7S0rkkyEZwPTNMsLAXmo2yA5IfcR6+tOaYSOQB8ueau2dhNekG0AiJ6uD0/H1oW4N2LHijUJbiFYwgQL8gVOMe9ZNmgt7ZyW2S45YHBP410Vv4dnkuoxKxkTI3ZXAqzqfhq2SV2KqVXnBGQKfKVzI5bw44vL97m523MUSt5ayHArVvtXmuA0aOViIwY1PFFvpFq0Lggxck4GeR6e1A0+0t1LoHQAfMScio5NbgnYz0ikmZIogxI5AUdq1v+ETvIYBPKgCHknP9KyDqLWU4khbCNkbs9qtv4xuWtzEku8EYxnpU3d9AVnuXohbsQZ5wzgceoFWFmjXIjYMByD1rn7KQOrysAWNV5NTEE75kwGHQCmk+oXR6L4X8T/YL5YVdRGMtJu4A/GtzWvjBDZWU8Vvbb5sbQ+7cvPcd68kt71ZYjIHBDZH1FQSqj/KeUIwQDjitUydDYna8RmubgMZZ8yA44APvWhZ6nDHDG826RwASq85PpWPFq1w8AglfzUAwMjoOwqNbgRyLuXcAckA44o6j6WLevak9/MjCAW8IHyp3z65rGtJClyfMYumcn1q/qWoG9kDbQqAABVHQVTSAF8g5JoEmT+fGGfIwSBn+lOsFH2pS5JiJyxYk/zoeHYBnBOOtRMSFIAJI5yDUbDd0dTO9vf5EMSRmMAlnPzED+grH1a+jWAxgAbecisiC/lgcuz4JBBGelJ5RvcLlgrcnmqTu7EHtvwNtGTwzPeSD/XyYHPYAc/qa7YuHuSoPGeapeA9LTR/BllCF2MY9x9ye/5YqzEdzu/U5xXtQVkjjlqyZiBk54FQHJJJOBUrZIPOQagJOTnp2qrCF6kc8VYjHHJqqG5GT/8AXqzEeQM5oAsITwMZGeamPOSBk9agHpnA9alDhgCDjFAC9cgnAPSkOecY9OaU4OMZNNYk5GMD19aAGHJzkgj6VE3YDjHWpT3wfrUT4z6UARNnqevpTCSc5GMd6e3c54xTeuOeDVAAxgE8jFBJpcegyPWmnHB6GgBOO4xSHOCelKeOcZpceooAZ0GCeaCAWBxwKcRz059aABkjODQBG6llxnI60pGO2BRggkE7h/Kggnk8mkwGAYyAcClOeeMingYwelMk5BFFgIicZwKgcnJ5zz+VTNnkHBqF++BzTWgIqyYIYfhWfcgEEkZzxWjIN2SARVO4HXIqmWYlwo4BGQKx7gcsevJrZvecgcc81mTKAcnPpUs0iUtgIGRTlQkZHSpSgxgdKVUIUZHvSsaXIWX14FNIyORgVOVyeRk0wqeeeP5UJWC5yHxDjKabbSjkI/5iuPCqwGAea7r4gxGTQQQM4O0/zzXExKFABGQBX3WVSvRR7eEd4CeWGIBGcVJHCWmhQDlpFU49MinRgFs4yav6dGDeWwA5MgBr2KrUYNnbJ2iz0e2jKogQbQqgDPpXO+JvhzpniJd8qJDL/wA9EBBJrrCihgF5UAKD9Kdt424GOua/O5VpwqOUGfMucoyuj578S/B3VNJ8y4tgLmBTkBfmyPcVwF7YSWORcp5EhJyjcEV9gY2kkHg8EetZes+ENN8QIRd20RY8bynIFerh83qU9Kmp6VLMJw0lqfJkaKcAHn2qcLtUDORXtuufAKG58yTS70RHGREVwCfrXC6t8K9d0dXLWUtzGvSSI5wPoa+io5jQrfasetDHUp7s405GQCAfemkZIIwRjrnpVuezmtmInglgyMbpYyoP4muh8CfDa88a3zqkQW0BGZGPXHoa6p4iEIc7ehtLEwjHmuQeBPAN/wCNtTFvCWS2XBluSMbR6A+tfT3g7wlYeDNIWwskGQMmQjknvzU/h7wraeFtKhsbOMRFAPMZRjcfr3rWRdrAjn618TjsfOvLlT0PmcVinXl5FaXCyAgZHQ+1SRxZcknIIxileAKGYnJ5PPan2uWQDgg9/WvHPPJgoyCQMgYqQAcE0qp8oJ5NGRkDPNAPQUA5yOnenqp4wOKAAASRzUuB0zxigkRUPGBTwvUDg+tKigYIOacB0A70AN2gHI4NAU9zTsdSRigdaAECg9DxTtuOhwKVcYAH60uMjPWgNBmBjrgUYxTsdiOKa5VFJIyBzigCpcYuG8oZAzyRVxVCYA44/Oq1nAdskjHJY5HsKtAHHAAOe9ADgAT05p4GcA88d6bk89qcM8nqaCB44yAeKcM9hk+lMBPc4NPA/CgGyTAJ5OKDge4ox1PakOOvUdsUEAc8kAZNIrbsnGB/Ohj1BP40nTjuKAFx2zijg8nOaQ5yc8UnqQee9BVyQEc5NIcEYzxSLz35xS8c8c9KCQ9cdaCSMZGaABTucA44oG9RUIJxjkVIM1EuRwTk1KMEDHUUMaHcYINKAMEkfnTTntS4OME5FSDHZz0NJ2GTkUEY6HBpRjPFUSBIHJ6U2TIAIxn1PpTue9Q3U/2YB/LaRMc4PIoAcsqKy5YDnGO/0pzBFUqzbA3Q+/pVZJLZp3uoyZIimDkcg1YJjuoI2A3JncGFC0KsOXKt1wOnFOYqcnaMg9QKhuFNxauI2w5PBBqREEaIpO4gck96CRTgjNMJOBzg05jzgDNM4znOKCtgPfsaTrn0oOSCMYNPAAA9KSHdEZUEZPI61EyEknPFXBGOMjr0phjB7EUyCg6FZCOoHXin2qYYAncp4NPnTa2Bx2qxaRFHVgdozkketD1LKPxOsBN8PrmMjzBGN4bHTrz+tfN+k6Wb1HRXAMeNqsQNwPcGvoH4i3cljouowGV2glgOEYkgMfT0r52s7CWfyo0kZS3zABs8Zx+FcldaGsETBkimwOSpxyO/er6Qf2nOHG0EAKOKgutEltCGuCyFuQT61NZzC1A28svIPpXGmdOpam0j7BcIgJIwMlj371pxo1hG6xSeYHAZj6e1ZbamLmYGXJIODVG61D7KxKNgE/nQ9RGjcQPIHnABQDcQO3vWUl6Dkk554x3qePXAbS5t9uTMhU84wMVzkIkgAQkuAMUkrBc3hdqcA8jOKfNEkyFTgqeSGOM+lUIgsi5BwegOOlVpribeQSSF4yO9VYOY0be0ZCCAAoPBzkitAShQRnBxWRYTSOw2gsD7966XSdDl1KQF4iB0INDQcyKMFm94wUDIbge9dVpnhMRRo8mRnBzXRaT4ZisUQOikgZGO1a00IWMqg5GT06UWDVmM0RhhULwAMYx1NVnv5eVUlmHp6UupTTKWGcgcYx3qDS5njlIkRQWYYJ/Ws29bFJEi6lIhAlYgE4AxyTV+Oc7QCWx15rQMMUqghFJxzx0qKWzRgQRge1WkVcbEQWDA4z71cSQHAJFZ2BDkKcKDjmhbwK4QnBFJsRq8g4xj3p4z0zUVvcB0VWJGOQPWptwB4OOOlUgGt3B5FUp0Idh1zzV7gn1qN1Dc9TTAx72N4ohKoychSCaintra4iBY7ZQOMjqfrWvPamZFAGSO1U59LfahQgkn5gT0qWgOcuLY2jqm/eDyD6Co33xqcjAPXitu40mVVUjJIOTn0qhPb8FT1BzWdrFc2ljAvLYOBgAg5zxWNLbBHBHykHt3rqLgCPGRkHqPWovs9pNbh1AV+uCc5oRO5zLaaJiSoDnGSVFQt4WdoZJ1T5QcnPNdXaRwKxJQAeg45rctIbKbTJlMoWRgRsP6UnKxPKeP3Fmy5AOR784qOC0O/bMQ5bowGMVp3Mb2txNDKAChOCDnIPSqrSLgkAEAflQrNXMr2diP+zwwIRiBnBx61Dd2U8JxIhVsbgcg/TpViO8kjiBCgc4x7etRvqBYFGYYY5Knqfek7Dtc5+cySXkUTtsLEAntivQdF0iO0RWYpIF+UknPB7//AF65O5CEowIDKQeBya6/SmLW6E8gDj3rlldI9HBr37my8KpGQhDKe2M8VVksrd5AzxZI5yTxUsUnUE44pl3PshDEgxg+nOa5z3k/MaFQKQI1K5yBjpUX2KKdjmFCPp0qa1iEuJATjPK1dMapkjgUXZpe5RXS7cKQUz6Adqgl0mCc7SpUgcEcYq8WKuSTkGpIMFicc4601KXcmUYvdHPy+HD5hMdyQPQikHh64BJSVXIHRziuia3DNlTxTgjIMDmtI1ZdTllRg9kcpcaRdqhJiDEZ+7kg1lXenyqAfKYkc8djXotvCJQwJKkdPekexid9rYGCcHHT2rZVL7nDVpRTsjz02x2KU+YY5xxioJVCkiVwhGPxFd9e2MYUgopU+gAzWTc6RHODlFA9hR7VLQhYfmV0zkTbllDJwDzhexppvZ7cAOrMo4yxJ4+ldJLoalCFBKeo4qpJoJIABY7emT/WqVRMl4aSMxb1J4SSW2jt0AP0qOG/iWQbTvIOMAd60JvD0vlMEQkHgnPQ1z7abd6TOC9szREnAXkn3quZPYzlRaWp2NrKl3bOjnBVSwwetZDkOzAAg5xVK2v5UQKVMRBOFYEZH1p8d5Gm8yOUK5YkjoPWqsc0otEc0swkAQkgHlPWrdnfyWNytwHygPCAcg+tSwwRTIsikbSAQfUUhtk3gEgpnkDqaTjpYcG4O6OustdhuERySjY5VuKujVQcbGwD0PpXGwQxoMAEjpgnOKnQurHDkjNc0qXY9inXUl7yO4guxIBlgT3q4oDYYnIribW6b/nsQ4P3farx1y5iYrgOoGASelZWaZrKUXszsoFiIIJx7ZonZDGQsm98feNcfF4iIyrNz3px8QqrYdsc4x1q72Eops6KRhPGY5PnOMAntWbJprwyiWJcAfpUC6/EFwWH41MNcRgACWUjkZpN3NOUSdnlGH2gd9oxSWsCMxVlVwDnBHSmTXyMCQuQeQAeaqw35im3q209MetHNZlcpsSaZbXGC8KZHpxVC58OWjhiyNsI5AOM/jViPUAQDnB64qb7aZAAx7cGq52L2V+hz914PtmicxAlCPusen41mjwJbTqCrjcoztI6fjXXm5Ugqe4xWddE7gUHPrUuqw+rp9DAXwO69JmO3kbmxg+2Kr6h4IupUcpI6Fh1Q5BPrj1rq4ZG4BGDVlpyqEBiB7GhViHhjzaDw3rdhLmK7kcjgggEEfQ1PI+qQrxEAQPvdifTjoa7vzyCCDg+xqKcpOSzjLnnJ70vaeQvq0ujOLsvEN7bAiVHQE8jOOav/wDCXMjFGLArwSxyBW0YIRISY0yRg/KOKq3ejWbgMsZL9ye4+lUpwe6H7CqtpGdJ4ws5IylzHl85DNwMVXF/pVxlgrJLn5dvKn6ntVm40aBwCNykcAEDBrOufDUc6sBuQjocd6v3ehnKlUW6uaMV7ZYKSqoBGAeuKb5NjJwgJB457/hWIui3MC+WHJA7sTzSxWV7AzEzBwegweD9aVlIzvOG8TRuNAinyYGKPnjjAzWffjULaxMEwEm3OGBx1qT+0tRg4YBgP7hxmmyeK5Y7Z4rmAFW4BIHH41MlykSqpp9DjXDKSAMSDg+1a2i6m0NwpYEkYG3pkVlzsDeSuAQGOeuasWzESiRSCAANuKyjKzPGlL3z2Tw5qdpKyKyBS3HzHpXTHTYCBJGmVP8AOvIdM1LagVWAcDoDyDXq3hTUhqNjGhILIACB3PrXRzXPToyUlaxoWBS0nVniDRZ+aty4SzvYi1sPKcHJRudw/wAapi2RgQQDn2p5tyFBArVNo3dOLKy2ofJBwSMAelQvayQEKELp/eb1qwzsjYI59PWpPtTGMhzlR7dKpTJdGJkX+krKuSB8wzx2rnrzw3Ltcw5A6hlbkV1VzdAoQsqk4OADnn+lc1/wlCwyvC6NGQSpJyP1pOaQ44bm2OfvPDV1cJiQSuRzvArJm8OSR5VkJAPWu/SR2MbxvviJGcHOBW4dOt5cqYufUjg1SqXMqmFt1PDbjwqFZ5VQrIe60lrpZTG+LbKcgkcgivaZfD9k2Q6EDptUcGoZPBVk6kqGQEZwD1p8yZz+wqdGeSvpQVAFLRjGPlPeqcNpf27MHuWdP4T0IFetXfg0RKpSUIp54Gf51lXfhgAAElweAwHSnp0IcKkNzzoWuFcHgsec96fbaQ7OWU4f9K6+Xwoy4LKSOvIpi6NJESVU4HUYqXElN9TMt43iA3DLDqRVkXbwOTGoJ6jJ71Z+zzxygeVhDkFgeh+lUpIm8wgqVGe9Q49zWLSd0b9j4gbaFmc49+1MvdYlEwIxtPU1mxWqyrgLuP8ASmPbsjbSCAOBmo5Dp9roX01eRWLYPuRWtYa0JEKytsQnq3Y1zkFs8wIXIANXYbORSASSevTpSasRGtK5rHUkgmLqdynoQMipv7Riu8B32EdOOtUhbqVOTzUMluoIBxjtWbR2RqRepp/Yw+cMAf71V57NoQMkNnoRSWkpQFMnA6Yq4FaUjJ496zsbxqW6mJKhXIIrDvwdxAGD7V3Y0eO5XGCG7Y9aztR8GyITKqEA+/WtYRsFSXtEc5p2/IweO2K3YpigHGc+tU4tImgcuFwBycVaCEgEjHtUTWtzmgmnqWGnONxXj+VQTRvIPlGSasRg4GBkd+OtSJMI5CCMH0IosdqlYyZdJnnIMeC+ckMccVftLK+hKh94JPGBnNaAYM4IAxjrWlbXTxgAsSOOM9qW+hnOpcpeVKAFcYI6gipkUkAchR0q+88Dgny8P3LNkEfSkjiRlwrAjrjcKOW2xmp3KDwHJBGTVWaFRnIAraki2jGR+FZ13AGyAckdBmjlNIyKgWPBJC5FSLciLAU5HpVFrWdWIcAjOcinC2ZSDkk96Wq6Gtk92asV6QoIbkVk61fvHksS5HU9eKsxqNozwfWqmo2JnicBgwxkEdq1g9dTkqQVnYw3vi5JUgHGQD0NRwa1OJCksYRR0Kng1BLEYMAHkVCJQeHAIznmuhKx5bstC1eTGRxJgYIx9ap/agxIxgetTmRZEKEgDHGaxTGUncgnYTyO2aHJozbNeKbB46VbS5Vhg9ax4pWVgWGQRirHn9QODU81xXNDODkD8akDgYI5NUYZ1VgpPGOKsq4OQDzVWGtSyoSRgZEJH+zxg1G8CjgDIzRG4UgZyOlSMASSOD7UjVRuUpLVTkFcj6VXfTY5SCSy49OK1SATgigRADIPHWkWlJGLJproCVlJ7AsOopFglhOSGyOMg1tNhsAEDvxVcwE8ZzU2RSlNbMz/AD50wd5Y+hFNXWblGIZcgdCpxirstmSpIGDjoaoNp7knMmfqOtLlizVYipHqXbbxI6AEhiTwRuwa04PFJZljBJZjwF+bNchHazpK4MezHQZyCPWrq2xDB0JSXH3lPSj2a6FxxkvtHVnxDFkB2UE8c059UhKAh1YH0INcgIJghADqeo3Dk+9VxK4IIcKc46UuSxaxi7HXrrkUUmWcLk4AB5rK1qSO5BMDEsSGORjjvWKySyMDIc7TkN6UpEo4LFlPBHoKqKSZlVxXPHlsDzXEB2IVKdAueoqK31AxXm2VyCOQW9PrUqxBQVzwOh9abNbJOACo4GOnWttzghLldzpo3WWCMqc5HNNdDyc4rB0+/GmbFmJMY4yelax1e3lXKkgewrlldM9+nKFRXuS8hsjmnq3QgEGoYdSgfAZgF/vYq1FJBNkqwI9zUXN1HshI7mVM4bAzyCM4qZdQd8hgAfX1qGRQoyORnkinKI2XOeRyfaktS+Uka5YYOSTUbXTDkDNK8R2hwMqeQfUU3yj1xxRZjsie3u0LgSEjPcVdMisMg5Hr61l+UuSQMmpYpegBznt6UEOPYkuIUmYkDA9qiGnbslSfWrcUIPQ8+1KySKTsJB6ECi7J5SqlsQcMcj3q9bWkaKo3tnvz/Sq4dkyHUg+hFBuGGCCF/rVJmck4lqe3KuGViUx0AqvIhIJxkVYhnMgAcgDOOe9W47QSZPY1cUjiqVJbGIbKNiWK5B5KimPY7gwBIzyCBgit+TTwmCCcnrx0qBrUggEE+hrTQ59TLs7C7AAMpcL29q1bdJQCJFBHYg1atYSmMHinzRhACDgjqPWkNaFFbQIxKLgk5OO9WIJZ4iABuGecmmC6CsQRxUsEqPIoJIdjgDHWnZMtOSLY1FVjLngjqtV5buylYsJAr/3QM80TRkMVxg9MVTk0uSXLRhQxyCTimkrlc0ki1FqUScFQx7HPSrv2m2uogC2N3BAHSuXn0yeJCm7GO6nJNUBb3MEgPnyEjtnGK12MHO71NrWvD6z5eDkjOVUZz71wmqWtzYyOwjEgH8LV6Jpl7KEBLZPQmq2raYt8rELtJHBUdaLmco31OO0LVDK4RvkPQg9q6L7N5mARkEcVgXOmiGTJQgoeCOCa29Mux5YR2w4HGeazqcy1TOzDSg/daI5vD7SEFRj2B60yPQ5I3JaLYAMAgk5rdinZMEDI7mtK3nSUkFQAR0NYqrJdTqlRg+hyUmkFlwFZSDnGMVn3WlyRAsAQM455zXozWqtghFLYwCfSqN7ZBkIKAEdhzWvt2jn+rwbsef8A2GTr046VH9kmRiPMkXjIO7g13AhGNrxIQOOFAxTvsdtIGDKpBGCrDrWscQuqFLC22ZwOyc5AcgnoasW26PCsCOxJ711cml2cIAihCnOSAePyqWPRLa5ySFjPXpnNWqsWYexmtmYEdmZE3AMCRwe1QtZFtwJJHTmumk0MWwJSRnGPug8Cs28gkyQpAAGMkdaTqRBUajMJ7eVWIyCOwofTpygZ48DsVNXG3ByCcDvU8TE4GTioU4sToTMOfTS7htzDA5AJxmoPsrDJV2yOnNdZ9nLIdyEj1Wqk9ohJO3AxggevrT5l0MpUpHNPZmSMO6kZyMHrVY27RZMZJIOSD2FdK8EeCQMMOnPWoDp4I+UbSeOOatTRzOnJGVCVkJV9pcjgnjFWYG8phtcgerHpTrjSQcqQSepyOPzqr9mnhYAOGQdVI/rRe5cLxehuwsHTrlv508ROwYggEdvWsSO/MDBSpJ6/Sr8WpJwWbA7ZOKxcD16ddWsyyEYDJH4ZpMgZ4+uaVLuNyASMH3p0uznBB+lTZm6qRPR4fDOh6Zas91epc3gXGIGwoI9h/Wufma3abERJOeT2x2FchHLEi5JZyeTuapP7ZSH5LRJAccsxzk+3tWjvY+eStuzthMqqsaxgcZLAdfxq8Y2htwQMEjJNcJpestBMXupzMc/JAg6n3NX9V8Q3+pQkbktIVHEUYBJp2G9TTm1AfaFjQb3Jxwegq3e28tlZNPLPDkjiMHkD/GuJkuZIAsvzRTr9x24P5VWku7zUblpJpGllPAGcAD6CkkF0aU14XclBsB6nqSfWtTSzE6gAZb3Oayrbw9ql5hi8cQPQnr+VZuqC70e4EEDvc3RO0BOMH1xWkUjN+9oegviKNmKAKBkswHB/GuB166srK7cm6ja5mPyxqOnT0rSk0nWYbCN76cFG+YqzYwfT3rJj0vTr+YIkbK4PzzyrjBHXGe3FDkraBGFitpegv4gvjI9uxA6SHBGK62PSrDSoGEUQnnwAzsT8v0FUo9TsrQi2tBNPtGCq8ZP1qpc6hNE7JIFtM/MYicsaz9CmrGr/AGVC8YkuL6OFSchFUkn2rIuREHeRjgDpk+lZV5qVykpaM7FXpuOc1WmJuXV3BJI5A5ovYlO5pw6s8khji+RVPElPfWjakiG2+1Sk7VOCcH6DrWfFbvORHDaTO/O2QLhQff1rtvDltf6BpgaKwRrkkk3E2OM9MCn7wMwV0HVdTxd3witbYAt5k5wR64FZk96Bts7MpBBuPmXAGWcZ55/EitnVl1TxFdOLiU3JBztHyoPwFZreFZZpBC5MzMcCOPjPtxzUO4LzJpppbyBLXSrS0s40wJLtwDK59u9Me+ubdTA7rM4G0swzU1/YjQwkdyDFIR8qZwfasszESbAplcDIRBk/jUMtKxPboWkIAALck1ZFjeTuBZQNcKud7AdP/rVWdiVQMGUkgkA8nnpWi/iDU0gMNsUjTAAjjGN59S1Iqxe8O6/D4fLzrDGlzuIZpOSCDzxWhqvxavbwGIyh1PSOMbSR7muStNNnvJDJdARsWyQDkCry6GLi7KRRs6HnzFGaq1+gtEiFteuZ/NOxUDHozfM1Vh5zyO5LKrcfSujtdH02IBJJWeQcHaOR+JrXsPDts7Bwm9F5IPNNJImxw8FrNGmCAsfJwvb3prQwHGQxY9Tng10vi4RRRoluioS2MLxxWBBZzTE7IZGxydqkgfjVNGdie2RIIHwgIbgkjnHtUEmxyQARnoKtQYmzCoxIDgkngVbl0OSLMqPHIABlgcYPcUBymRAUt7hSYgEAOR/eNT3t0ZkiIhEYQEKq8YzjJPqeBS+SRIS2ABU8NqZFLuAF7BuM0BYx0iaZyJVeXvkDr+NX47ON1wIiXzxzWnHIHHkyHbFnJx3qO7uYkJMQxu4GB0oDkN7wzbaZ4ctWupoFN+/QtyFH09azbu4a+vprmUlwzEhcEADtxVWAr9+QkkDjPOTUifabzd9mt2lKnkqOB+NFmUkkEUBv7kI5WK3Qbm7EinyW1nBPi1AdcdWHJNVWnlJKShQ6nBCngevIoEwTJAz6CgZamYMpLPlzxgDHFEMKAguAR15qW1tHnheYFSR0B7VUuxcNtGGfJxkDpSbsCNf+0YlVUUoFHVU4JNULzXpWbyow5J+Xy4x0+tPtNKlbBMZIxycdakub1bJhDFGkDjkjALD600O5nTrKkqmVCrnkDviiC9aCcAblYDgkVI93LLOs7nfIAVBx0FRvgyGRiS54yeaCblq2nM86m8uG2c5fGcDsAK249Z03TYSIPNllYYWR+5+lcvJIFI457e1QJHLJIXEZdc4JLYAotcZ0j+JRGHlliaVxkhAMgmszTbYarqrST7hM7FjGT8qjjAzSS6RdNaNcMyxwjgIzfM/uB6VUimltCdjKO2Rz+tFrAdf4h8QQxaYLC1tbYMQFkmCg8+xFVfD99Pp0RFoFSQDJOcE+tcuGaVtzgM/6Crkc8ihQCEAGMA5zUyu1ZjSS2N3VPHGsXsXkm6NtCDglQMmufdkuihY+aQcmSQZJPc0scUt3MViglmI6soOB+NWG025iUloGUAdAMkmoUbbFasr3UqIWEakoBx6mnw24S1EsriNm5EZ5JzUK+ZvINtMgAyWkQqPzPWmuwbBYkY5APaqSIZZt5hA4ZD84OQcZwaddXMl3811PI4zzvY4A+lU4HWOTcwJB9D1q7byWUzZvE3RA5IIz0qXGw42L6+KDp9uINMtooiV2+aRkn3zXOzvPcs7TyFpWJyx5xWhezWl1OrWMTRWoHAYdT/hUAkWNzhAQRTSDZnU+HdSgsIYkluFiQckYBJFdQ/jLToYAkTNOCMKgGc15zp/lSuEuWZbdvvFRyfarK6hHYXbtZxBtmPKWXnB9TUOPY15lYv8Aiv7fPCHNh9ngJ3ZIO4enHvXM2unSXdxEPLLux4Vhg5/HpXpWiXsBsJdQ1W5V5jlQCeBx2FcYxeXVJp8bVZsg+goWiMFeT1NB9e1jSkGnaeUiOdpKnP45qpFYW9k8s+ol7m8k5J3Y5PtVq6v47IAWiB5WHzSsehqbTtK0wwm71OVnlYZILYxVxG4mJKYmui8RCFRgKCCRTWY8nPPb3rUv7mxlDR6VZmU9C6g/zPWs5dJ1FUEs0PkxkcA9TTaBIpvvbIY4B64p8TKrJtGdpzg96rNc7ZHXJyCV59jVmNZZIzIkZKrgE9M1I7FuWfVb/cluPMB6xqMZFVZdPu7UkXMYif8Au5zW5aeKLi0tDFBBFAQMA45J9Saypbqe6LvcyeY7clqaYWKOwnOQRTX3KCsY5xyR2qxvWUEqwI6ZzUZhkfJBCx/3qLktGat4bSYNMAEBBAHJJrXvPFGp36R2cIUQHH7sL8zD6+tZklonmMS28g8DFSQSmymSVELupyBnHP1pok17LwdqCDe7qjv8wXIyg9M+tLd6atnbMHuojJu5LHn3GRWbdeINQu2JlbgjnacVnySSzSAHGwfiaq2th8xq2tykUyThBKYiCqt0JHTita41XUNbcJc3LLbHBKIcfhjtWVpNlE06M537T909BXRTwW0cZlcCJV5G0YAPqabWmxcddWRS6PaQ2O5YgCeATVDRNES8lkmmvI7aKJuNxGWP09KztT8SPeMILeYmMEgY7/8A1qyjbTTupeVs54VeBn+tZ2KaXQ6bVLy305BFbai95OTjapwoHqa5HUGa6nAlZ5Xb5RuyQBV/yEiZl3gOOpU5OfrU1nbxTXYhi3FyMlm5pWV7iW2pZ0ptKsLOY3kcsgAwFjYAsfT6VD9mk1HcYrJ4UfBVjkYHp+NdI3haOBUdyoB+YnGSTU0Gq2kNw0ckRAAALk4AH1rW9jPcz9Pl1O0tTZ2kC21v/wAtGXkn1Iqhd3soc2Vi6ouP3jkZYjvk1N4g8Yi7dbXTbcmJDzKhySe4rOtixmDlcSHqD2o1ZSujQstGVYWlvJRcopO2MDaM9s1seCtPu9Q1Waaytld8bQ8o+VcccfpVWw0WTVmDXFyILYZJIHat/Sr2LQt8OmSyJFj5nIxk9zVJJCtKWiOU+JXh/V9Pn8+5uYnkkIAQE/IPX/P/AOupp2owAwW0cXmgDBmJxvOOuOwrofEd/p+ssVkllnZeTIxBBPpXKR7bW9DxoojAIC+lKyaCKa+I9D062gFihZVAB3Dnuax9d1mC0ZoY3BkPAVehFULfWBY2rGZ2kLn5YwOBWRIpuHe5JwnUk9qyaN7ksd6bVS8oCqehY1VuvOJDtF5QJ45zmmSOkkwdiHCkZyegFbUnibSWtlQW7XJXgMwICn+tK9jNoyLeRoskkkDrzVuW9luYjESRGeMZ61VhU3l4zsFjRv4V7VfGiXBcshSONhyZDg4/pQKxngrG5BBIHAPXJ9K0bW4kt4y5tpNpPTGMfiataMdN0SWSe7lW4lH3IhyCfr0xS6jqtz4hmRsYA4WJOmKpMnULS4mv5ikcXP8ACoOSTUryxwFlnjJlHRc5yfpVKQ3OhIwcfZ3kHXPOD29qg07UHhvEnMXmnOV3dDVjNP8AtAuwR7YRBTwpGAR68VJPrIt7ZokijJYEZC5xVO9uLi+uBNKEiDHJCHOAKhuGEs5KDCAf5NBSRRntYLyMxvA88zHKYOAp9TU1pYiON4kTEn8YA4/Pua0dPv1sCT5aORzlh/Wm3N+byRUhjEZY4Hljg+9F0PUj0idNIuRcEEOjBsj2r0bRvjMFjInjxCvAZgQWOOgrkpNItNNsd93KZppAGQKcAH3rm7u3SNy4cISCA3pSdpaB6mx4k8Xz+K9VNzKhghjyqRk5/GstQ0rEAFmPQDvUOmWj3Mwi3EgctI3QD610Wp32naRZtFYxCWUrh5QMnPfBpR91WEkYeGTIIwR1z2pnnCVwoJYjggDpVdp5bn5skA4rS0SG20uQTzuHmBzsJzn2NVzXJLKaTMwQ+SwDcnJ6VFeaWYhiRC0ZPzKxxle4rYm8TRI4KrgkbgoI4FZV/qh1EAqhQZ656mpVwJLPXzZoLe0iCQL0bP6Y61s2OtS6ixUERADBzxmuakMKRbVGJRye1VhdtEQVOG9q0USkd/HptuzB2kaWQnJGcgfhUfiKe5jhAeQiILhE4AAFcbaa/fRksj4yccHnHrUoGp+KL5LeS5ItlwxJ6k/X0rTZDUbsvadqVkysbiMyORhUbjn1qhcBXncp0J6Vq6naaPoFssTyrcXfZVOSD61zFrdODKV5OTyx7Vle45KxYl3L90jj86W2sZrlvMMqxRKfmJOCfYVAQWctnB781asEFxqNskrFLbd85PQChuxCVy1Paqqh4yCGGSwOc/jSabGzXyzRRGWWD5wB2IrqPEV3oVjpSwWzCSU4Cqoxk1ydtdPaW8pVwrSNkgdhjpWd+Ypqxf1XX73xM0NnJKsNtkB2HGBnkVBqtnZW/lxWjuYxwxY9cVnwMSS44JJJqy0DZGBnPJ71SilsSxIyq8LzipZIw6eY252HJ54UfSltLYSyOZMJGuCSTjPtWzqOtWH9n/Z4IFSRhgtVbAlc58MnVgSM5IHU+1LeO96QzhEiUAKg7elKkLFQ2OO7GpbuO2hgTYWac8tnoBVC0M4RrvJOCafLLGEAX8Tmtbw34cTxFG1xKzQQoSGOcZArMu7Czm1Z7ayDPBGcE5yAR3z6VN1siyIMGOSMfhVm1ga7mCCQKzHuetQ3NqYSdhJAODg8UsZEIBJyxHUDpQ9AZq3Oiy2swjiH2lgNzGLkCqdzIVwhU5Hb0qFNXv4vltpfKDfeJ6kVBLK7uN7FmJ5NINSViuRnnHODUkd8LfB25BOOKhUGQgAbj6U1oEaULID5YOSoOM/jQBpXE26RFBVwQC5U5Cg9vrUOtXVkVgtrIsXPBkPc96ZeX8KwxxQIIIx1BOSfxqoXXIYHPYH0qLWJZ09nqemabpkcDQrPdsu1mIBI/CsTVry1uESK1tvs5U5ZipDOfU0ywUz3apEGkmyCNq5zXbWfw7M6vc3rvCGG7Abkn/CuKrXhR3ZjKfKcGtzbWiIXKFz/AAYyT+FQ3WjySSC4eVkMn3U9voa9MTQtMtMCK1R3B4kcCopNEtJLgSunzY9OAPSuanj4SdjBVb6M5bw/psfh26iv2ILEcLnJP+c07xh4oudckWBD5Vqp5XHJ/Kn+JLEWtzGVIR3GUGeAOg4rPbSGQB3dSxGTjJxXowcZe8jti01oYGoWd1PATA4C5AAHBHrzXZadrGk2WltbvAYw33mYdTVEWxVY1I2pnk4xx3NVbq1S7v4oYGJQttIcgDHrW3MUkW9Ov7aQmytrffPM3yhxkgdjV6TRb6ycRThYC2cFmwCKo7bXQ7oPY3hnu2GCwXOwegP9aydZ1O7ub1Xadrh1HUtwM0KWgW6I2JIf7FmEkUqGRhgtGckD+lZms6gbhTJJyWOAzHJNUVvWyGlOGPUjnNR6he21zCojYyFTwAelLVvUdi5pQnuojBArOBztQZx+FTK17bSSJC5t2YAkkkZ9jVrwXriaNoF+TAHv5WIWVgAqDHHP4VnQzPqFhc31xKQseWOV+82eMUWEi1HqdzbgyLNgp1YdM1SvY9Q1Vjd3RdlA2qx6c+lJZ6xaWDgTQtMCPuE4yaSPVJbydiMxxA/LEDkKPrVJWBkEenyqwDOcEcA962NPMGmxvNcFpWYbUjUdD61DcrHEocuQWxkjt+FQ6daHWpXCTGC2g5JlON3400RItafpVzqsM01tEWhjyWOcYqjqN9cW9jKRbsAoIErHoQDgAV6P4N8R+H9K8PzwXUsaDJ3c4Jz+vauG8X+ILXxAFjsIhBp8ZKrnq5PGfpVWIXN1MbTZRDprRs7EyESSH1NMhkiU5A3EnIJOcVqWXhTUbm1aWK3zHwQ0nAI/rVK3EWi69B/aUQcLktGvAK8dvrUmlhQjRTiW7jzAFO0A/fP+FXr260eCyiWC4J1CQhjGwO1R1IHaq/inxVZa3PCmnQiGOM7SG4IFU7aFJpELggZGWA5x3rPmuDRoJdzXV00ogVAAAAD1A74qtfu9zO7sQznopPArY1UWkIT7LCYgw6nv+NY4NxE53WyqZPlRicn64pF20ORmmuGnKNGQoJ3MVJGPrV7SNJlvtRVDMsFqwzJKeCB6D3rbvLWWSykiIUDBGFPLH61s+G/h7bapp8SS37ROB9xT/M1asc9rFHWbuxjiitbO3ZIh8vmt/H6modO0xJ+NuGbt6jvT9Y0IaReG0E4kSI4Uk5yDz+HOarfaHtQTG5JcFQF9T29qtIl69C895b2iMlrHHEI/lYr3buT/APWqr/bkxbAYkf73arGg6A9+g89GUH+E9v8AGung8C2jBnMu9VGeSASfTp0oa7lJy6HCyXBvbgOCGc8Yz0ArRWO7mhVHl2xDgDGM+xroBpsNjkIiMc8NjpVW7kd4jESA7cjPQe9JWLs+pkCBlYoCCQRzWtYTKl/A0spSJGyc8ggdaZbacHDyPKqIuMnrk06W4gswxQeaQMdOlCGbMmt6JbXTy21tJM5JYuc8E9uawb25F/cPcFFQE8BewqqZzPIzDJz2xSuScIQUJ6EjrRcNAdwMAHA61JEWkIREMrnoo5zUf9mumWaTzA3O09q67wBLp2kTT6jqKKrq21FIyBjvTirsTOf1DQLzS7dJ7iAxCThQTySfatzwhqlpp9g0EpIlMhJIHSmeNPFJ8UaghiTZbR8qOmT61jLEIVDmVckZ2gHIq/dWwrNrU72bVbURBYnLuTyTwMVnyXcVwxDyYHqK5zTIjf3aQB8KeTjsKs6npqadcmMuyIBkc5z9c1DkVyo1bKytJ7mQSSYgHABIG8n+grA8VOkM8FraSlw0mGA6EYP/ANaq7XbtGUDMIic7Qe/1qixHnLITlydqk8kewp6ia10EvLYo5jJGVHbpVeGxEhGVy5OAB3rVh0Od9z5baxzlznnvTrnTZ7CHzC6gngAHk571PKxJlKBliG0DIBKkKO/pTNXWC6ZG2CAKu0hO9Wba7hggeN0Mj9z0waoyo0sgGwhDzuIwOvSgprQdpVkbie2tUJLO21R/WtDxRpUvhySOGUbpJBleMZHeotOnXTr2O4BKyRAlTjOCe9R65fXGuagL26cuVBVewAPbFaJrYwlffoQ2zgSrwcYq1POkgBCCMD8SfxrOjn2EgDIp7SmQgAcDtSHzCyTeZJtUE/QZxVyK0m8tWEUjDPBx1rW8DaVajUjd35JgiBYLjO4+n4V3Wo+PdMmzb21ogUDHmOoGKLpbj957HmkzqCzOCrnoCMYHpVFo7m5bZAhc8nABPFX9YvX1TUnfIVV+RcjAPvRY3ktoTHCQrEEZHOR35qW7opc32ippmkXupeaYI97qdp2jOK3vD/huSTxBaWMuN+5Qyg8gZrPstYl02Rxb5iDHcxU4ya674ax/2j40t5S24hSzEnOSAcUUVzTSFLY9rnURQLAgwsQCgD2FVcbRnGKuHE+8g4BJIOOlV5MqMEc17q0ONsiY4qJz3Ayac55J64qIt1B60MBcjjjJH6VYhYcAnJ9aq8kACpbdxkjIIzj6UAX16Y9B+dO6c5wetRoSRxk9qkGMZJyKaAkDHnI57UjYOOaTpQeM5pgRsQM5HPaoGyM5PPWp3APHeoTnIBHFFwIyATgijPPHTFKRjJHekwRx2oAMnOCeKbg880vQEd6T1I60agHH05pffNN57+lHOOODQA4A9SeKCvcdadgYAoIqbgRHr/M0gGSOPenlTyOopFGMc5NACMAAMDNROcEkcevvUjsOSTgc81CZEbADBm7j0qgGOQOfU1C4JyScnPApNRuGtrRpkG9lOSAOgqHTLk6hbSq2TMQWBB688UDQkpCNg8HHSqV0QFYkEnHQVnJcSJqoikYu27lj39qTxHfvbziKE7WYhuD1GTx+lVctIhmAJJx0HeqEqZ4I4BzV3JaJWY4LDOD1qvIDnGKhlvQqbQMZ6UpXqAM1KU7EZNBUHBAwPai4XIGB4wMHtmmso61YIAAPUnr7Uxk4I60wuzD8U2YvNDuwQGZBvAA64rzWAEwpg7jjOa9b1CEy2NzGBkshFeUxgZIAwASMH2NfW5PNpOJ7WBbsyaNCDkjn6Vp6QN17AoXJDBs/jVFM/hWv4cjL6xbnqSQAPevexD/dSfkejV0gz0JUCgA8gfrQRkkjoaeFAzjkUKpyBjNfm837zPlZasYFPQ1KqAn2oCHsMmpY0ORkVncBUjCkMBgg5HtUojGDvGQexpVXByen8qGUEgEVRNypeaDpuox7bm0jlznqBSaTplvplgbaCBLcbiS0YwTWgqFwew6ZpSqiaFCMnOcir9rK1rl3drE9vGQpBJY46nvUYJeJmQ5OePep41bznHRcDFPVERgoGCTWZmMdfPiAIALDFNst53oyABDtG3pjFOVn850PIB49xVhAEJwMA8n3oACB0AwKi2HcDnAzzVkgHPFNVOcmgm4qDrzkdqmCDNMACsMHI+nepQPXigACgY9e9B5BGM0o755AozzgHmgBpwMk8Uo4yO9LyeMUuARyOaAeooxkDGe9LnnHbvSDIxkZpecE45oIExwRjjtVe6VpEWNRksQDz0FWMHOScCoVG+cseg+UfjQBIiBVCjgDgU/hQTjpSY9TxSnPAFABx1zxTuD7imjjJzg+9O7D9cUAOAIxg4p4JPQZNRqRu25564qSPcc9AO1AmSLkAg8jNN65JGP60/tim8cjsKCRoGTyeO1AA5A4z+lHAAJOAOtLuB5ByPagBCepPWk569sU4DOcDNBBwMcGgBucHpk07OMZOKb6knBpeOARkj9KAHjqD2p2QRnqKaAATzgnpTs9CTxQWJ0OSfpUiE4JzmozyRnpTkJBIJ5NDAlHUHselL1z2FIvTjoKODgAc460lcBecgkcUqsDnHGKQ9SBnNKO/rTFYaX/AHigdD3pFD/aQRgIR3pCR5pQkAEZyadjz4yEYA4IB9KBkNkyyQzIE2puKnjrU0caxQiJRhRkD8aitopIco5BGeSO5qdclz3FBAyAooZE4KnBGKeSNxJ6UbQhYgcscmk55yOfrQA05yRjBx1zTewJHNOPUkjBxTeec80kWKi4zycmpF6g5yKjB9TgVIhHAx70xMlAyoyTS4JzkZPb2pFbkADnFPB465oJKk0e6TJHFILwwRygxs4Ubsjv7VO4HzZGd3H0qu6AZUnbuBXJHrQ9CrnPeNL4ax4P1CUQlAqE7j2rwHTpvs80EiEgqRnjsK+htegSXwfqdpEvEUZJOepNfM1yTmWNHaNlJHFcldaWNqbs7nY+Mdch1qJYUVlKDIYcZ461yR1J4mCkZwOSDyaVc36oQWQxjaVz1FV2VllIYADsa40rI6JSuWvtrPhgMgjOOlMkZtjTE7kHDAnNVzIQOpJ78VJvGwITgdR701YhsYypIRuyBnI5x/KraxqvLyKuRxz1qjG2SSUwTgcnI/KpLeCRpyFIZm4AY8U0rj3L6dCAaX7JPdELAgd+4NbHh/wreXpQ3EOw56qeDXpeg+EreyjHmx7mHBYAZFVy2J9Dl/B3hfyx5k8IB4JB5ANd/p9jHbuCoCDHYUSacIFJiJAA5OOtWoVxEoJ5qWjRIk8tQSQST3zVW/mFvESeQSAMdzVv3zVXUoDMqBQML8x96AM2VVnGCgJPf0qo1gEcEc45yK1rezfYSyEEHgEdqf8AZizjj8PWs3EpOwWgHkqSMHpUkiDkAgGlVDGMDkDtQyluc4NWlYkyr5drFsgY61kvIFIcnAzya2L+2Luc8Z6471lz6a4c4OQeQD2rOV+haJ7bV4VYIXzg8Y9fSthZw2Oc8dq5dNAMt0JhuBPJBPB/Cukt7Yq3IIyBnmhNvcehKkpZsngCrCMMgVVuFZY2KcEcmoYpXBwwwD3zVCNTKBQSOPUVXa5j3YUgjryKjdnCkgkr6VEAHJJHzdM4oFcsMd6nB4NULuzDA5GCe4q7GhGR1p0qnYSRnAJGKaQM47V7RraMuRkAZBrlnuGiJJJAPOK77UNWsZo3ilCgAYJzyPevOPEl1BYygh1dCcAg5xnvSsJ3JDqq5JEhQAcgnGammuDc7Ht5SGxhlzkGuceaKRAVkDMD0HcU+C4aAttJAPXBqNxKVh2q3JJLuMMAF4rKSQl2IOVOQR71fu9syHPJPrUFtaecSQyhwOQxxxU7GctWVZwPKIBwB3z0qugE6o7DBxgnPIqe5jVCyFgATg5PWs64s2ijJhnJ25J45+lUlcpF3TtLe71AbgzxqQykjPP1r0D+yXtIUZSQ5UA8dvSs74bQLPZyvcgCUBSpb3AJH6112oSq0uFHyKuDn1rlrNbHs4SHL73cwxA7rkAgetNkgLRlGOQeQCK1ERCMgYHpUUsYxkDBBrkuesipp1ubUEEswJyd3OKusM8g4HpUJJGDnA700XA6EgCp6lpDZCNxGcEVGrFRkNg0913EMDmoZUOAcdDxVJAW45MA5Ofb1p6zEuARxiqkb4wSMGpBKAM559KpKxDRoxTKmQMDPWqWpyNw6Ngg5+tV5Z2wCoyfeoXMkmQQcfXrVpmTpplqO+M0REnJxgZPSkDZyTzUSW+AAetP2Ds3PpS1Zk4pbDtoOQDkVWkwsoUjB7ir8cBOMAEkjoRxVXU7CQSl0IbtknGTTVzFplS6nW3wSSAeoB61kzyCW4TaMA5yR2p8qzu5VomCjvj+tR/YpSCSxBByCD2qrlxjJl821tcQqjxAkD7xrKvdBgdxvgWZOgyfu+38qv20jlihIyOoPerJBAHGQc/hUe0a2Zu6Ke6Ma30NygiViiDgBeMClfQZ4SrRyOyAn7wzn2rcicLkkZqfzxIhBGCDwR3o9vIh4aHY5lrS4iYhk46ip0DhSDG2fXHWtwBBICRz1yam3JkA4PPp2qlVfUyeHS2OUvXuY2QxRsxByQOMikXVJmdYpE2jBw2Ov/166meFJAAfmAOR7VQn0qKUYIbJznacYrXni9zB0JdDGZQ3JG4+ppm4owOOOn0rXGgzEFo5A6gY2kgGsS+juLO58ueJowwyGPQ1acXsZThOCuy9GRIAAMnFRTwPECQcHHB9KrWlwOHBxz0PatZrlJ7MqSA4IIFOyZh7WS2ZltqkqAKjtv67gMYp1vq87HcCVOOT0/SkhiSW4YMMKDggd6luLWDzN8W7I4JPejlTNlXmupbTVrmMbiquoGTzyauQeIS4J8gq393P9ax2lREwxJI64p0d1ECAGYN1AI6/jWbppm0cXKJt/wBuxBwHVlJ9s1MmsW7D53VR2JOKwDhsEHmnRrbsD50auc7SW96j2KNFjpdjpIr2B2BSVSeuOf61MZo5CU3qD15OP1rkp7SLI8p2A64UkUiw3C5Mch9dpOazdF9Gbwx0H8UTqi6EgBgSOuDSOocHacgelYNrDfbCCMFjlWAyAff2qVxfKMEAkckgGl7KZusbR9DWKEkZHXnJp2zIAJBrEW9mTG8PIQe3b8K1IbljEGMZII7ggip9lKPQ2WJpS2YskQIOTk+9QgMc7RnFK8wkc4PtjFTQuCAGIBJwPes2pXN41ISWjICDKAWHI4GaY9srg8DP0q48RDHHSmiIljkgGp1KvFozZdORlJVFB9h1rNvtGEyMNq7u2RxXRNA6nIOR6Y6VDLHwSTjtn0pqUkc86VKorSR5dqlkbScqUwc4xirHh+1F7epCOScg5OMHGa2fGUZFykiAFABnA68daz9Fyt9E8aYbIPHcVtCLep8vWpQhV5Y7HeWvgmJY0dgA/BAIOfzrotD07+zJi69RkAKeDmr2kOJ7CMEYcLnkVLMDGMqBn3rbXc9GEIQ+FGkdVCLlgAAOTnGKo3HixIJCqKHUDkg5rntX1c2qsj4BI4weorlSZ57jzoJQV7qTnNZSm1senToqauzvx4vivd4RWinHAJGB9QKprrV2rETgzqTjIAGBVaxgt/IEtyArqPvdCPxrN1DVTFMxtCsqjqpYUc11cXsE3ZHSQTQO4c4Rj3NPvWsriAJIiu44DADn61yNrcTamSSJIX6YHGTW3Y2ckaAO5k9SeMVUZXIlS5Oo4JcQLssjg57DORWhpetX8chS7RwmOpqS3t4iQI8gk8855qfVna3hVhEzEDsM5rVLXQxlK+jNmJ1uUUjkHvVxYyBt7iuR0u+lYEBGUA5AIIxXS2cjgAsSSR3rZNtGDTRJPCWBAAI9D3rKeK4tpASihCckAZrYklPAHBNMTcVw3J96CGrozmED5BUDuWAHSqVylon3VUEdSeK1JNGiupCwlZD1IB4obRIehBI+uaauzDktqzAlit5AQwAXvgcise7tIdpQRGRM8ZGf1rs30WFWAAz7kdKedKiZCCMj1HalysOWJ5k0YRgI0ZAOCBwa0bWwe6UOFyOnNdPeaO0RYxRCQdckYpLeBg4yq57gDFSotMLRtoZEeiyRAOApXvVvymVSgQEdenP51thHjyQmB7UhgDZIXJpvUzcOxzN1YOUJQEHuKzDbSpneWA/2ua7YxIMggA9MEVDNp0Uy4HDHtipsHvI4/Lx5KtirVvfSAgFcj8KnvtKeNmAAC5qgscsTEgBgO1Ty2DnkdJZ3BcAnIB7VprI5TBdiMcAmua0+6aOZCwIXOCD2rolmEi7hx34raNjNzkipLGxkySCD2x1HpVK5tIyCQAO4HpWhPdoisWUsF5O0ZwPWsqbUo5XJjOQOoIxmpcUVGpIdaQqDkkDtg1NMttyTIoYcEHjFV7RDfSBAFGTgdsVV1jTniYq5KP0IboR9ayasbKo3ozQVYsfLLGR6lgKSG4VnKggkehFcVNayQyZJYgHAOSaiXUbm33YBcD+FQc0rWNLNnfSDzQSrBXxgHFZd297akEEOO5PGBXHXXiXUbcLJEilBw0T5DY9Qf6U+38cPKAkgxnghhjFOwaxO003WJfOZJhlSMKR2+taMi7jlHXPcE1wUfiqEOdpWU5xtU5P51bi8Xq5w5KgDhdvIqbM2U0tzr4fncjggDOc1FcwMgJA56jNck/iQ7w0Tllzgj0rXsvEaSZSUEgjhqOXQaqpu9yaa4ZMAgk+3anw3BDBXztJGQalCW9wc+YmDzgnFSPCjsMkA4wPeklY154vQ5TXreSGaUxjI3ZUHjINYnmNkAjB78132oWMd3biMgBx0b0rh7+ze0uJYnQnBzn1rog7qx5mJjrzIiDhgQOQO1WbOBbhiN4XscjrWfG5V9jKUJGRnuPWrttKFwSwPOMelM5YWbsyeay2MQFy3fB4IqtJEwIAOCfUVpXSM6Ao2Tjkr2ot2Hyq4z2zWbOl0lbQyYopYiSzbyTx7VbidxgHqenFbsVhGw4AIHOMVL/ZyKSABjHXFSpWKhRMITjkE4I/SnC8MZwRkevpWs2kxSOQVHXr61DceHCnzIygdirA/pV8yZtyOJAlwrqDkA460jXJTAA49fWmy6fLHyACvp0qI27zEgAoQOQR1ouJIspKj5ycN9KmTbkZANZywSQtjDOe59KuRRS4BKnPWlLa41YtMiMBkA81DJbqc4wMelKrsM5BzSsSM5GDWZpyJlB7V2bACkVbhsAVxtIYe1PjwSMAHJrQW4OFzyVGARVpmXs1cwrvTWEhKOyKOOOxqq9iY5DmPeh7kck10shLggAYJ5yOtRSW+TwM8/lVKVzOVExobDzXCEc46AUxtOePIdQB257V0MUDwyB0OT/MVauLWGeIZUhhyT6mjmBUUcXNakMD0A4wO9OWAdh14rUuLYliQCCvGDUNpAGn8qRQxPOD2qk0ZOkULnTlliIbBB4qktulvmLB2qB8ynrXT3ujgKTECoxz71hT2bAlSKq6ZDjKBSW3QMShLD1pr2bsdwLkdT82OPwp/9kXIJaF2C44VRk0LcyQ4jkRi/fIwcfSnyJ9BKpNDo1lTG13C+jMasrczx8o7L6YNQC7RjycD0oNzGwyrjA4OOxoUImixFRbMtLrVzAwZ2ZyeASMj6VMviCVVJeNSB2UdaoBhjAAIo8pScY69s0ezXY0jjKq6mpFrCOoYjaD68VJJdwPzkA+pNZOzZwRgjt6U4RiQ4C89frU+yibLH1FujdtdQEQJ81VQdj1P0q9HqMU+CGyx6knrXLCNlUErg/yoUzqeJFwOxHJ/Gk6NzRY9PeJ18jJKhAILdjWVM7RMcnIrNju5doJOMdRipDdmZSpH51KoscsXCUbF1dRCEBxvAPArZtNVGFB4A6d649n2g5zgH8qDqb24J+Yg9OOKTptEwrU29TuLvVUEZBxg/pWPFrqNOqCQsucYIxWZFqySgAuSTx60jGHdvDYPpjFKzW50fu38J2ttOJFBHQ0XSmRSF5PtWDYaosIUbiR2Jq+dWUKTuUA9Ce5pcxbpJ6xKl55sRzgjjkVFb3zFxuJUA4qeS+jn42nJ7io0si6nYhY9uKV7kqk1qbttMJIwSVyv8VTs0QUMVBbPY1jWsU8GQwKBhgg8gipHRwuVyRjrVDtYml1RUkKEA545GcVVe3+0PvBySOmartEzknr6mp7RmiYq4yCePai9iZQjJDY3a3JDIQB3qdbtGBw4B7DNauIZ1wyA8YGKyLzQHYlrYAt1xg810QseZNWZVubNLgk9z3rIuLOSJi8a5Kg856VrfZ723fDkqvTDDmkuImkTLDI6dOtU0mRFtPQpWd68gIB2MO7dzWnbXLq4VwSW6HGayEYWkoYqGB4Knium0+ZJEGAMD+IdjXJOFndHp0q3NoxF1CeJgwQyCpv7TMsZLIYj0zjODUk7IsZOAarQ3ULuCpOenIrFrodSV9bE0ZQLgkEnkn1qve+WQHQgMOOO9XHhSRG4wccEcYrMureRGILBhjtSKi9So9wyMARkHvVmG4OBg4NVWXJwcHFNkV1BIPAoTaNuWMjQfUfLOCQwqpc6oJSQyKFHQgVmymdnyUwMcH1pjKWUlhgd6TmxqPLsNvJ4iMqwB71Hb3kbYIyCDggjFVbq1BLOhAIqlEZQwRDuI5OaaVzGXMnqjrbXVIFwpTkepyDVe7gEkjPFzu5IHasNQ+QxJBHvWjZ3jwjAJOTzmjlcdTSDUtLDZNMmDFiSF7DHQ0sUTRHJJY+la8eoJOAjK3oeKk/s0TklAVHqB0rWMjOdKPYyJpwqAMMqOQPeqclykpAkjAHYgda6C40UhTghzjjAxXP3WkvbTElmwTnbyQDW8ZXPPnQ190gmtIXy6jaOgz61RksWBJILKTnBHStu1jLgqRlgMYq4umBgA3GRyD2puaRUKDe5y62rg4QYOOBg1LGJogASA56rnPFd5omjR3T+U8YcjnaT1FbeqeBlitzKlssQxnAXt9a0Ti1cylT5Xa55NPH9owpzgkHGelXrHRY4IXu9R1KK3t1O1VjGWb8KikTy2BVSxPYdainspWKPOjDj5Vft+FZnlFuCGB7l3twxhxkM3Uj1ratfEf8AY8P+i28c1zggNIOlYlnbOWyzYTGAMdTVryhHk4yPane40kyjcT32qzNdXR3TOeUXoB7VPFqE2ibpVti7jlQRkmtWzidodyxARg/fOODTLnXbWzkJuZY3I42hQQfxFNSsKw611vXdTiEtzDHpdtjcZpcAgewHesTUvG2n2WolNLia/wBQIO66lXC5HpWTrWo/2jI7pKwTJCxBzgDtxWZZpc3NwkCMjSHIEca5JobRajZXOqttRutZdJL9wQfm4Y4OPStG3tHv7kvKRBZKcfKeTWRBHJbMkc1swZeobjHvXRWOqR26hpIBOFGVizgE/WjlZLb6GhFdIkDw2FkzFQf37x9B65rmr+/iAHnostzn/WkcmpNY8a6xenyIRHYRDgLAckj07U3RtAS8i8/V3NshOdg5Z/b8aWqZOrMiK2uNQckE3Ls33h0AB4FdNpXhIM6y3I8rHIUHJY+n0rXs7zQtAjItYAgJyVfnJ+lXrLV4NRmRxbGJFJO5jjNNLW4uVlzStDFvAZQAqKQWAOAT/WotSvCHZXOFzwCc8VX1PW8koZFhU8KSeFHr71gyNeTbhFG788Oeh981TsikizqF+kEJZMoGOML3NZa6xc2p81HS2xxu6tUMmmXNzIfNk2kcj0FQvoOnpMBc3csx+9IyscD296zd+hqkkZdzdfbr55rid7yXPLE5P69Kuwa7eWFu0dhDFbB/lkncZcj6+tXL4wSoIrG2+zRL0kIyz+5qC00qXyy6o0iA5LHoKl6CsZsMbwzOQ7OZPvMfSte0sBfPDbW0gN1Kdo54Qf1NTWdvG7gzlSi8BM9R9KmkurfT7hJ7aEhkB2qnGD65q4RXUiW2h20XwptdJ0b7bq+qgALuYZA/ACuEufGi2Yay0qLEe5gZwnUZ6Z7Vl6tf6rrTAXt47QAkrbhiQPrVS3je2hZTgAEkADircktEjJJrdmlDqcwAdgXkJ7DOTXY6fCkmmC6uNQ8gkY8hD8xJ6CuRtZoorR5JU33B+6FOAPeq8CGaUySHZI3HmA/d96zeprdFvXjK06xSg7CM4zk9eOalk1zVr1EsreQJEyhQsSYYjpnIrOvIfKkKwXTXRzyzfyrtPBlrbWlq9y7pAqjLlsbifbPapvyoVrnMfY20gJE4YPnkMcnPenXFy7KVDEAVc1KGC9upp3uWUhv3UIHzOM9T6ComsyiBmOARn6U43epWhY8NaGviC9MdxK1vboNxYHBJ9K2fGA0bRbBYbUCaforEgkEd6537fNCjIkrBSMEDiqaqZpSHACk43Hkj861sTy3dx9o7zooIIcjJJHWrrQQJCGllVXPRepJqSS9t4YDFax5KghpXGCT9PSs/yhcyISFZ+mScYo5R3JYoUeQPKSUBzsB4NaLagyxtFaBoUI+ZQeDWZcRhZSgYMV7g8UiK8bAhWIx97PFTcRKbcRKXaUOW5CqOn1qOMDeCRwO3rSSMRyeaqJqi+c0CEAn1HJpgdJYP50gBQBBwFHQCujU2kaZZFAAwDngHua4iPUpNyxxDyh0JJyWFTy3ISIIZmQA5KKOtZsaS6nQDVjeXBtLRcqxKm4wQFHrWBq2n6dZ3BEF693ODmWUjAB9B61HZWba25gimMI5wd+0H6mt2Pw9ZaLDmeWGMqCTvbOSPpQrmbsYG9QhII9eagWdmbAGR3NO1nVYr4iG1tVTbwZx1I9BWhplhpgiDXtwUbGdpOBTGtTO4fBGGPtU8UogIIXIHrU91PaBsWyKkXIBxkn8aq2kQuXDO+xDkZPIFBW465vJLo4c5HYZqv5IwR0FK5IZgozg4BPer0Vvp6WhklSae8I+VQQFB/rQBQRAowOBVgxl4sgkjvt7GojCysCQUXrgnmrEV2sEJSIgE9c0AdF4f8SiG2EPkiBV4Oepx3NXn8WWzkhoyFX+LH9a5i0js40M84Znzkhmwp/Cs+e5s45yYHmdOuSOCfQD0pci3NeeytY3Nb8QrqiiO3RkRTnc4xmsN7czZAYgnoacsonQsisQOuAa0bKythas9/JJASPkRFPP1PamlYl3kzMigWLILlye57VKzjyyGPcYUDrTQCxJC4GTgD0zxTxbNJjAJPYCi1ybWGjDDAGBTrWzF3exwoQGJ5duwpCDFww2nuDSwxC4uFZyYbZR+8fOC/sPalsIv6k2mWpS2tZfOlBAdznAokSJMCKARA8l2PLn1+lR3s1gIES1tViQdXPLMfWqfmPgEuzdhu7CpSKvY0HugqgPhgP4QeM+tGJGQXDOqgj7metZy5dgXOQORVguXAycgdPamNO5WmaXBKEAk8DHSpLC0uLmdWuZi8akMVxmrMcAOCVJPb3q9p10dNuRO8OQpwqnnP4UuawO/QtSXGpWMEsqKUtVICll61kTahcXIIkPB5xk11v2hfENm7ajcrZ2y8KqcZxXJ3UdsbwiyMjwcKWkPcZ5zVdCE31KZt4ScshY9SfWp5dRMcJijBVCOgNO1KK3tnjSKZp3Iy/YA+grPhie5lESAlycBRUPQBPtRYgKTjNXbeZSqhkLBuMHipDpg09w8rKZ05Cqc49zTY4Z7uYtsYFuRkcketIDRtLDS1IM4BbqVB4NVta1W1G2C3jCRqSSx6kdgKztQgit3IIcgcHbklj6VPpV1bfOWgVnGNvmL0+metT1uXpYqQQPczkorAHuR0qU6fOScQkoOrDkD8a2otRSKUu65UkEqvGQO1Xr7xPbat5VnAhtoAcSsFxkegPc+9aq3Uz5bnOWmgzX43RkBc9TV9fBgABSeR275UAA1sw6pZH91ZxGGJTtDSYGfercV0sCmR5UyDnAYHI9apPsLkMNfCt3aEPEhckd+M1U1XSdXuoBFKDBG3G0nJI+lbdz4+likKQGNgO/BIrjtV+I92t+5jiM854DBc4Pak3JhZpkr+Db7TVFxJAIolBJd2AyBVDUdSnvYYhIREkRwqxgAGoZdU1/XGYahIxRuVjLYXFXRpNzMFSERggZJkOABUpDVx9h4b1G6KNFHGFc8Bjktn2/GuktvC82kAzXLx7xjgMOKpw40WEFLpp7hh8zMchR6CqsU5nlklc7yx5JOc/8A1qVrF2ZtTX4UEliwHBwc1Vhtl8SRO5XZbW+cqpxux1yazLyVZVESEDcQCB2Herk90kGnR2Fo3lwHlypwxPfNWnYVjOd4VuXSCPy4UG1dgySalj0S7ucFIniIIJyOTU+n3ENnKEggMjjBBbHHqfete88Y3NrHtS3BB+UEY4PqanmaNFFdRNMtCb+K3uzsQgE46AV1mu6LpkGnh4ZDK5U7VU8DivOLnxFLLIJLiZdwGMk9Pat3QvENqkBeWKWdwMEFsLSfN0FJWWhyOW3yI4KoGPJGATmrEWjX+pnfbW7NEgyZWICj88ZrprvWdHmuI5pLIkIcmIAEH3qlr3iabUbdbeMCytP+eacFvY1pHTcy959CXQ9PjtUS6u4lnBBVQx4HuB3pPEM9jPamKG1CyHnjnH4Vkie7EShlZIlACknOR6AU3SRczX7xQMA7cszdAD71N2XYygCkhCjYDwxI6DvxTr14d0RtIXC9CDyWNdhN4ZtpS0aX32u6AywiAIPtntWhZeHLGxZGnjBmYAAHtUq3cUuZHFabYX0wMjQiEA/xHOR/SnXUF4jFJBuJGSFyRj61395pzOoEQCpnkL3rA8SzCwsjEGUyyDaAvUfWl1CN2ca7ouTwx7rnrXSeHdQGmzW8soEUQOXkYDAHoK5+HTwX3mB3cDJZVPP41sx20JtUmlRpUPAicY/StFZDSuXda1zTdQuxLApuAO8h+8fp6VlXV4LggqgiVQcKvAFV7pre0YKsaLI5ztA6A9sU7erAgqABwcd6aC5dsWtrS2Vpgzu2WC5znPeorvV1eaK0hiVVkPVV5H4+lWTq2jadaI0ga5vm4WBTjJ7Z9qyLcvc6mboxkSYO1FHf0H5Ur3Fc6LUNE063sC6zS3N3t5VsBQfQCs7To0s5C+WYkBRzwKLq6uXlxOACByAc00XJjBIAJx1xmlqC0Lt9fS3LEMpAUbee4qjBaGSTCxtIfYk5poledgWckdAuKt6fqr6ZK7xOqOwwSyg8enNNKwbkj2M8Vq/mxtEhHKk4yay3kGcA8DgVq6lr8k9uVwHdhgt6Z61imE7coC7jkYo1vYNzY0u20iWBZdTnZChJWCI4J+uKrar9gvLtXsrcW0I6rkkt7kmqlv5qkblK/wBanlvFit2iWNAp5Z8cr6UbBYs6fNp9m5nvSAoOFTGc0+/1RNTkBjgS3QHCKg4x61Sn02FrMXck5aQEKsYOAc98d/rT7KJ0kRxCzHhRxxzVKVgaTNlfCl1dWol3xxA8gkcmsW805oJihkDEcEitW/1m70+IpNcNGAMFFPA9vrWp4e8O2WoWrahqdyqREZVCeopObW5aj2OWiiwAQMipxHIEYo7RDvsOCRVi5aOTUhFbKsdoGwG9RmuwttE0hbN55ZRHEBgtIeSfYU+ZMhtxPNpIUUs4GWY5JYkkn8aIYyM9s8mtPUI7f7UzRALDk9OeKjjMUUoyMx+h7ikVe+oadZLeXAieUQr1ZyOg9a0tSs7C0iAsZmuGxjexyMj2pLOAayxMUZjiB2kgYzWkvhSKIjlgTxjNLUXMjBgjgRg867j79zTGiSUkqgQE54rXvtCKFQOQDxznipYDFZYRkQkjOWAOKNh3MUQmPg4Aq5BcZUQxRGSduAB1OfSotUuluLgCJBFEoxwfvH1qTRtRGlzyzLF5lwy7Y2PRPWmJkcxkhleKRSkicMAc4Ppmo4rYWx8+UEoDuG4Zz/8AWq7DYzXySTzSRxb2LP3JPtVS5JvbtVLAeUQFJPG0d8VWo1qbYttLGmG7vLl1mxuW3XjJ7DArm97SszICAzHaCOnpW/cRaYsRKl5ZsAFvQ/SoLVTLMCAWYdOKklKzuZz3FzptoUBZQwIK5xk1mWN7cxRMiBUVzuckcmun1PSZZoQ90GQL/e461g+QkeRHlgPWi1guxGumbAI4HPNLHcquWYZUdu5NKyHAJGCean0yUWk0kpjVpMYVm52+pFAXId5Zc4xnnBHSq8koUkg5Gfyq7AqSzkkgkkk5PBqveIZJHdgFHUAdqBECag9rkxkq2MAkZqN72WUhnbdzySMUxskgAZ5oeIBhuOQTyAe3em2NGtpF3aRxkzxCedyQkYGcCtbTvBl94hum2qLKAcszfwj0+tP8A+Co9W1N7mH9zbRkMzA5JP49K9gt9NSKJYkURWoGcnkk+prwMZjXSbjT3IndHM6F4btPDEOy0iN1ORzI/Jz9as3OnXtzMJJZyhYYEY5ArakurWyl2RBd7cHj9ao3NyzAvjJGenFfLTqTnLmmzz5NJ6mBOpglZHBwDgnHWpVngiVTICxHOAOvoKxPE/j7R/DMLS3VyksxGFgU5Jb04rltK1zUtdu21a7drG3xmC3Ax9DivRwcJVZWS0M4RlORe8V3hm1qJ59qFR8qZGcdgffrVJNRRkOASCdpHrUP9nz6lfSuha5mmbHzdVHrmpNS8OHRFie4mzIwyEDAkn6CvqqcVBcp61OPKi5fbJYkLz72UgBVyAB6ZrFnliVTg4Yk5xxWhZyA2joQN5OMZ9en6VTnsTGpJTAPIOOtblp2KCzSxFzbEhyMEr1xVBrWSQFEJVj1xyee9akZERJXAzwSKt+H2Fnrkd0QHReGUjrTVrhqXtO+HNxLpgu57xIIAu4iQfMQBzzWLoHhgeKdcezhmS2t4CS0gxlhntXTeNtVu5Y4pZJVihkBVLaIYyPeuJQXOlo85E0AkJYug6g+47VrfsjLVm9400u38PqljBcGdeWdhg4H4VmzeJ3l0VNNgiRYBjJAIPB7/lWRqvi5Le1NvFb+a8gwZZckrk9aLNj5aEjJIBHHWkpGlrIuW9sFk8yVN4IGI2PT3rV1G7tHFusEH2Yr97HVqo2V7FZXTF0M0hGVBHAPvURifULsyXIKrn7iHGBSY1qbMEcN7azTmRY4IxhixByR/WuXvfEaX8jW9oAtqpG5gfvEe9Xdc0575ksLSN7awYAyEHmVvT6VLc+GrTRY4oZYjC0gyo6bvbFGy0JdzmL3xHA0gtIkW4fjKx/eJ9K6yw025mtIZXs2UYBVT04pmkaTZWd0JYrONHznBXJJ9a9F0Odb6NldPlQbdoHf2ql2Yr2Oe/tPX5YRDGYo0A2gDPAHTiuW1bwg91eGfUb95ZXGAsfAB9M16Jfs1lvMCAzZIXIzj61QTS5L9xLKhd25JA+XP0qLJOyK520cbpPgmJbgKpdSx++Tkj861LnQHtZAEDy7WwAMZP8A9ausjtHtZASm1sY5GMYrSstOWTMjkBzyWY1ahchM41vD97dbNiByD93dgIKj1LQLmJ0lkV2KnjbyBXpqWiiMBQpHqB1qG8sg8JBOQ3ar9mh8xwdh4YgntFnnuYoWwSUdua5nUL6e081LHcXLFVO7AA9fpXb3vhCC9dizOh6lg2AK5PUdLt9PvjAk5l43Fm54FP2fKrshzTMWFZ4UMl1MZZXOcngD6Vd0a7gtWd50MgY5AAzj0ps8SzSqgGVHAJp0GmytIwjUse6+lSJGv/wkDTSFoDgDgAZGBU8Wq3c+BuKFj69az4bCePAEB292wOtWNOuFjvGMgUxxrk9sn0+tQ7GqRsXKtb6OJCpeYSYYdwPWubupZpHDuQnXAHORWxqurQXFukUCSRliMqxzkVkXKiSIgbvMBwAFJFKCCQwRTXCEwsS2duAeST/SryaALWRFFw91MBuY4AVT6VU04S2cwMqlN3TII4/GtZb9EfqcHp705XWwo2YlvpReQAoQO+0ZJFW28KzXHzRB3CnALZOB6frWtol1FES0gLSEYXA+6K0n8WnS49yYLAHGVzmseZlpK5yLaReW6kPCUcHgt0qKBpYXKvwo6knAJrWm8WXeuXvkCI4fOWYAYFZniNEisiRKVlAwqjncc1UZN7oppLYZKsKxmV3Geaz5I552LRwsV7Z4GPWptIv7O1dEui7uSCFAyD9a6OHxLpEYIBiK5+42cr7YrZK5i20cva30ulXZlRtsoXG3Pc03Udekv5d85JkI6AHoKZr13DdanJPbgIhxgAfnVeKQM6kKCQcnPp3pOKuJSZp2Vu9zGzsCiAAhj3pXiS2nhcgOMlhk1eu9YtP7NjghLebnkMMECsWV/NKsTnAwPb2otYo6WDWBIoj27F6bjzjPU4rP1HTxeavBbW90QkhAkkboM+lQaZamWZQckngZ7Vc1s/2XdmGIBpVUMxHIOe+afMx8ptzeGNI8MvbBpG1GVss27HA7cdhmszXL6ye6aaKIIkQwIgMgn1rQ8NS2tzBLPfygEHapPJI+lY3jGS1M6C0cSKwwQBjFZObvYShZXKOpXwuUURqEIxlsDkVm6hexLbrGD8/PaoXuHAC7ScnaMDqfrV5fCF5Lai+mkRYiOIjySPWqjcxlqYMMzsgYKQT1X0rY8PrgSySgFScDd2xRYadFc5P3FUk4J6461r29vEoIUbFUZHNXYUY9y1dzPbCG2ZzC2PMAUYJB/wAaqNAZbuJVBZn4AXtVowTahdCdw0hwEBx2qG5untL4hD5c8fykkZ/L8KGbrQrX9qOUPzOGGeOmO1RLIsMhQIQ2M5ParDseJHBAY5IPeoyyPJ5oGG2hQD3FRYm4yVIiUKMWdh8wI6V6B8FIhPr11OOFiQjBHPpXBxsihQ5CDPLYr0/4QwIi6tPEMRMFCn1rpw8ffM6mx6PBIW2jO0MeAabck7iMkCkgxHDGX5cZ5B6UyVyzMCcjv716xykbe/SoWYdCO9SEkg8jPaonzkdxQtQHBiSDU0GBkEc9arBiMcZNT27guQBzjNNgX4umCcVLgcEdKhixkHFT9ecYpCQZyCOhppyMZO4gU6kJPORincYxiQOTk1G3Trgd6exyACMnrTDjJHSmAwjgc8UN60rjIOOtMIGSQMGiwCNzznBpMAdO9KxGcZ/Sg9sUANwF684psZJJPQ+npQ7YwOhNPjUBBjnknJoAd9TzR3x3oB6etHH4UaCuJ3PNNbCgEnA6U4A4JI74FI67uB0AzQMryqXQpyAf0qqIUtpJXVHklIyDngYqSG+S5Z1AMZTg7hj8aVQUcgcggnOetJAULfVheFre7RYlJ2nnANVJbZ9Iu0uIiPs7Pg7TnCitGTR7a4bEkmxxzgetV5oJLeMwBxLGw4U007lJmXrUKSarbTRAhJSGGfUVn3kBvddlcnMUQG49hgmtmWFXMW4k+WcqfT2qhLAzCdUYAyEs5bjI9KTVzRGPc3Ty3jJAVkVTjg9KsshAAJycUj/Z9PUjdlwOijNSK3mIHHQjIBpDuQEHI7il2k4wMEnFS7cMCDgU4jkkjPpQSVmjGTggnucdaawA6DJqZucHGBimOhORnAoAhEQc4bgEY+teU6jbC31O4gAwUcnpXrgHOTxg857V5543tja+IXkC4jlUMDjqa97KalqvKeng52lYxVz0Awema6DwvEBq9uQclfaufRskZODXReFiRrFuQCSBwPWvqMRK1KSPWraQZ3gQkYzz60oUg4Pap9nzHHBoMeMgcnrX55Lc+XbI0jKtnPBHTHSplHTFKADxjmnonTHSkrMVxQp4xyaRyAwB4b0p+O445xmgopIJ6r3oAW3V9zAkFR0461KINrhwMn0J6U6HBAIHX9asICcZ69aLBdioOASMHFMZFEgJGD2NT46CkeHdtPXbQTcYqgkkcH1qTbkYoC4OMYHt3p4XHA4GKAGjoB1NKoAJwetOCgcdRSgEHJ6fyp3AAD1NPHSkXoSRkZoz07jtSAX0IPFHqe+MUznPJwKePpg0ACggc0q9Tg5PpSZGQM4NPA6YGTQS3cBnJOc0dRkcCjuDnBoAPAHSgQ1zgEYycUkK4jO4YYntS5JzkdaXHABPFADjgDJ5FNOcnjtQ3IyOTSMeRxzQA4YzjtSqTkA9KaOuc4o55wcGgB+TuA6mpUyTwMjuRVC7v4tP2NKCSegB60msX82nfZY7fiS4+Y5HTjpTSuFjU6D0HSmnPJ6U1pI1ZEMm6Ujlc8g/Sn9ODSegrDcZySBikJAPBwPQU5s8im8856A80BsLnHNKTnGTTMnnPT1pQfQ5NAWFIzxnFO28j/OaQHoO1SDtkZFAMaVGVIOCBgH0HpThyAaXHTH4UADPTmjQLB1o/iBPBpeBjNA6nPIoC5MOeepozzimp1xjmnfXihDDuSOe1A5B55pM9uh6UDuRxQK4wSiW4MRiLbVJJ6AiliRYYwiDCgkgZ6ZpJpBAhkILDHOKVcSqhxgYzQMe2TyDzSgAckYNNHPGOKcc4wBzQQDY71GSR1PFOJ5x0NR5OSDyBz9aTKQHnrxSFh16ijkA5pCfTihDF3AjI5FPDYPtUYINKCB04piuShuQQOanU4AGABVVG5AqZSSDmgGPdxGuWyAeMioJgbuGR4jggFRuHWn5BwGwMHvUp2uMAYB9KCTMtLAroVxb3AxNcblJPJK7f6V8w6tE8V/cRAjEblc9zg19WTPHJdooBzHGxPfk18sa8AfEeokchpXP61zVtUbRuZ1tO8EwIAJP8J7iieUOTkYycEelMljDMHHIHT2pjsVIJGR6etcZqtQd1aMFSCCOCDT4cy4AO5x0qt5IRiVwqk5wK09LEFpO08qGUEAFM4yB3Hp1oFsW9N0SW7mRGiYFzgBhwPfNdvpnw7nXy5SoIHJJHpS6f4ntlWBYrbMeMCQHOPqa3f8AhPI7KdIJU2t0JOOKSelilBvU3bKzjW0RMcx/KSvtV+JuAMZIrLtdTiuMOksexhk5IBz9K0IyCoZTnPvVXNrWLYIxyMCgoOcDio/MBBHQ0qSEg5GKdyRemcjIqSJFkYgkA47moc9cHjNKMnkHB9u1SBdMA2ZBBBHPtVIxgSgKCABwKcJZNoBkJH0FIjkMec56Gr0CzGFeSMVFJlc9hVoLvJwMj0xSyW4kXBHNSwMmXL9s0yK3JOSDitExBcgYJHXNNjQLnjBzk1NirkCWwBJK478U9lYMCBx0q0gDHA6dKdLAU5ByT2qbBcoMhJyRgdKY8YxwBkVacqCFxgnpxTSBtyRzQSRpkIVPQ9qbsGQQce1SMQM+lQtMASMdKB2uEhIQ4JBHSq66xDAN0pAGDw3f2qzI6KgLNtBGRxnNczr1imoIwhcMQMjtTd90FtTjPF+spBdzm3XcCA2BzjnpXOM63sZLqASO46Vu3unxSRyyCVEaPIIYjJI7AVy805g3kDLdAvqazvqTJtaDYc2UhgmOWByGI6j60+W9WNScgg5O4GoZpjcwHchSTAGRzj2qS00CbVFGxNyg557ik2TFXJQ/2m3IU4Y8gmmLmEFTkD+8K0IvDE+moxaKUp2Jycf/AFqebY8bSA2OjDrQtSuRmI9qL8OWBAHr3weKHjZExsJXGCCOtarqIWbcCCe2OtVZWPB2NgHJGOopK4rWNPwbfG2uDEzARM4JJPRcdq7G4uYjMxDDGTgA15bFdv57mAqWB5DA4P5U2bxRqcL7QFOPvAEgj8axqQ5ndHoUMTGmrSPU0kUk/OuO5BBxSXBjeMhXBYjsa8uh8Uaj5i75QUPVj1HpxVyDXbi9Yh2GF5BU4z7VzqlJnoLG0W9zvQhjjwzZPvUJj6kGucTxC8CBSy59W7UyLxUqkgucZIztJ5qHSmdEcVS35jqofmyCOc1Z+znoy4H0rmV8TpGoLxs5PIZQeR9PWrKeLVkUKQV7BWyCKahLqhSr03tI2pbUKmQQT6A1WNu3UcA9faseLXpASScgH8xWnbawlygYkE8jHoatwZcKiezuI6FHB6jOcetTiJ2UsgUkDOCcVBcahBGgJbLE8ADNSW97A+0FgDnk560WsabjZ5jAfnGCTVO4vxnCEgkY59a3Lu3huYmKAHIyBmsOW0CEKAxPbNQCj5FmxvmVlIPIrVSUTggnB71lW9oAMjrjgCtS1tyEVicHqRQ2S4oinhBB3DIxwM9DWdIqq2OMVsXiZXjp2rHuo2AJBww6Vnq9yoqxzt5LJHqsZhzs5LEdueK1xqBbAMQIxjIGDWRMDHf5PJI6VoQYKEkZJ71UlZDi+Z2ZbTB5A49KQuEbABzmiBiAQRg5496lZV645qDTRaDHVjyo5qMB1IJBB6EZqZHCHnmpZZI3UdMdeaCbjYJSTtKEDuak6bsnH0quCMnBqRWJxk8VL0CwqEhgQSDUWt2iahZAOx3x8qetTbSCf6UShns53AyEUnHrTjJpkSipKx5uNWQ309tFlZY8Bg/HJ9PWrBu3ikj3EgKfmA75rD8QWiPqbXkCGK4wB16n0NWdHF7eRSiURsy/wjgn8a9GOqufOVKfLOyOhgvY0LYOS3XNWVkWUgDk9aoafYCRQSMSnqDWxBpjDHGP61d4rcuFKUiu0QYMSCwAPA4yaiitZMhSNr+hGcfjWzHpzbkY59B71eitQuNyhfwzxUSnFK6R1QwrZgiGWEAOpJxnI7/hUc2ADgEH0INdxCY9gRUU/UZxSm0iYjIAY9iOtZKt5DeD8zgRaXJcGN2TvkjtWppyPHIuVOCcEkdq6c6bFuwAASe1OGmIozjmmqiJ+qvuXtJsYZYFLEgg8Ad61To9uy8qNx7VkWcjWxCg5A7VpxasUYgxZzwCR0qo1F1MpYWQkvh2A4MUYEnq2M/nVNtKaMsChGOgI/WtUaiAULDapPJPap2vY3jID5GOuKu8WYujOOxyraP85O3g9eKmOjxquWjwR0PpXQrPA3OcE0vmRSKQcEe46UKwWqROcfR4tmUBVsYJyTVSTTWixgEjsc11X2aJiQHVR6VE1gpYkEEd8GnaLLjUqR6nLi1cNt2k5qlqCtCjLggEE9O4rsPshGQOccVS1G2E8DoVwcccVPs4s1+s1EeR6tMxkJOSqj5sDOBVTTwhmR4nJJIGR2rW1rTR5zK4Ku2fYEVkxW72GDEmQOSB3p8vLocjnzS5j1Lw/rCC3VCTuOFPPSta9mdVUxMGJzuHWvMbbXhbQIygk5O5ccitiy8ZWV0vlGcxykbRvPBaqUE9Df27djXvJorokSxq+D0I6U6z0uAAlF2cjCjoaxG1FQ+4kAk9fWrVnrMYkCZIz3Pes3SOiOKaVi5q1nPFGSkZdCMEegrItNESadABsbOQORmunsbhsjBDKTnB5zWjc+QlqZiFDqeVxjmsfZnXDHWVipFZwWVqXmBJUdV6isLUriW42i0uGQjIJ9fwp954iDoyKCFPT3xWZZavaNMXuRsIPQED+dT7Jo2hiIN3bOh8OG/hIW5w3cMB1rpJ9QKKWQB8dVNc9D4ksFjURTgnqAetUn1ZZZ3xLhSSck9acZcug3ao7neaZcQzqCsaksM4xxV7aOi8DsPSuP0yRlUOkqOgA+VTzW1Drce4IWwehBPSt4zurMwlDXQtzTtEdrKCM4BzViOUMoIOePyNMMkU6AkA/WmqFUAjkGruRYsgjJIHNSCTqCM+mKqPKUycYAGarNqiHoGBHUGi4rXLVzceXgnIOcZAzSRXKuOvPcGoxcpMoJIAamvbHAeM4I/WmmZOJPJOCBkEAUxXUggAAH2qurs68gqfQ9qRQR1BBp8xPIXwFKhSAT65p4jTI44qp5hwOcetV7i8aIEA5IGeO9F0LlZeuLOKaNsKCRyM+tZ8VvIJ95OABjHoaW2v5XYZAKEflVoygZyBkU9GS4tFTU7ZZYmIAJAznFchdO0bMQCdua7nzVcEEgg1SutIgvQSFUN2pNJkON0cWt26YJHB547Vo2WuFCFdCVPfHApL7TTp8jAjI7fSq8Sq6HaARjmsLuLOd9mbsjxXkAGMFhnPrWFPaMkh2HGDViMEIACcgcClYkLyOaq4R3GW8jx9CQfWrdx5t7GqyuZQOQW7VVRwYyDw2c5qxbTSx5VHOe2a45uzPoaNJOCbREbFGUlgCO2RUQ0eCUklOfUDpWhvZid64zTRlXyOB1rLnaNXFbWM6fwokoIBwMYxjJrOfwiqZXGQPXmuuiuW4CnBP41fwk65KbDjoeacZvucsoRvseZXHhFIwQkWCepXIqm+hPAAdpGOhJzXpksflMV2KyHqSOlZs1taSB1dMyA5HJrRTa3MZRgmefNp8qsGQZGeQO9ORZVkKmJyoGQw6H2+tdg1mgIXYCfUDrTX0wMMglR3xWiq2JVGMupzYvZI0BUMpH94YqRNXuVYk7iMYwGBB9+la0mkozEHkjknFV/7EwWZSQOpFaKtB7h9Wl0ZBH4kuoSFCb0PByelVr3VBNkvEWJGAcdPxq82jo5AIwD3qKTQSVIRuPTNaKpDoZSw9S1jCkWKUAsCWHcGoiACCCcA8c1rtoMuSApIPf0qpLo86AhRu545p8yZzOhNdCSyvpIiUIUREYweafLckMQCAB3qvGjRZVwQMdcdDSyRnGQdwPNVo0UlKK1RsWGo+WwDAkEYyB0rXjuUbBHXoRXIW90VTIDAjtUy62YCFLgexFQ432OiE4rSR1ykMxIH/wBamSSDBAPNc4uuuxGG3j69qsrqe5ewz71Ci0VKcO5rq+AFcBgfXtViOC3cZK5PtWGuokEAnIJrRtphjIPBpq6I5os04tPtZHBIyMYweP1qxLp1qUJUknGADjFZ/mDBAYAdeuKrSXMysAHAAPI9aAWvUfPbJuwoKEHHFQXFuFByjAAZzip4Zw7DdyT3Per6ToyhXG4DoCOlCVyr2OdSUJKQyYUcADv71rW9kt2AQCB2FQ31vECWjGHP5VPpMkkciKCGHU4OKdkhNsvxaGE+YEn6mknsREhYgA54HrWukgfAxyar3iYLZGMdKQldmYkQzwMUksLGMleT/KnswDAZwT+tWoQeqgA9fqKSVyrGEyOxG8gnoOKkt7D96rFc9yRWpNZK7BiQtSwQY3LgEHuKdmNtWIv3OwxsMA1lX2jCYEwEP6DOK2JtLMyAo5U544zUJsZYflcAH69RTjoT7stGYVrbmCQEEqeVOO1JrWjrKolKDJGAR3q1qVrc20bPEm8dcL3qrYawJ4TBPEUc8jPaquyeWNjiL6zaB2AHI5HvVXTrxfOmiuIdg3Ahwcgj/Gur1G2SSQgjIPesa50qKTO0YA5wTWiuefPR2JRAA42E+URkE9cVOkY5GOexqC1gCxZD5GcAE8irIOAMmtUZp2CVSyAqDkZyRUCJIkhJGR1HbNTfaTAWIw2R0PercOqac0aLOhRjwwIyPzpFxXMxbONZyA4wCQMHtWx/wjLyqHTy2XOQSMVREECOHt3zGeQT6VrWmtm2AGdyAYGe1Ze0knY7VRVtTOufC06Jk5UeqnNZ0uhyxpt3nAOcjrXYL4jAXIiVyffFMTXba4fDphs4wR0qvaMPYJnINpzqgGckDkkdarPbOVIJLDHIxXoM8dvNCWSNCDySADWU9palwQwXtyMUc6e5Dw76M4Nw0TjaDj1AqaMu6giQAZ5XvXZTeH4pVJVlIPPA61Qk8OlMhEwe23k0Xjcj2c0c05dOVZmUnOQcYpp1V48lmMijgZrXuNIkBIYsSOMY71mzaVKWO6IRqegHOapKLC9SJFHrTsAVIYA4GOCK1LXxFLakOXye4Geayf7IkicsVJA6YGMGrcFucgYBPc+/pQ4RZUcRVTOgXxYzKN6EAjI5zU8Piu2mGZA4J4PIGfwrnmQgAFAfQ+lV2tyWJH5Vk6SOpYiXXU7KLVrKdgBKqE9NxAqeO4tZCVMgzngDnNcFJZCUDcmSOQT2qS3DwYAGR25xil7PzK+sJ7xPSrSaDGDKo9Catq6FSS209iOc153a300eThh/sls1ei1ueM4IYj0JqkmjCUoyep1V5dIygD5iDnJ71nyXMJxgqvqD2NY9xfy3QAJ2Dkdf1rMSUxIyh2YqeSTkmrS7mMnF7GnqUkVzKGYqoHYjgkUunakLclCwCk9M1iS7jkgZBHJqszyKUywQrzmqaughPkZ6AZhImQQVxzj1qixMbgg45yDWLpev+ZGFlIUDIyBjNarXEU6ghgSa8+UWme1TnGSumbVpepKmGbAA5J7mluPKk4RgTjqa550lXlGAHpnim/aJVyGYg9Mjmo1G+W+5buCYSSwwB1OKdayRzHBcAe9UHlkZSHcuPSq5JBDqxUg8UJNj5l3OjFgkqZ3YPYY61l3to0bkMPk747VPbahujCgkkevY0nnszEMSR0weabiJTtrc4bUb26trp8RsYx0Yd6rQ6pctICqDJ5OV6V3F7ptrdISVIc9MGsS50g2uWAyAMj1FapKxzznNu6ZHb3fnIfMUo4PYcEVeiAZhtOQO1QWqxHCkbD6+prVtYEGARnJ/Khx5lYqnXcXqLbI24AdMc10Fg4iQBjnp+NZywqc7OD0BNTKzqpBOCKjlsdkpqaOpt7aO5XMckROOQxwa5e/IivJLaQfOOc44INNaWVQcM2PQVXeZpMF9xOMZY81aa6nNZxehItmhJIGD14qxFBvKqcAk4BNZpuzC4APB6VML4DkjI649aTRpGTkbsGiXDHfDJ5UinhicYrSi8aavpym0uUju0XgMRyRWLp3iWJcpJOIgRgKw5J+tVbvURIxIORngZpqSWxHs5SeqOUsbdFiD3E3lIoyZH6k/SoGkWackStMCc7mPaqEgE5iSWQyOTtUMfvH6VtQ+D9QS1+0SywWEIG4iR8sfoK3PneYlWS0t4g0s7ByPljABGarHUt4KIB16gc/nVFraONi3m+a5PJPpTQ4UkA4NF2FzSudSWO1EaOWJ4YE8VlW+hXert5dtEzoDuZ2GQoNaXnaRDEDtkmuCOREO/qTUYeeRCluxigznBbB//XQIpXfhltMCC4jERJyAep98Vv6FcwaFaCHTrRXu5WwbiQA4z6VQWO0sUdpbaa+mY5AaQ8HP8qs2Nvcy5dolhU9EXPAoWhfK+pd1PR7TTYvtF/qxubuX5iIwCM+mPWsNrPUbwM9rbOkROAZBhiPXFdTpXhu1hmW8mQzSA5Ebk4HvWle6nHbISVUAdlOCapPuJJnna6JqsdxGfsLTSk4QKck++K7PQPhNq+qE3WpXf2BCMBN3zAd/pWzoHjbT9HV2KBrhucAZYD6ntWu/jiXXMQwW5jB4JY5wPWlzWdrCcWcvqPgSw0iTyUmM03B3FixrQh0QwW4QqypgclSAa1INVtNGiaQ2yXN2x5MhyKSTUr7WcNc7Yoh8wVRgCmtdwV0jnho6PMQB5wBwC/OB6VcMBtU8u4kAjyCFXg/SpZ762tN4eaKEqCSzsAPzrEfX7KdyA5lxyWQ1Tslcdmw8Ta7DPbfZreCOIjgeWACT6k1yiW0kUgRSSxGdrHNXL1/tU0rhCkRPUHkD61FZyWejLIyNJdyyHOHOQvt61KsO1i5BGIo1aQ5YHoOhp0s93qMUxige3tU5LKcKSP51ljVrq5uA02PKzu8tRyAO1bdhb6n4ruEDulrpkYOY1GFA/qaTQncxYr5IASqmSU8EDnFQtePcSFREyDoCe5rqtTv7HToXtNMjt52QENIVGfpn1rmUUyofMJUnk7TQ9SLtjUAHLgg9M+tPa2847M4HUn0qzaIjnYWAxzlzW4/2ePTpEitjPK6kGTsB6/hU6Ik5wIsWMnIpZZGlfCqEzwFUUxGQAAnIBwD1q3bxoGBOcDnJPNOxZRjuI0uFi3bpycbB1z/Sumi8PPPbm5eRIRGNxLNkn2A79KrQ3VtauXit0DHuRk/iagudRkdiQMA9s4x+FO1xotSW0duxleTzZGGNx6gelVpGZ2wOlVNxYkuxJzx7VISDgEkH0FNKw9RspCnBOTUJbdwCQR6dqmdFBAAJ7E1LDYvPkRoC3qTir5khrQpMqoCXLHJ9avW0caAkjJqO5tWgYqzoWHYHOKEeNFDSTBT/AHcc0nqQSsVL4RQo9u5qdI9ykscKBmsPUZLu7RI7F1gOcmUjJI+lXbYSoAjymYkZLYx+lZgOlQtKQB8nY0kdugOSAT7CrKfMpBGBR5KRIQWLOx+92ApXAhJCYKoM549qbIpfJJ5NSxhWQsp3BeC2KQ8c5yKaYECB4yQJWSLGSgwMn61asdIvtXlCxLLeBuRnlRVSV0QqJQSD0AHWujt/F97ZWC2dpBHahV27guCB/jUyC3Yyr3R5tNlaCcoZFGSqD7oqrBpT6jeBjELhYsFRnp65qy09zfky3HJLEE55Pqc1Yy0EZWP5ExzzyaSdirdyFtMnNwQ4VEU5KjmrS2qBCMYCqWPPoKrR6jIiuoG0H+I96lttXSJSGtftbsMfMQB+VVcdinbxTXeMqEByQRzirFxp8EJV1uXmkAywPAFW/wC2IkcsIUUkYCqMAfhWbLrC3DSxR5YDhwqk49s0r3BDZCZOF4B7+tDWE6RBxH8pP3jUkHmjAMTRqBwWGMirUdwE5mLSKM7UB4FNCsV4dNkuYsSsoi9CwBz9Kv2KQaY6mEIwAwFbk59apu6MxIxkjIXPSpre1kkVnSMse5H+NMehqnW5VI8qJHboAAOKrXuoz+W8TopJ+bDDOM1PoFhcXjSiERgjhpJTgLVHV9ljqLRGVblgMl4/u/nQHMU40CjJ4FSiZjkA4A4qqGlldjkhM/d6AVbs7ywgLm9cGP8Aug4JP+FSKzKkqO55OcHOTUYwTnkAdqmvNaguGCW0GyIDhs5z+NZU97OGAiiBGeSzYp7CsaHmA4yM/wBKnjjeUhUQsTwMCs+1EsuSI+c8gc5rUguXt0wjeUw6nHNS3YLEckMkcoiCl5RwVUZwaunSbqFAZ4jGx6L1rU8PRLEwupiFZznDDJI7GtnU9cs7FciEzztyCw4Gam9ykczp7iwcO4BIOCX7D6Umra0l4fLgtyCpBMmMA1Q1DUWuLpnKgMxztUcCi0nG8NIhYA8L2NC1AhCTTEmR8xDkqCcClWSTyyN5EQPCe/rWje6pc3FuIUijggXP3ByapR6fO9s84ibylyWcnAFWRoVXYswOcAdTmtHSdMudUjkFiCGU/M5GAPxqjFF9oYLEhlbqFFegWWhjRfD5lv7sWiEbvLU4ZzjvRoyJS5TlWs4dIjc305uJydqqATzVZtRdYigxuxwx6gelQXNw9xNI5IMRP7sd8epqnM5Bxnr+lJJFRd1cuW90TIMnkcbyAcVeuGsyoYSgsvZhjFZdmLVRIZ5SgA6AZzSDSbm8BeztZWtV5M0ikY9+afKPUJpPMcqjZ9MVGsVxvUCQhQckAdan0PTH1C6kjjkwwO0nGc1q634bm0q1VzKxQjlj1B9KasO7Me81FxEVQEEDAIPeslnu7pgQxRO4J6/hV5lGME5OOtT6PYT6zei2tI97jqTwFHuadmZuTK0apEgE7BFJ+bAxkegqzBNZuuNOtWfjGW5YGuztvhrZ/Ib6Vp5P+eanIBrok0vSPC1g0xiWAgHBcDDfnQvMqKbPMQktrAJZYWQ5x8wz+lC3MkygqwAPbFXfEXik6lKyQRJHF0LqMZHpWRBKEUsSFHbJ603boWlYv28JkdRIQ4754Bqa6WK2ACshJ7IcgVnPO8gOFYDHGQRn8aqbgjEt8oA5FR0C5YMpWbeBkg8Cp/OMcTORnAzyKoR3gLALGWBP3gOlX7XQL3WHAmLW1oeMg8miyFchtr+JCHlk8osOCoyT7YqxJmeAsHIV/wCHuR9K1p/DFjpNiZEBeRfutIeT9KzbW6FsgcxiR856dKVtdCk7mJf2CxROURkOMgyZPPY1BBevHtUyb84Hy+tbetXz6kuHUKDwAABiqVtZxRgFBkdzirSHcuWcssEThAPNfoxGcUktvLuLyfOTz8w4FOhlaNxtj3ODlSTjBp9zPLIxLkK56nOcUmrhdloa1FHamJ7b7TKBtWRiAEHsO9ZF3ezRoTAWjeQhcqKtRW6XFzEzgiKM7m298dql8Raw905eK2CQKAAoAyAO9FhXRYs9dPh2xMdrEJbpuZJWPQ/1qrYeIbrVJ2lv5mRYmIBX+L8Kn8P+Fr7xHCs8sq2dt/CSvLAVR1uzh0y/FnBcCXYQWJ7n0FK0Rc8kWb7WyxeOAyxAjIdiMiq0OuQW8sMs7iR04BkOcn6VLaaDc6lysTBfU96W68Nppl0iToJJDyOc7aLIOaTNSLxXeSO7SOq24XiONcE1VfWDcvvKlADkFuP0qaZbaG3DMgDhfl56H6VW0rSrS4L3GoGR3fiKOMnj1JHYdKi3YOYqsEEzyNDvLHOT3PrTBEZSVcYXsBWs9iHcBCUXnBfmpLOBIJ8keaSMDaOp9AKu1iTHjtLa1BMUCByMFyOfzp1tFslDklTnqK0bqxjilJu3ETDnaOT9MDvVcg4JEbIucDdxmgBZow+SQSe5PeqxjAYAkgE8Yq1Gks7FYwWPYAVC4dbl4mGGGOAc4psB7JFHCVjTMzHPmHsPSqdyPKBJPPary7VYA9euKguYzNMHZcL3UDinsBnC4MjBVII7+1acMEtsAxBRiNw9cev0qZrmI2jW8NshkyMykcj2FV2sLm9hLyzShQdoZjgkenTpRcCpd6y1tOYkj81wpbI5A9s+tbHhw2oia91GykcNgLCT0PPJrL/sxrQhXbe2c7gMD6VoIz7QCSwH6UWuNq5Nf6paahqJl+zCCGFQqxAYzjuasLq8cqsVQRqBkbT1/GsK5iM8pRMgscED+IelJPCbGIpIAwIwFB6UtQWgmp3IuZQ+d2TyCc8VI0l1qSIivJHAnG3GAfxqtaWDOQQVCA5IPp7VoNeMMRAkRA4CjsKXKUpWJVt/K8uJMNI3AOe9WNUtryxWIXsmEAzHGGyMfT1qukxt5UmRAdvQE9Kozw3esXTFnZyDkAZwBVCvcvadbnU5HET7VU8lyB+AzWxFoaGVAZFZT1x1+lYmnW4tVlE778ngA4wasDVi06wws5nJwpUcDPvQtB2uds72uj2saJGqADlc9KqTa5bhBsySfXt+Ncbfag9vKRM/nyKdpIOcmq8t1K0gBGVPJ54HtTuxcqR1U+uQMrBgzEjqO1YWoaoE4jTzQ3JbPCiqSXIQFnOAD2GeKhubuKZgsQZh3LDFITSLFtM1zkKcEnvzVk4UgbgPWs6zjdGJA2jPFW0RmYELkE80BdFsu6QhhIQnQiqtuXN2rOwSLPzMOuK3rm706G1SKKyFw6ry8nIB+lc9JK0krO8aoM8beB9MUDRszXMVzOIbKIt2BIwWNXYo73RbV57kJE+cqpGcD1rnbe7NvJ5gBYnpg9MVYu9Ue9Ba5uMg9InPamrFWLcupalrkLvNiKzT7zDHNVRLEFACgsOhPcVFeWl49nlHaG07qOQfQGqKTKVDg5PTg0bg1YtyNvYEDaPSmkjy3zyT09qbAk164S2j81s4IyBireq6UdKso3uXCzydIAQW9zx2p6GZnxyJHKHUgKo556miWb7Q5APDcjFZoulyEJVZSxAjzk4rZNpFZWUU5lAkYn5BzzSWo7FZrY45JGKy9RdkKJHktI2weprWF0JFd24RRknrWX9oMkyzIpYgkLkdM96yqfDZFRVme2+GLmx8NaFFFc3UdrlQWLOASaxNc/aC8IaM728l+JdvUxsCBj+deDeJfD+p+JJXWfUZmTIHD4wv0HWq1r8FNOCiS+lMluOQZAQXPfnua+dqZdKrK7lY2qypyVrHb6/+1jYec6aFpkl7JjAcjv8Ahmuf0/4g+NPH1+pvXbSNOIDMqHDEf0rR8LeDdAs7okWQjAG1BEB8zE8cGty40dNOeQFBGSeFyDj610UstpQs5anJGjG97DbXStGt5Y5GZriVTuMs5BJPoBV8SzavqkUSKyq7BAR0C46/pWXbrExbOxQO5GMVYtnNrK0sDuz5x8h4A9a9aMIx0ijTkS2Oj1JZdCYpp85LqpVncD9K5zbLeTmeSRpJDkbia2vDep6Y9s99rLmXcSscJJyR64qJ9Uspr9AlsILLcGYt1x6Ae9Vyp6ji3sM0iwshOJb64ZYgflUc49Saua7rUV1EbfT4NsXAMkgAb61imSXxHq7waVamLToPlJA5J/pWy1i8FukUdsBIpzKzEkke1PZWKsUBp1tDCigyFiMk5zk9z7Cq9sE81hlQBwAx71Ddy6rNcObaQW0Z+ULjJI96zbrTL1Fys5eZuoQdfeqUOoPQ6yOGO4vMzyCZgg4POKZ4l1m3bSWsYYMyEBd4GcDPT2rC0O8TTbtEnV5Tgks7dT6GobvWYtWvw8UQgjQgBFyACDxQ4snmSGaN4Qt7qR57qdY44/mMTDl8elLMEMz+WNiA4A9BXRXHh65+xJeyuigjBbPJJ9u1YcqGPcwXn0PerijPmTM6ON1vGcg7G4ya2o2SVcwxEBeCQOp7mqKxCXaZDkd1B4NaYllgtS0UQjhVeG68+lW0CkbHhrR31S6DSv5QQkrnknHTis7X/Ol1t45WMs8a/u89hmo9B1q50v7S5ljJlQqrEfcB6ke9CXCJem6ctPLxktSSSE3K4gsLuKRHnZY9/O7HP51fsdVMOoRWVvMxDnLSt0ANTz6mdWASchEUfKOwqpHpQUBrZAzdyTjipY9ep02r2cWjaeLuW8aQyDAUnv61zlp8S7O0Jgd1lCjACnnPPJrI8SeH7maBJZ5ZJIs4UM3CD0HrXKSaZFGWVIghzjOMEH1q1ZakudtGenP44juQDCm5SMlnAqpc+KriRQYxvPQnIAFchZofkQkgAce9aTWc0KneQgb7gHJxjqfeq3Vwi77Hb6L4wS3ZRcbpTjOAcAVfufHdk7AEEEHJBBP8hXm8UTynywSQRgkcGrb2wgKoCZCByx7e1Up2RTRva74zLQOsEflB+A/X9K4sXFzeSs8iYByd2etb+jG2E0r3YBiX7oPrV68+wXEgeIARgdFGB+lNvmM2ctHHKkgcE4Azsx198+1dR4JkijW7nu5QWc7QWHQD0qtc3KG28i2i8qI/eYkEmrHhVbcaiUuVV4gPusM59OK55RNabsyxq/iIW7OltEAjDaGYZz71zkO9sYQqS3zbj+tepyaDp99bMTGiRlSQoPavOLhxDfPFCoCCXaCx4AqFZmkpO5uwaPbWtkZ5bjzXcZCIMkVNp50/S7Sa8nXzZxkLGew+lLrD2FlaxGO4aW7YDATNctf7ruQqSQCAcsf6Vd2Z6Mdq161/Oty7qHPypEp5A71XRzICVJJQckdqls4x9qV0h+0OAQFA61YvGKyhlQKw52dAD6YoJ2LVk0thEks7hC4yq8k49TVtb6OY5wCe244zXOzXrSSnfIS3ZfSkD7yoJyScUctwudJ4Wu9P+1XdxezLEASq56g9/wClZGsSxXV9K0LeZGD8pPYVHFojXV2sEjpChG4uzDg1FdwJZO6pICB8u4HjFC0GtSsQQ5OME9/Wo5nEalgm5wMgepq7FamRBIz7FI4yOv0ovtKeztlladWkbPyKOg+taIGna5y0925ly0hDH+H0PpV+xdioJJJFRrpsUjgEhWJ3Enk5NakWnoFGxt2OOOKhRfUz5hIUZ5CxOSRj6Vs2rpCASgJxzxmqEMYVgcZAODWlbpJfTGG0t2kIAyAM4qmikK+oAXaSom1FHCr3PvVe8uWurp5JDl5D0H8qsXFlJaTmKSJo3A3EEc13Xh3wRp17bRyz3a+aRuKggYFZuUVuzRJvY82JfcEAB9AKv2EaW2JbuAypz8vQfnWv4k0+w0jXYYYXM0S/M+ByeelZeqXkmsyMkatFAhwoiXoPUn1oVnsN3WjMyMC7u5zI/lRA5VccIPQe9OOpu+YvNJReAuelOvXPlJCoCiMYJHUn1zWMY5kkwFBBOc5600jJs1B8qkIQB1otVnaR/ObCY+ULzmqluwZyoGXXqOlabyPKqsQEIwNvoBQCLulWF3qtwyRyYKAHlscVPqPhWSyV72edFYAAjdkmqEd/LaqBE2xnIBIHUZqTXZhIkUTyFyRu+Y5+oq1YplWb7bcuAYJBAvCysMLTJ0MBKlg5AzlelaU/iae9s7fTolKoqhGzznsK5iW9kF00QUkBsEk0+W5OvU1ZYnSPLFghGSxHHvXrvwmAHhi5lUZV5QoJ7AAV5HYJf6xmyiB8oH5mxkDPvXtfw705tJ8JCKQqd0pYY5zjH+FdWHjZ3MJts6x1IjV+w4/GqzTZY5Oe/wBKm1FibONFBAb5sgdCP6VnZB5HIIr0DEsBgc4I96axJIPIA6+9V1kYMRnJ/lUoYEY60ALjkYPFSWz7Z8YJLcA+lRZPBxjHSpIfvgk4NUBqJwBgZFTdhz3qvHnjHJ6VOO1JgO/HFIxGMZ5oyT06012CguTgAZJpARSttRmJI2+tMX5iGPAxmmx5mJdgQP4cnqPWn85xkY9KpaBdiDjvSHPODmlIGcmmsTgjP40ANyeADkUMeuKCcYxyelMYjB9RSYDc72CnqelTlcAKRj1qK1QcOwJzn8KnbJycYNMBpxjjmgjoc0pxkUDJJI6dKAA+o4NRyNhsHgEccdal4x6iopgSQAckjH0oF6FWeGO6t3jBADkElepxUuzy4BHGcNjaGbtSWtqlqrY5diTnPAB7UOcdeaBnOPa3KzvCX6EkHPapjZpp6CW7mJOMqobrWrLMlsrymPJ6bmGRnHFc5H52tXsQlGULbiF6AVVxotFmVFcrsD5IHsKzrsoUJcErnkitG4lDeI0tkbMCKQE9MqKy5yIbh7eUAJnjnrUloqS2ttKxIYqegBGSfxqxFEIoggGQD3qrJYyJeRBSRE2ST1rQYHqVx+NCQ9iIqOOKQr14xUuDkDPFBXrkcUBcrlBgDHFMZewHFWSvc9KiZRn1oC5EFBBI5zwRXKfEDTmmtbW5BAMbEMT2HauvC5OAcGqus2A1HRrmBgCTyBjOa68LP2dVM2pS5JpnkVvmQBgMD3rpvCmYdWtCQWJJFc/HGYndHXYykgqO2DW5oUghvrV8kAMF/A19tWkp0W12PoKj5qdz0nB4Gc0ZAYg9etOOCxxyOo+lIvU4OOa+AmrNnzL0Y9AOT2ochULE4pwwABjJpJ4hNBIhHHXrjpUkmedWC8hCVzg4rTidLiEMhDA8cHpXPHARgEZUJIGa29FAa3LbNgBwAO/HWgtrQu28YjRUA4HFWQBnApqADqMVKBQQKAR2zTuRk4wR1oXBOc8UuCSM80AIoHBxgelKQexxQBzk0oHQHpQAgXBAzk07HQ54pRjtS4Gck4oAT144pGJ6ClY9ccmmEnjk5z2oAUc5BHFP5zz0po6cHJpx4wScU7ALtPOaUcEEDNJGCQSRznj6U/GMDFIgQjFJ1oYnk4yaXjsMmgBpBOMdKXoBxkUdwc47UY5HcD9aAAkfhSN165pvsOec0ZOelABuIJyCBVW+1KOwkiSQ8uOOOgqwXBOMgH1Jqlf6QupEt52JR93B4FUrIaGeKYBJbWk6H5QQOB1Bq1eMG1i3lm4itYAwX1YjpVYxTT6Y1pKAzxEMpU5zirlwiSgvIQOQSvckDGKE7DZHp2nzXN8+oXAYKTlVJxmtY4bBPJzWFLc3d48ZRJIYFYA4PH5V0E3+sBIwcDI98c0rkjCM0mDnBGBS9M+lJnIBPBpANOQRgcHrQM7gScDufSlwfXrTgo5BGR2oAAOQDyPWpVzgcYFNwAeBinjI60PUBwHtSEdeADTsjGScCmFhz3oAQ8sAelLjJzUZc5GBnmlDE55wKBWJEOOM89qkGSCO3WogcZI61JnsTg0DA7VBZjtABJJqk+q20ZjUuSH4Bx0NWL0P9klCYOVwQe4rnfLjXTcMcgOD9M0WA6QSCWIFAJBjpnrRExdQSu0+npVPRyP7LiQAggnnPvV1RjAHAoegDsHnHSgnOeefajscnIpGwCe1BAhOc9zTe2M80vqSeaTvigsRzwecGm59T+VOY9RUZHPoOlBAZxwOpo3E4B6fzpCQOQcg/rRnt0NAD0wCABgVYjOMDHBquoyQAQD15qwucgDGPejqWR3K7wAeADmo7ueWKBTA+wgjkVPOpdCynBBqCQDad3IoEixPcQgKqJiSSJiWPfivlbWVP9p3DgnLSPnvk5/+tX1bJbJa2fmuwfbGTu9j2r5bvlWXUJwThi7MB6jcaxqW5TSJlDliAOP5VWuI32HadzZGM8YHcVsW8CM7hQQc4OR1rSl8KzG2eYLlQNxHTFcL1NLM5CW1eUhS+wA5I9fap7ISqXWdww5AIGMDsK0vsbRv86BHA784FPjtVIAIBPv2pBZm7oN9aWfh29tZ4wzHlSBzz/SuVuZTNsZz+9Qghsk4x71ccAEruwRwOeoqqkKhjgHjj2NSlYq/Y2bDxLdCJIjJkKRg45xXdeHvFkWMyvkcAAnHP9a8uIMXKjAx1Has6LUnjvcMWyDkcnAo8ylPufScN2txGrRncG6Y5qRZPmAJwfSvGdC8YTWcaoJcAdMknPtXS2nxFVXKSI5OAdwIOKo0uei+ZjJJxSrIDgA5NcSvj6CSQIJMSHkZIP6YrUsNdE7AEYJ6GldDOm3DBJ5pq53cniq8cpIGDkVZjIKAg5PpTWoEqyD1wfapRMvI5J7e1VCwBPY04HHI5NWRuLIxLDAAHemqMsAMAd6XI7jIpu7DAgYXGMetQBaW0A2MDx1Iqd0VkZiOAOvpTIrhHQFgV4warXF4cMoGExwfX8KsCq7gEkjmgyDqaYxBjy3XOD71DIwh3DIwoyQT1qHYdhZpCASDg1h6lPLGwkQEgE5weKpeIPFa6WpdCSwHTGaqw+JoJtM+1kBgeHUdj24rN3WxaVjP1PWp7O5JjdsEbtpbpWePGQDiOQCNicZL9fesTW9WS7uvMRj7AdMVympmK5lIZcsDuBPapV+pnKpym7qV6JtRlDHdg5yDwfeqk8gyCeQfbrWDDqY83yWJDA7QB3rVtw9woAJyDwCaTMufmepqaJbNqkpREJweV9q77w/p39l5IAJ6bTzXI+DLOWznupGOCSMe2K7G3v5NxVxgdQRXLObvY93D0YqCbRvIYpVAdFJPUHkVQvNKtlBZAADyFxRHIzDJyPepmRpQBnJPQmhNjlFXsjIfSbeRSDGAc/w9xVC58PQspGMjtk1vhCGORzVe6cRtgjnoaXOzNU4vdHNHwpCCTGVRs5IUAZNVrvwWSA7sCDkgAj/JrqYnV5AT29afNnGAMjtRzyG6MH0PMbjwhOjuUVn9+AAKpjRp4SACwLdCB1r0+a1abG1Mkcn2qKfSmER3AAEdfSq5zL6rT7nnltYylSGBY5P3u9SJp8sZUAbADzuHUV2L2sSuGCgcAcd/eo7qxRoS6jD9Dz1pKVxSwjtozmyhVcZwPQd6rRo3mliMr2HpWwURpShPz4zjFE1mI0ZgeSDgZxhu1aHI6MoiLJEbcIQFZRxjvTISUkJXgGuavNZeOdgFO4HBAHHFSaXrQuHKksGz0IIxTTMlV5WdcqNKhJUscenWqskBbJXcp/LB+lXvD96iziGchmxkEjAwa2NZsolmDRHLEZI9Kp2Z1RrzWxza65cWIAd8DocDrUE3jy2jnWK4UBiOCB1qrreYlYgkAA5rz3VIHuHeVGLBeg9PesJQi3odH9pTp6SVz2Ow8U6dcoCk20HrlTWra6nDIhZJkZfXOP0r53gW72Y3sr7vmCEgH0P1qm2u61pd2zxXBkABBiboff61Hsr/AAs1jmdN/FE+l5NRilJUsFI7ZqBoRcSGPO1j3Pavn+D4havGyESZYnlAQP51vWfxJ1m2kjmnAkTGM5zgemKn2M4nRHH0Hpc9A1iBre5HmDaQdoPrToVJiBAxg4wO1cpf+PHv7RJZbbGxhyD1FammeNbC5RQ7CMehGP1olCVtTSOJpSfus31fbjIyasRsCoJPJqgl9aXADxzgeqkVKlyg4zkVjytHVzxZbaInLq3I4xTWjLAjGKiNyQQdrAevanx3IPBPPpRYFK5GA8TEkkj0p4uGQEg5PpUgYOCCMike0JBKnIosXfuJ9sJZQQWBHJHY1bhm2xSDAAKn8T6VQEBHBODU4RvKKgYJHB9KEiXboefawE+2zpkA7ywXHrVCy85SUhJDKCcE9RXQarYxPqzSSEgMoQntkH/69Y1xp506/EsRaRMEnJ6H0+ld0V7p4VdWmzVsHnTYzKQ5GQo5retdeZgtvOgikznDDDH8aXwTqSOQk8CMG+ba4Bx9DXXz6Vpl6u/YFPdR1HuKUnHqa0+ZK6MqORWxtOR0GaJJdrEDgYzk+tSXFhDa5SMkp256VCYTKMAkms9GbRlLcmtroc5OQOMVeW+jUEkAD/arJNjMOUbBz3pr2d0ASEYj1IzkUlTTNPay7G3BPHLIrbgCOoU8Vo+UDnBDD1FchHDcxsCUZV7kjrSjXLy1YADy414yw5J/wpunbYPaxkdctqSQSQT7VMseMZFc5b+J55gCIA5HXHGam/4SUKwDwSKM55HSp5Wug1JPqdGqqcEoGA7Gl2JIuUG0egHSsT/hKoWUYIU8cHg1p2ms2UsYYy7SeeBkUnddB3LPlgYBGT70NbbzwcetO+2WsgBS5Vj6AVKsiBQRKpBpp3ZXL3IVtXBGDkdOlCwyxOQXJANWUuELABhk+9OaMswwcr3IPSrXkTyJ9CONeWOOcGo5YgxAK579KuxxKmfmyCe9LJGGwQMnoK0TMXSizk9Y8MpeZc5L5znAx9K5i98LSwkMyDaf4gK9INwEYqyKTyMMKr3AEqklFPoAOKbmYPDRbujye40gxEttBwORjk1nS2YIw8eUPUHivVHsCEIYBzknJHQelczrumqoDAgFjgbu2annuaRwnZnMYKqMglOAO+KtKhKjjB64PrVy309lOCeBzgdq1INKinwCcnOSMdKFVFLCuKuZcGo3NuuEfA6nPOKW41+7njMWSATgk85Fac+gFQRglSeq9hTT4SdyDG7g44Bxg+9NTi2czpNHOrhFCZOM5GT3qrcwK7HABOOCwyM10d54Xu7OMlgHJ5HQ/qKy5LORXAIIJHI9KtyujLla6GKYG2kKiD6DFNt7eXJHmyccj5v0rYks5YwDjJ7HFIloxySOe9Z8vMOM5REsdcv9JmCDcY26gdc1sLrckhDEAOTnI61jzQk4JBLKeCO1NcOqELkHtijkNVWn3OztPFUsChXAJHqa0B40iXDF9nqFOa87N5Lg5Ekr4HG3p+VQswdskbH9M4zT5GV7eSPWbXxfYTqN82CemRgGpLie2uyHidCAMH5wa8fy5wQpcHrg8flV63vHgRfLJUex6GizKjX7o9ItLW45EkiupJIAPOK2LYSxA5DEY6+teWRa3dQEFXDn0atK38aXgwpUqMeoxVcsjX20XueiC9XkNgEVNDcJLwDgH17V5+PGalz5qAHGSQanj8WQPnIIPs+KPeQ+eL6naTOsZAJyM0iLDJncfmBx0rk08VWzggTKWBxgtmp4/EcD4y+B3YDNRzNE3v1Om2RR8g4GcY9agnlVs4bn0rCk1cNgiXcMdTxUUWqeaXG4AjuT1FHNqNRujUF9tPzHAq3DqCAAAEEj0rnprsMpbgg9KampnaFAwR3z1o5rF8t0a2rMJ0JHXrzWHEBHKQeh/WrJ1ESLsdsd6qNIvnYJwM8E96JPm1OGpGxfQKcc5qR4gyk457UkNuSoKjIPerkcJCEE5JqbGCMYLl2UZBHXip4QVcYGfXNXfswjmLjG4jB3dx6VWYGN8gALmsKkeqPewte8eVlgyR7BkkP0xioGYZIHIq4LUSpkHBxnIqCW22ZO4H2rlcWdTaIFuSuOcCrqahkEgkDpgGst1JYgHJHWnopXJoSsZSsWp9R2nYCSCORiow+8BiMA+tVpCQSQMmmpMVIz+VUnYxdNMu/ZyzAg49qmRAvDDmqq3zLggZ56CpJLwMhIGD3p3uJRsOkhQuSAcgYzUDqq8ngVVl1Fo8MASehx3FTR3CXGMZB9DSNVdajX2hSQc8VSuLgQKXBBI7etXJUQD75BPqazNSt5dpKICAMkA8kVZputBkevRmYpIASB0Ix+tWMxXmSgAPfFYQhEzHCEt7irlrvt8AggZ6GrM4qS3LzWsLgh0Ln1U4qtLp0DggJgehoecAZEmH6gA9aaLoryTk1KujW90UptFgbDBSj5+9k/0qFtFUgEkHHALZzitfesgyT75p2wMBg5FaKrJGfsoSd7GGNGdTlASMdBSfYpoiCx5zgc1u7RyM5I/Sqt0hjRmC7j39qtVTKWHizPjV1cbgSQeh7V0GiSW924SUPGAcZz196wFnUsRlSe4B6VqWLI7JKq4ZfutmtfadzkeGvszo7nSB5ZMB3IDkN6isK5hniJAU46561pxatIsZUscdKi+37TkHJ75FO8WZewqRMjM6PzvUHkBuhqzHcTAgFsgdsVda4SXJZQx65xUbMjZIG0mlp0BwqLdFaWd2Uk9OhzS2V6sLlXbAH3T6mllUAZABA689azZUDOVblScjFUo3MfaNHWwajypD5I5Ge1W572K4QguFJGK5SBmlKgOScAYzVzyJSAQCR3OelO1jeNVM144UeQMTuI4FXUQxtg8H3rnoZJ4jkMCferH9q3MTYADAc5zQkNzubEgyp7GoVLREEsSB1rMOvv1cY+uOKjm8QRIgdwSvTINNK4uZI6yAB1BBBA9KSWIBSduRnO4965TT/EaTyh4cqAcBieCfStiXVpVykoIPUgmlsJ2voyafAUg8A9RjqKw7u1gZ2CqpHopxVy71KNgQGAz79KzhIhkJBGT3PemhPUp3VrH0T5fTPNZ8+jtNGXSUEDkrWxcqEJUghsZx7VltJsYkDj1qlcwlFGW1nKgIIAFRlSMEnBHFbLbJFIzyaozwLknGD061aRg49jLukkdCU5I65ql++3ElMjHTHWtw24bBBOfTsackaKQGGAePpVWsVBXdilaaq8CBShY+gPSr8esCUENEA3Xg/0pG00SZZSCTzjFQSafycAgn0rnc0z2IUKiXcueesmCCR7GhyGAG79elUlmSEKr5HbPrUrgupKNtPU4HOKqNpbHTTwVer8EbmlZ3TwAqrsQeoz1ps0zO2MY5yAawpb17PLMWBHIbrkVBD4sguJlTcd4PBPAPtzTdNiqYOvR+ODR1kGpyQjAJAH41OuuvkBlUj1A61gQ6j5xOwh8HDbT0NEs5AJAJ9hWbjY8+UmtGdOmqQSKN6EOP4lPWqM1zEs3zKXXrj1rl5NaWAkyxPGBxuHf8KWLxDbNGDLPHGc4w7AD25p8olM7O2ks7gBSqjcM8nJAok0uBmwsi7SfvL2/CuUjvUWUtDKCnZlYHNXBqrxocEluPlJppMOeLNK60sRqXDggcY9feqJjRTwcAVL/bJlQpIABjhh3qCW4WRMDAI9O9Ncy3C8GPManGOp6e9JFal2G5SPw61AZSmCOec1bh1B8Yc5AOQB6UNsLRZpW2irKoAIOe3oaSbSRC5R4+R0OaS21pEOwgAZzu/pVt79JVyTuNZ88kHs09jNn0s7eXzj0PIqlJZmPJBJArQmm+fJ4Psai8wsTkgirUxexKIgLrgcEj8qjmhBAG1c4wSO9XgAGJAxSPCHBK4+hOKpTF7G5gzWuHOSQF5GKnt7mWPqcHsD0NW5oAMhhiq7WgcHG4EdMHpVXTVzHklF6FtNRd1CsAB9elPa445OfaqH2d145J96heSRSRhgAcZI61LiuwuaUdzWExbkNx6elHmOMkEc9R61kLNKMlTg+hp637RkFyAvT2zSshqozSjuG3EMxHpg1Mty6kHO4e5rPFykqhlIJ6ZFC3WCOQQTjr0pctx+1fc14bxmwSuD0ANWGUXC7HHHXFZttMpxkZ6HmtqBkbAYAccYqeWxXPKWxT/sMTAsjKp9AKsWumvDgMSwz3FacbogABGKcsqHgEkjqK0SRHvIqkCIjgE49ajaYZAxkn0qS5uI1Y4H4GqQkEjjAIPpQ4XNIVGtzQtpAZAG4HqKddwidXJOG7Z71FCSgIIwT6ipgQeCck1hyS6HVGvHqYVzbyQnDIQueGzmpIYyyjI56fWtaeFZUCnqDnNMFspJw2KXJKxvGvTWtzNe2wQSuPTiomhIJwSpHbNbhtNwJ7VEbMZJxz9KzlBo6Y4iD6nnsl0tkMuFEqnIB5wapDUJNWuZJElmuNhBYsSAB7A8YrQsI7bQHN1f6dJrFywBWIOQqe5POTVzUPE+pa3CsC2Vvp9quAVTlsfXArsSPlblaCM3ICoDMc9AKtSWjRxkPbPG395gQaZYO1qypDKFkx989veotQvrm4DBrlpmBwGPAP0qtETqwXYi/IAnPpT4598oRXwe7L2qI7FhQAOZTyT2xTYQ5kyF2p/e9TSsVqjqdJit9ysyl5emOufwrr2tTCkYKxhz/wAsowMge9eeQhosyCURADk55rqtP8Zm2sSbBImMYCvcynOWPYA9aqwfM0r8m2Uh1aEYzz1P4VxWpG5upGdHVYgcYc8kVNqPiF7iV5bhzPI3BG7H5egqvFMlwqlzzyTjnFItaFFFkklCg7WzgHHJrpZNYk0O2TYRE8gwocZYj1x2rl7zUFVyLOOWecnaGUZwarTWjWIa51AzmXGXllP3c+3YVOrdh8xoXGtXZuVlRY2kB4ZieD9KuzX+pXsRnuLsrCMbvKGAD6E1y+n6nFqV2sdqjzNnAIHyj8a2riRhmI/cBwQvIJo2DmG396LsAKpmUEABuRUNpbvG7rGRGGGWb0rQt3trNSZ4ZHBGAEGOe1SWcUaMJZRgZ3BSOuOgqXcpMm0/wNd6wEDXMogJ3NlQDj2rq4/CmieHbFnliJ2g/MwBLGsn/hK75kBSRIIgMEBQGwPeudvdZlup3mmLbc4UyMefwpJtmlklcNTnguLwi2h8qPnp6dhSLf3EdqLdZCkP90EjJ9T610mi+DYbnTXvtQ328QBZQjYLVy85jmmlRMrDuwp65FaLXZnO5a2I9gwCAPXgU6Ny4zjFSGAsuEIJ6gg/0oSJgDuIJ74FNx7iWox22A8bu+MU+VtZvrQCCIQWfRnYdRUoQZAB4q5FM7RCMO3lZztHTPrioLSKIgiijRY49uByTzk+tOLHI7D3q82nXd/IiWURIP3nPQVoR+HIIMm5PnyjrtbAB/CmmFkY9uPOYgHIHUirE9qgA2HcexI4zWgmjicnyyUhB5K9/atSHRQ8YAGEA4p3DRHI/ZjGrZySOT7VGsfIPUe5rtpPDsTKqSy7A3Pyjk+1YWvWdvZFFgQ5BwcnOaa0E3czFXnkZqdWOwgkiPOSF4JP1piJwexpCGkDqZNq4+6Dgn8ahvuMqyMockDaD3J60K0e0u4BQda17WGzsYfNMAnnIwFkOQvvio4rJEGXVZFJztHI/Ki76IltEenaPf6zKDZWyiEjPnM2APWtT/hEzbyL9puItucExk5NLv1KeNYLSKVIRwUj4yfrWlF4T1WSIH7JOHYDGSQDn61SUnuZ88V1MLUbOGwwIGLITjLNkgepqijozgONw9u9dhD8JdbuyR5Bj3ddx5Na9n8E9RgjDSzpER0Vjmi3dk+0icY8Mk8CjyY7aAD72eTTI7WCIEyo0qqMjapwfbNehQfB9UlDz6g7EHlRkj8q6Ox+HemQhVDTkjklsYqHOC6lKojyHS9KupJ2ukiW3cZEZYcKD2wap6joOq+cXR/tUjEnbtxive73SNA0G0a81GVI4YxndK2AMV494z/ai8MaHMbLQrYXtzkoGAGAfw9655V4rRalqUpbIw7LwrrM7hBaG2BOWlkbgf1pdQ0m30oAy3xvJ8geVEQAPxrEufitrviGMs0BEDkn5OAfaq9pqNyXIdCWYZLHovt9aFzye1i0n1Oru9Fhs7MSy3KNK+CkKHJH1rKNvJaIJXBIY8HGMVFaMTMskoyFO4Ad6u6rqk+q7BKEVUAAVO2K0s0K7uU3yQSTkmrmk3UWlOZigckY2hRgn1rPeTaCTgD1qxBpep3iB7a2Yo3SRuhHrQVY2dT1yK5tiiQq8pG4cY2+1Z2nSRO++dWKEYCE4xVQWMtt8sz7nB528inNjAAOT0wKpaCtcu6trVhcQLFYWSwMpAdyME//AFqx5J5rghPtMiJn7iHAFWltHkBfyWjQHmVhgH2FKUghO3IDnpx1NF7glyk5vpRC1vFK8cRGDtON1VnAhUDBY+pP605kKkHHB560MoYEkZB45qtQK0lzM/KkhOmAOpqOT98uJEDkccirwI5AG1fSr9tb2yQtPdkhCMIoH3jSDYyYLUbBhdvooHSrMWkM2SYi567mGABV/Trs2cqzkgIp3BCAR1qbWvEdxrOECRwQjAHljGRVX0Jd+hHbXUWmxHyY2a5xw/YVR3FizPhmY7j9aeCSDxzjtRFbPIAOrHtWb1C5Yh1BoVBxuA7ZpL7UJtTkBKAbRkKvAAHc02DTJZbo20WJbkgHylPQetWr2wl0tHiu42gY8EE9afJ1Jc1e1zIALNyc85qxH1GR0pshjTaEY+/HWmbyWBHSiwy5coYoFaQbQeQp9Kr3Gp3d/bmJ5tkfAVEHBHvTkQXMpaaQBcfMxPNVcq0rmPcIwSAWHJHrVWA0dAla2uoYoI2eU5wAOAfU+wrb1HTHv8z397LOR0TGFBHtXOWlz9llEqnBAxwcZqTUtfub2AwbmRT2TP8AOnowKtxPavMRbMx2Eq47ZqtIzEoiAuznaqgck0xFEKbEXYPX3qW1WaCUSiNiR3PGB/SlsB2Hh7wfbWGNQ12VQg5SDP8AnNS+I/FJu4DaWURt7YgqGVfmP4CuPvLu9vMF3eQg/KpbOOfeu5sNdsPDunGe6CyXLL8sYALD0qdW7Cfkc74YuY9LuZZCMOeDkfrVjxV4tgv7f7FAhd8ZeQHha5vUtVfVb2aZg0JkbcAoxgelRIgAJxkHv60+XW41LSxCFmliEYyJCMBgM4Priuj0LVTosREAZHIG6ToSRx0rIhvZLXiNQWJwGJ6VoW89pEASDPKRksBjB710xSe5k246o35PHmpoCI7YlugPXJrmL++1nxdqEUNxOJSfuxD5VA9SfSn3msMI2hT90Cc9Mkj61WtL027MYmAlYbQQckA1M1EtSlIvL4NuJ7pbQX8Hmsfux8gD0ya9A07wppnhuyVGhW/vXALSPg4/CvNrNpomOwO5J5OeTXU6Nd3rliWESA4w/JNY6mlrm7qfl21tI8tosiBcquMAn615pMpmd3I2FiSBjp7V0/iLUZp42iku2YH5iAcYx2rB0KzfXb0W6cHJJLHAwOvNJXYtIl7SRpVpbJJeuzTNjCgYrSTxXaRyrHaWLTSn5VXk5PrVa/8ADSQXXlRXcU7jpHCdxQe59agS0vNAYyvEqbjgMTyfwppJCTUi5d6Pqt1Ebi+byg3PlKPXtXPXZS1LIpIA65NbkutTmByZWMp4OeQM+lYDqZmJZd7kkk4oiyrWKLXQBJIJ7getXrQNMgAG0YyfaqhtSku9wc4wM9h6YqcSkDrjPUVrci9jVk/s63tgsMLS3J5MrnGPwrNYPMxCDJz6dKYZ8DIOT6Vb03WRpy5SKOe4kHRhkCpuCdzQ0m2W3QSXIYjd1IxmqOtTW014zRu6rwQAOCc9DTb7VbnUQBKFQdlToKoRWW9ixcqSeATwT9KkGzUn8V6gtsIIEjjjzjI4wKo+HNNS+1cXV25Ybtzd8jvWvo/hPUNUBcJHDF2kZic/hitxPh28EDsl8yORk7QAooUe41dli/8AF2laRAUto2LgYCKeSe2fQVw3/CQPPeSzyhXkft6DsBR4s0VPDaRlpzNNKcBc9Pc1jWjeYcgZHTPrSsk7JhKTXQ3YWW5nMrg88kHmrNvczNdERRFEXgE96i014FQhwzv6DgfnVp5Ui2iGMs55+XJI9qaQ0JdSTxuqyuxYjOPQU0388aZjzEegJHNKIZ7ife6SNKw4G05qaa1kjIEiEH0PagRTtYz9rE0jGR87gWOQDWjqF88y5ZAXJA+gqmkUsjYhUM45G7oKmuMomwuomP3iR0+lAFKS6kCukRIGee2TU2j29pGjm5bEhJIJbAHqfc0wkAAAA+pIpjKGwoAY+hoAt3M1vEyRW480E5MzH7vtiku762+ygBczZ25BzVSSFACqAIT1IqpdwGAkA72x196CkjT024gW4AfBQfeycYHrW/JrujRgCMm4mUAKJF+UH+tecHTrxoxLKABjOATz+Hertta3AKEAAAYIIxWVm2No6rULu2lhM0wBuW4UKcBAfaqL3kUcJiiAcdfMBPNRnTLdI977pJzyygHCj3qR7aJYASCD2UfzqkmiCisyvKCcjB5NSzzJcsCB8o6VY0+OETK852op5BHUUt0ItUv1gtk8qNTuyDjI+tVcBlnZXV6zJbQNKV+8cYAH1qu8whmdCu4KSpI7kda6O5aLTtPWGO4GWOWCHnNc8PKW6JBJjPXI70XHYnWWe+jjtwDEg+YMAM/SnGO5to5BA5Qvjc2OorQOoWVvFuEbyPjGFPU0yO6NwQ5iMUXoTnFMpGLMssMZMgZ5CcADqahtLadskAxNgnce1dDcmIAMCTkZBHcVmzXBkJUHAoAopZlZSXfzHHLMR1NWkgacEggD1PFKIiVIQcKMmi3BeIvnCZxQS1cZJYGWcEHaAoBVecnuamhsgrhSvz4OFYfrWjpVsZDkKSvXPrXRRWdtCFBAMrdT1JoE9DF03QUlhLzNkjkD1qO6tDbsEijdyx28A8V11vaocExjP061eNp9pAJVUVQO1WBw/wDZcpiKkYcjA3cAGuevIHjvRC7cngqDXp15ahQiqvUnLY+mK5PxBoUg3yxA+YeTJjvQ9BpkunWWmwWQe5JLg4KgdKrz6Np+pXgFrC8jkj5gOvtXOJBdxSqJJpQOmG6ZHU1sw+JX0S2EVq6s7ElpG4I+lZ6l6LY1b/TyoFvI3lwoMspbGazL6PR4NPnFthJQpIIwST6Ae9UTqUuoyM8rlwTg5HeobizRDvQZBOSaWobmfp0GpRWqBL9LdnyxUL8wPbmnxQXVrLJdG8ea5fhpZBnj0A7Vqw6TdGEzC3ZI+plcgAj0ArLkmd5SiqSc4/8Ar0ajWo+00+zgLTPCZJ25EhPIJqw+nxXGdxKuwIBHb8au6TapdTx25wJSCdx6Ci/Vbe6kt94AQDMg6E0aoGjPfQ0DKIriQgDBjBG01O3h2dLFrpiDAPQYK1d8PJbebczXR2wRYwqnBcnoP0qXU9YluYRbLCIoGbOAe3ap6CdzFsrKCP8Ae53F+emKdcQT3ysARFAvBLHnHsK6vS7OI6fIZQEUDAUjk+9cvc7oxIpBADEDPpmlZlJEPkqkiG3Vg6j/AFgHIPtVmLQNT1VS1vIWAzuMvP60lpcWyRgPOocDgDqauSa3K9otnBJ5KyOAzL1wepzRytA7nNX7nTZmtpSskisF3E8EnnA9aSHVU+aKCJmcEBlXnJPtXRz+HLW1cs0r3crjBEgwF9xV3w1pumeHWkYRRmVslpMZLH8emKaJbOOVrqK4JdFBHCqOozW/JbSLp5uHAyBkgnoK0JXsjK7xWzSysSd5OQM98VnXnnyAGZWFsCR6An61ejBPS7M6DxbqOnQmC0QIHbgA4Jrd07xywtQslsZHJ2lmz375rAvybsqwCoyjapA6CprDT40IZzkDDc03BSM1Npne3V1plppXny7FlYbsKeee2K4uXW3mUiOEQH/noMZPpVudUvGJ2gseR6Co5tLijgD7yZe4HQfjRGFhznctjSNPFiktxOqXGMsAe9c7cGG2uCUK7c8N61NLGdxJJYnsTmmWsCiZXlCkg8A9KtIxdjQ0yO91a4SJbiSVcZCE/KB9KvaroEttbyzGVXRRyAOSaspfRaciSQOA5H8PpVySMXdirSTRopOSGPIB/rTTSLUVucSpMajjJrVs7sJbLbzghByq9evrVvULHRtOuY1tEa7bGXZ2IwfXFNtdKfXdRaGEeQSoYEDNG43ZFNoDKwKIuD69BUl3o19a2wuJgUhbG1h0NTXoGh3ZtHcPKvHzetR3eqyXsaxu5CqMBc9PwpXsGvQpQxl8oSWBO7Fa8N6IFAUgDpt9PxrGYZcEE57Ad6uwWyYIZ9vrz3qGxjb7UZ7mQITviHQE9Kzbi1M8gygXceCB2rZmsFCAxOZHx0xiq/2ORMPKSgJ4GeBSuK1xy+HDY20TpOXdzuwednPSop5JZ7sI45YcY6ZFbtjLbSQk3N3FbIPl/eHGaxNUvIItSYW0qzpuwGAwPfFO7GrI0IdKW2tvMlljQkbidw4/Cs3UNStiVSJiQBgt6mo7tZbloAshYuQpUdBk1t+INM0fQ9MSBGM+pzgfKCcKe5x0oJcrOxgwMJIS4JIOcCtL7HM1qrxIxQjOQOnrWfaWc4UIrAgDPTmup0zVvs2nJbSpgDqGHJqosowbKImNmZWJYnaGGOnf6UsLvDKCWCtySQOtdbYiG+WYqigAjcMdOK5vxAILWXythMr8qq9APU1qykrDZdXmYhFuXbPBCDPX2qoSWlBAyMcg/wA6uabbCRWLqRt6YHU06XTJcmTZtixgepP+FYD3CzuIradZ7hDKFyAF7elVYWOoTTXDAoAdqpjqPXPtSKjSFgDkgdMVq6eIo4SkrLGoBI3dzTafQlEmkQQwgs7lHGSAoxXQJp+iXGmtJcAGcjABI61yMgPKxsAB3J60hhnAMnmbVAyAMVKbRXIiHU7W3gVobaFUJOdzDPP1rHkimR1aMglTxWnbK9+5ckBV+ZsnqKvXtzaNZiO3hCSjrg8Cmmx8iMq3gnmM00j+WpBJO7n8q1fDmi2c13bf2vcKY5MssRHUdqyCSDycseDmm3Cu9wsqNtdRhWJ6UpaitY9D8e2+l6TpMRthGrkhYwOT7/yrz6TeVO7JU84PNKUnkcPPKZQWBAI4FXvtsEMzO8e/AwAvY1KckEncj0zT4p2keV0iRBklzjIrodAXQURzekyuTwCMgKOmBXHXEr3LNkZXPKgVJEjIoBZkLHOAcYrRSaRk4pm14haynuwmnKFixnI4zXYeGfEuh+GtNAVQ93tyZH7n0/OuAlYGFADwoIIHGec/1rPSdjqVtZiHBYh956Ae/rUSd9y42ib+qarLqWqz3jg4c8KBwBVm3upVXhsDgDBx/KotVuYoLeJLWIl3PLY4x3qtJLFFd2UKTBw2N59CSMDNSrI0Rag0+TU74iVjFHn5pCSfl+ta2qa7p+jWwstLCmQDDSMMlietWtU8S2kUMtrJAAiKQQABk49a86jlJufNACseAB2pqZHKnuad6YLOEqRunI3HB4Ge1E4tzppa3tp5rtlADAjaPU4xVK+guLmPcUAU8E4OTTf7UuI4DBGxiHQlTgkelVzE2R0GswwWGl2kKR7Z2AYyHqQawbq6MaBVBZu4Ixj3rb0KIX2oW76ixugIywjTogHQflWj4ttLF1tFsodhZgZGJzgH/wDXRzBa3Q5pNTghs9skWJGIIfPTFVkuDdXauCojAOSefwFd/p/gfQ9O0iSe5uo7m7ZTtDMCF9MCuLs7QmYrFb7wZCoK9Bz1+laX0uJN9iBraOYkksCASNpxk9qgisdsuWYBCDnPJNaV5bMkxiU/MDjIHBPfFXNNsSbkPKrAAAhWGMe9K49C3ot0dPthHarw45K8k/jXrfg5mk8M2zn7xY9unNeZXCEqSiAFgQMDFeneEojb+F7RDkEkn6813YbVszq7G/czlrF4yOSCADWVbsHhQAEkcYrVnjWWINkh1GAB3rKAMMxUgBAM5967jjJDGN27GD396djHHQUK+QDS4PIJyD+lADOeeMVIhOASMnjio8/MT26U4OARnr2oA1VyMgcEelTAnABP5d6pxMSoAOD3NWBwODgU9wJgfbmqjut5dbFJ2RjLE9M+lSXdx9ntpHABcjCj1zTbO3+y20ak5kbLOfcnpTAlY55xg9h6Uw5AHb1pT6Hp1FBPagBjYzjPFNJ7Y5pWxx2ppPUigBhzyT1puMtgjk05qIVLEknJ/lQBOqgIARjHWkYdcDIp+CAAOPrRtHbigBmAT0wRS+uOadgcEj8aXGWx36UARkqikswC5wTnofSobhkGEMpjlPzKuOtUtVkS9tpoIzsljOSCOTxVaYmbU9NfBAZNrj3HU0BY1SSAATk9zVK+MiRFoiS+QAKSy1A31xcoAAkJIyPQGrBAbIIyDRsBUu1nfTZAMeaq8r2P/wBeo9Gt1t0im2gMRjn071eKkglRuI5wKp298LzzSqBCjbdvTJoHc59w8fiKWUqwBkxuI6gj1qTxFYma6R0G3IA+U9TitqWMFy5GSxz7CoLgFyCRk4607BfUy4LYxQICdzdSTSOmPpmrbgjtkd6gcdsYGKRRCExk4yacVGCCOaei56dKdjqM0AVygx0wKYQMdKsMvXNRsmeO1AEG3vjnFKh2HBGcdc07YBkZzTWHBGOaaetwTseb+LNMNnqxdEwkg3DjrmoNMYRzIScgMCBXa+KtON7ppdRmWMED6VwlsDC+3q45BPrX1mEq+1o8vU9zD1HOm4s9UBO1fcA/pTlA9KrWMhuLOGQnJZRVpQeCepr5qtHlm0ePNe80PQnoRTskjB4JpOccHBpcE1zkWI5bZJtiEAAHIwKtQqFAAGPUCmIASDirCr07GgVyVB0qQevU0xFJzg4NSAYIFADvU4yTSMcYI55p2D1HWkCAEkA59zQAuMk4o5Bxnml7kDrR15HBoAB054NB7jNG4DGTmgc4JGTVgNJwQMc0uORkUEHJzS89QMntRoAtICOAep6UrcAn8aVFLEE9+aTAkXPGeD0oPGRnNLtPY8mmE5OAcgmpIG+w6+tOAJyR0oCkkk9O1KBjgHFACYAA5zTSRk84NOIA79803ryeDQAhzk5qpcNM+BFKYhnkj0q1gluDj09qY4IbCjjGT9aqwFHUree5ZFt5BGpGDuOCTSRWRtokSe5Jcc/KSCfan6nfjTvJAUNKykk4ztB6VTi328QvLthLIfuIOAfSi5ZqJOkXQsBjBOKiuLy5tY1kFvFLEx4bOf8A9VLb5bULSCYYeUFyB2GCcfpVSzupLHUrixmA8rzDgHnAJ7VImrF/S9TfU5GhMIREIPy+tabMWJJ5JOagt7OKwmmMQKh8dT0NTc5PFBkOJxSHGeTge9Gc80jDdkEZFACgDvyc5qQHOABUY9cYHtT1xyRQWSLg+x70E9+tJnjpzSZOfQUAKWHIHNRsTnjkUpbr2phx2oAMkE56U8enamjA5xk04c84xQA5eoNSqeoB596iXHQdakGOSaTAc4DoUIOCCKzZdFt5IwgBQA5O3vWmM8HOaZgU72AYhCqECgKvQ+tSIeoP4U3B3e1O4Jx1qbgKR1NNPY07tx6U3gg56dKbEhvHJxwelHvnig54wKXgA54NFxjeOKbgjOTmnZ6noOlMbrTJegw8cDigHLehpGYZODk+lND8kY6UCJ17HvVhF3DGcmqisO/NXYCMnI6c0FkFy2SFBwV6irCIt1ZGUDAX5Tn1FRTILm7Bxh0G044yKn0uTfvt0Xaqnqx6mgA+1I+j3sUoAdImCr+Br5huhGb+cFOS5IOe2elfR/ifUbex02/MZUHyzlgerYNfN18oeYzpklm3HHcZrmqu0TWCJUeO3XeFLSJjC+ozXQN4iNxYGFowSRgEcYFc2rmVdwBXPTAzVpLeUplImPGdp4/nXHudF7Ehsjd7iq89cDnNRPpUkaDCkmtLQYLmO+YSwsoYfKxII+nFdTdacptgyJ82BknuaizGmmeaT2hRySDn+VVJVK5JGAK7G809HLALyPfpWcdENwhIGT3AppkuPY5tZwTtGQcVTu40aYSEEEjB46Cta9042k6hvlHTpVW8tXQoMEgnBYDgU9WjGSsY7qiTq8RPA4561OJpYWJMhdGHPbbTLmJ7ViJAAAeo5zUsUJuIyQQVAyealMm5Na7Q6ymZiVIIBJOK7nw1rBuruC3LqrYyfavPGMkcgVDgY5GOvpzUUmo3thdRSxAhlOCAeqnvmnddS4Ssz6UQmOJBkEBRyD1pUulUglwo9Sa8Nt/iNqdvEjxu0sQGNucYx6U0/E29vWCukiKTuBZumfbqKo6LxfU9+DiRSylXB6BSDTw4HHIPoa8Z0Hx9dWzgzPuTJPB4ArvdJ8YQ6mqszqpPGWOOaL2JVnsdUWyOCKYXOeTxVWG6SbASRSe/IFSNICMFwG7ZPWncse0hBwD3od89sk1mX+oJZqSXBbvg9Kgg1+Mgl1A92OMe+ajYVjWZgASTz6VzPiW+ntlR4PnByST2rRk1iCQAxyKxPUelVbxoLmFgzDrzzipbHqecX9495uMgzk8/4VhTySWxcQuyLIfnGSQR6YrZ12eCDUXijJB5496x5B5gJAyPejmujCb1sVipaQEkgYxgHrUcultKpZTgAdCMk1MwZZFYjCDrV5LhHh3AjHr6VCdzM559EKykgnHrirMNtLEAAjMOmQcVpvhjhQWLcgetX7Wzby1DJgk5+maHZFQg5PQdYCSK1UozZ7knJq3b38244JBH97irtjYLGuBwCOh7Grw06J13MckDgYzzWM2nsexDmUbMLXWnjULJgoR3JxWjDr4ZQgC4HcHrWSbNRwwyD+lFvYlZAC2A3Q4xisnqaGxJfwyICSUZTnOeoqvd3kMqIoyXPIIOaqPYyx7toLHoOeDVWS3m6BQD0BHanykptGlYxtK5DEAAjDZrQkiIydwYA4yK51bma2baV4B55pw1WSMttBIzkEHqanlK59dTq7WBJogwQEnuO9Q6jbO0LKnBxxxmsK18US26lGBCZzgiraeMIedxCgnJzVLRagp63M2aGWNsSKVPuKTICEPyMZGfWtifVtO1SMiNlMnGCW6Vi3wCo20ggdxzWdmjshUTVmUHtjO+5CFcDgkdKydUuZtjRygAgkA4wD71b0++DxiQvuO7BHTFS65Gt/ZLLECSpwwHb3pptaMmvTU4NxODlQLdhmbIJIIz1rXh06ynhHlStDIAWJxwKzbuAmQgjBB4/wAantFeMgliAPQdfWtkfKvSVmbVo7RwgPkjpn1qcazLD8okJHQEnp7VGQfsJcDKjqK5i+neG4ZEcEHDBu2PT61djbmcVobd8J7pDghlIOAo5BrB/stzx5MgI9Riun0O5V0jDqCpAJrphp1s7INpO4bgQc07rqaxouqua55eLAgkKpU9wV61Rl0mORipUqwzk4zmvbpfDVpdRhQioSOqA5rOuPhhFcEmCcxu3RmGSP8AGleI/qjXU8hPh+IqpeJXOAeR0NX7PQRjDoACcg46V6CfhVq0EhEc0cqE/wAa5yPwNK3gLU4geGAHTYoIq0kyHQcehxJ0OKVNjAEjk56VTTS7aFzHgMQcbQOo9a9EtPBNxOwS5RxECcnoTUWo+DINJmV4ItyYySxJI/GpdgVOSOXh0826jAClhkEdqsqlyhUCQsp4OK0HgEmcdAOPf2qzDbDYpIwazaiy17SPUzkt7tACjTMAchSeCabJfT25BnjZDnrnIH5V2dsqLEgLAA9CTVO6063vElieQBgeHAzWdrs7oVZRRy03juHTtsE9ty3SSNsg/hjir1l43spiA4Nueg3HIb3z2rF1/wAGQyOmJg4U53KMZHuKz7jwfE1p+4nZW6GI8g+9UqEWV9emtGd5/alvcxlo5EJXkqrA5H4VUXWlVc5wpPHPFcJZaTd2ZAg3RoDhgCefbBrXt7cykM4w4O0ZzwKPYR6MtY522H61ObmcNEcgNnA705bYywkucgnBBGaux6eVcORvx0GOtWVttuQUIDc1rG0dDjqVZVXco2ERsJVjQl0ByG9Paurt7o+UGyACMYB6Vh/ZSM7WyccU+3nuYhtkQn1YDgVMkmbUqrjozcMhbAJJHqas2kYG4k5DVm2c5ZgCAT2Ga14gEAIORWTR2RnzFi3+SQKRkHrmtKxmjtLkM5DoeNrDgVTgijkQnIB+tNuYGBGwEgcg+9Rdo1VmdakVtMRmFVPXAHWmyaPbTZDW0bL2JGcViaPeTcLLyc4OK6iJxgA8dua2jK5nKKM5fC9gScRBD1+VRSv4YtGUrkAEddtapcDGD9aY8gBwDzV3M+RHHap8PwXDxXLSj0A4FUV8EOwwCw7ZBIzXoSvkccUoYluetS+5otjzmXwHewjMb7W7ZOKz5NH1GzkEck0glByPSvV2YDgnI96glgjlBJAJA43DNNWKV+556yalbwgOSz+uMAj8KkTV76BAoBOBgkiu3S2CAgKoB7YyPyqJtNRpC4QZIwQBwR9KPdZXvI4k+LbiJgXjbPcquK17LxGkiI7uCp6fWtyTRraUYeBcn0HSq58OW20hB5We+P6UuVdBc0io2sW1xjzFGezZ5pFvodwUng+9E/hQsSQ+fdeKbBoMkIKkMAOm7mocdQU5dhbi8SI5UB0IyAeayLy3g1ZXKMqyDkKTjmtmbRTJEVL8HqAMfrWBc6DdwSEoABnPJ5NHLIqNWxmwxPaSvHIAQeOe1aEMkUeGU4I6j0qpdWl3Hl5UJA4LAE4/Cs172W3kw4zg+h5FRyyRq6sZK1zrrTVItwBUMc8kjpV7zo7oEoQD/dHFcOniSCFiZInIHBMYBx+FaNt4ggnCyQlwD2YYpWaMHGL2OrhjWSKVJFBGOCawdT0ZJPMaMqABkH19qs22uwsmHmVCOzd6rahrNtGCDIoQ4IbOATTT7E8iehzksbxthxg9CD2qNYRksB9c1oGNru5LKQyHBBzUV5p8ygsg2nt6GtFoedOPK7FdIASSBjPWlk06MyAk5CkEEcUkYccMpB9e1MaWVSMNx/OhMz0NmytFZcqyg8AjbyfxrSfQbS5QB7ZM4wSBya53Tb4JMVLEOcEr6V1lncF0BAyehFWpM6YtWsc7ceEordiUVkXoABx+VUZvC6ISYWyfUgjn6ZrtJ3CnD8g/rTViWdcgAjpTcn0M+VPocL/wjF67ERqrD1BJqNvDeowEGSMlT2Cn+dd/EZLViQAFPIx61pWt0kyoWBcnqM9DU80kaRhFnk8mkXJJYQOp6cjrTP7OliQCVMEHuvFevSW8b4Plgde1Zl5ZQuWDRKQQe3Sjna3NfYrueaFGBwCAfcdakR224HHuPWumvbO38wIyBD6kdarTeHwykhyykdAMVLqdylQfQ57zLhCQZS6Hp7VIt1NEAwJJHqa110URDaASAeM8mlOjFwSFyB70KSZfsZrYoLrb7AJQAc4AU5zVu3vw+AUYn1BAqKOwETnKEknrjoKuJZxL8wBVu/vSuhclVDpUa7RHiUgr26E/WoDBP0dHOOcAdPxrZ08RKASD+JrehNvIqhwCScZB6VpFo46vOnqjF0m7Ji2EsSvJBGMVsRygnBPHrVo2NsxBU80htEYkKwHoK0scvqUbnAYlBkd6oyuu8ZOD6GtSS1PQHBFUrixMqnAw474qZR5kdFKpyO4JcHGAwB9z1qCaWQ5JB+tULyxvoAGRlcH+6eR+FZ8mqX1vGUDYY9cqDmuGVJpnrQxUGtTRknK8jr3pPt5XAByO9YK+IZclZLcHnnjBFQSaoQzSIhYdcdxUeykbKpTl1OrW6SXAxwf0p3lpJ0Fc7Z6iJFBkBiJ6HPati2vYwpJcEeualxaKsnsy15KoRk8jvT8oQQTkHrioGukdRggj371XZyTgHBNSCXctvbxSqGRgT0x6VDFGYpAcZFRoGQkg8+vrUnnMMZ5o0K2H3UCToSAQ31rEvGn05iQf3KjO70rWM+0AcAnvUck6OSjAMeuCKaY1LlMy2vvOYF1yW5yB1rWEUUsWWAAIxxVCSFA5KKAfbtSxTMqlCcVSZaaaKuo2ElsGkjXeo6HNV4GBQFwQcevSrzMcEEkg9s1VlQDOBwadxOPYjDbWwrZHf2q/ayNgByCAcgqKyoYn34JyTzWlGoAAB4HPWmxqLL/khgCACTUbRqAwY4yMY9apyzTRrhHIPb2qNbx3PJyR0z3rNlcrLEOnW5kD+UobPLgcmtJ7CJACj84zisgXDLnHB9D2p8eoMCBuwc8nFK7JcXuizIhBK5we1Up7d4WEhJI6e1WxIZCTncexqcqXQIwytaRZm3YpRyNsDldoz0qyCs0ZYjIHGM9DVyyhSPKkBs5Bz2qx/Zg2sYiCDyVrdMxlJNWZzM04jdkJOQeR6VB9o3sTyPr3qzq6+RKQwwSSKzVIBGDn6Vuu55FRJSL9tMYTnOBn8q1lvfLUHcCOuPWsm3jEiZB5HanlHBUjBx69qlyZ0Rp6F06ijEEAkMew4FSLPv4zmqATjBAH0qaLAIJODSuKK97VEs0AbcSSRjIAFZtxCChQjKdxitcEYwTUMtuGUsDxUe0sdXsE9zGsrJLKcSRAhSPu54BrbN00qEMzM2OpNVGjKcgcUnmbcntVKrfcf1VdBBKFO3JIz/F2pszFijo+Sp5FKzoy5zgZ5NMDK+QCCfrWnOjKWHtsx4nJ6sSR3zTS4JAxgVBJG8ZLEAr2x2NCtuxzjPWmpI53TexbtrISOWEpQnsRkGm3Vi4BIIx7UW++IHDE0+a4O3DHB7GrU0ZyoT3SKAiOQB17U1wDwevcVOrktwcVHKjdQBjr061fNczVOUXsIkhToSPpVG/mlkmGHKkDH1qyJASQRgimSxCTJJJFS4xZvGtVhsznNUlubZFkD5AOSCelaGkays0XmOd3OC3apbq1W4jeKQDB5HHWuTnuZvDdzI7gmzIwRtzj8KcX7N3SPusgzSjTk6dfS/U71ZLe5GDtOfUDmse/8PQT7gmFJ54HB/KufPiKI4eOQLuGQCcZp48TqSoMnzZ/hPStlXvufpiw9DExvGSkmX4vtehOIpMtCwzn0Irp9Mlg1eFDHuDkZyTwaxlvxcW4LEOrLjJ5IqnpF82l3JVSQjH04BrKo01c+UzPJKCg6iVmdTcaPHJkMA69MEVl3HhG1eR2EQB9fX8K3oNVjnIBdWJHQY4qzuBAOAQfSuHnkj86lhqalZHKR6I9mcQxhhnIBqeaC5lYmRSjt1DDn866JwCCQcg8VPBCHiEeAV9xnFUqzRjLCwexxbR3MLMFIKHghqZ9rnifDIxwM8f4127aWgUAopB7kVUmsIskFFHuCRWsay6mDwvZnKDV5VG5ypTsSOlTw3/mAHdyeoHQ1uS6XaOpzGxOOxB/pVA6JFC5EQOxuSCc4q1ViZyw0+hV+1BWJJIfsPWk/wCEgS3cB5Ahz/EcVabSY2UIU4UcH0qk+hF3IBUoezDofrTUoMjkqR6Fsa0s+AWwD0561ZhvMkgHJ68elYraGy8qcEcAkdKmWyngdQJAQB82B19CDQ1HoNSqJ7G205OCBzQLjqDzWehkUYYkn3p5Y7cntzzWdjRTfUvO4YDIyKSMKJQScEenpWd9pIYgsRjkcdafHO3JI4+tTbsWqi6nVW8ENyoDAEAYyAM06bwzbTJlJmQ9wRnNc0moSREHcQcYxV2DxLdxjaxVgvQBQDitIXjuY1ff2JNR8KSwJuBypHDdM1gT2pXCFSRnBz610kficTgLLEUI6hu9Uby6jnIfaEGSMDtWuktzj5GuhirbmIlQcgHJA7GkfcpBCknrW5Z29td+YWcpLjIx0NR3loYySQCoGOKXL2IZSt70bgGOT2FbFhO05IyCOxzXNlArEgkD0Par2mzvC4wck8GspxbR6GEqxi7M2pi6gkMQfUGqYuJ8FTI2ezDg1aWQSA84J4qJ4gOBwRXPFyietJQluiMSzscElx3JPNWre4ZWJZCAO5qvGBGQScirIIcHHJI6VqqrOaVGLLEmopkZ3A49etImqxBsFsE+pxVGWMdB0H6VUlgU5JAJ7ZrRVLnJLDxR0i3sbICHBPTFMMrkna+B2rnYo2hyUJOeSM5xVuGdxzkk+lXzo53RfQ6e3mOwA8mpSwdcggVzo1UxYB4Pr6U8attyAc55HtU3M+SSOdme/ngeYu0UCgEoo6/41FGr3RjjiXLn5VAHU1UuL2e6JMsrHPRE4/Sug061j0/Tjdl5Ybhgdkajk5701qcqVzEvrGS2YpcOUI5OB09veqclxMm1obSeZMdVjPNdfpOmmzA1XVJVkkBzHbuct1449a6uP4q2sdv5c9gJCAFEZAOcdKp+70Jal0PLrO21bUjhdOnBPACKST+VS3itojrHc288F0AWAlOcj6dua9CvfiZqV/GbfTdNt7IkEBguCB61h2mgreSSXuq38Zk6kyHOPwpxkn0J97qYGlGS5kW51Hc0Q5MQHBHpit++8Tw3ypp+m6JHDGRt81vlAPY4q1cW+kW0AfzWcEYRs/e9wPSuemctKfKgkER4Em04P41XMgsmR6rpbaY0QnnhuZW5IiOdo96ZA+YwgBQnOSO1FxbJb4ECGW4bkknOK1Lew0aOES3t8yPjcY422kH056/hUdSybw/f/wBib2tkSSUgkvIAQPzqvqupS6qpW6aMxsclAoAJ/Cqd1dQQyBLZGEbEhcnJA9SapSxvKwJKu2cgEdKdxaF6GOGJSsMSxoOAFGMVYiKRKXYAEdPeoR5cKKAxZwOfQVHte5YBBnPFS2MtXN/9qKCVgVHIUev0oLkkMSSB0HpTINIWIlyCWAydx6U/esjEKMgHniiwakZWW4cLGpdz/CvNSf2PdzBTPaOkKtkmUYHFaekvHasZGkWBMElsZJpNR8QvcwNFBKXjY4ywxx64qkVdkd7rN/fHyEISHhQN2AB64rsPBumeGNOtwb6dLmcgk7uVB/8ArV59axz3EyxJ/rW4BA61bns7y13C7t2twpwG7GmhNJ7nYeNP7CSAy6XEocn5mHAFcVBCZFBjBIPv1q/aQafGm65Mr4GeCSM+mKLvVDMcQxLBEBgBRjP/ANei9xqKhsU2jKZVgAe4HatfR44tikIcj1HWsT55nK5xnv71v6ZaSoBmTfxjIGKhlpmst5GhCR/uYycFQ3U/1NStYpcfLIWWLuq9T7Vc0y1iiJcxB3I+8wyB/wDXq1JPHDlmAKD3oS7kN9hLawtEhCRRyge5wKmCpAdm1gccEdK5nUvE+oTCU2USW9pGD+/mYAHHXA71yd3fajdJme7Z0Y/dXIBpq3Qize522r69b2pKFtxxyVwQP/r1xl9dT6xfxR28Zck5A6E54FU4dkahQABnP41ZttaTQ5hdoT5y4xgdMUSTtdA1ZHXab8KvEN7EJSY4FI+5wSfzrotK+Bt3cSo97e7Ez91VB/wrP8KftA6YAItQnWMKMZB6Yrt7D4yaFrEmbe8WIqeGcDn8a4JVpQfvo55RqFnTvgzo1mWaV2lfHJYYrctfA3h+zVSIFO3+8M5qBPGmlTKW/tWBjjB2t0/Gs/UPiJo1goL38TDOCE5Y0/rcehlaV7HWQWWmQBVjs40A6HYBirL31vEpKgEg4CgV5jc/GDSYmLpHLKAM5CjgViT/ABzsZGYWlkztnLEngH6VLxMnsrlKm+x7NJeBwCG2DvgfpVG6vLmWYAoDCvAZmGR74ryC3+MOp6qWjsbDY5BAJANYWveJdXm4u75kLDJVeMe1T7SrLpY0jTZ7XqHirStMiYy3KyzD+CMZOa8s8Z/FzU4RINMgSIkYDNy1cZFdXtyuIDlDwZD96qU0csTkOWBBwWY80cjl8TN4wSOb1qx1v4izn+3dWmFuf+XeMEAj8DXRaR8MvBXhzQ96WW/UOqySksxP9K0LCynu1IhIRhy0jLkms67gEFzKTIzkHaSeOa6KcFDYqyKM0MSYSIbQBjAHSlhhAAAHFOLgEjOSakVht64PpXTqO1gzjhRgVKsTyYJIye47VESM5HFS2wVZVck4A5GabsMnTSWmiaVkZ415AIxmnG8ufLCGV40xjywcVpnxALezEKxh0PIGcEGsCe8e4lLhQuT09KytrqGpK8pYnIwT39a1PDqWVtdLLdxCUHqMZOc8VjoCQC3XrVuCURnJPPWlKN9ioytudR4y1i0fRnVWjiIH7uJQAfbpXB21pN5yS3KMqgDG7HP4VJd2sdzO00xLvn5RnjFLIszyIMkknG0nJqYQ5Qcr7Fo5lY+Whkz0CjrUsVrK+U+zSSSnoiLkj3Nb+iaPcpYC5uEEMYOAQRkitaxZIfOSK4BZgSSB+QqrtOxk2cG8RgnEc42MOSoOSKJ595wpYpnOGOee2BVnXfD9zbXhumMgD87WGM+4qjKhBAY4PYjtVMadyzZ21zf5EcTEDjJOMVNc2ptHCTAE4yQhB/Wqn2m9jQQ28zQo3DBQM/maWCIxyAtI8pPUuc80tEDuW454tOiEsyCd2OFizj86UaohYlYlUnnIzx7U2SAXcqxW1r59yRjBJyM9wOlTahoF3o6RNd7Yi5wIgct9cjpQS0T6Dr58Nzy3ggW4uCCQcDj8/wClVNW1678RXJuLrCHosYHSqjADg8+lTWl+LRXCwxyuRgSOM7foKadxcivcpXEbRooBJkJyB3x60+MlAASSaVQ8szuoLyHqF/lSPlW5OD3HpTLsStMrADaEAGPc+9Q+W85wCqIeCT1pUjMsoAIBHPPpVmd0QEKBx6UBYu6XpWjTMHuBsjQbQrMSxPrU9vp9tJLK6Rs0KjIA5wKwCyyMCVJbHBz0rSsNcl0m1dLZfMlfjcwzgfSlqDSRSvporadgyFIwQQGGCfQVo6fp738ZecMiH7qAZz9TVCK2vLuU3Uy+aZOquMAD2FbEVveybFM7Rp02daNSdCRdDsowTNKYnHUA8D8KzNRtLaJWe2iZkGf3rjrWjdaJLFbPcz3ZjCj5VByT9a52e5edcb2KHgKDxQhaFTaHXe7FT1IAzxWvHp0jWH2lh5cAHDSDBP4Go9M+z2Uy3EqGdgRiMnAqTUbHXfEMpnnjjisQw8uNWwNv9aYjNVw7EA5OccVoafbSXEm1UJAPJI4NdBaeGLK1tEYhnuWwWXoAK0LezgtgAoKk9AKsClBoFsbcu6Fj04AA/Olk0zTLCEMwDyMRuAHIHpWuodkKO48rOVUDoarHT0bc8zKGJ4AGSaTDU5a61yATulhbNDFHwZGyck/XpWddeI721yInBJwRkcV12r6IjRpGUMbFdxSMdc+tcTeQRW85LjKr0DGp5klY0iyB9TnZ3nuoDcTMAFVTgfWmQ6tequIle2Y8EocDH1qKTVnu7lYIkDBRjC8ACpHu4kwgBeRs5x0X3NK9yro2/DGpXSX7JbSLAchZJjkkmt7WLq3m+QSNMwOTI2SSe5rmvDhlku4I4Ig7u3OR0HrXq0FlYW1sI5kjNyRnAPzGnuS3bU87mEPksGJHcE8YxVGy1IbiYiuScE4zxWj41kiW7Lo4VCAoTGMdc1m2FnLdwBomRQ3ALHkfhUNW2KvcLmTzWZyckn86pnliSeK1ToF80bPkCMA5foOPrWUwKMQGDEHGfWmmZyQ7zEQZccdqu291B9lZBAokPO8dQKyJIJJt43YyDnmrlpEhhXzJSgxxgZJNF7k2G3E4iyB95jgD1J6CvQ/BuhRQW6T3QWWVlDY7D2rzSe4S0mVy6gk4CkZJ966DSfGRiQAMwl6KijI+tPlbLg4/aPU9yRgkKAo5wOAPwrG1vxXb6XDlU85ySFXjAPrXN6a+teKb8wWqBmXJZmOAP8a0L3wTbaXmbXb9QxG7yl5Jx2quVtdjVyS2PONcvp9Zv3muACc4VR2WrmmaSxjMuEESjJLMBirl7dadc3TQ2UEVlaE7QXADOfX1qzf+CbIaejNrG+4J4gj4Az6nNVGCXUwbbZRjZI5WAkDkDJC9B7Va0m1utR1MpZMysMZZjhV/GsqTTk0iQxK6uxAJYNnP41f0rWpYGaBH+zQHlpB1b2FJrsWjqLqJ9BQia8WaduDtxwPrWRdagHBJZnB4BJzVXypNXuGSAMY88vKTVXVo102QQCdXcDJMZyBWfWxolYtAyxW7lEcqTlpDwBUQkHlkAhjnO4dqseGfENg/myauWS3iBZYcgZIPUjv0qDX/ABdo2oXkSaZGEiAJKKcEntx1NWomcpEO/LYDAH3OKkhIlJVT93rg5qpFobaxL+9kaCHGTjIJNaVtpljo0bpab3YjBeQ9/am1YlMihiBvUErlIc/Mw7CrurT6UuI7RGkY9ZXJP4VUlbeDkAj1piuwzlQBjAOOtSaEkcoiZWxgryD6U+K7EVy07oZVJzt6k1VOJDjsaYHKEgc46ZpvUDobzxFJdwCIQJGOBlR2rHYu5LE55zxVi02+U5c4IHHFMYhsAHg9KSRBWYE5BO4HsaEJQllABxjjjipZNgwinLEn8qVYQBudWAPTHegCs0IcgkYOc8cZNRXEgiGMYJOeBV3cmCAOagkgMhyBx6mgpFJJ9zgOWC5ycd6vsz3MaBnIX+EDjApkdvEjAnJYnHA4FWOPujp0oC4kkp2oASQBgk96h5PJOT61MY+RxgU3hiQODQK483LramEAZPOQOfzqOJHCFRGzKODnvT7SMyyhCdoY4zjOBWjM8Hm7IeUHABPX3oBDtP1VyUt4IxESQu5v5100ot7dYwhE1zjLEDpXN6nFaaaoa3dppyMdeAf85rMbVJIwWLtkDJIPWp1KVnuejreW1rGHllDEDhEGTSHxBAtuzCJyp4APBrzu1v5d29yxJ6AmtKLWJ5YmRVAbHJJ6CqvIq0TX1HxJLO4EeIkXlVzyB357ms651qeZWDvlBzgnk1lXk3QZww6kc5qsWYLg8DHSkouWrJk1ES+ujLMoBGeh5q9pPha51JTMyBhnIyOgrHS2NzchAMD7x7Z/GuqsNWNhGAH2sBjA5rS1iF7zLieHBbqAo7c5FRT6WZWKLGXAOCQOM0668SSoER3DvJwqcc1Ym1J9GC3DgAYBAYZyT7UmVZobd+G72+tUha5WOBRgKTgjNZP9iRae7QI3muMFpTg8/WtieDWb+Fr64RVhYZHYgY44Htiuat7GbULomS6kCHI8qPPJNToLVE97pwtNge5UyynhY+y+5rNmSKJijnCng+9a8ekrpM8jyRrNIOACSQuarGKGaOaRyAAMj3NS0WmQ3Op2CW8NlYRyGRWDzSMQcnn/ABp8cyGUSyHCAEgL69vwrFkkU3AWJAgI+Zsdfat3SbEXBDy5Foo3MSOpHbNQkx3RJb+IZtQuUSVlEcYOdowCKyNTuDeFhHhVzwR1Na4jg1HVBAgNpYqpLuOpH1q7F4d0Ry0izSGBTtUkgA++c1d0ik77HC3NlkqQAGHUnvT7S7+yyAsobB6MeDW5rENtb3MaWziRADls5xjoM1yOoNJd6hiDEcCDDMe5p810DVtzqBq086O5nQFTgKw5b2HtWXfeJEs8iVgDjcRk4A781Ha6dFCInmlMoALDGRgmrElnaSKXcByRjbjrQkK5U0rxUt1l4m2KTwqnggVqyXLX4ySwA5wOlYsn2S3LMtsoPQuxxitrTb17qW3hYRx2S4LBRyR359aLpEbsq+cFlZAC7LySB0FWY7r5Co4HcVoeKLuzjiS20oFlxl3z8oP171z6TkcKcl/4s9KpO4nGxpLqQiYoGAJGCM1I19Iy4zgelV4EiS3LmPzLgnAf0Hfim8BSWGCegppkWJ9MgbUL1onbyYzx5jEYA9cVp634d07SbeOf7U93NIdoUEbQetYkdyYZIoEJBc5CgE4z3zWrc6TPqiQ2lmpMq5aRkOck/wD1qq5DjqUIpy+ASOOo7A+1Wre0W/kIknaKPBZjk8gdgPWoxoNzaXXkOT5vdTximFzG7RKwLDgj1qGzVMNiQyOqAuQcBickitPQtQbQrl76UsSEOIsZJODgUumWqQsHlBbAyM1JdAXEpcgAk8ADpS5rDsmjJs86rey3epvseRiRx09BUmotbQyRLaIDFyJGJyc5q1dWbRxCZiFVjtAzz+VNlsopLeFLNibtjkjAxj6UnInQuN4bntNO+3y7RERuXByeaxnlOQVAweafq15qMZWynl3DGWXHAH1FUYd6tliSBwAadrivbY6LRDBGj3F0xIjIAT1qHWtUjvZB5UYRMkgA9D9KyDNI4ZUbB9KTyHADOSNwxyMZppBcnhsnvYnkCh0j6liACfTmq8Vg93OkUSATEnbH1wO/4VPFK8cJRfmGclc9TV/R7qO1vftcqMjBSirt9epptArMz54HtJ1hlZllBJO3tipP7Ku7qOS92mNF+9PJj7v41clhS+nLwrgt3I/M1LqGr3Nz5VjGPKso1VWBGd5A5P51IytFOGUGEAKByw7nuaazyu5diSB0J70ksixKEUADnpTZLgyIIkOQvIB7GquBrWOtfYbUxICJX6nrmrOleGXvibm4kkLE5JY5x/n0rIsYnM8bOu4p8xA9K6ceKYI1WJd2egCr1NFxO72J/wCz4rSMISCAchsYzT43jdRGUBHJ5HSqN9qCuYiwIZhk+1U11AROXBLKOg9aXW5SjpqddZ6ZaCSOUxhsDBVhkE+tcx44MdndobaAEE4CDtxyfpVu28TyvAGcNFGDgK3Qgd6yNXvBqUpIfe4B/DNU3pYcY2dzOske7eV1OVQZPP5/zqreOrYAYgA8nOKikEluhjQ5yeeaqSBpW8soVGRkZ/WsUinIvJJsQ4OAeuKha8WInPJAyPepZoI4rGad3AKgKqg8k/SsdIHnfCjaANxJNWQ5Fhr2SaVSBnnGM4AHrXa6FBpMixm5BlcgbmzwPwrz+CTy3YkgkEjANaWk51O5liQlGjGSQSOMZ7VlNOWiY4ys9T0TxTBpGn6M8tuQspHyqDnrXnMMTzT4XkHAB9KveS90ZAzMREM4du30qK2/dMzoct0B9KqEeXdluSmb2mx2aKBcuEI/hxyTWbqEUH27dEdiEBRk5JNUiSDknJyTk1E+6SVWyxI6c1VyVGxrx2UUTkO7MxwBg8DNNv4I7C7MagFgAc55FUAsuQFcqAOvWldnlmMkrl3wF3HuBUsCd7wklSCyd8GrUOj3d0A8AAK/MCR93HfNUExyR2q1byylSiTuN3BJPUVIFW9s7uOQvOzMxPJB4J+lVodPlfVrSKQhICS0hHXAGeK0tdu49kUcBwUUmQnnc3GDUzFYIbaUndM8fIH8OfWnYNSzrGoxXoW0iXZAmGU4wxx0JrCitov7RiEoBWQ/Nk9h3qyIZLiVpC+3AALegqd0XUtQhhgQRKqDDHkn1JoSA6DSYdM012mLsVH3QeMj+lV9d1BNQkSKwVUBGSeoA+tQ63o0Gl6Yskly0srEDYTVXSbi4h057SNW/eNuzjkjPQVVtQukXYtKRLM7QyFht2sc5Hc07TZW0oHam4cjIHIpim9jkAuEZEI+Xcea1tOsJtRjLxR74lOC2elbJXIbMyxt3v8AUIGdy5jJYAjoa6Ce2luFYNgtkZbHQCsWRJbHVjLbQOEQEbQM5bufetaw1wPMkToVlJAYMOlPlFe+xYaNoY1CpzgEHGa9A0seXpVqpOAVz06c1yqqrhjCBIOQSD+ddba4W0tlzgBQDXbQjYxqSLz52gAkgDGazbg7p2AJGAMn1rVRyowCckZIrIBDRO5JALMTntiuw5iRJPXn3qbOcZ4zVRGIweoJqwpPIJyc0ADHkgcAVE2SyZOBkEn2qV+frUZUtgdPf0oA0oCQoIPBFWlGcDOCao2zmRQSCMcYI4H41oQj5k4z3qgKtwqXmqwQA7kjj3EdsirjksST1Pp2qlpQLT3NwwwzMV+nsKu5HJpXAa3oODTDxjBJGOc+tOJHUc84qPJI9PrTAGPOMdqaM885oznBHIpD3zxQAyQkKSOTU9ugVQSc1XbDuEJ6mroBBOTkY/KgBCOueRijA4z09aXgnHejPoMigAwBkdutGDvGDznilK4yR1phwDkngHI9jQwMW7vLRb+YMTHL0LEdTSMrtlowSx+UcdM96luzbaZK95NGXkPQgZGfTFRLPLOYnkJUzq0m3ptA6cULUCqzy2FubK0jMspOZJVGc1rAEQISMMRyPQ1m+fNbM7QMofuPUVespHns1kk4cuQc9+lDAeMjJBwfWoiiJuIULuOSR3PrUkrrDGJHbYudpY1XuyZbGTyCGkYgxseMY6mhagNkGCQeDVd84JIwRxU0SutqglbfIeWPpUb45GMirGio6nJyOO1QOASSeT0q1IBn3qrKMsO4zz7VBS1ExwQDg0YPU9PWnKBzkZPvRtOT3FAEZUZPbNMZcnjipiOp601hkDHWgCBlI6dO9MKkkelWCBj1qIIckkEg0ARBFkYxuMqwKn8a821WzOn6tNAxyAzMD7EmvTGXBJA5rk/H9lJJbRX8a8wAqQB1HX/GvQwdZ052vudmHnySsanhuYTaXGM5CZXA7VrqvBJ61yfgS+S5ieNZMkjcR1zXYhQMnORU4pcs2RXVpjVUkcdKUjGD0PTNPAPIxzSgE1wnMCgYweDVhOgyOfWoVUZHPNWI8dB1oAlUZAFPGBx1pi9sU8KTyeRjmgBRnAzyaX6HBpckdBk0DAJJ5PSgBMHvwaMnoDk0vqaaCOBmgBAuQNxyadyCCKUHkjFIcnAxg1YB15yRSDPJPFKcZzjJzS0LQTG87SD1PFTxqVAyccflUcaljyueeKlJG0kDHFJkg2Mc00DOOAKPvYOc0o46cCpAXaBxmjKjgnikGMjIzQcHocUAJgYNRuBjOM46VIxwOuKgk6H2oGiNHndpBIiogHykdT9aIPM8oGUgtk4x6UkcgkBIOOenrTpGWMFice1VcegktqtyyAgF1YMrHtjt9KoIkmsatArrtiQklVHHHtWraSiSMTKCVOQG96r6VAbKRyzFnJyCT2qQ0KQd28Zxuoby4ztLegIIrYuLGKTVheEKXIC7SO46GnKgDlgACSSSByTUq47jJoS7ktjmJZmycnNITR688UZPXOTQAE469aMkEknigAcnvRx+NADuuAOKcMZIB4pgPNP4znFADqacjnOKQnLEg57UZzk4oAaSehIxRtySSePSmnIbBBOacGPYYoFccoBxkZpTkAkHJ9qB2I5FOAAyQMDrQSKD1yORThycHpjNIASQc4FOHBxUlIcAD1HNJz36U4H24pGBOccjPT1qguIOvSil45AGTQccY5pWJE9s01iRkA0pIHbJpMknkcYpFiHJxzikyATnrQQeecGkJ6nNUlcTBieQeRTGJ570Ek8g8fSmseM55oCxG4HUHk9TTGzwAcUO4ySeDUf3c85HvQFieOTk4GCOMetXreQZHOAay1f5iMYH86swS/MyFtxOGDentQ9Bk15cZuiiAJhcs3qaj08yAmQMBG0g+Y+3UU653SbWRQxPBHqKXy0SKOMHBUlsZ657UAcx8Trc22kuUOTMwGFHTNeUx6K7RKFJJA7DrXtPjSAz6PbM/A3YxXBSaeY2KqeRyB6VxVnrY3pp9DnNJ0CVpXaUFEU8cdfevR9O0Owht1WYBwwByBWYl1HBAE2ckAE4zzVvS78sAsiFecDI6VzXNrdya70S3iuA1smE6jvThCpAVhg9MGtOOQA4YZH1qGaIBiQMf0oZSRmT6PFPgnag9QKzl0RLSRwUBXkgjvXROAV47Uq26yRlXAKsME1IWMKTw1ZXkCSFQXIDAFc1mz+C7S4ypjwP7u44/KuxhgW3jVAfkHAJNLKE4BAJ6gCruyeW55N4m+GBa0d7IlgBkIp6fhXA20EumKbaf7yMcDuBX0kEV1IHAPeuY1zwBYamzyhAJ2HO1cZ/Gle+5Dp9UeMyTJKcKu04/DFVLmIDJI+tdtqXw9u9NclYGkQZ+ZTkCsO50d40AZGQ9AGFLcxt5GJBH5kbDAx1yKTZGjligYgEZ9KtTW8kJA2FR3z2qnIW3cg4BzmpasS7oVWECOIhgnnr3qNtau7Qgo7ZA4VR1/HtTwuckDNPSBJFZxglTkgmhMV2WdN+IepQOImeVnABw3I+gOa27zxxcrEDG7yylcsjHAXPTn1rkbiCFyTgluxBxg0gYuAGOeOc0+Y09pLudtpfjeW4RRcxc8Ahjmruq63bLHE1scnoQ5yQe/HpXn0MxhmUk4UkZHrWmilwSzZFTe5aqysbcHiJ7W4dxgxyEZOTwf8ACpLnVmJYh2Bb5vvGsJ1IUrjjFLduJo4grhJAu0+4p3DnYy8uZLm5DM+5gOWPerFoCVIJ+hqCC0YIhJycdalhYR8nA56ZqbdWRqWWjOCCM1CsZyNpAHoKnM0ci43qD1x3p0UQLADjNJgN02MS3yBxkg4wfQ126WESKB8oOPXNcf8AZ2jmSVBh1OR6Gr8WqTtgHb6kYrKSbPRo1IwjZm9LblCACMe1PWN9pO7IrEOquigshc9TtI4FbOm6lHIpSVAAeQ+f6VHIzqVWLQBHHUZqRM5GeBmlnvooMkjI6Ag96ptqsTZAwAT1zScWjRNM2ILpI8hxu+vaopZI3kZlBII6dhVOC8ilA+YZ6HnrViVR5ZwQRjoDS1CyGPBHIGIwSTjaRSQ2CZIIABHGB3rPlnEeCTjHPFPXUCyAq2T2o5jTkG6hpYJODgEZGO1ZY0x48MSMDseprWN2z4BO4+uaguCckHoalu41AyZrKfHyjIJyNpApvlXkaZXJQZHzHqfStHazjCHBB4zUgLEAMMccn1NCkHszCSyljGQCB3X/AOvT4pnXIBIweR710MarIpyARg1zNwWhkkJBByeKpO7MaqlTV0zP1OzG9pQDkj8qg0xWuwAMAdtxxg1sI4uEIOAcZw3eqoga1mV0X5c8jFdCS6niSV5cxPLFNHbumMRkZK46kdCDXD3+l6iZS6L5kZbcmDjj0PtXpQmLRY4OBUFrqsFj5sU8SuJCQJNuWT6UMvlurMw/D7hkQlPLP3Sp9a6uymlt3AlO9RwuB0rKtrGLJdGLuSSQRgfUVrrOsMYQ8g8Djoaye52Unyqx0VhqEZZQxHIxwelbkLGaFgjYIHB964C3kZiXUEeo9K6bTbhjGAWPPQeppI1UWzobO8RVG8MJBwcnNXRfW8uCwOegIPSuKnvHLkgkHPJBqWLV3iABII78dapSszVQlY6y4kSPAB2hgSMjg+1YV6EmLKyqQemRVGbXnZgDgovuTg1Vl1aFjlgyEHIbrg/TvSlqCXLujJ1C2VZXKRjAOCqj+QqG2uYYHIlQuMbcAZwaW41ApqDPGdy/3sYz+FULq5QTBgWBz0A61KiDUVqjWjtoV4ViUf5gCentUw0dmQusiYboM8/Ss2yn+0EIXCuTgf41aW6ls7ny2YsuM7sd6zb5TSMFJXI30OU5Vgpbk4BrPuNIkgckkoo6qRn9a6SS8BQSOSVPGRUbbGw6jK9Oa0VRoj2MXqzBGlOysSpBPIYjpUS2YOAF46cjvXW2+2VSCMFTgZqxHpsUrZ3KpPOcYxTVQxlQtsckINoAIOc0FACQTg+9dRd6ZHESykENxxWXLpqSg8bTggHHSjmIVJ22MjaQTgZNSYIwpOB12+tT/wBjXUQVUHmL3YtyBTHiYMoIIIOAD6VV0TyNELW4OCAwOc5Bp4muIlUId4Bz81W4IQowxprRkP0yD0wKGzSN0S2esTxAkRqB0IPNaaa2GALxZA7q3SstUjZQAVDDqO9MAELgZLAnr6VnY1U2tzei1uBXBAEZznr1rbtfE0HlgEqCR1Jzk1yMaKR04pJoQSDgY7cUJJD9o3sd4NagdQwJIx065/GmpqkUxIVsHpz2rkNJgE04iY7FxnK9jXWWfhkFQ5ZiAOWPFaRjcyddxZeS5ROPMUn61KtwMghlI+tVZdFlRSEl385+YdR9apvpd2SAGVf1zVunLoNYldTXeUHAyAahFyWBB4OcGs4abqMJBTy2I6Ak4NV5Fu7fJdQO5A7Gk4yXQ2jiIG154AJJwO1LFdIzEZIx3rmZ9WniUF4nUHp0OKrL4lSNgjEM390nBArJto6I1Yy2Z3CSq2cjNIyggkcmuXt/FEL7QTg9OO1acGqBwCOh6c9adxOUe5plR360gBHfFU21BFG5yUXGTntT4rpJVBVx6cHpVFXTLgUHgimvDGxyVB/CmI55OQffNSeYehppjIXtIsHCLkeo61Rn0e0uch4VQn+6Otagcc85ppAJJxzTuxWOauPA1k/zBlB9MVQn8BRcmKXy29icGu0C5prIOcDFJq5Fjz6bwXOuQ8jMOnHQ1lSaSYbj7POhVMHJPP0r1CWIYzgYrB1XTYr2N0LhHA4OcGs2n0NoR7nK2ET6bJgwkxDkc9a0LjUrdlBeIpxwoPWoUuxaSLBchgRlQGPp71YNnBeANEyj2Y1jzMmVKMtWV0SK6JCgYI6EdKq3GmeSxABIHrzVpYnsZDkE+hqvqFzJvZ0bacdD0ovYxlhk9jPXTiJjMCABwea37V3gRdsRzgEsD1rBjvRMwDhSx6gcc1v6bPt2EjIB5UnNUpGaoNEd7qjbgrIQy8gDuKdZaoUALjaPStKb7NNgSZA9QBxTf7ISTLxEFfQ8E1oS4yj0KF5r6D7isB64zim2OuKJgA+VBzzUl3pDvjAIP07VQ/sQq4ADAn04zUN6ma5kdxZ3sFzECzgE9Qana1ilQshUgdRnmuIhs57RjyzDHAatKC9nUZAYEjvVqXc3jUfVGjc6fCzkFMsR61WNkIgADkelUZ9Ru4wW3kr6EVSPiOVCQ0DAA+mc/Q1m4X2OiNWNrM0prbdkDrVJ42Qk9qpSeJVkYEo0b9SjDr+NC+LbIFhO6I4GArg/zrK0l0N1Uj0ZbYKSCVGfpTxbxOMEceorI/4SG2nYoJUUDkYPWpo9RjxncMfWhOxSdy8yCMkg0xbxkbAJ4561H5xkAIG4EVC6kuSAc9OlO7WxSs9zVj1RlwSSKkGrupBBwfr1rIUEcHrTsjOScU1UkupDpU30NxdYEn3gM+o71ahuY7oBVIDZ6E1zWT1HSnwysGGCQPSrjVbdjGWFpvY6C4KorAgAdDzWJdWwdiyAE981pQNHPDt3AkcHPY0hhWMnABP161blcweGWxzUumbiSEAPpTrbRhIBuTA7/wD663mtx5gyuQRnNWraHHBHGfyqUzF4aS2MD/hGYOWCPuz90kkflVO80JrVWkiJB7gV2q2+ckHJzyDQ9iCuD0PbFaWiyfZ1InmzvNGwILKR1B6GtfT7lJXVXbaT2PetnUPDpkBaNBnrjNc7c2D2cmWGQDkAVPIgdScVY7Gy0pLhchgOMnJp1xosWxsSxnHXBGaw7LUQsKEuUGOncVTv9VkJLeaxTGQvofXNNRi1sZqtNPcdqZNqXCqHIPGT/hWeL9mYEoNwHSl+2yy53FWB7il2BySAAazdM3jiZCicdWGCacCGGQRn61HJFvGMkE9xTo7eVTnyyU9RT9mjeOLXVCOC2RjIqIsj4BIJHWp5T5IDkYA65rMd0cgqQDnJx3rJ07G0cXF7ltQoOTzUquDwBg1SXzM8EEU/zmj5IyB7VPJI6oYmEixIQQSBzUKIGlznBx09aYNQSYbQQCD26ilOxiGB5Hes+VnRGpFlqSIBcgYPeqzoB0HNTJKyqAACPehtjAYOG7iqSE5IZFKYgMcgdhWhDqSlQHGDWY+RlgMgGoZGKnjkVoo3OeVjYOphSSRwPStGw1dJChYsF6hhXLo4bIB59DVi2mEeFc4GcCq5bGTUWX9fMVwC6EE55HpXMTWsltINilo2ySw7GumltxNCSh5xnGOtYc0jAEbiSOo6A1rDzPPxEeqIoLuSB1ABIJwW9K00u0kwC2CfX1rMgxLkkAY6gmlmtkbGCQfYmk1cmlO2jNRnUDIYE+1MF2FYBhkfWs37HcBgwdgn8/xqYW5IG8EkH1qbHQmr3NuKTeoPanlyOM8dqybScoSpG0Z6VfD7gMdPSsGrM7qc4zFchyRjBqldExqcZxnkCrgcA4IyfpTLhBNCVPAzkHPSlHsze6OQ1F5xOTHK0SqeR1Dj0x2qrYa2Z3IRgxVipXkciuiudPBycYB61g6hpKxN5qACUDOcYzXVFxseNXVSHvdDVXV2fAKAD0JqSPUFeQIV2sefrXLtOQ4DkgqeK3dMmSXAcdenH9adkctOtKUkrm9BPnAJ5780lzcQ8gNn6joaqXNmwiPkgkgZ255rlry+vbO4VGXMR6Fjk1lZ30PVc3GF2jo3uDBIWB3ISOB2rTSXehYDAPIrjbfUrmZHDHMX93Gc/jWrYawkUYDklM45rRMwp1FN2aNqZEliKkc5yMcVAYiuMgg9xU0UiTR71YEZ4xQQQSCuDVRm1udMqSZAYhICDxnvjpWZfaazxkFVlHbI4rfgtg+STk9x6VfFghAAGR06dK09okYSo22PL7rwtG7F1hAY9doxVN/CksmSI2U9ORyK9Xm0IACRQSQOQR1qSwtYy6JMgODgEjpSdSLOmjiMTh3+7m18zyJNGu7ORCEZo88jJq5L59sHYJhF5B65H0r2o6LbTIcIAnTAAyK5zU9Bs4JjmIEEkHHBNRo9jetmGLqQ5Z1G0ec2XiPy1AIypP3sYINbNr4lLAEBgAO5yDVnUfCOn6hnemxlGAVJGR6YFZVp4VOkKUgLMhJY7jkj2zVW0szxFKpGV0dLZa1FOMFJFzwSwwAa147kKAEJ4/WuWtYpowVcFHB4Dc5FbcU58lASC4GDgYzUOnF7HXHEytqjWXUCVIIXIHc1XMu8knH4VmzAP1HNCMVYDkH+VR7LsaLELqjQbAORwKTPcjJqJZSAAxz70M4xjPFHs2V7eDJvLDAkHB9KFhwSCvB9qqfbGiYDIIzwMVK+reYADkEDqKrkY/awfUs/Zg4IC/pVSe0MTbgAFHWrEGqp5QZhvHTdile8ilU4YH2NJxaJUlexSWEZJxjNPNspUY5I/WlLDBIGBTFuQhAIYH17UK5dosie2OQAoAp0em9DjJAxk+lTC5Awcce9WE1JQpUqAPX0qk2Llgyk9kUYcZHc0+KyDsVzgnoT2q6ZUlUlCGPcU2MEN049aHNo0jTg1sQC0C5BGfXNI2lpcKxUhCBnk5zWirIBg8moHkELgggE9KFNg6VN7o5i6F1ptyrA7kzgkDtW9purRXaCKUAgjrjJFS3QiuoyHUEdyBWNLbvZ3BeIjy88EVvCpfc82tR5dYBf2DwmeVTmM4IyOlVoAYQgOc+orq9Lu7S/QiUhXAxgjjNS3fhwbC6OpB7e1atpnmXalc59NUwAhjOAc59DUwvhMTgYP86r3Vh5MhABIGQfrTrS0+cENz7VlKKtc76dao+o57jaTkEDsc9aVbvoMNg85B6VcubET22xlAYZGR3rHazlgwgBZAOCx5rHlXQ6fa1FuX2vUfgttI74pHkRsAHnHpWNNFKckISe9Nt/tMYcBCueSSc0WsHt290bHPZiD7VIr5yCeax3upkh3HJIH8B5qNdUcFCCQT/eHJFVYFWibbruGCc1CY2jGBkj86pQ62ifK6gA8ZY9KuRX0cmArZJ4Az1NGw1OL6i3RtPDjEQQC5usbWkkIIB9qpQ61Pdzh5zuC8nt+FX9U8I2sGWn1GUsBk4Xp+vNco0G+WSOKWQwg4BY4J966FrseDd7G/JqsN5MY0gUzA5DYOAfrVaJSl6JJXWRweqj5RUSSpa2oUFRGONxOPrULanbIpKyqT0Cqc00mUlc1rrWhb72HyBQSSo61as7HUb21F/cutlp+0spkOGb8KxrVTPIrPbMyZz83r9K076O/wBbMccpdoE4CKTgDtxUPRlpWKsMm+VyGaZFOQxPB+g7CtK015pZ2jAUhQFII4Qeo96ji0SdMEh0XoARjirKaHNIhESFSe5GAT/Wkri0HfaBIzpYWO92zmTA3H1+lVJ9HvkHmT26xEnuwrRsPAeuzOzo4t0PPynG4/j2qWTwbcxOI7u5klkJz8rHAqrCuc+9qkOTI6qe5zU8OyJwyEO5HpkGts6PFo7GRYAZAP8Alocg++KcpjYl5EUbueBjmp0Gc+YnLl5DgHtirtqyjCkFQerAcgVauvLIYhQX7kdAKzkJJBBKgnrjrVIC/c3TshBLKmMbj3FV98cSRoYyEIzvx1pRdGF1ZVDlTnDdKr6hqNzevvdwM8BccD8KQC315bzoBCi7VAGSck+tMjIRQSDg9ABSWFnFG5edC6kZwDgGl1G+gjnWOFVUHAxnOCaaAnjvzZyLKinevTB5FS3Wo6hqTASztLEACqsOh96z2R8BgATnP0q7a3SWoy8gJPWPPWk2A9I5x94lyegAp00ckK5ZCAT1NXLW8cqZnhEUXXeWyT6DFVby8nuyMRHYD949BUDuLayRow3AZ7+9asetG0AMSIxPGWPSuew8edxAPtUbThSAx5PYnrVWHc37rxVOFKqzEeijis6bUru5kDPMxT/nmKzmZ85BAX0py2N9cr5gglWAc+YDgH8aGrhc0FJu3UPJkLyAzHAx7VFd5kJJcMM5yOBUUNusSnHJPX3qC4ilLEByEP8ACB1oSsK4ZGCQQR60i2C35Ku4SPGCx54qa3t1RQCucfwk8VJLLvwqoqAdlGKq4jn7rwTpN1O29ZXTPBB2598A1pQ6NZ2VvHBbW5hjQYHzEk++TV9V25JAJxnAqXCcmUmNjgBMcmokm9xKJmLpJYlk8085JDnAqxHpohkEkiMSOz810lp4PvZbQ3k7ixt1G4bjyfwqnDpEmoqzm9ARAQZJOAB64rmcUmNLsZF/fuyrEsIii/vg8t7YqFAkiiMAogILFeproU8M6cqPLPey3ZQEloxhQPTrVKG3F1MEsbRniPSQ5IP4042NLEwv5lQJaR+VGBtHPIHqT61nv580hNxOznPc5AFM1C+j05ZDPKkCKSpZmxyKz4dXttQUtbTGUHgEDGSK2VhG5Jrk9rAILMRq56yE8j0ptmHdhJd3G9yc5PJNVYLYcO2NxHarEkM0AWV4Nq5+Uv3P0ptEp3Ou0m1uNQtGNpEEiTO6ZjjOO2K5PUJAZ5ACWKkg/Wp31i9ktRA05ggGcLFxmqVvaS6lLGkSPKCcEqenuTUxTT1KIJJEDKuQGIyF9qEZ3BIRgB3I61uS6EuklZZVWaQcAPz+lPMkNzI09/IUjI27YwAPYAdq1TAwEcNjByelWVVlxk4Hele1t4p2eCMiI/dDHmlVixI2MwHUAdabJuEtrPJkRJ5rDk7T0H1pbG0ecgAZc9qmWeQRmOMmJD1Geo96lhujbMGiOXHOfekF2NuNPmtj+8QoO2TyRVd3VQCRk1ZluJbuV3lmMjEYAP8ADVaRTnBFKxREXLnnkDpT0fawJ5PY0LGAMDk03Kl9pPzemKNgNGK/lkdRLLIUHHDdBV/+3ILKIGAeYDwHPT/69Y8ZC5JOBjpmlT97LHgF1H8KDJx9BRa4aMmn1e51ScvPI8iIpKsegHpiqsgLgevWtp7S9vIQkWntFEBnftx+dU30ieAlpWCJ64o5X1HHlKlqDETk7ieMnsKmZUOBGOf73vTQIyxSN2eTqeOAPrVgvGigYJc8ewqeWwWJNMuZdKIaCQGdjtVyO57U/VoLvAfULlXnY7hGOuO3NUBdIJVEbgODkEdvelEr3dwPPlaVs4LtyQPrSsJlby3nIRAxJPAQZpXglgwJYHib0Ydq73S9X0Lw/aAJE1zOozuKgnP+FcxrmuHXrkOYvKRSdu0AfypLQl3MrLICEJUk5JB60wx5JYnJNT7R0HX3pJHRRgDI7sfX0qkguRrGUU4HJ70xLKW6uI4hJsDHk54xUjSkgAAnjoBUKW9xqEyAu1tbAfMcHc/sMUBdmkdIhOUtrjOB887L8pPoKzraWKGcq74IYqHJwDz1rorWxuXhaC3TfEcDkYxiqt58OJ71XllkEaddoI4NJXe4XsX7K60/zEi+0q8xwT8wIFbVxq+l6dbGa9u1iQdgDk/SuKtdKg0IMJFDuOjZ6/WoLyU320uQY15Axmm49Eyo8pJrHi0a3K0dpE0doMjcwOXqnpkFs+TeStCi/MNvUnsMUggA4UYH0re0rSYgizThSf4VJ5NVypENa6GTDZG7kBiRygPC+o7c11unmWE7XBkiUYUMelWoLlI4QqwxhemQO9Me5ReMgH0pgE94ISWcBB6A1Ba6hFezGQEqiAgAnqaVhBOdryAA8EntSHTrWEbBLkjn5DgZ/rUvQVi7DKshwDkHvT0vxYuZY4w7AHkgECqKTJbKcI8pHQICaytb8SvbLsS2MS4JO44JpN6XKSGeJdYvXhe6uJQkTHaqRjHP+RXnF9qgYSI5ZiCcbOcenNbsUl74xmkEUot7VRjzSMhPU4PFMvvDVhpkZ3aqt6RztVQMn61knrYl36C+D3SYiGay3B1J8wHHQZ6mrWp6clvlmRYC3KxqRnHrWVZa1GjvHEcheF7bammu47y43hy5xhiR+labAmTaZqbWF8xhdkkIADAHgfWusm8ZLptsJIYWvbkDBkJxg/1rl1hgKLmTYfQDtVWe9iDCG0tiiA4aVj9/HfFOye5pzCX15e65eS3l6E808JEOiD1+tWbC/vYJwVTeMYBAwAaW0sTNsOPk4JJNbsMsWnK5iSJjjHzHNS7LQnW9yrearqM0YiuJt6dAmc4rP+TcA5CDOPmqyN80wHc9PY1saX5No5ElgL+diAi56H1pRiN3e5oaN4DstejiEt28crjIRCBge9Q+LPA9t4WtC1rcNcXDHaFHP41elfU7cgPbNbswwBEeg+oqh9tVHcT3IA6yFiTx9TQ20Ryre55fqC3f2ki4QFh0XpxWnokZRi7HL4A2jPHtVzV7i31rXBFCV+xxjd5ydQB1FdNN4htr62ttN0jTQh4DTtjnHXjFNT7mai7i2HiY6NZykNNaSkcPGO47H2qC38aiyD3UsB1O9lBAkuDuVeo6fSq+rz2STrajdNdgDfGDwD7VY8L6poGi2s51O0Z5SS3zKGAA7Yq+e50dDIW2Op3cl3dICGbcqRrwv0FMuLWWJmlTzoUlOFVgRk+xNa48d2EV5Lc6XaCVWOUUjCqPXp1rH1rxLqPiS4QzhYYwcJFH0LGnzaAmzOtbWWWZ2edjHnbsPUHvzWz9nYIEijZwoyWxwPxq5b+FrfTYVm1C/KXUoz5cZB2g9setKzPHbuwjdLdT949CPWpBGcrXe0xRjEhOAFPQVRu7SW3Lo7hJAMndyTW/ZXbQHzUABwSMjrWXdwS6lcMzgu7ElmFJLW5M7vRGCRJfr5YAMQPORnca0dN8Oi2c3bqgkHC4GCBWjb6YLKMkjai85Par2j2smtzhIjiIZ3NjqPatIo57P7QwXLxxgBsAnGc9T6VGHmllXe2EB5GOtdla+BLcRb3djg9CM9fSob7wxbWcLyOkhQchmJGa39npe41Ut0OfdgZFVVwD264pJVHnFEYOi/eYdAfSqpkjJZY5S8hLBuMADsM/SoUlVSUUgFRgLnGa52rbG6kmrmrPLaNAixRK044ZyeF/D1qOHT9xaWV9qdQFFamlaTp9zbPNqDBB/BHGMk+5NRXqxfcgDLEOmewFQmmK5WaMRphSSvbPWoc7CcDA9T3p0cEt4zFJURE6lzj9as6Zpw1C4aKScJCON46Z7mjV7AQWtrPeMTDA0mOuO1T3NpqCqGe2lCjgkrwBV2PVk0K6kW3l89FIAbGMn1q4niC/1JpUeUIm3cQQCAD709SHzdDjoWeSRwRhQcD61d+Y4AA21GbV7ZiCcgkkkd6micPnBOB6ilY0S0IWyuT0HtUUt2bcKQCS3oM1ak8vJLkgAdAM5qmWKyhlyCpyMjpQlYLnSWHhW5u7MzTP5WeUweWFZ9zp72DEOACehBzkUz/hI5zHsEtwHHQg5UD0xVWW5e4Ys7sT2yarRCFZjGDtJBPHFM3Ecgtk9hTsnBOM4Gat6HAtzeOJBlMcAetK9hq70Kt00gh+aIoq8gkcmqayFiCEYnPcYrqtZsbm7MZBASIYUEdPepvD4tv7Tt31FFe3gySMffJ9fpTg1J6DlGSOaZJo7cStE209FAJNOt2dohKAVDZXaeCfwr0nxd8SdDXR57TTbKOS5Zdu5FA215do5l1C+W2lcxRMeSP4QTk1vLl6GKcupPgs245xmmkjoDgD1Nb+qWelabZutrJLNMpAJkxg+uK5G/1K3RjETIGPUhTge2emah6bDLgYMCVOR0JBpwlESnBOfc0qST3lgjpDFBbRDaFXqx9ag4GSRkj9akadi9Dp1w9zDOBukXmKIc4J7k1u6r4c1lIEvdTuYlij+ZYyeQaoaRrR0u3KxFRMSWLEZI9hRqOpza2UW7upJY8jIJ4ArNmutrllLzU9WtJT9rZLEDBJ6E9hVfTLtdOlbLhSmRuY9TXX2+taLpGjCKNFWVl+UHnBxwa88njSaSV3IIBLD8TQkrEqTe5u3WoytCzrtIcEMzEcg1miBXspMyqAV6Z5b2FZvk3NwwSMkgjAUniodSuZNMEUdwoCphiqEEk+hIpobsWYoEG1ShLewzitW1uojbiG7meK2QdFwCfauf0nxRq108xsreC2hBChnBLnPcA+laTWkTwYvb9VmJLEdz+FFrCRLqGpWlzK62oaCAptcv1Kj6Vnad515exqYLiPTIjuLOCAwHb8ahwi3aLES6fdJx19OK7TWNWuTo8FiTFFGFAYA5IAHHH0pvTc0TtscdPqenXUshdXtoslSgOPyNU1RLkBkQpEeBkYyK6Tw54JHitpZYNoitwcsRnLewz7VlaxZz6XdtaOhV+QB7Coik3YHLuVjb+Y8UUeXOcKPQ1Z1HS5NPMSSLiVyCQDnApIdF1dIBOllKEAzuI6j2qpYXiTSSi7eUGI5AY5Jb0J9BVyjJEqSYlzoLSyAkF1PILdDUC2xg3wEZQHAIJHFWF1U3KyCKUtEpIIznBq54fgh1R53ubhbaCIgGRyBkd8fSoWhVrlC3tRCpRQwU5Jyc1ble0t7QIIhLcnBA6hAe5qe1iXV9RltNIRrqJR8spBwT6n2qTUtEn0WYR3gRJmG7avPFUS7XsMihbygWKkkZAHYVG9lM6icDEIHU96aQI8AtgseMnrWs0cs1srPLGltGAoQfedjQJqxUsLiG3R98Ikc8gngir+iXq6TcT3UsbhGwVVeM/nVLUbWLTYo3MsbM/OFOcfWsvUdXaZkLSk7RhU7YqrEu3U2dR1Z9SuXkSIxM5wBnJx71d07w8IlNxNLGgPzFZDzgda4wazNCSEfax5CgcGobjVrq7QSTyuBngE4A/Ciwk0dYurxTXcqwoXiQkbjxUouzIpkRSnPG4da5K01UW8JZ1Y8ZJA6V0mi3cWrQvLcGRYVGFUcZxUWKuMuZ5bogs2VB6jvRbXbWsgkTiUdG71WuJUWRghKREnavoKRJlALkgbQce9NKxm2XHZ7jIJyWJYk85J96q3cqQKix/MWG1jjODWdLqU1xNJGD5bDAGB0BrT0/THuHUKTIxHAx3q0wtcq2xbLE54P8quTa093brE2xlUnacdDWjbeHbjUNQa0sgskigiQ5wAe4zVK98FapbXRgCr8vJCjgD61ehN7EeiTRWurQXNw26BSGZCM5x2xWrr8l1qFyl6IFtLKQkRgjBIHTiuWa3vYtShJiRo4pAx+brjtW1rup3epvbG8YRpEPljBwFB7n34FZspK5e0+8jsw5PJPy/Sqk92Lm7QALCoHzAHn61Dpl9DHMzgrcpggqDwTV6Hw1fTRi7mtFUMflJwTtzxxU31sW9CWY2ENmRGhkuJMhSx6e9ZlrBPJlolMhU7Tiu0vfCcNtoolRNtwRuJbnrWBa2r2skUCyqbiXoqduaGxK7KSXE9lBOioEMgwxbqKh0ZwNXRpmIjA5z0BFdJqGlSWELS3sodBwCRj5q5SchpModgz270732KSa3NaS7a9vJgj70TJVvUe1Qx3Fs1rJPPOVGSixj+Nh2zVKLgMFYgNwcGqF/ZBSgLEjO4KelTYpuxsJeMyJuyCBjGc4qRZAsTyMQMHGc9/SsQSuG3EnpjmtrQLCx1SJxdSAEElQe1KVo6sqKctES6T9mMjzyuuAc4POTWdeTIb52DgRBep4ycn/61bsmkWEaGJboKBk7VHWuSvjELmUKwcD5RShOMtEVOm4q7LqiG7CPMWaAEEqpxnH9Kj1CyaK0e5WVESQkAZ6e2KqT6o8saIqKgjXaAOM+5qnI8twwBOUHOCepq27HKRbxLZxMgALZXrySOtW9Gu59PlUREo7HG4jOfY07StNIcuQAgbIDds9SBU/2TbL5inIJzxUJDsWZruWaV2dgJH6kDFPhJ24ODj2poJRDgAk96PmXoAMj+LpmrLRcs9PnvYXeJWkCnB2jqadDZzRZMkZU9MVpeH9aktYkt0dQhyWbHX3qG21c3Goh5VWdVJKlRxTSRVmZ7ZGCRjnoacVBBIAJzUN/dyXF67siqpbgKMYGfSrl3qForIIFyMAEL2PepsVYLe1DHaoJY9h3pz2zJuI4Iqml6krqAWTDAn2/Gr19fqsBCEOW5Vs9PWixNhLCK3WQvcqZFxwAehqK5lV5HZU2qTgAnoKgjnLsEA56mmSSBwR2zRYobHu8woBlic4FXLJJY76IiJwpYBjj+HvzTNMnWxvUuSA4UEBCMg5q9eeIJ7yQBVEYzgLGvJosSWvE1za3s8MVqWKqMuDyQR0qLSr06bdLOCGKjhWNQzqylyEzKwAJHr71TazmdBIyF0yMbR3FOxNkbN1qc2qSvcPkkjIGMYX6Vp+EPED6QrW7oGgdiWJPqa52KdwjlnBPQ+3tUTFmZgSQoweDjmquFlax608mjLGLw3MZC/N5ZPQfSvK9U1MT6vPdR4CyOVVc9s1UkjZHVVf5m6E9K7Ow+HsS6fHfzuSMbhHjofpTT8yOVJ3NXStTtNM0tIAvmy43EDgZIGea7eAkw25YYAUEivNIVEe5VAAIx83UV6YhIihOOijHHqK78O7oyqWtoas+xYJJpOGVCVGe9UHtSulwAn52GT+dM1dmTTC0YJUsN5z0zj+tXnYNGi8EBQOO3FdhzGYFHGBgDtTxwfcUSgK5GcHoPekBwSQaB2Hk9u9MZsYxx2pxUkDJyfWmsOuB9KAsXbMlVCnnFXHB8p8HaQCcjtVC0YsoJ6n0q62WjcZwSCKoQmnAraLg8EljnuasY6gc0yFRHFGgBIA6mpMdfpipsBGTj8ajJB5HXpT2AUjB6dvSowO4ORmqATGcAnB601s9TxTjjkY4qNjyOcEUASWqFpCxwcHANWXI5JplspSIgDJY5NPwDknkUAIMcEjBp+QRzTcgg4PHtScDjOR60AK2T0bFMbGCAcmn8dhxVO8vvsk8URAO89SM8UAF7bRXcaJKMqpzkdjVAxmTxLHGQTF5BQNjgjBq/c2wuI9gYgbg2RwanHA+QAsoBDEcgCizA5uKNpQ8ac3ETFRwTkZ71o+b9juoLJyGeUFt3ZTjp/KrNpdxzXMggCgDBZsckk1WSGSTV7iVmBhij2gEdWJoAde2wu7UwsSoJz+NRSxmOG2iQjap2kt2GOtWgQ7kZH59KpwrLJC5mABDHGPT1oQDmHYHNV35yCSB61OSDgDtxULA5ODQBXkHBIGTVZsZweBVp+h5zVZwc4A6UFIAPftRg856VIAMDI5prdM0DI9uSRyKQqST2NO4GABxSkDOTQAxhleelMwMCpHHYc01lIwRjGcGgCJh1wKrXNul1C8Mqh45AVIPvVtwcAAZINN2knIGapOzuNOzPI7S+PgrxQYpEYQFiOvBBr1W0uYryBJoG3RsAR7ZrjPidohubaO9iTc4IVj6e9c94A8ZNpV6dLvJMoThHfPFetKn9Ypc8d0eg4e2p8y3R66uDTgc8AU2EiWMOrAqeh9fepAB2GTXkNWdmec1bQUDOcCpkGMYqNAcnIxUq9yBk+lF0BIoAycc1IueQDxTQuQM9KkACgelIAPPGMAjikJIGCM0E9SBk54PpScdulAB7d6MHBB6dqUAcfWlwB1OKAE2HAHY96XjpScFgeR+NKM8gjirAQ45xxSEgEZOB3NKScg4yOhpRksABx3oAeigc9qVmAGaMgc9aaxBOM8/WoIFHqeppRgDBOBSLnJz1pRzggZFADgARn19aac4xwDRnGTjIJzSHOMigBrHOMHI/nUUrAck4FOdwpVSwUnjHrVE6gk1yYFyXAyVx1x3psstqAowOh56UpAZWUgEHjmqtrfJdISqlQpKlmPBPtVoHIyOTS0JY+BAkaxKSE9+1QW0Un2mR5HyoO0Ke9TKCQSTgA02681IcwjLkjqOgoEWVzjryOakUgjI5FNVCEQMfmIy31pQDnB6VVwFwDkYzSZwOTSgdDjn19aCM9eakgOeQBTcgYJPIp2Oc0hGRgjBoLF56A4NPHOMHmmccE8mlGCeDznigB2e9JnHJ60ox6k0hJHIHGaAI2JyCRntj0p44xxg0zkk4PPanqCcYGaqwD1znpxUg7d6YOcZ4NPHXHbFSwF9+lKPrmkyDgdKXgY9KVgHjpR9OtIO46Gl55yMCmS9APPB4ppwc4NGc5xwKQkDtk0PUaEI65pOc+1BPrwaQcZGc/WgYv1GRUTk8Y6U9mwCQM/SoBlpCc5GP1oAeewHB60xiTnBxTs9SOppjHg8Y96AI3IyQRkVCSRk5zUrZwTnmoXwMDFACBhgkjGOTTllHY4PTNVy+OpzUMjuCNuBzQWblvcHeg7njIqN7d+ELnduBDE9Rmq1tIylSSASQCas4YagJHOE4BGeBQS0UPiNdmLQrZ4/kcSggj2FcDHrDiRXMSy45IBxmul+L2pJBFaWw43BnwOgHH+FcFol9aqwE8gRG/iz0PbFcNd2Z009jsNOZJVkYggDDYPUA1NJf2kLAklT6Eikt72wTSWR5BJdYIVlGM/Wsa80dL6GGUMd5+8pPSuRNM2R09lqMV0A0ThgOOuealuLgRKWJBH8qyNEt0smZFGeMgY74q7PmSIhgQT3ptAWIJfMUHqDStc+SwQDOe3pVOyukdihZQVO0ZPU1dcI5A/iPHFCQDY7vzbpUxgEEkfSpzGQ5OQVPT2qt9kKyJIDgqefcVMZdrEEcfyoAlWM5OBk0OnynPX19KdFMrZOfalz1FWBmzQFnCkZQ8bTVK58L21xEzlUAJxtxyK2ZAAwJFNfO3IOTUp2FY858R+BCLd5IpA5HOF615rc6ZPaTvFMQxBz8o6A19CXaYhckcn9a8n8Q2iLfTMwClkwD0wQTipZnKCaOMdEgxhiT71AGKlgDgMME1HezmMhJSN7Z5TkA5pkEgdgC2B6kVFjlas7CKuW5ORntUywhScE+tKLdASFcZJ7d6sJHnABJHvVDsNNkLhQQfmAwM9qt2lu6RKjEFh1YVHvFuhJOBjqfStHSAL4gr0zjHrUvQuMbvQia2l4BAI/LNMk02VsBBtc9CRxjvXfab4YS5gBnQMx6DpxWtYeEoLeQyeVlM4KE5Bpc52RwzkjzZLSRYwNuSOCTxmobiwMvAQqRyT616nLpFpM7q1upx0AGMVl3nh6LIWNQg6ZHI/KkpXCeH5FueXpbz2125aNTGSArjqfXiteN9qgk5PWurn8GrcRFzIyNjkHgVR/4RGUAKrhh0AquZIzjRk9ImQb0DGCOD070JOpmJ6E849Ksz+GJLYsBGS4P94k4rPXTXkyVcl1JG4npUqSexq6MofEi20yhSFGT0yaI7hlwy8ke9UvJmVwCcjv71ejtn2qQOD0IouEYtjpryWTJc4HoKg3g55461OYSwPBxmofsrCQkElfT0ouaWaATyKwKuQB1A7irC3sqgEOwOOlZtw0kG4MmRzhh/hQl0GCnOeKYKUkagvnnTDLhwcHJ6j1FTRSqFIJxjpWcsqnBzkY6VKJA2ccCk4pmsaska6IMHDc+lRsxZwpPtk1n28hDBS+QT3rU+zhkDkjI75rBw7G8a6W5DNMtuQRyPSpIpvNj3Bec8j0qERpK7IWGR932pkkpsQx3ZHtRyGsa8b2LgJwcDANZWr26+SZQ+TzuHpTX8UW0TqkrLGP1NXWvtNv7bMV0kjtwI8Ec++aSTTLm41IWOSffE4KMRk5IJzj6VatpnlBUuWGaivTHBcMm9WI67aksFHUZI610I+dlHlnY1o2LgkjnHYVlaphcHBwSOnetPAjUOCSB1FZlzeRSuVJBGeM9qZbvYv2N2uFcnCcAn0rqraxivYQVGGPOfUVyun2QEQWPBQsCSK7fw9ZPDcMr8Jgc5rOR1Uk7F2w8NwC1wzAPgfKe9Sf2Q8WAnAHQCp5dQW2cqACQOCe9UX8TouQ4YHPQDrUaWOxJ9CM6UxchlwxOeawtUV7WVgCSnpWzceJYCpAZkl64J5Fc9qWqR3YZXJDnkHHWs2nc15uVasr2+pI4YO5LZIGBnPtUc90dpBO3JxjPUVjQO0cswJxmQkZParjSrIpDDd6itUjhnXbGtdjeQfkA45oYmTBBHvWfPH5WSASBz1qzbOXCk8Zpp6nL7SV7F2AFSCDjvVxXLgBhhgfzqqik4IORnmrXlgqCpyKyqLW56tCfNEtxv8oQ9M5q1FgKFJye9UoI2fABx7mr6W7oCTg+4rJHRJ2LVtKqAgnrU4uVAODj05rMKusgJBCgHGO5pVjLnAJz2FNOwJJ7lt7oMxBOR6GkBDAkYBHb1ql5bjtz704u0QB6etK5oopbFoTBWO7kYqC8nhDB0ABxghu9VJ79WJIIAHBx2rKu77dIQcgDnOetawdznqOEUacWqQxsRKmEBzkcn6YrVtpdPuAHUgnP3h1H4Vx+8MSQcg+9CymEl1fB6cHmtNOhxOSZ11/YQbibeRXLjG4DBBqAaTOFQlTtXgspyCapW2oAgZfJxgY7+9bFremWEKrgkDkE8GlbUkqm2ljHAyOpGOtV52eMgkYIOSParD67NbyMBCsgGTjj+tQTakl2dxi8o9xnNNodx0Goi3kDjAA/i9K6zSfEglADtkjpz2rg5irEjO4nnHpTbW6kgmAJKrn7w7VKk0zJ2Z7Jb3izpuBGB6VP5qMMbsHv7154mpPbQqC4KEbhnmpbPxMTdpHnJPvXQp2FyXdkd/lQMnBqNmjb5SqjPHQCsj7Y8eCW3DrxTJtQjdCC5HqfSnzmqoSIdangQEGJScHHauXaG2upAxTac9GHSte7jN0xIcADgZrNfSZ1OQSwzngcVLkmHJKJp2uhW0sYIKEn0PWtLTtMiifaDgdye1Y9hcSW7lZQFPfHrWzBex5yCDkfnSUo3sZtS6lu405WBCnHocdayZ9OubWR2QhS3cc/pWq18NoJYADgc09L1HJyQDjqar3WJSkupiQTzxuFlQyKeCVOAR9K00LEfu+F7A9qnmEcmCQA3cilh2DAIoUUaqtNdRgLjBA5708yBcknA9all2jBzgYqJiGByM1XKi1XkJ9qQAkMD9DSfbFxkn86he2RsgjB9qqT6c+4bJGGPfOaTj2NFie5curhVty4YHg5APSvPtd8Ura3xEYwRwSRnJroby1vY422yGQkEbQAM1wmq6TPPM7uMEnJ74NYuN9ynirL3SbVvEsOt2fkyhEmUcMCMg1Q8Pazd2lzHBcsHjJ2rIgJPtmqD+GxKSWh4Y8sOCSK6LSvD4RUAG3HOB61DjEyji5t6m7NdmaDzpTkH5Qc+lVFeC5yAc9gWI4P1pLzwxcy2xSF5I8+hJzXE33hnxHZSEwT7wDkCUHJFL2TOuOKh1Oxl0glywwQe4NWY45LeMFWzjqMelcRZ+Jtd0kiK90x2jP3mUA59xXR2fiGLVFAQNG/QqwINJ02jdVoPZm7BImoxnblHPTnoa1dPiltpAGcsRgfN2rlLaV7e4yrEc5HFdXYXAmVSeoGCc96TvElyjLQ2InjIyUVz7illt4XBIQKfbmmRbDyWAHfmp1CE4Ugk0J3Q+RFGay3qQpBPYmqkdm24hgCRwcc1tNGVHzDB9cVBsKuTjA9fWgORFU2EUioCnIHzZ6E0xtHtmBJiAPbFaIIHA60HoRVJmbpHO3HhyBmJKkj6VC/gq2mySAS3oM11GA2CQARQ0eRhTg0yeSxyFx8KLW6XIJQ44Kj/CsO4+GN/ZyEo7OoG0MTzivTIXdGIJJBNNvLmRQSULhRnrS0NOU8xXwzqUAIE7OcY2sOBTRBrFtkPgJnoB1r0iPUY5iiMpVz0LDqauMIZM74UY9yR1qOVMSUlszzKK+dGxNGyH/aGM+9E+pRxgqwJLcgg8/lXoN5pNlcoQyBT24yKwpfCls7ETQhyeAyjp71PKmaRc7nOxapEwKkEA9SRViO9gbJ3YxxyOtbj/D+Jh8kwA7DNUp/ATwZ2ysc91NHs+wnUmuhFFdIG4fBPp3q/BMJCATk/WsSfw3d27YQtkHqTUtpY38UpLgFDzknkGnaxHt31R0HBwCRn61NE6qSSQR9axGlkQlSMN6AUQSvkbkKn69aSi3sVGtHqdLFLGxBBx9atrhgMEEVgRs2QSOAOoqeO4nAByQB24OavVGjqwl1NC6tz5ZIyCT61ymtRygkuoY8kkVuvfuMBxgnoKpaiwuYQSAD2waaetjKfLJaHHNMSCy56447VBLM+cgnI9+taM9qfNYqce2OtZ9zbyKRlCikcselbKyPKmmmVvObsePap4rmRRhSQMdDzVeKMmRgSCB6Vfgt1c4IxxVXTM0mSJM5wTgsPXvWtDllBIwT6Cq9lpokYKASBxgmt/TdNMQwQCQOhrGWh0Rjfcxbq2LKQwJHb3rnbqAxThQMAdRXqDaVFNEQAS+MkY6VyuqeHDucklgexHSpV2VKFlcwYSpUHOGqw0IljypUn680qaQ0ZwHJHvT20swgvEWkf0PFO4o05NXRkT2UnmAoQGHTNLAksbEE4U8kHnmtT7IxGXBVu4J6UxrGTadh57E0KzL9+O5EEdVBIyD0pSpAzjBqzH5qxiN14HQ04qdvI469KrlTKjXlEp5boBg0GMMSDwccirCxAsMDAzkHFa0Vgl2gLxBmIwGHahxSNfrL6nNNGExg4P8AOggspHeuiuPCE9wu+KUDHO1iBWdNoF1auQxBI6gHP61Ni44iL6iWTygARthsYOeeKxtRIgmckE56D1rWCzWjB0BDDtjpWXrZkvgJFiBmAOecZHpSjdBVqQlAqYJYOMgdxVoRsy5BJI6D1rFsnvEPzhguSPLYdD9a2bWSTZuZSp7itYnlwlqXICdhBJ9Sp7VLkccVnLfDcwBAIPrVmOdZQSCM9MZrKSPUppNbloQGVgVABz6VZeAxLkZB6EHtWaL420pRhg1ej1FLmPGRnsfWsZHTCNnoISCOuKbvA4J4pzKcEnpUJBySTxWR1JjpFDqe9Zeo2xeMBRk9xWuing4xTJlDA5AIq4u25lOPOrHnt/bSwM5cNIQ3HHOK0dEvHAACFVODhhyK6Q6cHUsUUjvk8iq66YqNgjBrfmieSsJOErotpOHAyMA+9NmsYrhGR1Ug9cjNFvAUIVhgA4FXhCVySOay5rHrwV1qYJ0n7MFKKFTkACmm3EIyYxjOeB1rdZQVweSKrSRg5IGR70lIHRje9irasEYbRgdcVqGUTIQSAy9MCqaoAc4wPT0qZCMEg89Ku4cpJaXj2kwcKrEdmHUVqf2zEkgchQjc49KxcckGo7iMlDtOMc0yZKyOpTV4nUgAgkdxULzxSSbkbLHrmuLOrzwymI+YQO46VLBq4djv3KR0OetOxzKrG+p2RvTGpBOM8VRnnErEMAw6kGs6C+E6jLc02ecxk8k4ODUNtHXCKnqiaaBeqEg56A1AY0JIfnI6ZqSGcSLjkH1PelONxyB6U+dkuikQGzBHByB046UhtR1yQR6VqwyRIqoxLD1x09qkkiiIJjC4I55rRMzdFGE0J7OSvoaaCVAwckVeniCkkc81UcBeVOfetoO5x1Y8uw1bsMuScjpmg3AOcEkdKoyEqSoBBHPTrTd5UEgEH0q27HnOTLrOGByKktrF7gv5R3vjO0npVKKcOAM4GKtQTCJwQ5Q+q1a1HGV3ZizWz2v+sGw+melMK9CGyPat/SxFqEbpM6mU9GbvVa88OmKQlHYA916H3rNySdj0o0G0mmUInzgE051V+2e9TDTZIcgMXOPvEY/lR9nYYHJP0pc0QdGotiCQHbjH41ULsucHIrUyqMQ6bx0xmojbIc4AGelTozJwmirDcqirgFBjnJzk+tTi8DKQDkHjI5qCSz2ZIyf6VElscjaSpz09aTj5DUqi2Lf2woSpcEjpnvTDcEkknI7Z7Ug02WZhsUE4ySeMCoZLXAOSQQcEgd6XKh+2n1JnmdULRPg+uO9Uri4dNodw7sN2QP546Uslm6gkSsRz8vpTGR5PvAA4xnFWomU6kmrEtndgFS4wQc5B6GuutNainjAdgTjAA/nXATWbggoxQg546Gp0uZIgByh7NVrTc5bNnTakrMSQSyE5GO1ZsUhhkGDgZyaz11S7i+8+Yz2GRmmjUBKSwQgmrunoaQk4s6mO6V1BzxUcirI3PNY9rfiOMRk4UEn1Iq9DfIzjnPHT1rnkrM9GM4yRdSzSRQNoBHfFIdNQsCVAI6D/AOtSR6lGu0EAE85Bq7FeIQCQCOoqEytCo+iLPnKjB42gYxVeXwqrYwSAOxGa6KK6jwC8eBxg9quCRGBORj2pqTMpJdjhZPBUT7iqqHx1ORis258EXlqjNFKCjcZDjK/hXoszRdhk+oquXjdcHaD/ADpuTJVOL6GBqDHWJfMAIQfdY9CfTFVotILOAQCT1IHWtu00ScyEn5EQ53DhR7VpbYo8Ii5YdWPetYto8lrW5yq+FYppjJKBO5OQrcKPbArSHheOxKAoiFvmCoOgrXeEIV4yxGR7VL5DQEGVCR1Az1q+eQ0ijY6SJyRMVhiz1C5IHatiOx0+1iDQRmaTHMkmB+lPiLyRgucJjhcdKUoCBg4Uck+tZ3bHoVPsbXM4JBY9h6n0rWtGSwZjLBG0gGArHIBqqroAChYTdFx0H408x4+Z8Fsc0LQRbXUpruUCYqiZ52cAD2o1K6sbaFntVZJcY81iODWXPNIsZZVUgckE44rktX8RJekxIwZlOPKU8E+tWtRWNDUtQtbliJrnag+/IOSTWVqGrW7YismM0a9WZcE1cg8C315bC9llgiTaWALfdGOvPFYF4kdkTH56ynOd3r+VCQN62GNJPMSGbCE/dB6CltrK5uZQ0cjhAcBTwCas2cZmJYEuBxkAjNaewpbFXYInXaDzmhoSdyo1sLXLOQZFGflORVSKdYJEchWYnIDHgVNeMDtSIs4xyT0BqnBZJBI0jHezHO1iTj8KCtTShhudevkiDBAzYklYYVF9vaukn1vw94RsjBYW/wBvvujSYzlvrXPSX0zwpAhVIAMMoHLn3PpUAVQCAijvwKTTezKSTRUubq5vLq4upV8ppudvYD6VWigOQWJJzkmtKWMSYBOT3ojt2bIAwMdqTQrWFtm2uHYbwBjbng1YmuJ2UFkCRnpg9D9KZHp1ztaQKPKUHLehql5jnO+QyAcYxwKegWJHZmyT8xPenRqvBZQT2JHSoFZi2MDHrmlzLLuEUEkpA5KKSBTWoiyWiiySAT2DDqaWS7NwCWIQDgAdAKozWEs8yG5kZEXkqOCKlKDPAKJ2+lF2BaSRQMgAGnmQPywxVBm2AeWC4J5z1NTmKSRdmNoPOe4oHYlL8Eg8VLpmlS6nOgWVYI26u4zilSyeSAIikue5PWtq0nh0myaOeIvMeVUAkA+poD1IL/StL0O5SKykn1a+bny1BwG9SB2rOa++wai89zCZ75SMI/CoT7fjThqrWTSvBJsuJTuaVRkj2+lZuxprh5AWldzlmJySaTK9DUnutX8RSlprqV0TBManCAVQu4vtEi2hRpmPO1OTke9STpfXVubaB5PLJHEXBHuTWno+mX+jWpEcEYlYHNxMckE/jWTSYloUBbX19KljdyrZadGd0pVcHaOgJzyTXQ33jXT9FsTY6ZC5YgKG28fUmuJ1m5uBKwuNTW8JO7yQuFB7Gq9oj3twqkMd2Nzt0FRyJsFUfQfc6ZFq10styPNGSdjdCSSa1BosenxI6QRxKRwVxmoZ0gtZ12yeZ5Z3fLnBNNku5b1nZiREBknOPwroSsRdvclFwYHDxEFx0yMgfhTjPPd5kubgyyZ4B4AHsKguENvGjuCQ5wAO1S6ekIhc3MZllLfKVPCj1p+oaMntYFuZirkeUPvDPat211AQOLbSrcoWwDg9T65rC8uPJUEEsR05yPStaa7Ok2gaOAwqflCr9457+tJmsSHVHliuQs7hpsZIBziqnMq4D4FVvNLksSzFjkknJNP7DPA+tJaCbuWG2qMEjjjNOiuvJjKAZBOTnvWfLIQQB3PFOiVi6luVBBI9R6U7k2LJkDEkHPNXNL0yTUWL+YkUK/KWY9KYP3pYkYjx8ijjb/jUbs1vbCNHyM5A7ZouUaV5Dp1ijqjmaXH3gMDNZBYnqciol3ucO5c4yTjFXLWye9lWOMAE9ST0FGoKyF02KCaXMsmEU/dXkmti5tDdII7HTpAe8jDr+NdBpnh+zhiQxovmADJ28CtuBDbxlYxgg5OB2rSMLrUzkzi9L8F3NwRJdJHEoIzyCSPTmuys9LstN2pbxBCPvMQMmmvcxqQ8jBADnOelVbjXrOFyDKC/UYGf0qtECTZsSuXwigiNeB7/AFqldabDcqVdAFPXjrVO0163ncEsynHO4YA/GrOoaxa2EAleeMk9FVgSaltMLNGbqGj2NvbMkSBGI+8w5PtWLpHhWPV7gm5f7NbIcspPL/j6Vt3M9tc2oujKinOVQt8x/CufvdVdbaQo+1CcFs8kegrPmKUb6Mt+JW8MafD9m0uJXuRwZFySD3yTXHq5iBI5YnNV5LpHlkZCAhPJ7mlS4RgpLYDHaDjOT6CpeokuUnWVyCSMDpk96fGzOxIAAHZe1Q+WZwI0J5PJwRgd6uvqNsYhbW0AQx/K8rHJY+350XArNOEyWOKrNKJTuU5A9OakuYElYlJ0lXHIU/dPpj1qs7LCoRFwenp+NAGrYyIpVgecdG7D1rdguIreEPI4APAyckD6dq5RJX8slQCR1z3qmtvqerO6LKlgijl35yPYUWuB3E3jSx0xFESGYjrgDOfp1qsfGOo+IQEtIBAmcB+xH0rhfsY80xSMX4w0gGC1dUmtQW1pFFbxLbxxrtAXv9TSsrDSv0Nm18GLeus+o3odQNz/ADYCj8KbqOm6bFbOtm5ijXne3JY+gHvWIdVl1BcEMYs9COCa0Y5YLiJYCczggYHRR9PWnr0BROblulhkcF9xBPygHgf41oaNdvueWK0nupWUgKwIA9/aumsNCtUlWR3XAI+YjOfaukiurWCMrFbxs4OSw4q15kt9jzr+y9eu5GZ8QKTwF/hH+NaGneGbzrcXbAdyR1rtJ7p5uQgRAMBFA/OqhDvlSM+gNW2hK7MFtOitEIQGY9e5yayrrU7/AE1yfsgkTkgsMY/A12nyQRgsVA6kiud1q8OpzC2s4TdTE4z2UetTp2FdrUxm+Imo2cLCCwiWRhgsxAAH4fjXF6nrcurTObuT5ACXIPAznjNdxefC/V9UiY/bVgLf8s41OT+NRwfCVtK0+Vrq5E8oH7tFXgN6k96fs1LczlUk9kcFaXwDRWcRMNkTggHse5rsbDwXoF+qusskrgZIZyATXG6xov8AY9yplDk7s7iTye3Fa8Ed/ptiL5kki3cJuwAfcCqjBRD3pGtr/hmz06zL2yBTg7FBxk/U1gWOlSyghMog+8M5yT71pre32rQie7kM8akBTjpn3rVh04MoMabCRzg9fesqlmyoRaMePQXVhlXIPUKetLNB5EJVVIx8uT25rrLfQXkhSMEx7j94VYi8LEygu5kQHnI4xSUexrzJHPaZp8c0BE0xQAZEanlz/hTTpUSNvRMqP4jnORXoN7Fplvp6wW8ANztyZCMYrnEUySndgDoEPO73qWki07mfY2pV0LYLEgAjtmuk82y0aEtE8ks54DKM4P0/Ouc1dprYEwoS2Og7UzTbN7mQmW9a3Xqxxkn2FCfKhNXIdR8QXN88zI8hJGMMcZ9qfHHYCJUJkupWHzIQSoPvUt/FaW6lIHLnqXYYJ/CobG5i01XnKeaT1iBwW9qlsVkLNpcC6bI0UYjnbhSBgD8KqWljqOn2ji3GJZBgykdPYVbOrS3chnWJI4geV7D2x61q6ZrYZmAmjiB5Z5Bxipu0PXocZDZ6zpJlnlgBZwS14TnaPTnvVGCya7kR3nLI5yWBzx3rX8Z+Jxd5toJhPbjncpwpPeuf02/8mzkncBCgyFX+WKd7i9TrRpliiqls+wcAB+M+pJ6Vckh0aytlLyu8/wDE6gEIO+BxzXn39rzzyFvNJU9FBrX0S2ViZbl2Yk5CkkgZ9qpMRbuLu1a6IgDOgIOXHIx71rXviWfWLWOw8pEhA6rwTisma3V7spbOHY8EgfpVy206W3uB5ibSDzjtT16lXLQtJSP3hIBGQM80+FPLOCMY5qzqcyMkKWtvLPNghpVHyj0FV4baeOMNPGyHGTkYq7CTQy+kMsRAIC45ya0fCSSRQh4wQikkkccVkTSrOhWNgUx1x1PeoJ9RMaiJMpGo5AYjJ9cUJ8oOS6noVzrciQu9xfoiKMhARn24rjb/AF641VHEc7mAEg+n51y+oTLNjfJhAcncetD6jO1itvANkPUZGM1Eqsnsc8pJ7FyWRkGxCMscH1J+tVn81CCXVCDnk9qmtNEvL1RshlnX+J0yAPxrUstAiSQJclliH3lxkj86xtKTKirkFlezvhw5cYAGM849O1apuJZY081WVegBGMVc0+3srS4VoIMBQQoY8AeuPWrUirdSKXIGT9MVqk0jZK25nRW7TjYAETPO44zVgyGxtTHbuXdz820dB6A0utyR28sKRSiQ7SGUDgHtWfBeIHZWy7jsBjFUVa5ZW3ZIzvj2EjOD2p0HySDJwO49qs2WpmzYt5QldhhdwyBUUto9s0ZnwJJyWVc8geuOwoTsFia9u9MeEJEhaYDGFbvUGmaNfajGXit1AB+ZmYAAfjSXlutq6xo4ec/MQBkAH39agie5mJQtIUBziM4596L3EtBk0DL5hLiQKxXPYkdcVRuCVwFGSSM81LqV15G5Qu3sN3FZ8VwJDkEFvY1L3Ib1NHKLkckDuO9Uri6YMVQEgck+gpjXipkEEknkUz7SpyCDg96VyLoltpZriZgw2qRgEnoPWt/QNVttILsymRScruOD/wDqrBBLKcAk+tTWVrLfMUiUuVPORgfnVct1Zlwly6nRX3iua8YgMI4CeVQ9RVK88QlkjgggCIBxIT8341k3lpPYgEqAGOAV9fSq8SHcQVJYnPIq4xUVoOVRy3Lxy2QoxkknHfNJbzpDMzqcMvBI7Grul6G+oIXlnMEajOQOvtWdcWZjuGRGUgMWJz29aXNfRi1tctyTSXLAu5cgYA+ta82j6Pp2npLcSma7kAYREcA+lZOn28c6NK8rRoASCOM4rR0vTY9WUTxh5UGV3t0GPr0oTsG5iy3IZ1IKDcThI+g/CnSFYwOST7d63JJbDT1cCCKVxkko2cGsYRPfzsYlWFWPBY8A07jRTklKgsQQPXNVZL9wpRDkE5JHX6VoarBDZFYsiSQg5YHIBqC0hJwWAKgZzjqaYCPqM8iIHXfgbRx0H1qSNnvJYoA5Uk5JX0qO4lUZIxgcU7S7aa7uwsAIfIBIHQUAbN1pB0qATtOpPUAsMnj0rm5EF9JkEtIxyATnFdDr2iuN4d2Y4xknpUHh7TLaG4eWcsiRr98jv2pMCg9lPZbAwaIkd+M+9LHaPOrkgYwSzMfSnapeDz3IkZwMkFjziqSagXjU72Csfl7ZPpRcNSXaIiMMQR0CnGacWf5gWYlh3JNRy3VtbFVmlAc9ABnn0qxEolQOh3L3OOlDLj5nd/CzxJaaHpd492/lQhiMH+JhVvwtDYeIvEs+q3rRrDvJjjbnPNeWzyTGQRBzFbqckKcbieufatC21ryBHFA/kKvA29z3rn9m1K9zSVmrH0D4p8Q2WiaJLPOIhFtIjAHXjjivnB4E1q9nvr1giSMWEKjGRV3VdVvdccC6uGkgjGFj55NQWtql3KqO4iBBAZjxnsAPU1fvdTOKUSPU9StlRIYxGCgH3Bjis6KJdSiKJKUQH5lHQ57Vu3Xge2KNMWZ9vzOqnGAPWrej+EptUwtsCIgSBIOg96Ey7mjoHjKx8H6R5GnWhF0oJkldePw7mufvdduvEF/Jd3RDGQDbxjA+nanavpR066NrHK07qwDMx4HryKdqWl2+l+TDHLJc3MmDI2ThAewqla90K1+hErvJl0AJTozDIB+lQmLULgmcTxOmecjBz9BVu+8qPbBESAoGST1NR2Z3XsECRBw5wXJwEq7k2MO4OoRys06MYM4BIwT7gelbEOgweT9omuYwxXPPUVseLb7R9JtEhhna91NlACryqfj7VwC3F2koEkc0qnq4HAHqaltJjfmadtGJ5WjghkbYcHAySPrWnIkRICQhFAA2tzk9zW74f0O5tNHm1KLEMDqCzMCCx6f4VleXFiQsDls4OcYJqndK7Mo2exWt1iUsHUOzHhSP6VbDhVJyETpheMVJJBa21irhCLxhw56bfWqdzAEsAsT+e7ksWXnGO1Rcp6K5V1K7dwIrcFs8FsZIqnouZdTWC6kYRqNx3HoPWuj+F8MTXGoyzFRGgJ/ediMjv71ze0X2sugQhJJdo2k8k89R2qdWYatnVaTp2navqVwsTtaWUS7pJXOCT9TUxuBal/sTsEBIVh3HrzVPU7KbSY0tFUAkAyDd15OOajgul8t4WBAYAEqcYA96tGyRo6DrVxpsUrRqWunJPB569aNU8R362sokuGE7fe3dvapdB3q0otYYzckbY2YZwT3qjr+lzae4S5ZZ7mRtzCM5Az1J+lF0GhpaF5F/ZSPNKkQRCxkbuRXNaz5V2ChdXyODnNWLSGOeZLaYsICDkA4Bx7Vp+HNNsZdZZLkAWiruLegqW7Ie5zWi20elRoiHcAdzHOcnNeh6b4+FyY4pUEcpIVQrZz+FYviqGw+1EacpaBEOSozls8c1x0YMVwJAMTg7vlHIFOCT1Fe2h7rNaX+o2Tyu8cNqF3GQtnI/pXmlpcJFqNxco7AoxWNm7j1qla+JdQ1W6TTLSZirDJweAPer8ek3EchDRGRRwXXkA1ckmVH3SWaOXUVFxdT71ByqsT/Ks2TdNcx21sm+aVsKOwHc1pyyrBE6SLlgMBSelVNA1AWepRzCDzpWOwc4AyetLZaFp3eptP4G1CK3ModWULkgdvb2rmLa0udR1VLaJA8oJIUnqOnWu+1/xXc2UJsUCwuy7jGpHOe+KzNLuNM0y3+07mk1Fj0A4Ss05N6hNK14mHrWhz6SgW4Kh26be1Z9uotQCCQ7DG7OM1e8T+KpdVu4oCmCOG2jgj1zVKS6jhiJ3jeo4U96r1JjcqsHSdpVZicZ65AqkUjackkiU9cdCKurr0Vlot69wFNzL8sagfdX1PvXL2Ws3M2PMCoxYAYPBWkl2CUZM6e0055Xxj5M4J71p6ZpcFzcujEKFXOTzk+lOttbii0h4oIlMrggyDBIP9KoC/e2jBiGCevqT9aq1iVGxr2y2/8AaiW88vkWwBZ2AySPQCotUks/tYSwJMGMHIxg1ivc3Fy5ZwAx4xnoPrSZeIjGFZiAKAaSNBiVwACR/sjNamkrpz28jam+WHKxsepqHRb6bT/NkMQcNgHd3FZerQXGoXbPFIsaZBzt4BoBOxLe3sRvXNoDDETtUevFS2Ktagnfhjwcdql0uaDTQwdVnYjazFc5PqB2NT3NsJ7dp4oygyQAaC732H2+mSam4it43d+gZVJyffFa2seFn0bRInuI0inbljxk07wZ4nfwtpJiS3jmu2JLFjkgVha/rl9r9+Jbh2IJ+UdAo+lRzNdBO5nx/JIcDIAyc1JZQzak7mCJ5Ah6KOtSWunTXOQgLnOOD1Nb2j6Hq+iK80DLB8uNo5J/pVJ3DV7GItlc20kheJxzglhjApjqeQCAT0rc1K4ufspe73AlgoLDljz6VnrGCgwBuz+VO+oK/Ug8h9oyp6ckULPPbzFIYyr4BL+lbnmwGKKGEK88hCgE9Ce+K1r3w7FoECtdzLLcXBCxxr2z3qkrk8yTsYuk3ItoHa7w8jZOT2Brc0iJpdKuQ6gGQnaSOg9a569029tr0EW5lQLwQc4p76vdspt3HlKDzjvSchpKRTkjS2uWRTvIJ3H1am/MwckEDOea0dPsUuJS+1pQD2GanksDcXjpDGSgOAo6ipvce2hgPcbSAQeOM46V0dnruoXNqJ1nZ4Y8KQRwBTJPD5luHiCZIHJB49xmmxmDT7Y2auGCtvIX175phoacjOqJOh+86rnHXmvSoXJvDEZCQIFYDsCeK8T1DxC8V9pmnREmKSQHAHQ5r3SK2WNt+OWiVdx7GvRwy0OaroO1WQppTxY+8yjPryKvYAYgDA7Y7Vm6nltPizy28DnvV+BzJtLEA45ArtOUparI8DwABSjg5JHIORj+ZqraTFg4c/MDipdcSSS+AjQvGFUqB655qjcW9xDMrhGBJGQO2adi0ayE4GeT60hxgjpxSA5wB2HOe5oJHIxz/SkBPYsOMkbeMVpjJJHQVl2jDeVxnv0rTQkgEDBxxTRBNzgE8mmliOcUv0GOKU8YxyKYEbcE46VGVOOTnnNSvg5xUfIX1NK4DG75PFMVfMlCk8dfwpz44OcAVLaIMOx5OeCfSi7Am24wAcD2pPpxTmYDjGfemnHGeTTACRnJGRTQCAexoPfByaASeMUAIDwARg1HLAJp43YAlRgZpjtKtyBkCEjn61ZQDeCTgf3h2oAGyckHAx+lV7e5E5YLwRlT7imWskzSSmcZReFGMZFPhCRK2wAAnOaBXILeygsHlnB4cYK/3ahgEsN1cTSuXtmwVHp6VNdzsElREy+0kbhwahONS0wJKChIGQOMEelAxsUAS4llLEhxgLngU8jt1GKfFCsEEcSZKgdT1NI3GfSgCu2QCMY71CQcE9M81PIp5weKhJ6g9aAK7jkcYGKYsY3Ekc9KmIOD3FIQM4oLWhGyZOaiKnnjirHUZHSmkDnHB7cUAVyAPpSBec9qkdcdDxSYJzg5oAZgkkikK7QQTkHoMdKk6mkIzjA5oAiIHOOvrSYAyc09s5PFIBwM9aAKl/aR31nLbyKCkgIOe3oa8B8UaTLpWrz2+CpDblc9vSvoduMEDvXB/E/w219bC/gQF1GHHfGRzXpYOt7OpZ7M7cLU5JpPYzPh14/edU0+/cGRcKhPcV6grBsMDkGvltme2uBNDI0UwOcj2r134cfECPUYl0+/dUmGMSHvXdjcHde0po7cThrr2kEemR46DnNWYh6fSoU25+U5HY46ipxgZ7V4DVjxXoOA5PNHTIzkfypMnPHSgZ45waQC9wc0uBnA6U336mnA/nQApI57UmRxk84pHYBck98Ug5JJIPt7UAKMtgngelKTgE5zQPTGKQ56Y7VVybsDk5x3NPRAowOBTEBYkk8elSegBqRASMHJwBTOGJI5Hr60449M80g68/pQA7kcEcUtBz2o+nNACE457U2QjBLHAHU+lPIzyRkVXvmRbVw5IByM0AZeoiV7uGeFwzL1ToKjdT/aD3CjaHjK49DT4GiaMGIEp0yR1NPeUAAcA84oLK8Nt/oy24OxFO4nOM85PNbkQGBscMuBgg5z+NYG6OZ/IJJc84FbFpPEoS2GRKo5GOAKBMlu2eKAmJN7E4wO3vUjF1WEE8uvJB6e1LIflckE8ZFNjYyqrkYPoe1BJYJ5BPBpV/IUwHODjJp4+lOwC556UccdzQxzjnBpDjr6UgF55zzRz680nPJAzQeOetAC4yRzSg4564pBzg0oB5BPFACkjqTgUhPAA5NLxjBpucEAdaAE79QKcoyBjjBpvOSccD9aeo4AHBNAEgzkelPyACMZFNXOOaUDk44FDAUYHGKXGQKOuQeTShR+HWgAHckZFLnjOfwpOfXAo+poAU+4waYc4JHJ7U4n8qZuwOBk5oAOT14NIcc8YNLnkimtnnvQtBMimcRqSSQRwMDvTY12IADkkkk/Wo5X/fRxhskgtUm4dgRnpmgLhzgAdaRvQCgE4wRzR3xnJoGMcYBOKgkxzk4HbPerOOo70xoy3AGT7igCkyjOCPxprIcZxzU93CwQOuSUOSoHUU50xCGAwSuSPSlcq5DbM5RUZuecEDpWmuLm4jiV1ZWAGGHesgkqrFTgjofStLRop7rytrqJBhhkdOaLiZyfxZ0sS6haEkhPLI46AA8V54+nLBHgrnHNeofFEsbywAOQVKmuMktGYElBjHUmuCvqzrpbHPxXEm7aGYFf1ro9P1twiI6A4ABJOKlTw+r2YlKgseBt7GqK2HEgzlgee2K5VdG90zq9L1JZwwcqpU5BA61ankQqSDkHofWuFFxPYqdhye5PcVuWOotNaoDl2PUjoKoLWLcFmv2veDnLBs+hq/GHjckOSc9Se9UIUl2ExnDA55qe1vHeQiVAmOOO/vRcnQuyTuqgE9TipIQXUbhgdDRKqzLkYBzmn/IVC55x+RoERwRiByWOfcc8VMJ0kbCtkD2xTDxjPB/nTSkakOBgjPTvQgG37YVCSVJBxzVeLUgkQDtyDyeuao63eGIKrDCLyTXNXeuiLDo2Seg9aNxpG14j1wRxOInAyOo7CvLfEOrm4JLHgcMfatjUtUM0UjkEk8YHauJuopCHcTFy5+6wximkTPRaGLqdztlG1S0X3w4HBqJLstkoCTwQOmauTgum05IUkge9UxasGDKpLHkA9vas3ucLuzSs2ZjkjHFW954xx3qvaxuVAxyeoq20RVSSMY/WnuDKOpzMsZZ3BXuc5IFdX8NLNpxKxZSpbAOMgVxeqyh1dWHUYI9a9N+HEC2OiJkbUm+Yk9iO9ZylY68O7SO6shtBBGMHArSiyQQBxWJFqEMT43g56cd627edJYgQeD0rKLueupaDZFXcARg+tK9qu0tgE4pp2u5I5Hepd4CnJzgVskcdR8z1KTRFEKkYOOKz5oyCcHBNX7i4+Y4bA71VdQxBByKmWpVG0XcoXSHyJCeoGQa4xYXjuJcAjJ+YeprvLm1cRM4BIIwB2NcTdahGty6EgFTyO4PpWMVY6Kk+YhliYjKqxK84xW7ZWayhZAmCQARjv64rMtruLzASSSPmG0cgVvWdzEACDgHkZqajtYVLV6DX0mKZSBG2/rkHpQPC7MhcDbjuo5z/AIVuWVzDgCQLg88EZ/CteO7s/LBiJVwNpBA5FXD3lubSduh51eeHHlQ7FDEdQTgiueuNHuYGAKAA5613fiGQ28ZlgIGGwQfQ1i/bhKAW5H1pOTiRGEJvU5w6bOVJUAgY5PapYI3zhwPQ4roGdIwSBz2rMu7xfOTKgAkLwOlCq66lTw6SumVJIyjEgEEenaoTfyxsAXYjqT2rffTTOAUAZCOD3qB9CKhTIBtPB561sqiPPlF3sjHbU1jAcsMk8YOc1Bea615A0ZT5jwpx0rpB4Ps2UFWEZPoSQM/jQPAxUYSUHPOMfrRzxZSpT3scnDCptpVIzkZwa5XUA9vMzRTmKTOQwPp2xXplx4EvsExXAQ9wwz/hXL6z8NtRYu+wljyCcgE1pGN9jGblBdTyzUfHd5puoohgaYE7Wk7c9fpXWaN40kQIwgYgkZyQQQaj1D4fyw5d7dnduuwZwfxqr/YzWqiNFcIOoxyPpWjjFI4ZSle7PR9J1a3v9kbMEBIzuPAFYWq6f/YurxzxyNLbyuQSDleelc1Zi6tJCY8svbdwSK3JHmu7Z45SzEgEKexrNpJ6G0Kie565omnafc2CyRSoJgBu5/pWmWSDJLg44yD1rxnT2uUjQmV4nHBI71tpezvGB5zFwMBic1yuMr3PYpVKTR3OqTqUQg5Gck9KzmgNxH5yHIHXHY1za6hd4AeVpVJ6HoKv2t26SgqSCeDj0o5GzdTitipr0UwhLxq0jgkgH9ea5m11swyEXQMBLEFXPT3HtXoEjm44fkE8cdKZLpVldRkT2sc7YIDMo4/GqSdrGE3CepyCX0MswMTqwY5BBq+jgkAjmraaLpcKZ8oo4Jzjof8ACnyW0IG5ARxxk5pJM43TTZV2g44Bx7VG2UJIA+mKtJASQcEj+dOktwQQRgVRPsirFcsMHIBJxWnbOzYJ6e1UI7fD8nI7VpQyCAgEAj3qG7nTShKDNC2A3A4x7GtZVBQbug4rAM4jYOp4qxDq5icKBvHUgnFZqLOyWpt/ZxxkZHUVFMgjwQBmpYL1LiJSDg45X0qle3LKAVOGGSCRmna5hew2SRSCynJzzU8VuL63IXBdQSTmuauL2ZJSN4GOSAKmsNQZCpLlSTyOxpcjNI1YvQluLTazKTg+uKyrq1D7lJAPQA963Jy0vznq3NY17aNchgTgHIzmnFWYVI6XOdujdWrZRcxA7TgZxSfb2LAlGJOATjpWiLK5haRSN6MMZNc54gNzozidImlgJAYKMke+K0a7HnSbRqXc72iF1kKAYJwM5FaGna05G0MVZRnk9awrXUU1KDpgAAHsant0EAYgFwAQM9RnpRezIcrnU/avPVZC2d3A96eo3EgnB+lc/p13IJRE4COo+ZCc7c9K6mxhNwpTeFJ6Z9aq9yoyICrc5OTVi1hWR0GQSemfaqtwskEjI4BZTjI70kc7wsGByfT0qWN6qxuToyR4IDLg4zWNA3lXqMByD+Qq/wDa3niXAwOnPc1ELTZtlJBbkY+oqiqd0z0Arm2jKjgg1iap5pBIcgDsK2dPcT2MJJwwXkUSWCyqQTt4yKxd3sezFrqcvb3cqEkkkdMGrEmqSRRMCSVPVQetOudPMMhBB5PpVaa3YZzyK5nOSZbhGRUuNRkkBAJBxww6iojqk4UAMc4xkGnSoORjn6VXKEckcURk7XLVOFticardKpxIcehoTXbyM9QR6EmoUjDZIORUNzEVYAdMVqpsl0qb6GxD4ouVYAjJx2NXU8Rz9SGI9zXNQOoHz4BHerqMMDB4rRVWYyw8X0OhXxOwAWQEg9dw4qwPFcHAYYH061zeMryM1XkRgcAcH07Voqxj9WidrBr9tcg4cKR13AirY1O2ZQQ4z3yetebmCQkEOwHsanVpgpwWIxgc1catzGWGO9luI5VIDKT0GCKx7vT45CSCMEZIrmTLPGSVdyfT0p32i8GSJ2Ax0ZelDncy+rWejL9xpSxsCpB/rV7TY4oyBjntn1rJXU3IAk5OOoHWmG9dGDgfKOo9ay2D6uzv7cCRNrFSSMZXtRNAkZBKKw6YZQa5Ky8SqiqxDAKeCO1ar+KEliJZgAemCB+ldCkrGLw8k7WH3WlWku4PErA5GCMYrMl8N2aMGgTB7hsHH40y51VmJKnIzwajTVX5JIGOPrU3F7KaGy6UgIIOMcjFOg32ykBiATmkk1JGBAIJ9KoTamckYyM9azbsWlNHQR3DsmAQB9M5NLJLcuQ6SAHuMcGs2xvkZtpIFa0EqPgAg881UUpLYvnmiudQuI2IYEkHB2mpxqkrKARuA6DPSrXkxzYIIJHGDT009HJAHOeMU/Zp7B9YkiiNUcOCCAO4PepW1hVALjBJxU8ukRnIZAT61Vl0FHUkHn0zU+xt1NI4t9S3FqCycAcVYFwo5JwPcVlLp0sbAc4HpxmleBwrBEYMefajkaK+sxe5s/akAGWBHtSmdJEIAyT0rmpVu41JAII9O9V5L+eBNzlgf9kZxT5ZI0jWps6SS3R8MFwR0IqZc7cE5PeuROvyqxBViR3OeRVmHxMsSgP8/PbJI/Cs2vI3VSD6nS5UAgjIp0cqMcZAPasRddiuY8E7Qehxj+dNNyrsHR+QfWp1RaafU6aNsNnOVIxirCyDkYBHXmsS1v8AzACCCBxiriXQJHODTWoXLskCS9Y1x6YxUJ0yEgkqD7YqQXIbknJoNwGU4PFXYnczbjR4mbKgAdge1QppaIxDcDHGBmtGS6XkEgH61El1E7lAcOKLh7NPoVl0uLIJBDeoPX8KctgFGQVI9KvFQRkDnt70m08nFFyfZRZnXGlmRSE2g/WsC+0S7tyTEMAnJJ5H6V17KcEEYFRHIOCMiqVkjN0uzODlgmjADoAe/FUbiYOrIRwOCpGa7bUoUeJ8KAR39K4nUIlWZio6jJFSndnLUg4mYQIpQQAATg1fjUTRFom2tnoRVGRd4IxzUukTNbTFJBuUnIJFNqxnHXc6PSdwYEjjGPxrooU6nOCRisyxjR8FSMHkc1qhDwQc1KdzXlsy7C44IODjB96r3MUb7gRzmmLISW4wQKoXepiLO4EY/WrNkmytd6Xhy6oMZ4PpUT6Y+zIO01Pa6qlxyjh1PXPY1pwyJIM5w3p2rNq5pFuBxN7I9rOqSDK5OWFT222VQVIwehFdBfaPBdAh0zu5yOxrLOk/YwAhJQdvSocX0N4zT3CCBWAV4i4J+8ozipJdGjcB1dkAOBtP8xViyJjYAkhTWlJboyEodpPJ9CauLdtTnrQUtYmKmnLvCnaOMk1p21iY1DAhz3bGMj6VVnhlLYMYODxtPWp7a7lhJUqQOnIzmtDCNPuXPMVQAwJPfikngE8RIAJxzxVSbVFZij4Ug88VaglKAMBkdQPWuiKTWphOFnoYF/YOrE7GJ7e4rCu4olkKEKHHUHjNeiFkmUhlAJHGO1U7nS4LkBJIgFHqKylBJ6GkY8yPPliUMCVyPepBhQAFA57iusuPDtrEcqwI6gYPHtVaTw5BIhLOwJ7DpWd7dQVCUjkbi3V2JwCx54FVWtTklHMZ65FdtD4YUMwiOSRjrUEnhV4shFzySeapJPcr2U4bHETxyiNgzF27MapCW5hkAikIcDPI4rsrvw1dgkCPKemDWZc6VJCSHTaoPDDuafJFmfNUiUrW/ufIBkcNJ3Cjg1aS4kdQSAAeoz0qnKnkOSVKnGCQOKkguVYZLAAcc96n2cTSGJqRNKG4bgYJHoalZi4zjafSqCSA8ggj0zU6uTkMeKl0l0OlYqT3J4pgjEEZH8qN4kckgE+tPhgEhGQMHrV2PRkVWeLIzyQxzWfsvM1+tJboqiNGAwcGplJjQBx+NQXFpLDnKkDrms+WVh3JH1qfYyLWKprc0pcPggjd3xVZuASeRVFr0oAQRkD86R9RGwEAknk8YpezkjZYilLqWzgg84JpoUpkqQRVKO9VySG5zwDVkXMDgBjsOcBieBRyspTi9mTLKMnIyaWRgM8cYyKgSaN5CokBx3Bp+QcAHIqkrDdmrEEtssrhsAHHI9aDp8c2MoFIGAVHX61MUHGORT0YKSAMCqujhnh29URxaQYmyHJBPHPSrIt2XIPJ9+9LDeFCQRx2NSNcxPggkN+lTJJq5VHnpuzRF5CqSe+OPanBAcA9u/rTy4YDHJ70jAgEgZrNI773FA28ZzTWBUkqcH2piyEZBGKUN6cinYQqktwRUM8JGSBxUucc5wadkOpBOKuMrMzqU1NGXKueoxiocL5gIOR3GKuXMQBLEkAdaq7M85ya61rqeDVpOEiGSIbyVJz1xTcsCCBkDvmpnLHAx8vX3zUSP5UwJjDxkYIJxT2OZaGnpkw3AB8HrkV01vOXAR+Rj0rjYHCSkgCMHkL1rptOvGQJkb0zWdRX1PVw1Z25WaE1sJIyASD2xWXPG8JO4Y5610Cok8RkRgB/dJ5rPutrZGASD0NcjuetCSZjzFcEk4PaqQv7eJgjzKj+jcVa1GElDsOCO4rlpd8Vy5kUgE4BPNdNKN9zz8XUlD4UdMtzEQQD14z2NQiZA4OMEHg1kQSsi4LZH0q1HOHBzwc4rrVNM836xI3rO9jx853DpwelLcLFKSYxtDdR61ghnByj5X2HNJ9onxgMQQe4peysUsS+qNFoQCQRgdqiaFM4IAqGK/IAD8N78037QkuSCcA45GOaORl+2hInFvEQQCCPaoJdPLK4D4BHA9KlicZAzgVLIA+CpyPaos0K8ZO5SFkpQKwyelV5NJKEsmQDxzWtGCMHGRnrVsRJICACAeKhu25tGlGRyr6dKQAWbcnIYDGR6H1phWVdpHAJxgjrXZRWAJIKAj1PamXelLjkAjuAKzVSLKeH7M4oXc0ZcIhAznPqasW+qzxsCWYg9uwNbs2mqEIxtIPXFUnsIznaMn1xjNWpRZDpTWxGmvyZIY7Cf4QasR+KShCFyxHRarjTAzfKmT6jtTRpQ443E9lFUlFi5aqNiHXxcJkkKR3p8uoJw4fAPQk4rD/s0R4KgoemM1MkIwQTkj+93p8sQUqkdzvIzIYwu47M5208bY8E4B9T2pHuE3BSQD29qq3uowWUQdxvYnAWho8+xorLHgFCHcevQU14pLgFpHwWP3ugFclP4j3ORENv1qvN4kvJOZZ2KrwAAAP0qAsd8ZbeJDvnVwo55xVC88Q2UCsGfzwBkBASCa4eXW5CAWYg9Auev1FQxm5cbgAoPTA4H4UCOyg8UQW53OhZmGQMcCnyeM4n6RAn0HFckmnu0EryziFEBZpGOPwA7msaO7lvZWhtIZAg4+1SAhB+PegDf8UeMr+5jWGCJYkORmMgsR/SsjTJJjIH2KjqN5MmAAO/41NJZLZuimdZ3IySoPBqeC2N3IsSFS5OOTwPc1tGVlawDNU8RPPGIjeO6nAEYbjP0Fauh6ckduWNurzEgh3GcitS20vRNOKMLX7Zd/xTsMDPsK1Gu0nIS2gCHgAdc1nK2yDfczxp8l2QYj5UfQ8c1LF4PkupCXm8i3X70r9SPQVrx20qqGGVPcYpslnPeAiWciIdiaYGJe6JpVpGREJJZM8MXOD+Fc/LGIyQE3kHoB0rt102AuAq5HritCy8MxXSs8QD7euABmjYcVqee20DzsCiF0/2e5qxNCEBJG0/3a3fEttJpkiJDIIz1aTOMf8A165v7PNeSlRKEHeRuc0rmnK7B8gwSuD3OetWrGGa9VxCQADg5OMmqdxGsEwiRzKQMlqaHlbMSOUB64p7isT30lzbkRPOABnKxnINUreJ7y4WCJS0jngAZqxdaebaNC8okLeh6UtldtphZ7fh/U/40Es3IvAhggNzf3r2yLyw2gcenNQnxSdLtnttLWIQklWkl4Y+tY11qV7qDBZZyVznbuzmmNZmNd7jg9M96dybdxPOFxuIOAT1qNnKk7mzjgc0qIVIJOB6VYdI5mB2BenSkPYhRScMRgdvetDT2iMgErhUzyccmqVzHtwzAIe1RCUKRj8KBPU9FsUsdiG2BPqXwKm1C1iMMskjxgKpJJIrz+C8mbCbyEPGFPOavyzi0swXgkWQnO+U9R6YoBRuUVjNzIwWNUUsQuOCeetaS6Dd29m8qR+ch4URqc1npdDzoyq7SW4A7Vvnx3Nb2JtLK2UOo2tMw4z3ArCV76Ds0c0t3d2srgfuT0IU8io5rqW8YCSeQLn5vm6imX88sjy3E7qARlgowAansNLmuo96MsSAAlpBjI9qdmVqV9QsoLnZFp0OG4DO3Jx7Cnf2XqotDBp1sHlJy0khA2itiCeDSmd1j/ehctOQcH2GPrSS+KDdxiGIAA9dowT9TQibHE7tR0qRxd2wnlbOBG2Rn0rY8O2up6u4GqQrpVjH820Y3Sen51ejs5Z5zJHEJZTxgnge/wCFWSjQqFll8x/7x5x7VfMVbuGs3ltqUpSDICfKqheg+tUVBi+QEh8dD3q6b2C3iaGKHfKx4fHIq1ZeH7+9AdYMAjLSMcAClzdxpW2K9iiWkZKwl5SclvT3qlPNLNMWkkZz0AJ6UlzdSWtxJCDvZcguOh9qhiJYElcHPOaaYXLVlD9pmWMjAPJY8AfjXRWuk2AYRTSgsRy2QFX8TXOwyyf6mMlYyclfU1M25SyE89xQ7iLGv29jYziKyJkfgyPuzkeg9KpQ7mwQMA0nlFCWJ3En8hTxPtwBjj1oJuT5ZenIFQyuXbk4xR9oLDAJBx1AqB5AM85oC6Ldu2zDAAn3Ga07K+jUgEKpzksOM1zgnMnAJVfr1qygIiDsCU9SODVbAnc72DxTF5eyAEA4BYjqfan3Gt+ZbOZLrylxwg4LH61wS3pk2xI23OFBA6e9aElzCLdI4EkuZE5klKkgfjUOUkGhPd6k/JWViOwJzms+JmnmBlcICeWJ6CqstwWOUGc9KgeWVyDgIO4FTq9S07bG7eXFtFhLW4a4I6vyBmsw3AEgdgXIP8XNSaXbrPdIjHYrDliOBU+s2cWlussUxkCnKswAJP0ouxXIZLuR13FiCR6YwKzXmDOSZGIHGM8Ut5Jcam6iSQkDnIOMe1Pmiiit1WMYZR0A6n61SRNypMxyFQY3HGfTNdp4Yay07TyTAs92gwski565yR6VztvpJaFZpSAx5Ck/0rT01J/OKNtEIPAUck03sFrks9re6xcvFaDIkJB2gDn0qtqXhG40Ty0uZV81xuCK2SPXOK7exurexijC7YWY8tjv6k9q5fxXfW0Vy/lyNd3Tc7lOdntWepNjmiosnR1CFwcjHUGnxwi8ctIxwTknvVeJZJGLyqI0PILfePqTVqGVFBCNkZ4OOtW3poXtuWhCCAqHCKOAT0H1qCViCQBkeuala2ldfNdo1QjhQeT+FIERmVCMqeDgZxWZKKZi3Mdg3EdQO/41raLpUKyC51OBnjADRxAdfc1emu9OS3WK1tcSL96V88+wHSqE2ozsjKZCQeNuOAK0RveyJ9b8Ys7iC0s4YEIKqSASo9vesO2e4VgYyfNduufXvTVhJYl/mYnOcVNkp0OPp1qk7EcyR0kV/wD2dFGly5YnkK3BJps3ifau5BtPZa5yLCOWcmQk5JY5xSXNzGSXI2RgdBzikK6Nh/GM6KXll2Adge1JZeMLrVGYQWssoHcZGffJrnxbi7mViMxg5wRya6rRJDFMBGAi9DtGMCnqylYt2cd7ezKLhTDGeqg84rpLW4TTkMdpAEyOWPc1nNeRjCxEkjq7dzU63oAJIBJ6ULQmWpLPrN3E28ld/UBTgCoTrF7chwVDsw2gscgfQVTu5S7Eg5rP1HUIdEsXu72cQJyFQnlj7CjmuCirGF4gtpFJunQSFSTkjgGuTl0PWNb1CNtR1cy24IC28ZAVB6VafxRqXji+FlYRtFpcZJkdh978avxT2VlOIIZD5sRwwYcH6GmpaAlY6yy8OLDYrBA4EWBnf3HetW20tIwApBPQe1Yun67LcOA4zEMAMBjHtWjceJYoAwjRUI5LE5zWXXUmzR0MCQQKC7gDHJx0rL1PW7aMmG3YKOQWLZrkL/X7jU1JhclGz8w9fSsZEkRy7OST1AHU1bbtZBGKvqdq2uQW9m0aFbm5YYznpntU+kaWzATXKZk6r/sf/XrjLG8TTrkTuPNOeARnn6Vpar4/uZrZY4Y4rZGGS7A7segGRioUJM0uuh0XiOaCzhCykROQdqgZJPqa5EXbgMQMKBnPrWDY6jJNdzS3spkGQY9x5Pr+Fb+iXVo160upIy2a9QozuPb8KEmtxXRFFbXeoBp9ohhXgNIeSfYVCxG/b5ol2nkr2PpXS6t4l010UWlmBHjCggjge1c/cXaTFnWFY2PSOMYqSdSjdTtvIQhExwR/hVRbe4vcqu+Ve56CmXN7KzsotJZSDgKq8H8aFvp7iERyRGBlGGjU9B7H1pak3Jm8KW0khKStLLgBkjJwp9Pc1rx/Cu5exFx/aGwEFvLdflUdgT60/wAKh9PmjdLdpXAyhbOB9SeprptQ1C9vBHavOBvG5ooxwD6k1ulyrUi1zya/006VN5ZIeVugWtmx0m9MK3Mu5IMYCscZPrW7d6dZaazT3cIMo6NJz39Kq6lq1zqqRrFHuhj4SOJSfxqEr6lJWDT5Tb7MKGXduYkDP51sm8a9mKR4jV+CfUd+awIru00qEvqYktsgssYGWP4VRg1ieZZZ4V2WxJVHY4Yn1x6VaVikkesnxhZWWmmyggjUqu1pMAkHFc1rOvW8sCwQ7mcjJ3d/WsY69pBtUtYCst2cPNKRzgdRnsMmqV/rEO0skUcKL3XnI/Gq0JdkOurhtpKqABxjGAKx3uWkYqMZzg4NLJqpuIQUbKkkBc0wKsYLuVUd6h6nPJ3Z1Pg3QtJuFN9q8oeGMnEQ5z6UmoLDrmqy3NhYvHYRDYuFwSO/HasvSC03CIyQocluzVvQ3BKNHGxBJAwpx170krFRityW2vrpxDaBgsZIVUAxj6mnavH/AGfIEMqzvjnyzkCoTAlvcx20VyHkJ5ZQeM1p3WhWGjQC5S5e9lIJK7epp2NlKxkQ6glsrMfv4xg+lRw6o8kheQBcHAC9AKoyyGd2YweSCeATkmlhkEfzAdR0NHKbJpo6KH7MyGWcbgT91SMms69u4Y3IjXAH3R1OKqRzhnJwcnvU8s1rHGgGTdnPJ6AUNJAbOh2At0fUr+cCLbuigx1PaqUjSXl0Z5HLuTySfujPA9hVAzPIFEsrMxOBk/pitOS5kEIjEKRRgf6wcFjSuASoklyYYJdwAy0vXn0FTXevwaLbmK2jEsvck8k1lyanFpVsZHIRSMKSOtczdatBPIzZyxPUd6FYiTsdd4fe01fUWfVXBh67emST0+lT+OL7Qra3a20OGHzyMMyjlfeuSsJlmfdKGMCnLBTg4xTJriG9uFlgOyJTgKATn0571D30ZnbmVyOK3k2qWLSEDGR1JrSt9PupQqpbMrEDljjFX9Higjn33B+VRkLjBJ7fSr17rFysLxW6FVJG6XGMDPTNWopasSp3NPw94UUQu97KrHGdg7j60/VRbWBENsQDgkhRjFRW1zd3lo0lvAwtVxlievv9KxHu3ubiQkEIpwCe9VzWVjTkHv5904EYBGcYYZq/pGmQOZHvJhEB93aevtVB70wIRCNjdm681lSLczsWkuGOT90DFSncSgdPp2r2enXUonRriIsQqqCePwrN1m/tdWumMMIs4gCuFPJHqags7JhG8krnywpG1epPrmsiSNraZgxwCflHtRy9RaI1bzUZbqOKDEYiiyq7BjI9adbXt2iLaQOIIOpI55rMF2kCI5YMScBB1rpzeWhsIre2twZ3XdI5B4JHQGmh6GTPJHGrhYwDjlgOprPGoMuAWZB1AAJyRWy9qsNuCy4YYAyeg+lZLq1w5VFzk8BR2pPQpK5nRSzX128wGBnaM+net5pwunGxhizNIQTNkYQVWNmsACkkDPIUdDStiONlBIBGDQgSsUY7S5MxiQG4wOFU5JrrfD5SzmSKUmAqdz5HcdjWFpGojQ3BtIsuMqCRuIzRPctOXaV2d5DkknmmM7ZZ9OminvL+UxwKSIwDy5+npXKzSvKk0xGyPJK8YyvaqTDeqrKxkUdFY8A1amvi4VXGQBgKB0A9qpKxOiMm5g3TBiSB3x2qq2DcCKIklhhSRgCtG5YvkqRwMkMQDS6eohkWUkA9sjPNLluZ2dyteeGLm1ktp7uWAoDkqn8IPTJrpb0R6fpkcLlSeoZTwSapR2iXmpebqJd4FXKxrxk1DqV0pYlEAiB2xx9TnsKenQ0Wm5QcPcuIokJOQCzDj61cm0Kz0uMBLhrqdvmLEYCn867jwr8LdQ1mxW7vJBYwMMruOCf8K5vxt4a/4RbUYrYXIuAxOSTkgVXKktxcy2MVIxK3lh1Q9ST3qezkNlIsqsGdDldwzg+tQW0PBKgknv1xVuKxdoZJyQsUfVmOOT0FZlkdzqN0+QHwGPODjI75qSPxUdEhEY3lSchEBILGqrSmWckABMcY70l6ba2jVi7TSkZAAwB+NS1cpOxpaFdHU553liZwPnJYdGPQE/0qxPK8VxJOVXc3ABHAPqKyvD99KY5RACN7E+vzdOKlntJrpyZ5dqg5JLYPFHLYLlhorK2t3nuSs0zH5VY9D6iqYA8skjAOeBxxVPUbxmuU2pmBAMcZyfWtSOJJbYO0g3k/dA6CqVguZsMMEbHEKlm43HtWxpi2Sxyi5LMpAAVSMse3PpWfdqsSgIMuTkj2qGWwnmgYQq0ZIJ80HAFPcHZo6bUNZ+32yWCSLFbQ4woNZUmiz6jfxLBIpiAywBz+NZmj+FdSvmNtZzPc3EmMyMeg9a7CbwGPB2mI1xqLyXch3NCh+8T6n0FD2uzNcsXY4/xRPc294NPgT7TMi9Y+eKpX/jDUoYbfS4tKlgQYVmCYMh9QOtdRpdhPZXr3NnbyXEznJbGQPbn61ueEdMj1DxLJqWtyKghOFVxwD2GKhuyvYpxUnZMxNJ8Hapb6AJzEtnbsS8hlB3ODk4+lcxcAx3UcsBIZGAUjgZ9a9X+Jviy3ubVLCxfc7HBKggBcfyrzmCAwgeYASo47ZqFPm2RTgoKxamSd4EuLmUSSy84B5AHtUNwpjjQYAUjcD3Nb2kW9hdwo8wKTgHY2chfwrA1Fw90wBBAJAKng1Sl3J2Cz1GeDLRzFCSRkDpVr+01RZHlHmykZy3Qe9ZEtyLdAACSTgACmhppyEcFFyCTnIOO1aKxk2aMEouJowRjzCMtg4C55p19cRJqEcFszpF905GN3uc9BWtpd5DBbMpjJIXIyOCfTNHgy3stT1u9k1MiO2jwQHIGSfek2olLVD7jU0jtYYUgjAGS4x1PbnvWJqV2tpYu5CiVh8qr1Gas+MNRspdTnTTFBhiI2lOhPf9awI9Kubpd8kqNKTuAzgCpT00LXoS+DIU0qKWcZM8mck9SSeBXbNNdtCsCTRwyEbjznI/xrk4LQwMFJAIIJxzzTry1cBzbksWO7G48H+gouydDT+22sBminjFxOp5YkkZ/kai0eVhfpPFGXfkLGBnn1xWbpmn3MksqXcoVAMq6jG49/wrd8Oagnh65e5RRPcY2xhj09TTW2oa9DeSwNqX1DVIS1wx5Zjkj2x+Vc1EZtW1GRIYcRO2CScE88ACte/wBQutTfzZ5iQxLGMY2g1m/aJbQvLAq7wCd2cYpq3Qqze509n4V0u1tS1zLGh2klpHyVPpiuD8RwQSqz27KbcSAKWOM/hWfd65c3dxKHLO2RhnPAH0qJbl5pIlcABWDFfWnJt7GadtR91pB1Yndbyw2yKCWKEB8DnBrZbRdOk0WNY4FgnGAMenqc962dR8fW93pH9nWkbAIoEkhXAOOcZrm7O7e/uY1AKoTjB4x71ilO5s6qtYdHahF2DgdOB1q5b6YgikkklAKchW7k9sVZW1AOAw3joOuaZPASCrpk9SPer16k3MuG0+03AG4xojZJA61qPbxyzgqmACMA9zRbyPbgqgUg8HcM1ZhsbwSI5RUjJ3EsOg/pTRLaJtaJURIimKMgFRjqB3rKlkIQkDLenSrfiPUYo5YFtlaU9GL9F9f1rLdncEkFQenuPWrQixYQwTec8svIBYJnqfStzQNRtppVh1aXy7YELGh7+1c3bxBNzEZOQRWroekHxFeuJ7lbNFxgYyWP6YHSpdgWh2WtaZpHh20OowbAzg4JbdgdgPSuT8OabF4mvJzPPsQHcAOCf/rUnifQXstQsbEXQljycqW+VVx1+vFQaZpkS6wLYXLQxkYMkZIzz0rOeootXOgtp4tADrkCKMk7gf1z71KvxBspCwiEcrKOQjZx9cVV8Z/D9rXSDOk8rW5wSCSS/FedaLpaQ61Kka+WoI6nq3fNZqnd6s6FNRR3d9rLa9IYkRQACxVQeg781yc2pzpiKZtiIeGU8ke9dhaRPDayyxJkqCC2OnrXPX3hyG6tGvri42xFsiEEZYg/nit0rGMqlyna6s/2lZYyQVOVJHAPatuPWJ5StxeSG5mUkqSOBWbopgWYO0amIcAN0x2rdW8soyS4UoAcKvGabTaCD6s6HR/GkkGnsJbNGbGASPb1NcVNqRm1C5duGkJYeik9hUdzr6XmRBFJGCSAjA/nTTpU6IZypw2CWPQCoVPuaqyOs0f4l2HhXR/s09qA/wDz0Y8MT+pqHSfG6C+R/s4ginfJkYdAT71zNx4E1PUnE8ixwW0R35c5OPpXQeGPDFx4qeWRpY1tLYbPmH3iOnH4VpGMb2bJurXaNDxb4ps4LmKCy3ZKs8jg8CuTm1kSRgCIlyckxgliadqemvBrEwMoZVJUKOhxXT/C2CxsteuTfRrIhG4FhnFWuVOzFf3bo57TbOfUNe0weRIgWZSxZcYUmvou6/doFxkKABgVmzaroEeDFBGZMgqNuMnsa0J1dYwXwS3zZH+FelRtb3Tinzbsp32ZfskC8lpSfpiri5guHQ9Oh9zWeCWu7QgZIYnbU0sw8xVyykksATzXUZWLGqztb2qyICWztIHYVkz71liUFsiMNknqf8mtbz4rsYJDAHJX0qtc2wlvklBwirtx6DNJAroVMtGjkZYjJx607kqDjHtRxwoOB0I9aVlDDAOB7Uh3HWbncQTya1ocdM8+lY1vlbpecg1rwsDyOlNCZZBH04ozkcc0g6mlPA54HWkIjfA6mo2bk85Ip75JzUDkZODgmqAM5Y56VbjACAEcHpVRBllHUZwc1d6AAc9vpQAhwOCeKaST3pcjnIyPpTcY4B4oATHJJOBS8kAgZHrQe49qoPBKdTDiVxAMfKDQK4aq4FsUOQzsNpHarcaeRFsJJOMnJziq+rMY7WJkQOA/ORnANLfTSwpbGJSA7AFSOgxQMleTA2ZySOlRqN8YOCuDjFSuipLkjIHpVa48+QARHAHXA6igNx8hCgkgtkhcCq7IeC3RTgKvpTkuUe6ktiGMiKCTjpShBCCMkkknk0ASE4wCOMUxz2/GgSbkzjGOD7UjEg0AQuRgk9Krvz9TU0gBBB6dahcjjB4oAjAAzimj7xOeKdzkYpAAMjOaAEI4yKa2c5PTp0p+Oo7U05IJPAoHcjI3EY6UbAMmnAbhkdKCCFPegRGAPqaRhjkCngEYxxxSEHnNAETDgnNNwOQRTyDkAHjPNIR1NBYw9uwzTLi1ivLWa2lG5JFKnnpmpSBxxQQeoGT2pp2d0NOzufPHjLQn0PUriMjbGrHBPp2rmBM0REkDeVKp3Kw4wa96+J/hpdY0t7xUDSxrtPuPWvBdQtmhLgAKqjhvUjtX2WX1liKajLc+nwdZVYcrPZfhr8TV1G3isr8jzx8iv0zjsa9RjcOoYHcD3r4/WaW1dZIiQ68gg4wa9g+Hfxc5hsNZdVBG1ZcHGe2a48fl1r1KRyYvB29+CPZFyAcnNOCnPJwKhhliljDxusqNjDKeM1McjqMV8y01ozwXe9gyASBycUnQZJwPWlPT0HWq15NhDGOHfgH0pCsPDG4YEEFOoPrU/AxgYGKjhQRIiAZCgDPrTxx7CgLCnjBJ5pDzzjFK2DkUKDkcZHegQqgjOeBS9M8c9qU5AO04NNJ9uMUAGRyTxSjHYZ70h/OnLkAcUAABJ5/KnAHJA4HU0nOcg8YoOM5oAU9xnAqvcxrPC8bjcMHj1qYn061GSQCSMAUD2MZVd7tIUCxRLhmU+lJEpu7a7ZByJcr+FaKyF5THj5AMhsdTSTmS2hZoAAw52qOpoKGafYyrAJmQNKpJA4yB2qXTw9zJJPIgRydvpwKdbs81tvlJWYjJx3PoahW4exjUTAlnJwAM4oJuWYJjOz5QoOgB9qnAI9jTdpGBnB6ninYIIOMmgQ4ZGPSpMenFRjOcYyKf6jpVXAG7A8ml6jkUnPIzzQ31xUgAPJHUYpRx2xSDHB6UAc5zzVWAXvmlAJIOeKSncg4HSpeoCHGSc800ENkjqOKUkAntTRx2oAcDnrzT+47CmgevNL0PtQBIpOQDyKdn05pgPY9acDnJxihgPAxmlweSDSAgkcZpwAGSOB3pWExDxyRSZyBkYpc/jSYP1ouMOTxnn+VIRjr0oHOfWg8ggjmi4CHpUchIBIHB/SnnkZ6VFKwVSxOAOvtTArQYdnkx8oJXJqY4wCeRUcEeyIjOQSW/M5pwJGc0ALwcEE0uAee9NyCMZpwxj3oAUL0wM/WpUixkkgikjA4BPWrBiMkMiqRvKkA9MUPUCpdoEhMrNtRTycdqhvoWWVEB+RlDZ9K0YUH9niCRQ5KkFm9azrdGFqBI2XUkEMeetAGaY3EuDgqTyRWlpM5tpXBBQEBQT3qJ4WdsAgnOelX7OACRATjPYnvUgnc57xVanUdQjmYkIOMnscGsafSdqZUh/wDZHWt3U7lW1IxHAKliTngVWmtwJMjr6jvXDVep2w2KNjbyLEIiOBlgSOPp9ajutKeVcld0hPJHQCtaEFcgjAzmptygAFc54z6Vmyzkf7ClacpKmAON3Y1aWwhtFCxqMrzj3roZFDYOOR09q57XJ3sp0MaF4iQMjv61naw7le91Y2Rwow3fBpbHVFu9xcAOD19akuNKXU0DK4QkA9Oo9KnfRUSECJCHA6ip63DQjk1hIiE34LcDirdpM0xGW46VzzaHPcXLeazAA7gRx+Fbqf6OgYkZA5Jp6j06Gw20RgHBNY11dvFKWV2A5GAahm8QQj5BIN/Q/Wsi+1SOUNiTB9AaHIaiyze3X2xDvOWAxx3rnbnSTcMwxwBwo4xVgaii7iHyT29av2Nwkm1yOGIFSn1G0+hyN7YLZoTISEHU9cCuc1UW5JFu7MPUjtXZeMb6Ni8YOBwoHoa891CTa5GTkHmqvpqYVLpWZVQRyXPlzJlQC3BwTU2238xggKAdCTmqysd4cgkU772SBjiszn1LgcICeODxip7WZJCA5AJBBJrDhSVpCBKWVckAnsauvFKLfEZKyZyCOcU0yWibVtNtrtCqEgkY3A45rW07Vbi2s4IY3IjjULtPOfesS0ildlyWKFuRjJJP9K11gVWJBBI4OKXU1grampDrzrPGSWcZ7dq7fT9UBgEgYY9K8xs723W7kikABABGT1Nbq6zbxw7A+Rn7wPQ+lZvRnp01Jx0O7TW0kwS20g4I9am/tIOwCsCDXAxXyEgpKCSckA5zVlbqUYYNg9iT0oUjOUJNnWXU5wCeRyc5ptveK6hSefrXMf2xKgJJDDoQe9Mh1WRLguoBB6Kad7lRjJHX3eoPDA6ZJQqWHPQgV45qd9J/ak5JIJYlQO/rXf3eqvNGA8aqMEYDZ6159qVs0F06AlgxJBPaqVrWMa+i0Kj69LCwJR2OP4SR0qaPxhergiM4xx82SKqzw4wc47EVUKfOQBgDke9LlXU4o1KlPWLN7/hML2OMMowe25sAfjWno/jmZJBDO7CRjnOcgewNckNjRsJAChIXnvV2S2gnETAbHTH3TwSOhq7R7Gv1mrLdnpUOtRapA6yYUdOT1NVmdEOAAQOK5C3unjkRw5BUcYHWrcuqSl/ujbgY55J71jy3OqFfudHLcx4BIODxwelZdzteQEEHPX2qqk7yKGyMdsDtV7TyryASgDPGD3qOQ7FX5lY6TSmDW6Y5I61duoDNAXGAFNUbICIkAYz2rajKPEARyeKSV0c17yMYq6qeMHt71dtJXcqCcEkDr1qz9jExIHB9qu22jOoD4B54IrOMHfQ9L2sVHUfGJGBEgIPQZq3ACuDKBL6KTkflUqWb7QCCT3wOlI0MgJAXHbNdKi0rkc8JGPqFvbPK7si567AvANcH4r023UGSKJIwzD7vGCTXXeIJXsQ7AnHU471xF7qT3O5HcMCc4P6VneTZlU9hGOqMD7AHkAKnJP3q1LfQw0ZdSXGcknjFRhgMgjBqzHePEuAMg9RWyueOoxuV7jTzGpIQn6VmSz+XuQOVkBGMdq6e2uY5WIckrjgCnT6VZ3akywg5HTA5qHKx6FLDqorxMazvVICk5Pf3rUt1D7WAA9cVj6lY2+lQmSJjkHJUDpVjTLwugJ6EA4PvWkGpIzqQdKXKzo7bLAnPGKdcMQmRgDuSagt5wUygyD2qO8U7QWBAzkdqYXKk+Q4IODjkYpsWXJDNg449DTJZAzEA59DSrkKCeD70rDTFy4YjJI9KPMLcEbe2KcctyACfepBCGGcdKLFKRCGIyRyaDcDgEEGpGhwhwOnSq7IQCWBA7H0qOW5cZ2JFm28E5H86nwJVGDx6VUiCTKCADzjNW4YWAB2nAOMis2rGqra6ly2uHt1JBwB3oa5MzZLkgjkVGUOMZ4pixlSCo+tK5sqkHuE8BlUkDIPOar28TO7KhAI4II9Kt4fOBkA/pUkOnMW3qSpJycDqad7mEnBO8S5ChZEB5IABrTh0aO4QkAEY79c1XtrCbYCBlvT1rZ0uFw4BUgjr7VmoyudXtqbjYxpNJAJUNnjPTisy80QckjJIIIx1rvJbMMC5TJ7gCqbaYszkncAfb+lacsjmlyM8yufC0SuZViAk7noSKdHojISSuT6ivSG0E8EgkHpkVSu9IMHReMdMVVmc7pRexx8OkqjAsBnuQRyKsXBjtV+Q7VA79qsXlq6ltvJHOAMYrIuZJWUEDgcc0rNHO1yvQkuLzfudyOBjPXNQ+aGxgZ46etRIxckEZIPegMAwBOTSJvc1LaY+WBt2kdjzikurkKoJOMEGq8DADI5JNR6mQI1fnAIJHtTub03qd9pckr2MJR8gDk47VamvDGCM5OOvrXP+H9ZC2ccZIAUce4q/Jcic54z1FYSZ70VoC3rXRKEYxwDimXEboOeRSxkBwQMVNOwZSB1xWNrkvRmOwG4gipFtwVJIyfSp3tSzAng9alitiVIJyetEVYJz0M7yduQBgfzqCWENkck1qSwkMARk1EYDnAq2jKNSxjSQlc5HNCSn7pOK2jZBsE49Tx1qlc6UEJdSQfTtU2ZvGrF7kIlIIOeMVKG3YIOaRbf5RkZNKsZjODgClcu8WPSPdyeDV21sxNuAOCP1pbe0UspJUjjAz3rWhtQhDDAB64rSKZzTmRxaZHgAksQOvSnvpsZU5UEemKuxoMAGpljAyO1dSRy8xhHSkYYCY7YHGKb/AMI9E2GwQw6Z6VtywgZIPPpRGxAwwzVWHzPuc8/h8IxIGCeTgHH5VFc6G4UBCCD1yK6sKGJGORTGGzDEAjNTYpORw82kz2+SCwGe3NQMXQhgSWGQDXeukZXhMHoT61iXtpGXJCADBBAHWodkaRbZybzPuJU/N3z1FQGYuTzk9+K6KXTLaXJDkE91HSs+70nycFZfNB5zjGKi5XLczlu3iGVBYdABWja6q4HyjAHXnpVB7fawCnnGaWGLy2J6E9aOa2wezTWpvL4hHGSAcdq07TXklQYbGO1cm8IwTjrzSR74iShwe/vVKo0TLDxkd7/a4HXgY5Gakh1mJGyQGJ7E9K5K3vSUCv16ZqO73qqGLcSGBOPStlVuck8OkjvBqMBUnK8/w55NEbxzZKEfTNcGL2TAyASP0qzp2sSiba4xgZ3A8CtOe5wuPY70WkcqcgZIqpLoqOxAGMdjVax1VpFBBB781oLqh43Kqn1B61opIjlMubRkQPlMnHGO9Zp0kOAWjwR2NdWdSE64ZAw7Y4qvJsOegPucZpWTKTaOVk0oxkkMSPQjpSw27DANdJ9kjkJO7J6cc09tLi2kg5fHGe9QoroPnkYkMJUgkkH24qwVIAKsePerZtCFIABcdQDxSC3OeQQKfKi1VmitHcTqxwdw6YqyLyVQCRweuamS2XgbQD3pHgIXBAI7U1EpV5oz7kNOxdSVIG3A4yKq28MsUxYFie4z1rR8ghiQcD0p8cZYg4I9ah002dEMXKJYtpnKgEknrzVuKYP0ODVWMBSRtzjpV5I45FBAweuelL2bNliotaoeCHIJOaSW1WQcEA9eaQR+XgZ4pGLckkGhwkUqsO5garHPbbwxDowIUgciuRvbbdJnG0ngknpXos8YuI9r4OOfoawNT8OyOd6MChB4HY1cYWVzmrTvscG8RGcZB7VEWMZJzzXQz+HrksDlgBnqOtVZfD0gxlcnPOP51m0zj5iPTNaKKFJAAOM5rprDVVYAEjP1rirzT5LFnYoEA5Jx196bp+qsWBjOcnGScYrNRsbRmeoRFZVJHf8ASs3WLAOgZcE9x6VW0fWQwRGKg1pmdGzg4z1yOtF7nbCWmhz9rpojdmQ5LcMqng/h61rRWzqmAcEdCe9KAkbllABPJxVuCdOSTwetTa5tzXGx7wQDzkd6U2YlzlipPpUsnl8lJFYgZPbFQx3gXAJBPtU3saLUadKIOVcE+/FNkWSBdpySP4hyDU0l8CMggjoearS6koUjBI74GaXNY0jC5ClwS5ypBHHPergKkAkDkVR86NvmyRmmPeKFwDyO9JTsaOl2NIQW02CUUNngkdKSWNYlB3g4PAFYf9oOZSASARx9aebh3AJct/SrVaxjLDXNZJVydpzn9KtLNwMnPFc4Ll43BJ+WrsF8GAIOR3zVe2uT9WtsXLyGRlOwAj3OKxlW6iuXVyzJ1C9cVq/aw4JBBHoasRxJIA2cEj0rOT5noXFOG4acDsLYwehz2rR8wYwAAfXFRqFCghQBjBI71WecEkdCD3qouxPxMuGBHBO3DHuB0rM1HT45lKtGpx1IGM1pW8xK88092RyQwya2VpIixwt7okTFgUyD2z0rEuvCoDl0JzjhQBxXod1ZI2SFA7/WqoslkYdgam7ic8qabPPH0qe2ALAEH0GKTYwIBGMdc967+60Y4JUAH165rAvNPEeQ4APXp1qHUcTaOHizIhYoc5wKtrqLxgEcgdjTPs4BOASOtQTqUwCMA0Qq8zJq4dwV9y0+pCbhnAJBB3HPFZd1sAJBABPWoLhjyByeQcVVd5Nmwsdg5ArsVkjzJxJGCscg5xSMA+Qep4qmzurEqcgDpTVuWYAtlDmpcrmai0WGgXlUG7joTjAqBYQuAWYjpyetWkVnxgc+9T/YZtoIQbuoHYj1o0Lip9CGG3AxgYx+lWo0dQM5IzjAoW1lUYKHd7j+tSJHMuNyMD24pWTNFKpHqSGI9jjFMy8eCBkdqWWZl4wSR2HNTWr+YDlcgj8qzcUaKtUXUqs7EnIIOM9KUMepzirhiDZA6UrQeXjIHPNRyWNViZdSvG+zIADE9ial8wDjGaVYk3EkAnpT4bYO4BOD61DgarFdyIkEYJwaFxg4ODV8aOszA7yp7HNJPoVzGTsKyADPBo9mzVYpGeXA6mmmUY4ODUr2VwoxIih+wU5yKqSbkcKysvoCKFAr6yh7XCYAkBIxyRUbQxSMGiJIx3GM1HLE0gwDtqKFJoiRnKitFeJjJqpqLKCmBjB/lVdsNkEYJ5rQMRkXk5JHeqs9myAOTgA445q73OGpStqit523Az06GtXTr994RySh6EDpWSbZ1xg5H06VYt8qwB4FOyasYwk4s6m3uztJyQQfTg1YkJmJYqAcYOP51kWl2YkAChuc5JrXs9QgZtrjBPXbzWLjY9qnVujOuSdxBOPQVl3VklyGBYID3A6V2D6Ot1GZYyGGMDmsmbSZbcEhc455oWmxo+WpozjZ1ktHIcEj6daltJQ5QscAsASO34Vs3duXBDKATxzWXJYtExIHAGcA9a6IVO55tbC21idbY+GhfWrzW7xMw527gCfwrnr8tbXTQOhRxnJPSqtrqdzYnMTsp96kudRGouJJ2xLjDY6GumM7nnuk4kE7FMHGQepHOKiE6EY3Y+tSBkiO3O8N0I7VRuMI5BUHPXHarVjFxkTtdPEQRgrnnNWrfU0aQRs4RzyAT1FYxus5BOQOlQSygncDnByR6Ck7NWLpycWmzu4LeR8BThSOQP51oQWLA5bhQM5rmtD1trRkViro2AFAzxXd6fqVrcqPkAHTgnrXnVW4uz2PpqSp1Ic0CKKAYBIGO+KWVQScnBxWr9nilGUKkdgTjFUrjTCSCxAcdCDnGfesB21KRtEkO481Vm02JwQQQf8AZOK1RZSwAhlZged3pVeVC2QOT2qkwauYFxpUg3eW7KD6HmqzRywclGAHfvW5JG8bn5WIxnpmkiCzkgAEjrir5xcpjQSpOAQevqMYrShtIJFBdcnvkCmXeluQZYhhhyQBwagt5ZUASTh8ZIUcUcxLimUL3VHhtBLNeobg9Y8c81y95rUkl2FmuXx0ES9Ce1FlBqXiC5WKzsmlYnG5xjA9a9G8O/DKCyUS6tLGZcbigA4/GtpS7nz0W2efxzXDElLaSVuxUZH50s02p2ql5LIuOvykDZ7nOK9L1bxFougoY7SBZJVBUKgzmuF1e9udbLTqhto848vHX6ilHlkU3Yo28k90ySPhGY5JJzgV0FnewAEMS74wAOxrmYshgrsSc444qzDiDLAZBP0qkrEX6s3Lm4tmy90hljUcJuwCfek0rUZvEEpguoltLAECOGFuM57njIrBmja5BE8hZM5ABxj2qxaSmJwkYKovoae4XO8/sXTYmIA3v2INOTT7dJgyIqDgFcdaydP1COOB3lkChRkbjjNNbW7YuFlZxGeCU5IqOpcUbtxp0CA75o2LZAEbA4q5pSRqwjiJeQDJIHJrlbvXLGFQttZPIW4EmCCT64pbbxBPpsE1zbZN042gMcYpeZVkehXiJawL5jqGzySeefasuTV7NMgTjOcENxXB3PiC7uoRNcSM1wx5jznH41b02C2Qi6v5MkchR39qq9ydEdnBfIhLxhnVvbiqWp+Lru3YrCjQJ03ZwD+ArGufFlvM5js02BRjCkms2+ttUuYxPcEW8LEiMtyT+FPR7j5uXYL7WJL2QmR8uDkgnOaqI01/KIFDOxOFVMgn8qSHSrmRgFXeOxA5J9T7V0enRyaLbNPEE+0qMgscY/GqjFITm2V73w3e6VbmSeIQ2xGFDN82fU1W02WC0t3kvULyn7qxnr6c02+nvfEMpluXleIdCWO38KotbrAAMk46bjnFVZCV2Twq+pXrtIvkQjBGTnj0A9a6H/hE7KCySe/vxa7uVhQgufTNcoJWUkjgjoabGjTTF5SxbO7c7E5qWJov3MMFvcMbZjcPnaiEdavHSbqOykvdRKW8QHyoRyT2xUljKLUb0ChwMgkdKzdZuZ9VvDLcXMkoUYWPI2j8KS8x20sUHutzEqcj37VFJeSH5dw2A5YVI8AZhkkDuAakTTnRRJKmEJ+UetL0DUjSY3SbtwZBzkmo/OQyBUJJ9cdKluE85WQAIuOQDio4bYRRApHvxxyePzo1Cxs6PdrYTLIiI8/UFuQKk168guEa4u5ZLq5JwI4uFT/69Y0SE4BDAA5+U1o2slhZHzJ2aWXHyxIenuadrjvbY0tD8M3erWzTsosbXbt3ynBI9vT61j3e22leGMkpGSoI71du/E97qiiKWUJABhYoxgAVHp5XdhkBTpkjrQ1psSrkVpCbpCHhZ1PRSODXQQ6bFaWqPdkjPzbc9BUN1qwsUKQOiMw5VewrCmvLi5dzMxKk/L/jStcepb1bU7e6zFEjJEMdR1xVGPrgcA8U9IHlUC2hmvZM4ZYlzg1MsZhGJI2jkHBVhgg+lWoPexDkk7Fy1uhaqSULED5QDjP1qjPKXILEb25IHakdhgknjvT7TS7rVgTaIZUX7xAwB+NZ2tqXzFnRbqz0stc3pDPn5VyMEfjU+o+L73ViYYgLey6bU4JrDlj3syuoJRivPqKcGEahQcEnAyal009w5+hKYhztAbnG0dc0+DT7mdwiQZcngA1o6dpkMLiW4nwGGTjtW6viC3tdsUOzygOWKAH88ZppWKM2DwfdNAHaUW8ndWHIpp8JOuDLclh2AGM/jW2fENo4LkuxAwSBn8Krz+KLZAQISeMgueBVXaM7FNPCJ8h5RIzKoyQOv51xuonyppIwclWxXfnxZf31i8Gl6auPumZxwT7HvXJDwvqMjSSamiKCxbajYODUc1x2KNnqKWlo6Nbs0h4G49apxGaWQOzYHOVHQV0EPhmAOCquV7FmJxUV3ZfZMrFDiPq0h4wapK4rWEsbCKQAzOEQDPPei4zdRG2t1dkOdo6DPODmn2cpEw8wAoBwMVoNr1vEohhTEh4LZ6n6UPQEjN0Xw1NEoF7dxhQCzYyCi+5qxe+JkuQNL0iHyrBSVkuG4Mh74qWeZHhZiN23lgeh9vesmW7eZwI4lVScBQMYotfcqxL5IhiKoRgDvSxGJcmRN4HUdKaLediAyADtuPWnuj4AKMMDJIHA/Gq0RQPdiHJjVYweQAelVGlS4bLy7m6gE5P5VImnG+cHB25+9nH1rXbSbayjIiUMQMl8dKWhBm29qWAOQi+ppszEOBGA3OD7ip3kLqFQbgegHGajEE8ThyhBHIA60JXFexZCvFgyNgYzjPIoS/KEGM59M8ZqubKadyNx3Hrk1attIl34ZC+OgA707MpSSHtNNdAb2+UdB6VH5SorokYLN/HjkCtOHSSXBdGA7KDWxDpUESoShlHUqe/tmsnFhc5zRtDtp51fUGYWyHcQf4sdq09c1O0vkW10+wWKBMASFcE4z0rWbTI5W3GLAx0B4FVZokiztGNvvU6jtcwBZ7Rlwc+46VOttBboqxqxc8sTWh9nL5JJbJzzVwaaPK3KABjGTSSHsc1KCzEE8DoKieIhcjBPp61sz6YY8ttwPesS5nLSlIkJAOCx4p7DuQEYJAGD6UvkptDHg+p6ChYCmctksc/Sns8cmIgruc4wOlXcixXnhR5OCdoH5mmmEcZHA5x61qz6b5MakHAIBNZ8pCZBPPSi9gSLlldWtood1UyNnIbGB7e9W01BWXKBUHbaMA1j2lmtzKGMeADwWp11M5uxbW8RlIIGIxkgHvgU7lpNGmdV2q2SCccCq8evxRMZJ5WVVHQdAfrWf4lmOiQQiaMIzjBLeveuPTW4tUWRYixAODkEUr3IlOzsehS+O9MgUOLhZZ88RY615z4q1h/Ed75lyhWUEhQDkAe1WNI0O98V6sumWI2BfmlmI4Ueg96n8UeBrnwtqMcIuxKNu5pMc49KnmjHQy5n0M5fEV1ZaeLK0jWKPAX5Bgk+9X7CCaLY87A4G4setVLZIrTDkB36gkZNaEc8d4hEzGOM8kd3Pp9KHLS6EnqbQ1IiHZEcR4zu9TVCS9lkkEKxPcSkfcT+L6VJGXupY4YYjk8DjoK6O30WTQkF5PAqzMAI3zkj8Km7e5sjEv8AV5bWSC2aNUQAEhByvsT60s13HsLghE6jJ6VeTT4ruR7hkaUsSZGzwT6e1VZNMRGIKgD+7jtTV+5WhTub3ZDmGESSk4A/qTWWbGe9ZRLH5jkjCrz/AJFdlYaNYrD59yVZM4ERbDP+Xaop7aNWlMCLAj/KVyTx9TVcwGNp+mCGQCcBkz8xPQCtKOe3yYog5jPRQOwrY0uPTkAFzlokXgAfpVfUL+1lZmtbZoEXjLfxD1ovcEQxww5BIJJPTHQf41NNHbxkkRfKR/FwTVGKUyYdJQq8knHSsTV9UaIMFmJAPzKRktU2sNHYDxfonhiwa1SAXd8+T+7UkjPbNcv9kvNQuZLxLQwWzMGJY4wPasG2uVW9ilcjBGMP3+tdNqHiXVNcWLSrSJE2kBiONq+vvxRDRiqK/Q27bxXBpds0Uq78jC7QDj/Cs6DxxbWLG4ghkllbkM+PmPb8Ks/8KqumthPc3ZkPURKMZ/Km2/hEKMToS4OBEucgeprSTM4HM65qF14nuhPdNIgPO0dABXoPw6tEgjNw5WJUGQ0hxxWNF4dgFwgmYoFJJXBPTtgd6vT6bPe22yFTBbA5JckFvw9Khs1SvuZ3j23tPFmuiWNA8MClfMH8ZyP0GKjltrT+zorTytxHIXHAPrWsDJY6ctnbQRCQg5cjJP40zTNInjctcJgscjPahN7XE0jHsfBWk4eWZPLBOSFzyf8A9dUPEXhG2u7R7a1lNuoIO5TyRXb3WmyJEZUwEUck+v0rn7q3lVSVDPk81abIkk9DldH8F3tzOptnzEowS3LHFalzZRWrCKZA4U4Ic5zW1p12+npJ9nib7RINuQeAK434jT3dvFEYJAspILMRgE1e5mqZ1O9J4VMKhYh8oCDg1UYyrMygMmOCSCPyrjtF8WajZiJ50RmQjckY4IHpW1d/EVr4F3iZAPlG4AHFJpmnK0dFpl2+kyGWEb5iCBJIckZ9600nv9UlS2LxhGIyUHJP1rn7OC6vdNS+kUW0B4Ab7zntgenvTVW/lykUrRoDjOPvH0zUMpJHTa3pdhoduDPeo8zDASPkk9hXPp820Egs2ABjvUMwgt4igbfdg5bJzsH07GpdI1A28wvUiEskeQpfop9cUuawki5NpWoW9u8xtSkKjHmSEAH8KzogRMWIyRxk1o3+p6jr0ga4nLRx/MY0GB9TWdMxLqpGR0z6Um+5Sv1Oj8O2yX16qTnZbgZLAdTUvxB1nRtNighgdpDHg4iwc+o471S0GV381AcFQQoHAHv9eao31mv2sPLAMqd2WHU/Sjc10tc47U9Q1nxhPFb2VgUtwwWKJupOeprTj8F6npl7bRalGolkx8kbA4Hua6CG6IuUeBkidfl+Udu9LqGoK9wGDsCAAGXqDStpcxcbs2z8P4odOIhuFieQbnV2yMVlWNymlGVIo43IJUfKMZHGQaqT63cCHyBMwDcncMsR6U/SgNQdfLbzn5UqTwDVphqJfQySzxiFWkkZd0jqOFPoDXbNoZn8NQme5jtIggZtqgs/FYhvpNKjaIYQH72QMg/WmxTgwuzytLkZLE5wKm9x2K8d3c/ZUtBKY7YDG0cbh71DOkdtEDkuScAAc59MVUm1NJZSqNv25AC8nNamjSHSme5kiNzdyKRGrDIj/Ci4GaZCSQUZDjOGGDj1qXzAhRVCkuOCRnFNknuRdPPOPtE7EklhhR6DjtUtnY3viG53xRpaquA7EgKnrjPWknqUbV3rWm2OkGJIlE5GHlbtXEajdxSOSHUgcg56Vc8Y2S6fAywz/bdu0MxGFJ9sV0lr4P0C30i3vdR+e9kUMIVYgHjoQK2TTVmYS8jzpnnDecEWRBnG05JrW8N32r6mZVSMWcSjBeR8E1p6xqdlETFbW6wovRVGTj0zXP3GttLMscSENvAOBgZP061HuoSubdyzRsInnBdRzh92asWr+UgYEBX6Y71srPZaJoywCJJtRmXezMudv51zxjL5IJRmbce4z7DsKdkaJk9xIUwEBBJ61WIJBzz61bkuBDCQEDE8c9veqKkOcs+0dTk0IdyWGLapbkEnIxVhFEYOVVwwxlh0psbxOoYShm6YB6VIhMrhVx+VU2FyByVxgD8TUM9wqrkDJPXjpVm7UxkBjkkce1UHQ8YwT6HvTfkQ32I9Ntjf6g5lYFUGR7etb+lXcFlcvKyLKFBCqRkE+prBgaS2lICMWlO0BFJ/lWqNOmgUGRdhbnBqdwjoOmunuJHd+CxJwO1avhuLTrK6/tPUSJEh4jhPOW+n4VkeSA+M4AAP40s0sakByCeoFIrc9Dv/AIpXs9uzW9ntULiJWGAvoSK80vprzWdRa6u5PMmYknbkhfarFxqMqoI0l2oRlgvb2zT7TUIrLSpbeKIteXEmCx5wDjvRZbjsSwzRxIkSRARMQWY9c+3tUd5LbXTJFFGyQqwZiTkt7VfutHms4IxLKkuRwEIyCfasOb5ZACzREHPTnj2NJq4zQ8Ry2UFgj2sJSQ8Eng/lXISNLI6kBlU9Qa37m5M4LzsXC8kAZ6e1SafYJd6fLqEziCNScQ4yQOxzQlYdyjbzy6fbpGFYFvmUqvJ98+lJAks8ivI7kKckA9atjUJHmWDCpAqH5geTz3qtqGoQQwFBcBJmGQg5JFPcRJPIrbgp2DOc47UW1wFGQcjpyetZ6yLLGGcsqkcY6mrMK28MbsAzvjgk55oJux91K7eWiIZHDFgF6n296vpd3f2dUuYHtt3/ACzcY4rOguHjmjmCESqTtIPT3q3Je6hq11GJ4wXLBVC85J70Fpmz4c1weH7yR4htdlCjjIGTmotZ1m4vNSmlFx9p44JOcewp2q+FLzRYvNuiDIwyAvTFZh1CC1gETgmR8AbFzk++O1PTqTzKWx2vhjxzF4a0lbQW3mXLcs2M4JrB1e5kuZJGllJZmLMVOCSfU1jQFjKCSQG6+1S3s8EIEaE7mOAucknvUvsgjFLUQW087SSDc8KgZbPT2Jpk7AwFcZJ6ZrodNMmm6TIs9uHWdg2CMYx0rEuzBLcgkNEitkKozkis0jVO4R6TqD2zSBGigAwScgkVSkhKgZGCBjNdFqPii71GzWzJEduAAAp5OOlYcgLSDeec5x61pFNENCW9o2ozRwJgP78D8TWiNPtYI2SV085CQGTJ3H/CoHlPlqchAB16cVf0/wANXeqQS3bkW1pGu4SkZL+wpk2RR3ogYM/AGM+p9Ko3GjyXSEveCGI5baByTViKN7yVkiTzCvUDoB7mp7Bojqtu84Dwo3zA9ABQPbYybHR2kZFji3wkjd/jWrtgMhTASJPTmtLxNqlpc3jR6YBFCq4ZkGAT6CsEuI7NgTlzmlfUFcVHghLOHaVFyRjjJ7D6Vc06V47SZ5FCGdvmzzsUe/pXKXGrrboYTCARyG3dcd8V1Oia6P7OE4tDOwwgVhgD3x35qbjsM8/LnaS6dm9R60n2hN4K4IzyR2rU1qNNM8PrJMmNSmIcpjBIJ6e2K5nS7ZlYkkkMdxJOcVUdVqGxpXl7OybopQUXjBHSpfFER03RbNVfM90NxIPTpxT5kXUJrextotkspwGzwCB1NZfirSbvQpYLW5uDdzhdynrtUkcCldIe5Ra4ttMsi77ZZjgAv6+1N0uCbUITMfLjftkgHFZepaLd3Vu0tyvlQICyvnHI9BU2kXslvDG0p3qBliOM/hT62Zi4o0tTuBa2wMgYJuCgY6t2/Cr2m2t2tqtw8RTnBIqgbW717URdpE0VlDgpGe7eprpvtLixeDOGkXaPQH1xT2CMUVNP1F7a/MoxhVZRv5BJx29q3JXEGhT3E4xPKdsZIwAfWudkjeJ4IgFLghsnjdjk5q3rWuTanbJBsHlIchenP+FQ2aWRu2WnWUGhxX89wTeKCwiAGCe1S2fjCKC2eO5jMrv8zZHQema5H7dOI44pSC+O3YVftfLMJQoHLDBJ7UK6YmkZ8khvbyeUDahYlQewrTksba2037TK5V/u5JyAfTFMe1FrIp4IK5Cjt71WEL3crIcyAclT04pu4kl1J7SwaaAXLzJHF0SIAljz1PpVvVYbfR5bUxGSWVl3sQSAD2FWNJtDO6cAqp3EE4Bx2NR6xMLvVUkcAxRkDaDgEDtTtpqT1Mq71Nbp95JLZDZJJ5+tXdKaYX9vOEMsQJLr6+lP1Bl1SRAUSNRx8qgYpPtS2EaqD8gOM56miw7ne6n8R7e50wW5s94UchuxFeP3zlLuaVBsMjFiB3yaXU9dleVooEw/Zz0PtVH7PczLkuBKRnOeKlJRegpzUjobHxdcDSmsI0MhJwWA6Z9TUP2O5uEDSgoinqozmodO0u9sUW4cRAZJwAefStCbXruW0MGI1iOSdo5J9K1QoruNmt5I4C4j2IBldoxxTdTiGg2lrdXbh3ux8sHdFxwc03SBJfyuXVmZGVVjB4Oc/wCFM1/Rrm+Li45aMBVy2di56A1TNEn0H6dp13fXCvFbsYmAwxHDD0rV1SSQXEMUpKBQCVHYDoMVkf8ACUapo2nwW8DurJwPLjBCr6Y65981c8P3o1P7Te3kToYyABKOT+FYc1zVRtuXI9dmngdWdndsqFPUjvTdOvb7SrFo4J/IR3LMNuSap6hp1+Ue7SBoLbIILDBGf1q7o7wMsUMzsZCRvZuc+wFCXUbYsKG7nMjgs4GS2MZzWnp8BsroTZwCRuwOq5zitfVNP0ywgD205ec8lCeB6/SududUKxsAyjB6Z6+1XFrdEbm/Y3smpeJ7HBxEZQuAOgzXruosQQuBjtXlngSzS41KzuZTsLODGnc8dfpXqGokiZgTkg/lXqULtHJV3KNupN5CM8g5I/Gm6yw+0286EEqzKw9BU1uAtyGJwcYrK1bKajI4UlCcAjoK62YEugSAanc27khW+ZSR6c/1q4mrpcXUlsyASgkKw7/UVmWJMWq278gElWx7g0adE03ieUgFQrkn35paFWubfGcnigkdjxTXkSSVkDZcE5X0pOuAOCKCRwISWNxyQcDitWEgKCOTnNZJ4ZTngHmtS3OQMEEYzkUEFtemAcZ9aXJySQSD0xTAcgDrTyeCM84p2Aic9RnOKhYZxkcVJJ3GSMenem9CSetMB9unzFj65FT5wME89aZGCEB70pJxxgn60LQAyOSetIQDgHnvSA9MjmjP50AB5ByMmmZAY7iEHYmiWQoARwOp+lMdUulRiW2KcjPGaAG2DxTq5QlipJJPY9jSWYnIYzvvIYlTnJwaIoktldYQWLHcM8Ae1LcXD2yxYTeWOCFHSgCSQnaSOufyqvLO8U6IFLBu4qy0J8xgSQp4x6GmhBkgDOOOaAI1jVJpJVXBkHzE9aRgCQSMmpT3HpVZrlFlMROJCMhfWh6AOYYyAKjYjOCeakbJIzxxUbLgEE5+tAELkcncCPWq5A9AKsPhc4FQPkgcY5oAiBJyMY5I69aAOCe9O6HHQUcAgH8KB3E+vWmnHTP4U45yTjik6ZJGTQIQAAkdRTGzzxx1qQAbs9jURAeRlyTg8j1oAByMjkUjHPfIpxHQAY9qRhgZIAFWPQjYHt1pDkcA4NOxzk8UhGe+agojx8xJ5FOHUgHB6/Sjae2afjtjJoAaYkmR45AGRwVIPvXgPj7w2dG1OeIqRGxLqcdQa+ga5fx/oA1nSzLCm65jyAD3r0cFX9jUR14at7KaPmiaIqTk8Zqs0gVgCTjOa29XsJYHMUq7JQWyB04Nc9Orcg8V99TlGpFM+tpyVSJ3vgL4rXvhidYLpjcWTcc5ymK+gfDniay8S2iT2codT1DEbgfTFfHe736Ve0LxDf8Ah6/E9lcGJgQSCSQfwrysXlkK/vQ0Zx4jARqK8NGfZ5UggEcelU4v311IGGQp49q8u8G/Hy2v40s9WCpJ085BgfnXp2j3EF7AZ7edJ0kO4EEEgV8hXwtXDu00fN1cPUpP3kXecDPXNKc4znJoKkEZGBQCDj3rkOcUAYp6gdSMGmqoyDnmnFhz61ZLEYnkA03GcY6UpOcgHmk5Bx2FJIQvpinD7wyeMdKaD3pw78YoYC8AkZ5oOR1HNHccUjEcjPSpAaxIViBkgZHvVS1vJLxHdlCqpAXI5PrVskYOOBVZylpEAQQM447k1VwC5lW1jDkYUnAqSM7owxAwRkfSmEidFyhAz0ap1JBAAUD27VIFa5uCio0SCQbsFRU/ytIEKB2wGwe1NKiNDkAAksTjNLjEkLpyhVs/0oAmySQTwKUEcDoaYMnBzgU8ADBxxQA8Z7HHtShcZweTTScDrinA0AGewHOeaO5zzS9+eBScck8GgBRg896QAhiQcikOQQQfr70AHBGc1VgHZOBkc0p7g0nTAJ5oyBxnFSA04xknHPWndSRnijaSCAMinYGAM0AJ79qXqSaDjjIzS/Q0AA6hsZPSnjnnNRrkk85B68VICPyoAkBAx60tIMZ6YNBOBUgKM45pME56g0dCRS0ANHQY6+9HY5OTQMNkYwQeKDkgEGgBhJ5B6Y61WuQWhlAHJUip2yT1470xiM4zz6VQDAAAAORikxwR2pzZA9BUZbJIoAByTkYp4P5VHuxmjIJBJ5oAsqwyARn0qwr4BAPFUFc8DBoa4MbKBkljjI7UCsPupZJpIwCBGCcgcGm+Wv2p5EyAw+6TkCnNlWJAyGPJqRBhuTgAelAya2gBfAGSwq1FEglAIyccfWoYmC4I4Iqe3AmuBkkBfmOD1qXqCZ4/4l1OWLX9QUNtZZMAdgoNaOn+J4nMQkITICkNzmn6z4XbUNYvpVJIkkOCR2zVaDwq0bEOoIA2gkdq8+p8R3RtY6eCSK4xsbLY5X0qVEJByfwqha6cbMxCMsFH3iDnIqzJOYBknjvWehQ8xkZycisvUrASqCCQQc49K1RKJYwwGQaqyzBZCWGB0B9aGBDZwJCgIYtjnJGKnaUKhYEg46jtWde3yQEIWwDycHpUKanFIpAfOentWWw7MbeavBbzEOTlhjKjOcVi6prCvGRG2VzTNVvIt+M9CeRzk1y93efvWAII/nVKWti0rK5Kmolp2Lgk5OMdqZcsGJI4J7rwao+cAcgZP86U3BHTg/zpW1GpdiK4JiBYEgjngnmr0evv9jVQShIzn/61Z12/mEADIxzTIoGIG5eTnGPSnYlyfQo3981zI2WJkY855x71AluJ8hxw3B+nrV17Rt7ZQgA8HPUUqKARk4A4JIxim9Tnkm3dmJdaf9nYqgLrkgYHUUlvAZEPGRnAbHBroEtxKAAdpJ54zkU4WCKpCjAzkD09ahqxNjDhsgN2TtI6YHWr/wBhAUZBBxznvWitmgPAyKuJpqtDvDAgnGc9aLXDkuYMFsUnDEkKozgdzU9wo2Ejg+tXJLbbkDBbpnsKhktjyHKkd8UrWKimjnWt4rzVNhHG0HcDg7uevtitUaeIkVVVVC+nSoTYpHMZUyCeM4xxUN1cTICFbA9+c1DRtGfKXIUZj5ZXa2cAg9atxwXHAQkBRkjrmsO01lEk3O4TBwS3Y10una1A8QIKlSeXBzis+Wx1U5qbsMjmLqQwIPcEU9M5zyMfrV2FbW5QszqCT8oB61MEjRTgg8YxnpS1OhxfYofahna5wOhPpWZeRJK7dx0rRuLFw7Og4I/WoBp8rliBk+npVxdjnqxvo0Yo0SSd2WAjdwSWHAFNuPC91CxYAOSeeMV1um2YSQ7hh8c56EVqxYjlKuAygdDzmnzGKw8XqeXS6ZcRZyuDk8EVTZZ43GcqM9ME5/KvStQtInkJCBsnjPaoo9JRNwCKQ2DwM0c66kvDdmcNE0paMkkEnkA8VqIQ5JI4AxgV0g0Kz3nzICu7ncgHJqYaBBGv7pCR2LGjniUqElsc7bzIrBBnP0PFa8EZLpxyDmrK6cqOUIGOvSrcVoqspJwcis5TT0R0QoNK7LMcbkKyAk9eexrVsplkgCkEOpPWoxIsSZUggDqBWVPfmGQOhIBPJ9RUbCULs6m0cmZSDjHb1Fb0cwAGDgdea5exuVdkYHIxzWx5mUAU4JrWEgnT7m1FdIABkA0puFOcgEe/esVHZCNxyT3qyJCQSTWyZlyFTX7GHU7eVSoUsMADt715tqHhqa2ZnMeEBwpHXFeg6tdm3jEgOcZJ56Y//XXK6hrwkBUjIYHg1DkiHByOPubZ4SSRkDjJ7VWZ2UEk4FdLviuTsYBiTyD3rG1G3VLiRFIKZxwelC1M3TF0xRKwBJA4xg1t3QEFuHJwCOtc/ZW8scwdWwmOR61s3LedYshO4AZUH1qZQ5mdtGt7KNrHnnijxSIQyGOQneF3BSRj6+la+gXaXESODlCODWBqOjNdtOjOZAxPfOK1tMgeCOJCNoVduMVuoKK0PMq1ZVJ3ZvG78m5AUlgeVweM+lWL3WZ57ZVI3lBgYHWqK2izFA7ExqdwXtmrqRjaAF2gDAB7VmzeD01ILcu8QZhtJGcelWlkDoARgAc+9PjjVQQRkelRmHGD2qTa44SGPOCSO2e1TRzkqDt4PGaasG8YJ4qSO324x06YqrjWo9JBnkcVOI0mwTzioXj2dsCpImHygHJJqRWCPTlErMhwDzt9KmMLxuAAQhGTVhYJI2G9NpIz16itqwt4Li3+cgkHO096LXJvYwmh24LEAHkZ703ygQQByK7CLw5b3qAhgjDpmrMfhNdpBCuR3yKORFp3OPgtTJErDJz1yK07e1IwoGeMYAroo9AgiUKwJYdQeOKbJoyrlk3DPU5PH0o5AafYqaZaHzAOqE8cdBXSxWAQABQCR3FZdrKlixLqSF6mrdx4hgWIGNg5z0OKuNkQ4yLrWwGcgA+9N+zIr7sAseCfWs+18TROxEkZIzwCavW93DKwIcANyFbrVqxPvIWWBAC2MDv7VnX1mzEAAuvv2reMasuQMg8ZFVTatHKwLZTtQ0PmaOYuNOj8slkwT+lc9e6UjEqqgY5xXpU1nE6ZKAN6+1UX0SCYnIUnrkily3E3c8nuNLMWSQT74rIuowjFwPunFeqavoMKwuQ+0+mOtea6/YrH5uyT9+uCFPQj1rCUbaBYhhlAGc8jpU0g86MgDkjGDWVZXAkQEn5gcEVrRkFcj/8AVU2KWg/T5WtI1jJ3jux6j0rZgvAQFBy2N3uRWFNgDOcYOas2MgWdScFOnPvWUoX2O6hiHB2k9DfivAxGSAfrVtZgRgHJqolgrqGAxUpjZOM4rPVHpPknsXEwwBODTshckcVWt1JIAODnHJ61JISnBH1pJ2MXTFdw/oG9fWmMBgnPSoZWZSCBgVGJmIOTgdwafMZOkyV5ynB5BqKS4DAgkEVHKDJkLwf5Vm3HnW7Etyv0rNs1jT7lszEPgDI7UvMmTnPtVNSxwckDrVqNguDgmpvc25Gti1A3kkHOAO1bdrdK0QOcEc1zrzA4AyD3pVuzECM4rSMuUylSbOqguY3ZQGBJNX/L6gMCcZ4NcIl+4dWjYowPDAZwa3dO1VipZzk9wp/WumE0zGVFpGtco6MCpB4yRUqAOgY8HFRJKsqggcHmrMSAIATk+tbKzMUhFHAIHWkki3HOMipCpAIHNSRjoDxU6s0WhnvbvyASB/Oq01iJFIJPrxW4IwTkjIpHiUkkAA+1ZuNy1KxxtzpzxuCgJBzmqpR8EEHHQ5rsp4ByQOaz7m3R925QSeM4rFwaNo1Lo5V7MsQQOOg4qvNZMuCAc+mK63+z0ZQQSNvA96d/ZsbqMnJ+lJJhzWONETDjGRSNEVwSMCuwk0ZCMKCSe1ZU9gI3dWUlhyBjtRZiU0zIjhfICrk9s1M2UGCMVeSNU6nAqSXTxMgKjJ71UWzKo+aJlBEkbBHNTJaoi5AIJOD9Kkj0yeJ8EbxnrjHFXBalVBI/Otlc8uS1JLWUxpgHBA4qyLkSKMk7h096zZWMXAOCeKotqJhnIJyKltoFaxuNqRhcKSQKhu9VdkJBJx796yrq8EsZYE7+oxVcX6ZKM2DjnJq4yaKSRo2/ijynUSOUBOPmrftNbS52gOp57HkD6Vwl7GJQGQgEc5xnNU4dQa2lAJAb+daKZShGR6a9wBIxDZUcg+tSxajDgF3UD3ODXCW/iBmwGIA6DnrTZ9UExYqf15FCmw9ij0RbqKTlXBHbmpM7sZGV9a8tXXJ4GysrEjnGetadj44E4UMChI/i4yfpWiqdw9iu56CQu0g4IPtQsSnAyMetcWPFYkO0hgexwcU8+JJYnD7iVXqM9fxqudC9j5naLAOo69M09IyOlYul+JLe+iBDAEHBwc4Na1vdo7AI2RVqSZm4SRM6sSQODjvUBWQZDAAe3eraur9Dz6U8hWBBFUmRqZyB+cjP9Kk5VgQMj3FWtgGajZRyRzQS7kLEygsQCfQiqz20Tsd0YIPUDirlJtGcgAGi1ybGNf6HBdwuBGQcYOTmvP8AVvC8umXDFCShGR7V6ywBGD0rP1HS0voypOM9MetTy3KWh5daSvCwbLZHBxW/Za0GwjsFB4ye1XpvCLoWIBHcYrKvPDM0TllVl+oODWDjc2hNRZtJfRTAhCQV4JI71UuLmSIkocnvzWOLO9tVUB5Cqn5QFzj2pDeXOcSwOEzkk9qycDthVRotqkuwEqSeh2nNU3v7kucHaPYnJpqXSBhnAB7Hir6NauASQTisnFnXGpFkEd283yEnrkkHHNaEEcpACKWHfPpVEwpG+VcEdeoq1BqSQgDeDioe2pvCXYllt3GCo/CqUwbJBDAda1l1q3kUBxgDqRVG+uI2DBT8vasJROhN9iiJMdR+dSLdEAgcVUaULwDk0m4Ekg8moSNdy21yCDk5NLFcBWAByT2rPkcjHNKmcghz6kGnYdtDUSSVJQUGVJ5B7Vv2sm5ADwe1c7a3ezOQCRWpb6pCMAhUNWnYwnG50EbFowDgnHaqdzAxcMDx3qNLkggggg88GriSCQZJANdCdzls0Mt2KkAnjNWg4YZAwM4qrIu3GMA9aY05iBAqk7E2uWJTtU56VApUAHvTBc+YMHj2qCchDkHg9qTl2BRuXWdSQCSPwzzWRqaLJkkAjqPapvtMpOFKkEcVXn3uCWx6cCobLjFoxigyQRg5/Oo57ISKMHIx6dDVieCRJAccdqmQEL8w+apW5rJaHMXdk6sSF5FZ7xEfeGK6y7jD5LdccVlTWoIIIBPtXbGTseFVjaRz7QFSXHAJx+NQOj75YpYw47FeorWu4yuSOAO3fNFlALhtjsQepKnr6ULUxhFuVivpyvBJjJEeMYIzk9q6XT5gNjGIE/7Qz+lNh0UOgfBHb8anXT2hwMkc1nN3PUpxUdGa1usc2AUUg9RjrWnF4eimQEgjPXAyKwbUSQMSHLDtkV0ul6sSoDnB7fWlB2dmZ1F1Rn3PhSPqqgehAwazZPC/lsxjXIJ5BODXdR3YkJBCnt0qKVE3ZUY9R6VvbsYxXdHCHQZYlICYAOakOhsykyKTjoQMYrrHwMjAxSIFbgDJo1NfZxtscXN4eKgvESD33E1WisW89A7MCM4A4zXc3NuJgARgjoawdUs5YsOOCp6juKh3RKpLYoC2njyQd3pS/anhyHTaPUg8VoadcCRvLZMtjIJHX8a0/scTgEoCP9oZppg6XKcy9xGYyQQRnniqdw0dzkEA+5HIrqLnRYyCUZST/CB0rKufD7gkq2wnuOad0Zuk3sc/JCqE8ZHY1XcqMgDAroB4flwSjAn+6RVO60KdeCrKfXBIp6BGM4mKZ2U9OKcJhIhBFWpNKlAIZT9cVUe1kjIABwKlJDk5W2KsiEMSmTk9M8YqRQCAc4p3lMWIAz60FTkgjn1qzmtqOSQKQAee1O3HBwxHuDUUceCT1z1wc0rHGQeRQCk0aljq8tqQCzFBzjNdTZ6hDqCBSMbh65zXBgiQEAbfQKalg1GeyYBFZx6A4NS12OiFV31Or1HS4pMAYJY4xmsa40N484XIBz16Uf21uRJWiJfOCoPzUqeIE3ksrFOhUsMis7NHWqqtuZdzZFcBwQSehGOKoXGll8mM4GeCR1rpJr6C5AIJJA4DAVD+6bBIAz2JqbyibJUqmjOSntp0dQpCgcMB3qoxYkgvyD/kV3LW0MiglVJx+dZk2n2z5JTAyTwK0VVrcwnhYvWLOTdGOTnAzUbKeqgMexFdL/ZMEj5xnPQntUi6FEgxFge2OtX7U5vqhzNrcNAwVkZQehGSM/0rodM1EyYADKeh5IqWHSo1GXBBPBXHStK10dWIZAMfWspyUjpo03T6mja6pPb4AfaBjBySasnX5wQSdwB6/wD1qpNYMnBPGKa1ocAgkGuax2cyfU6Sw8SwTqA6FX6EkcH8K1N9ld4BRQfVTiuIWNlxnkj2q7aXU0bAngg8e4qlorE6s7FdKjkBIO4Hse341BJ4aRm3xgxkck5qDT9ZKgCQ85rZi1a3lHJx6EVaceor2M46MBGOME8cDqayNT8PssgdRgfTvXYGWNuUdW7nBqKcI6lWGQfenoS79Dy638UTW1tHDaWyW5ACkxqC351U1K9u5onFzfMjg/KiZ3MfcjtWTJcQ2IC2rNgYyxPJPc1AtzPI4IO9m4ya6WonzibHPJHbr5rgNKBnA5JNLDY6nrzJJGTEGOQgXkfWtfTdIt4YY3uZjJJI3CjnFb881lo8aBZQ0jDhEYE/kKjmsUkcnfeFbvRTE1xcRSySAlUQ5P41kPOxlIc4CnHWtzWtUkuJVCRtEIsjdJxk9xz9KwfKE7hpBhyc4Bq1qJ3RNGqyZySRnpWnpNjLez+VbQNI3Jyo6VWt4kCABtzg5PbFaunXU8IeOKcwRn/WFeGYemfTilcaRWv7N7WeOK5MYmBLBVOdnuag2orFy+5yeT2NPvRA87CCN1GeZHOWY+tRkBFGP9aePoKWlw1RtfbLW0sQIFNzeHoX4VfaqDh5AC/DHk49apxRtHkvIXdjnJNaFnZNMx8t5Jmxkr6UirXIAiW4ZyhY9TnrViKJ7gAk4Ujoegp0tu0TrJKxAVgTk5zj29KrX3iElXCBSuccDFVoLYvBba2ZSyKSOoHGaVtXtmuVe9kacAYSBWIwPQCufEtzdSoA2xW/vDOK6/R9X0HwzaiW7gF7qWCQAM49KasJsmt9dkkGYbL7FAOd0np65rF8Q6wt+zR28rBcYOeM1Fr3iq68U3KswFracCOEDBB9/atrSdJ0KKxMurSkzAYKRttD+1VKUbWJVzC07UCFERbeVGSB0qWeYTtnBHPAqe/v7W6YRWFkllaRnjCgNIfUn0quEHJckD2qLmxEAd4ycirP3huJJPrVVUDSEg/L2UdhVy1VWuUMmTF3A7ip5ikiNnkuECwAqgHLMcknvT4NPlCgEE98KMk1panqFm2yGwgELKOWOTVzTL2CExZU4A+ZyeT71nzDSMFdE1S4cBIFhTOTJITwPoB1qnLHMsrA3DTOp2kg8cegrr9X117yE2lkCsL8OSck/T0qloWlW0lwbeZ2Nxk4iUdvc/nTTbIlocurEyjIYc8kjOT9KuXd9PIgVgkcK9Aoxmum17QotLEcifMhJ3MRwD6CubmIFzGxG9F5xWiuZ3uUwzvkgMAOnOKSOAjcUQK7HJx3P1rRYiRiwUKD2FNGFYkDBPrVDGwwkAEjaBx1q4rlEHOAO/pVR5CwAxj2FMluXMZRSP8A69WkO5JNdW1tISwEkjDIHp71Um1B5FCA9TgKKqnTpfNMryhgeMKeanitQgBC9+55o6iuegeCNUsfCULy3roQw3NtIJJPYetZPi7xbH4ovI5IYGt4oycFgMsD0rn/ACUZgSBuXkcZpeGfBBHv61pzO1kZezi3cswYmBDDCZxnPWrh125W2NlZ3BtYF4bYoBb8azUG4+WoIweSVIApciNiBzg8HHWsWrlIRYxGCFJbnOT3pyKNysQCQcgN2prSgZ7n2qXTlja4WaYloQeUHeqHYc9w5yNwI9u1VzmQkEkj61bvbyKeYiBBHGOwqmylRnoKVytQAKkkMxJ9WJrb8PaFDeW5nuXCoWJMZYZwO9YPnAEALkDuKkSfhSGZQOwPWhiSvud6t9FZhYrcgRKMLg9KYpiuQ7ySlj1CY4P41yENxcTKBAhJHIX1rX05JXIE3yvnkA1jbU02NJgN2FBJz2FMvbSW7gaNY8gjhSMZPua6Cxs1VQcZNaPkBRghiD1AFWkZOWtjzG80K6tyASSDycDgVRigW2k3kBmB5+tepXlqkqkbMkjgnqK52+8KC5BcjA65zjmrVmLmZxss8k+SAUXuMdakso1JOEyc4zWndaHeQbYYo/MTOWPpUthpi27DzQQc4A6ZNDshqVycaXGrCW4YuuMeSvX86s301sLVw0ARAvCKcEn1NajXFjZWxIUz3BBwAPlWuK1vU0IcM5ZxnIHrUlp3LNjGFjCF1SPkknsKiup1u1EKFiqnOQCM/j3q94Gls9TMcU0PnytwVbkA16MdItjCUSCKFF/iA61F7lNHmWm6W08qSFSUz26Gu5ttNi8kK8KsxH8Q6CkjiBuwqxBskgADAA9a0m2oQN4Zu4HariZyVzNGk28GTs5HOFqWOziiz5agE9SRVpyCSTwPWnKICMBmLduKvUkptYooO0lj16fpQLUkDkgdyPSru9FwrnafpSXG2JAdykHpipsBUuWjj4jUhQBknuayZfKZsu2BnlQM5qfUNRgt1w0oDE421i3GoQMpKMxY9eOhrJ3Noo0fMiB+UsR1ORTp9ZQKBbWczlcAtwQDXK3moOyFI32knG4dua018VLYaV9gtVZJXU7pWXOc9cZ70J2KaRnX+rajrly1uH+zQRnLFRgnnpn+lPeBYwQBgerdTVnSND1a6g82CyIAPDSMBn3qa70W9hy13JFEOpBYE/lQ0RdIymtzJkRLuJHQUyzRUlJLAHpgdSapebLLNLFFlyrbRjvWlb2awRhnYmc8Y7CjZD0LrSeagDDJ4wT2qGa2soJFedw78NsB5PtSFJUUsQygc5xWZdzpqUgis03OmS5zkn8fzqb3Ak1DV1twxt0KA8YJziqOh6hLFM8cDYlc5kfAyfxpz2byvhzgdCcdKgurcWyOLeTy3bjdjmq30C1zodds7SeJIpwtzLtOF64Pr9a83uLNoZZVggIUPtAxjPvXX6VDcWEJMjNI8gyHk6kHqabqKxgARvkkZbI6Gos1sROFzM8P+Jp/D0ty1vGschUKTtzk+vaqGtave65PJPdsCWJHAwB7CtODREvldnnWEdck4JqO7sQI1RX3qowCRj8azcbu9jKzSsYdrAXzuB6bQK3/AA9occshEuATz5rc49Bise1tbu71RLO2mLuwDMFXIQZ6k9q7DUHi0WIxKDMF+9jjNaIUI63ZPcQWumzxxWakyMcyyAcBuMc11s3hmyvdFS4v9VaIgbgxI4Ppj2rzZ/E5cxJHAY40PygDqfX3NP1G4m1GELJO5IOQATgD0xTR0tX2NCW8KAw2kmbUE9ON59TVSa7KEkkkgZqOEmONY1jwAPvetWYJ4oCXlj3pjDKR1+lHoCJbaKaaAXLIfKIwGYVE0zyEooZ+2QM4q3JLe6uFKJ9ntolwqA4AH+NZs8j7HgiOw55cHkmmtQH3UpiaNFzKx5O3+H61Uh1KLUr02oYl1HOO2Pep2d49OksrYLC8nEk3BY+uDWjYWFjo2no1uCbkghmbnJ9c0XROpmX88NjbOiBvOYEKoGefesO3sp7giSVgJwchsZAP0rXbEt1KADIijJYDgn0q1aSpbvvUKQo/iGcmnuUtCtYeDXuWMkrNOQNxLJgD3rpNElg0Ft8UXnzPwZsA5/8ArComfU9bRElnENuAcCNQMj0yKnh08KwABAQYHuad0tCrJnUrrY+zlyMOR93NZVxNc3Tb4pfJ3cnAyT+NQ2cEs8xyCoGAqsMbj/hW+/hiayiFzczgAjPlqBwajcmyRiWtsYpkdyWYHqa1JyJ8gDaneq7QtkEHCgZ6dauJbu9uMLsJGQT3otYqwunaAZw9yqERJkkucYxTRE9xdFUXeQQARzkU97u7aDyELBMYZuxp9pdNpyExDMpGM+lStQ5StqkMoV4ZRsXsAME1mtp4IwgJxzzVy6u5bm6ZpWy/TOc5qRZtkTBVBZu/pQnYOUy3sbKyUPJKwlPIjA4rz/xMH1u8dPK5iyQuMAivU4beyclrjcZMEjAHFYPiH7PhYISHAOSQOc+laxYuWzPNNJ8PXeoTyYtiIlBO4DIGKjstIgF7Il0fMhV8MP5iuuE1+6nTtNQF5PvMzYCDuT7VlXOgz6VdPFNcxyufmOwdTVXHvuaMl1DcyRpbSyOqgKFYYCKD0A/DrXW2emre6UbtpYrREQ7cnBPHUVw1vaRiUPJuKjkqDjPt9Ksy6k2oyBHjYopCgE4C/Spb0uZtXZZvNJRYwYnDO/VlOSfrUNvpc/2d4oULKoyxBxj3qVbqCFhHEGeQcEA5wanj0++u4WKK4tydzHpkDt61K1d2FrCQXbW2nyQ+aoZvlYLzkfWs58sTzgZ4pb5RaQO0imFVwBntzTrexubq1FyqYtxj5m4J+g60mikavhbT7vU7mSG3Co6EEknj/wCvVjxlBc2TFQqsxwpwerZwfoKp2N5Jp0R8iVopCcnA6jtzTLq+mv1IlII7nGKLWNTPtYGjOQME8nHc1LPEY2LeUzt2IHSrunoZbhEjQu2flAGcmtCOGaW7Ns37ogZYvwAD7etUibHO21o9yrSyExbmPJ6j8KT7L9mdhbStGCP4eOfWuk1DT0sj5aSefOeiKP1zSJ4XvRA1zNC8cQ67gAKaiRzWZk22npK6PJJNK46BmOPyrbbTiIEAXBPboDRa6e8KtKEJAGQG6cVBqOrXEkimUiMjhUQcH2osgvd2JrW4GmXHmGGMuFKhSOPr9fehtUFuxkSINI2Rk84zWVLqEiuJZiMHgbRzn6VJMk8EayywThW5VmjIBHqDQkF9bMtwanbBik8Bd2OSSOAPar8niLThpT28UYAf5gUORntk1yrXJumyhIUHGMdMUrxPJjDkAdvWpsi0tLlq4ngvUiiK7lRtxwOtX7WC71eOaVEItIchpG4Ax1AqjAoiiKpHvmYgDHb3ro9VvZpNKi055jFaFQ0hUcknnFOxlJtbI83JNzcyiMSOA5HCkjr61p6bozxTJiJjk5BI6GutguUtFijgtBbxRjCgj7/uc96uWGp2VhpN4Jw0l9cKSMjgDtg9qagmzFto5Se7eWdzMd8iHaxUccdh7Ukt4bhkyFCqMDHekhtWvZzBGpZzkkA4OO5zSLYLbkopyBxuHNDvfQafciuJSFHBZicYX0qm1lPcuoLFYs/cIxj61qJbpE4cEs/QZ7U99zkZOOeTTtcZRFieARgqedp4NaFrcCz3fuwzsMAnsKPJC4JJOORUE++YkI2x+ADjOBTsC0HzB7gKXIJHIxxTVjBIBGTnj2NX7iNIkjA4O0Eiq20cgcmmBasLkRgRkKBnk45P41eukgZRLGScjHzH+lYwysgGADjI560s07KpDAKxxkg5pWLKt7JPvJhKhiep6CqFq81y7PM8kpXILCMqAR7+laSSoGDOCR/sjNW7++heyigiBU53SE9/amBThhd1Com5icDjqamv9Ji0NBO0jG5mAyrNkL9B2qKC6MMkboSojGFA7U6eaS9lLzvuI5JagvUILq7t90yzM7gZBf8AhPaqVxPe3MrSXEwlkJyS3GBWrpN0JbxC4V4Ij8ysMlj2GO9V9cgkhDyyQtbiZiyKRggfT0qAZkm4kbIQ4b25rQiu5B5cSZEQOSp7n1NY9nemOMokReQMNzkYAH+NXlcEnByapAWtQkiDLHGAr4+Zl5zWdDYW6XSTsgZ4+RmrKwhzknJ9Ks2+nyTsAi7jQybMhZFuJDIQpDdlGAPwpwhABG0Z7e1XJ7RbIojAqxHIHPNJEFDMzAsAOB70XGlchjtg0ZI5A6tU9rOYJopE4MZyM0yWQKhVTgEZIHaoUc/KCMDpkmmNHQjxBFcK73ztcrggISTtNZcE1k8rSGJgvIUD1p1gkCtmVcoeSMUzU7q3e4RLeICNOSw4OfpUpWFYZMrKCUGATwK1NC0iGzJ1e9cEqpMaP3HsKy7a+VyxZCWXlR6Cur8M2EGsKWvHCqTgIRnI7VMpWKSJILe+8cqkcCx2dsh5bOCR9B0rH1zw22n3qWNgz3kwG6Vgcgkds+laUMU89/dQ6dKtrZ25IZy2Bj0FVZdRi03ItZWeVxhpCep9c1CkxWsc99mlimKOm2UHBUHODWrpl1Bp+8yRRTzyYVZJFB2E8Y5qnBILuR5N+XLYLHrmi8tDHsIfajHIXGST9avmKvcNas0sneITec7n5scYJ/pW1d+JZdR0aLQ9OhYoAA0qgnGOtc9Z+Hb7xPdGG1LyhT8xxgH2zXoHhnwrqOhSu8tsEULgHOamTshJJnCQ2U9o08QDqX5YLwSv9KqzAIVBGdx2gH1Namu6vdtrd7G4AUkLtU8ADP8AjVFomSMPKy7ieFByRUqV1cq1ixqWhSadBEfPjdmAIji/hHpUdhYbpDJPA8sIH3SMAmrWn273eoWwnZihYM2T1Wu7e70i2ULKBGMYG4VrFJ7kt2PN9Q0+ygjUi3UynklugH0p41hoVjiRFU8MNqjCkdDWl4qktrqUtakEZHPtVDQbCK6u5XuJMW0S7pEHBY9ufr2p26BchuZJLuczXLtK+MAk54q8NOW7jghEoihk/jXgg9wao6xIu+SSP/VnhFIwTVS618aPZI86OUXkKvXmlZjN7w4kGm6+fNffHEpVJPXJ6896TxjNZ3epiWR/MIwVIPTBrjI/FUM0ZmKyxORuG4cH24qul1qOsyFra0e429WAwAPU+lRyNu4c1jodd8RLf2S20FsqIoz5jAHJ9AK5HVYDp9ogYvL5uMKg5BJ6VraNpVze6vbi6byLOItJIeu8joPpXU3psWeOUqqAnbGrEDHofrVaoLJ6lbRLq4mtI7UkAbVXy17E9AT61r6xov8AY8wVZWmUgNluxx0pmnxRQygxIgO7ohzk9znvV+Y/2h56Ft0cB3MT2J6VlKethqFzn7i2lOJn6dBx1qTQrewurm4GpgpBGMoR/ET2qS8uRK5QEuQMADoBWdPdrE8SMUUF1XnqB3NWtUQ1Yr3dxCt84CYGSFVQThe1XUnEeAoyf5Vuf2ZpdvZ/aDdBpycJGq53H69qybTRVZ2DzFXkYk5OQorTRIlK5atZ0McpkTdIx4Y1XiYRlyDjLFj/AIfSp7jTnsFLK3moCFzntnrVHULqFJmityzKoBJPr3qbCehde7kZSkRKZ6kGnwW5nwC2M/xHtXNvqjxZZwAM4FaFjqk15GPIxIMlcg8DimtSblm8vBZlwjBiMjIFZTebdOWJyP51RuPtct6YXQqpyCc8Guh08IqqpIzjOfTHvVWJ1bC38OxPYpNICbok7IQfur6n3qO2tkF2qOv3ckjrzVmSVmDmJ2Qt1I4JqWTSpNPgSdyqBhkKTliai5qopO5PqACWiFCOSBt9Kxobc4IQFxn7uOlW3BmYZJ2gc89q27cWNnbwyzFnAGRGq8kepxSvY0dmYSGXT1LoxjLnkgc57Vomc2ulkBN09xy8jdGH+NRa5eJq15G0MRihUYC4xk+tIIJpwgYYRVwqk9AKLtjSSKulymK9iL4KAEnIrUvdWsYZke1XfyCyAZwR3qHSreGa+AcYVQST7HtWj4oSymggt7KLykUhnKjG7HbNZtalXsQ6n4nGp6fLA8TbmAAKjAHpWGrvGS6EhwAARxjmpvLJ4IwfSoL6Ce1u7aAkHzSCSvZcZyfyq4xsQ3c73wd4AvPE9s8gYiIdXY8H8KwfG/hqDw5qcdtHN5zjlkHbPSuv0j4ltpOjG20+3IESbQzEDJ9a86TU7u48QXF7fqJnJ3HPQknj8q2d7WMGp9Wd38NraeTxJaLOjARRlow3YDgV6ZfFftDMgwCefevPfhTqM+teKLi5kIAiiKgDoRkcV3tyS07kHA9K9WgrQRzz3IkY+cQOuM1HqMkMUqF3KFl6HoT3p6kq2QcHsaqeIIWu47cqQCp2k+/at2ShibI5Y5AQQGDDHaptNkXT4bm+mOA8jMo7kdKqpAun7EkcvMR0HcfSrDiC52h0YovIUHGPesxlHSLm4l1JnKlo5WJwOoB7n6Vuk7SQAQBz9ahgu7SIkAqjYwcDrUwIcBhyGGc+1WtRMXg5ye3StO1IKKQcfSss9DjvxxWlaMWTOMAcD3p2IZeTIzk8U844IqJc8Y5BqRscZGCOlMRE4IYnGc00A7wOopX+8SeuMmlg+bLEZPQUCsTKMDApGHIwcHNPUdCCCfamN+lAxpUcnOKaDjjHFL6kjBppI5yc0AVY4iLqVmYlT0XsPWrRAGFzgY6VTa7T7SLZyQ7g4I4xUVnqhurl4XXY8Y4GOSAaB2L6BvNkQnKbeD71KoQAqCC69R3FRtuOwq2M8nHepIo1RmbHzHvQIWRgu0kZOefrUZQAlsYJ6mnlAcAnJBzSMpycnP8ASgBnTtkVVNqn2kzlQXxgGrZ5U5GKjYY6DrQxIjYnk47VG3OB29amYDkdqgb5eOoFAyGU4xnkCoWycipnA6HpUJPJGcGgBp9jTcjJB5IpcZxwSKCOCc5OcYoAaQeSSfpSHHJxk085zkdabzyoORQA3jnPGKSNQGY9SeaVgcgHpSgY5AoAQjA460046kYqTA4zzTCMggUAMx1J6UhzyMYFPwcDPBpMHBz1oHcj/DNKe+OaDgHikwBzTSuIAR9KXjGCMgjBo68jpSjAwTTW5Z458VvBb2Uxv4EL20p3MB2PWvINQt8EnOc+1fXl3aQajayQXCCWKQYCt0Hoa8D+Ivw9n8P3L3ESGW2YEhhnjNfT5djuW1OZ7eCxVvdkeUygx5BGT0qF8kkYya0LuIbs4xgYFZ02VOSSo9R39q+tTuro+nhJSQqyOAUIAXpgeldD4c8dan4WYGymZVBxsBwDXNHOSR0Pr2qPeVzjJPb2qJUlVVqiuOdOM1aSPoXwr8fYZ9kWrx4fABlRulep6P4s0nW0ja0vI3LDIUk5r4pW6MIUkAE88Vfs9furWUPDezW74zmNsdK8TEZPTq60tDxq2WQnrHQ+4vJOMo4cd9ueKjbJIHU+gr5X8O/GPW9LA/0o3cJAOJSQR+Peu80z9opSUF7YFUx99B1/WvCq5TXp7K549TL6sNtT2snBJxzSDbyc5JrgtN+N3hrUQA0/2ckfxDJz7jtXS2fjbQLtS0WoRuP9ogV58sNVg/eizilh6kXqjZ56A4NPAAGM5qnHrWlTAFLyMZ55YGrEd3aMCwu4yp6fMKydOXYh05LoSDPHNMuCRAzJyR29aa99Yxgl7yJR6lhVC68UaNaq/m6jCCAWwD1xQqUn0FySfQuW0wkjUOwEp/h706TachjkDnntXBT/ABf8NWk7SG4AIBAyeD9DWHd/H+yuZTBYW29j8qkjOc//AK62jhastom6w1Rq9j1hcOEcHCZyCRjj1pHuQksqFTtUbiwHBHtWf4Ya8utEM2oHY8qhliIwVWtKKWOWNlRtw6fhXPKPK7M5pKzsEEq3EW8AhTx83enKOAOgAwPpSqp2BAMgccdqARxyMdCfSsyRy44Hc/rTsHGc4pq8BQeSOafwST2NACjqc804dxnBpozzzgmnY6YGecUABxzzwe9AIJIwCMUHPPH0oAGPWgAwew46UcgHFPxzjvikx1yOaBXG8jqc0cHqMUuM4NISAeTzVXGLn06HrTwMZ5psQIXJOTnNPOeh5JqQG57Clo2nggYNKuSPmGBQAq54weaUA8g4zQAOmKfj147UAGMgZHFKcd6PbHFKcDJJwKkBMgEDH40h4OcZFBPQDkUZ9RzQAvHBxmmtnkE8049DjrTGzxnn3poCPrzTWxkDueaeVPY4FNOQMZ4piuRuc5APFRkDGQcjGKkOCeOneomIyeMCgY08dDmkLd+gHegnPGOKbnBPcUCsPHJAJx70yJ3LOHwCpwCTjIp2CVcgcAbjWRe3L3Nk+wbXicZOOo5oehSRvw/dweTnj6VZUDg4qpZZkWOVWzEygjI5z3q8BwfSgRG0uMEZ/DvU1oC8jMGxgHLegqnMwLlTwalieSC1lKEKuCXJ9MUmNIwbuUm8nIOU3Yx/Wq5Z84AyvepZ0yzOOA53fSn24ygBHJFedU+I7Y7ESvggliAO2aWZ0nUqRkEYqndyHLgAn6VCEeUEAkHFZXuajdU1QafChRyoUckemawr3xXA0RZHO5fmAYc1m+JLycoQQUwSCDxmuHkmleYsJAUzjGP60rXDY6W+8QS3xJA2gnJLHk1Uh1SeFyA52NnOecegrMh+UcnJ96m3DjJxzVWVrC5rD21NnI80HJJAx2rN1C+NujMTjHP4VcncBCcjoTXOS3sWo3zWucnGCKTQpSbNCPVIp2AjYkYySasR3CFgCeW4BPasK/8AC174XMFw90strcPhYsfMgIz19KsQTE3MQY4TuepzUGavfU6ux0trnawBK5wSD0NdPp+kMiGApgOM9OtZ3ggyKJROgETMrKW64H8q9DUQqqN8oAOVOKhy1sehFcqucNqPhcqQ0SZXuOTg1mv4QuJMuFLcd+cfhXrEXlTYKquT/EKkS1ttpDDDjocZBq00c7jzanjFzoVxbKB8wPYgZx7VTkjkjcgqQOgz3r2q40iCdGcqrk8bhxWJe+CLOW3ldY2Z/vEZ4FPQTp6aHl4YjII5HBqZZDnA3DvntW1qHhEhz5bOCOgBxmqEmj3sJAMWR0yDQjMos4U4BBPUg06NlwcjIpLuwuoXAePYSCQOtUyWUEHk+xosQS38P7pjGN2BnOOlc3exvMxBG0j+LPWulRi0LAkgkAfUVk3cZXJIyAOcCp5dDOSZkm3EkRUYV1ONzd6zLuxnG4xTMo7mM4B/Ct0WbyZGcA85NQTq8UYUjaM4OOakzUmjCRtQtpAqS+YpGTlic1sabqd5FgTvtUA8AknrxyahLfZ8HaQMY5HWnxsl2CoO0nox7Cn8jojXnHqbdj4nMzvESSydFPetqz1AzqCUCuRyuc4/GuPFkLNw6uGcdx3qePUgrEhhkHkg96jlRq8U3udlZ38ZkcE8qcEkY/CpZNRQkEkgmuSh1mIn55NijALY6E1esb1LlmUHcQTg+tNRTKjXubMVweSwzzmrUV6kLhiyknsT0qjayoCN5wDxmjUYbYKZImy56kc1DidEahtLfWcxCSEgn0GMVIqW/LRSAg8DJzzXKRzlQAGJA4HvVlL1wuFOB3yKTiaqrE3Nil8A8k9TTliOcAnNYf29xgEM5HGScGrlrq7QuCDkjpkVny6myqxZekMtuSCdyHvjGKiEYmwSMkHNOuNWhuFUFCh6HcetIs8ceCoyPQnpTaIi02aljtjwACAPU9a6G1IdAQOo5rkortSwAOD79q6DTb1CAByT19qcdzWrH3dC/cgoMgZI5ApVuEWPJOD6VFd3KKSCQQeAc9aoySqyli2B0wK01RxJahqKrchl3HBHXFcbqmnSpMCcbM9CP1zXUiQkEkkgd6o3s6SAgkAjoakp7WOSlgdRkHBHHBrBu7m6ivExETEDgkng5/rXX3LgoQQAcVlSIj5U5POQO1XCxlI0beFfscTDAJ56VDdHbCSASchcDtnvVeK8lhUAEFVOADT4i87kk4JOQO2aLO9x3TVjMfTISWJ4JOSR3qPyTG4AO704rTuISu4EYI/SqqxszgkHPStEzklBXuCMUxk4HpU6OQMZz9aieE5yDzTQSoOevt3pPUI6FxcspxVd7gpkEEHoKs2qNIpIUk9SBTpbMkZIIPuOtQ9DZJvVEUF2DgE4NXVlOB3NUPswwckj/dNLBKwOG4IpXKSaNNcS4BOD296heIW7sRwT396YN0mCDgg5zmrn2UyqCMkY707XNB8ervJbpA5DsgwGPYVfsbwqAQwB6Y9axXsHDEAbTnjI61NBDNEwBBJ6DHerRFjtNM1FowQeTnjHpW5BqQU5bBFchpsL+WAQQfetdYnRTkE846UW7kt2eh06zxzYYEAngAGnlRzkbgTnBrO06UKQsgABHU9uKvht2COR0xT5excZXK11bpJGxK4GDkCuL1OxltWfarMh5AUc13zKTkAZNQxWqyEiVMAkgkdxQomnOeZwGXcFIZSTyGJ/lXQ28cmwYJLY7Guhu/DttKSynB65NZ01g1rtUfMAeo5pONhqakOj125s4gjM7KvXGav2fiq2nYI77jjoeDmqUduZcgo2D3HaqOo6FJy8QBGejHrRqNxi9zqv7RgkwBIBnoCaje6Vc4IJ9a4hbO8hOxVZepy3I+lEepXcRKEsAOOVz+tCuR7OPRmnrOoNsIUg5OCM1wOuwPLcCdBkAYb3/wA5rp7nfNHkEknnFZFxbyMCGiZvUClK7K9mrHHzwDzQ6swboVU8VNFdsmEfgE8HPWtG60gMxKq0bHkgmoBZBMAplhxkis7W3M+Rj4pBKCACR34q7ZIiSHcAQTkA9veqaExggjAzkYqcTF1AAycdcUnoQoM66wkWVQgbHuKkuoXGSFJzwD6Vydrqc1pMCoJ28gt0+ldJY60t1gSHDNzg+tOyY25R2IG+0xEAcDPpnNP86ZgFcgr3GK05ERgCOhFVZYSmDjAPepcEXGtPuU7q9fYSCvHBJHUVnTag7ZOxUPT5T1q/cqrck8DqAKqtZCZSQMDPesnA6o15JalSPWJbZiQARnJ560yfxRHNhJVZRnsnAqSewI4JAz0NUZNIxkkFj60ezT3D607k0GtQSMwIICnnA6D1+laFveRT5CkAgZ5OMisM6AZXBCkHsQcZFPj8O3EBBUlkBzg54+lL2K6GixumqOiWAS4KjOenvTnsDHgkEkjIzWXbw3sQbJmCr0Vlxj6VPBdXg4kiJwevPI7UezaNVi4smktHiPCkjPpVm2lKkoF+fofUVf09jNtSVSpYcg/41qJo8Ej52EHrkGqVNieLptWKNtegDg5K8H2ratLgSxAggMPfrWfcaIUwVVgOTkDg1RjmlspSGGATxnvWmsdzn5ozlodQGBAyeaeo6kdaxotTLMoPJJwa0FuB1Y4GKFqW7oukgAY4NROxUEjqBVWW+VVJBBHY561Rk1coSAhYkYIB6UN2JTLcs5wCRgdTz0qGYh4sjk1QkvwcAIxHqe1MW/AxvIA7+1ZOSZvGOlyxFeG2Uhl396rr4khWYpIwxnAZR/OluI0uYiVIIOcc1hHSWMoCdScnHeoTNlGL3O3gmjuYy8TBkGAT6Gmy2YuBgjBPes7T2NvEBnAHUetaMV8F75NdMeVo4al09Cp9jFuSGUOBxlhSpGiAAcCrU14kihWCgdiKps2Rwce1DSWxldvcuxiJo8h1cjgjHIqvJEnOF4HHNZ8kjLIWztOcnB61aguhIoBPFXFo5JqzMnWIRAgYLk5yT6Csd1SQkkYJ711l7Ck8ZBAYEEEGuZezRZDtJQdhUTXVBHUrtb7gQGIPqKz9QtnhQsyswHOR3rYKFeM4qG5OY2UHORUJHQoMy4JT5Yz34A9azr1P3pZee1aTW7KC6DPfFUpUOSXGB1zQVaxRjkYsABgKeh7GrsTMwIY4bvtNR+UCCep9adGw3AHgU7FXBgQcnqKYbZJ1IIwex6YqxIAwHOR61VuJggLcgLwR6+9ILsjM80O1Vc7Qed3PFaVlcLdKVR8MOoJ61liZJsFWBHf2q1bxgZdDg9OvWquHMy3FK9lOXRmBPUL3rXsPEk1vlSxIznmsEzk5BPNLvbBPXjpSTaJ5zt4PF5DAK4DDGRnkGuktNXFzHuLl2xnk9BXlKkbQw47mtzSNYMYYF8g9KtVGtybxkzv5dSWNMk9emPWoV1AScg57kelcpPq4liIDgEcEE8mq9tq/lSBS5LdK05wcEzu/NyuQdw9qYbgA4JANc7BrLR4Ik2jv71ZXUFk5LYJ9e9P2hDpm2bheADnNIZAc4PPtXOXd68bEA4OcfSs9NfeylIdyy5xkU1UJ5EjsC8iMQ4IBHAPcUAhhjOQD0IzVfTtYtr5cg7hjrnoasCRCSQMDtWnMhezTFNpFIpJAz2IGP0qpNosEmSwBHfBq6syhSc4NRGZGyA4B6/Wi6Yey7GNd+EYLokhA/wCOCKybnwqbXIiLAn+EZ4rreHAIOBTW3NgEEkVPusLTWzPPrmzlgkMcgJyOG9agaMxjABBNd5c2kMwOeGA4rAvLFcsAMDtzWUoq+g41JrQ5lt+4jeQB2BpxlmAALbh7npV6e0AJBH5VF9m3AgHnHrWDidccROPUzzeHdgnI9alW8BIIJ57EVHJaBSewFNEBGCPrmn7NM2jjZLRlszDnnmlWXgYNVNjAnPTtSfMM4DVm6R0wxkXuascgPAPNPDNk5HPTp1rOgd1BySSfXtWzYqLggFhnsD3qVSNVioMaLmRAcEgjtmrEOrzxEA/MPrV5dEaUHIyT6dqevhyRckISfpmnyS6Aq9LqyJdaaRcEYPbJp41PPBOe1QXGkSxAbUJ55FV/scxGMEH371m1JGsXTlszRhvEZiN3PbNTSOWjBB4rAkilhcAgg1atLuVMgrlfr1qW2jXkT2L6tgnPApWuFAIJyKiDh8gccVWnRlYDGaVyeVErzAgkHI7e1MMobjpVcAhScYpqklgQcikpA6d0SSR+Zkk5GaqXVqYyGQEgjkjtWgBgA47ZzUi4ddpGVbv6VvGZ59Skmclex5ycVnW87WkrEEAk9Grp9UsCmSo5HPHeuXvLctKAQVOcketdsdUeW/dlc7LTLpZ4VIOQR2q/uBJB5GK5Pw7efZruONzk5OMng/WuluIyG3pnHfHaspRsdkJc4+RfkJU5Paqq3ckEg+ViM8kU5JHPABGalNszpnAz3xWbXY1saen6kQxDZK9jWpHexuBlsGuXSRoDgqSKuRsWUEEgnqCKpSFyJO5sPMMnAyPakTJYFTgd6zwHAJySQPXrUaamIiCcgZxzxTUrFW6I22yyjHJFZt9MxUqUIHr61NDqqNjBGcdjSy3EM27JAPbNVdMzs0zBiuVtpwAMAnOK2ob+OWPAOCO3pWXeWDOweM4I5BAzVFlltgxJOT1wOtImTbdrHRNMhIAORSFwwxnp+lczHqTwEgtkn1qxFqjbs5ylOwjdCZOAcZ71ZjjYqQxDD3FZcV+pwDkE960oLtMEFgxxzz0qWXFPqV9QsyYmIXI9B3rFaxjZiHiyD2zXUhllRgTz1x61Rmh2kFkwDyD6is2m3obLTcyI9Btpk3OrKSM4UVVuvD0YBEQOfyro4wgU4BIA6CqF0ZVJKpnnv2FVdmfKn0OUutKeIkLgY4zjANZF3G8TsDyVPbvXfBEnBEi57VnajoiuGZBuHY4qlJoPYwkuxxIujA5EikKRkECrc4iuYkKO0bjngYrRm0U4IJY/hVF7B4WzgnHfNWpJmMqHJqQxZgDFnaUdy3UU6RkkwQRkjnI6097Z3XIzn09apy28qMRhlHr1/SrOZxZYUBcMQCB6VaIgmUksd+MDtisaK9eMskqMozgEjrVjzRjcThe7Y6VBGqFnZ4mwrsR7mq4vHLEls4GOTnmpzKCcMoKeuearmIKzk4OT1A60rJj55LqNfUSnysWBPTHSnxauYW2Mjnn7x71G9urgEDJHP0p0FkblwCDwcA5qbDVWfcvxaokzEkHPTkH+dXrXVFhcMAAB71Rj0SaIAklh7DGaQ6dIgbAwTyM+tLQ3UqhunV0lQDIODnIqv/bahyXK5JwNowMVhfa5rTKTICp7rzVecSS5MUbEHkn0o5YsftJo7azvYLtgquobpgnpVthEMklQB3zXnT3BRQEZojjll6k1cXWZoVQElxjJOeaTh2D6xZ6o7af90mQRnqMEVU/tUoOWIHc5xiuaTXHlUHDA+hpz6kJgQyBG6cd6z5DRYhHX2usywt+6lKn0BzmtVNeeVQZWJPTNcFa3oTAB2gdCK1odSi24KlT65zn3xRytHTCrBo4aHFzK6EGNAMBhySa00sJYI1CFSuM7s8j2qnp8kHOFYSg45HStRtSjseBGs87DaqseFJ7kV1s+dSuZ5spbEMIbqVJZW5YnJA9B6Vr+GNPgt74yXEplkJGJpDkr+NVbfTbi/uRI88UAXqHOAc1Y1W90/RbcIrtczkEHyzkZqUrlXsWPHU+nXswgspTcMAGaUnjOen1rI0uKJgpk+YqcECsCK9adCY4GySdqAdTXWeG9GeCIT3ZC3LHcIxyAD2oVxc3MauLRIPkiCEjAOKbp2hTazcrFBCzEHJOSoHv71pRlEUiRFcnsR0qSXxDJb2/kWyAEjB2jk0r66myskUr/AMNxabK6yzAt/EV7n0rNke2t5ChQEnuFHP402+1GViWcgA1lNdFWJIJXoB6Urvcll2CFJJWLIQmeBmteW8mFv5VtY+QiqQ1yG5P4Vz8N9OrkQW81w4xjbGSAfrW0tnqmoWRMqPaR43M7DH4AetGpSSsczfTSISZZyQDySe1VNPvob6YxQKshzySeB7k1HqHhy5vr8RyzkwhsFFPzEe9dv4b8LadabBdhUtwAdhHX603ZK5nyNvQ577POo3xB7le6xLgfmaYYRLMA6AOvOO4r1e68S+FbSzNtEgdFGAsY6/59a4G5msby/kmt7YW0WPuqew7k+tSpqT0KUGtynDCccLk9s9qWfTJtwlnBLYwoOcAfSpbe/hM5CEEKe3OKnutWn1OdQ5GchVVB19KvQpKxY0zw9Ld2wlluFjkHOCCARVS7jFvI6bxIFO3IPX3xVvU7+9tbY2yyxqAoyQMkH61k2Vnd6jdLbxRkysM+YR8v50vITuh4mVAWIIA44FathYXV1zFGBuGCzg4UetSXWhaNo8Yie5nn1DgvhsqD9PSp/wDhMpbCFYbeLIUbQwUt+GBTcXbQIu7uxH8MyWcLzT3IVQNxcjGfasCW5JZ0jmIHfB7VFqz6jrzs15NIIc5WJSQB9RQ1skMAySD0wKUY20Y5S/lJVd2UorkEjAINdNoWv6b4Z0webDJd35B/eYPH4+lczZyR2iiRpAWByN3NVryaW9jkZchWPBPetNFuYt8xp614nuNauEeQtGuCFjB4HvVCNyMFjkitPSdAlmtnuS8ZDLtwzZIAPp2rTsfA9sdt3qOoAWY+byx8pY+nXpUOcVuyowb2MNJkYYVlBPB5604KeABxXQ6lLoMCmK0ijAA4ZQCc/WudVmXcSOcnCjuM8VcZRktC5QcUPZdoJI4AqttaSQEDHoKnb58E8e1OQAMABz2PpVmZEsLck8AHGaesZXnFaMl1bW2niCIb5z8zsegNV0s5ntxNgJFnBJ7n2oHYpsC0mRyTxiui0Sz08IHv2CHqCecVgyFISSWAx/EeKRpBNHlmDp6qeM1QrXNzWdYtYC0FogePGfN9a5tpC7kDcWJ5yacI0jXIwi+vpWlptjHvE8pCqOVU9W/Csm7DUCrZaTcyI7lWKjncw4HtTpENqdhOH6kCujt7123M6l4RjEKcZrC1exvYrk3LbUhk6KwwQKmM9S2rFN2Iz/SqZMrszMScDCrnj61diUyuFAye5NWDAgwFJY9KbIsZ0Flc3ACoMyHgAcA10Ol+D55WDXLCNgOADkfjWpoGnA4cjLqR0FdFvPIVQpHf1qOZN2FYz7LQxbLsADEnqB1rYsNMt7NTuQPKxyWI6e1T2zoY+oLHpVhGhh2yyupwc7AetaqxNxweGGPeQUA6E96pXGvhz5cWCB2Xkmn3eoQ30peWZcEYCjsB7U20t7WNi6AMc5yR1p37BbuPs1eRN8o2knIGegqeXaQABgDvTZZ3ZyxwqDgKoqK4lFvCZZWCRgcse1UlYNDN164itwWDmNQMswPWufRllJfcTnnJNRarqS6hfFInV7cYJdjge4qlqmtWygRWkTKijDSE/eP0rORrGI7ULhS4gtSyyMMGVzhV9TXLavFDDCYUnEkzNg7T8xz3robfR5dQtiZJTDFLnczEhgPb0qmmi6RpUhe2R5rgHHnSyE/oaFoVc3Ph3pkWhwNcSykuxOM9q6i78V27ON02QvG0HgmvPZbgpGSZGVeyhiM/hRBcdCcAfypvULo7d/EEQBcABByxzyagHjO2jGYoAy4wXYnNcdd3FukYVyd7Hcu0/wA6oSzTkjyXAQjlcZzUpWFeJ358ZRH5zgL2qpL47BkKo4LgZChQMD1rjkJ273xkDp61v6XpkccaXMrgnqqYySf8KG7C93oa1r4udgss6Szq2SMDvVfUfEuo3UZeG2XYxxhmxkfrQsZlkLMF55IAAH5VdCiVEiAGBx06VN7g7I5QLdz3AllAZh0VecfjSyTyxEqI5CTnJVePzrsI9GBYYGQDyR3qe8tx9nEJYLGuTjHU0tSbnAjzB8zoVGeSRwTVu2Hm3EKgZctwT296uy6ddX0xjggaUA8YHArPuYJYZWgI8sx5DFTzu780I0TudleavbaREIzqHmzMvEcT9Dx6VycmupLI5uw1wTn5SeT6CqqwxM6GQhFByT1xWVdWwe9WWJ8Rg5IPcUpE2SOi8P6Df62sr2RjtlB+aRhgDPQCpr1/7FBSUrLKvBbqCfXFUBqd2bVYIpykBOSqjGT3qjc4IwQzk846moSle7BvsSXOsXepSpC9yY4CcAAAAflzV63shZqUjAAPJI/irMtkKOCyMM8AYrY85IUDyDLkdM1VhJ9zKvNRmSZhgogOCSMZojUXRUu4jQck4zmmXk9xrd8kTHcijCqo6Ctex0gWjCBkLvjjd2pN2KuVJVMkLICQCMBu+KqtCvCn5hjkmurfwvqZhaWGDCgHLHpiuXlSRHIcABTtJzyT9KLpiuNaJdoIye1Q3EgVSCOBUm89QcAVn3FzbTXUUBfzWY4ZVOMUPUlodY3YshM8CEyk5IjGWc54yewrU+xPqEBk1EiCJh8w3DcBXYaJZaNYaaJSY2dVyxYDA/GuXuLqHxBr4jslb7Khxx0Jx/KknZWBRktxLPwcNRdU0fLRDgvOc49+BUFv4dnk1lbA3sRIOXkXoo/xru7rR7/SvD8qQMlqCMlyQODXnEs6WXmAyrKT95wc5P1oi76l2S6nTa7oWnaBEDHffaJWH3Xbp+GawUmtcgs5lYc4Rc4qjaQwXV6j3MjmHO5txJLe3PSugudQ05Yks9Jtg0rfKQBg/WtdGSrFfTdN1fxkWSyIs7CM7S0hwSfp3NO1TwxLoUZQSZCnmRxy3vila7utDmNul19nZeWEZyR+PrVS81m61B1jeQ3BY53MegFPRE2lc1PCfhNNYaYRq08q8sztwSf6CtrUPhnqNtavO12jBRkoi9B6Vzaa7c6CDFDKIGYYIVsEn19avr4n1GaJ4nnYqB8wNczdRS0R0KEWr3KNq8+mK6QIpZiQT1Oa3tE0S2hQS3cW925wCOM1Q0m0bzDPKdwLbjn+Vb8MoupCqDAJ2gdeatSb3CyQ+aWI/u4ECJ6Ejk1BaiGKUpOuDnPvXp/h3w7oulaYkt6kRnYbi0h559q5jxLqOmyXZg02CInkmTaOD7VsoxaMLyb2HaGdGtoVnu7cySqeGJI5zxgd+1V9b1CPUriJbaJokdsgMc8Cmi8NhAAEE0xHAI6n1qqJbl5xNJhSTk4HSkNIv6hoQs7JLmW5B3EAIMd6rQSxxRkMQT0A9ap3TT3TmXDPGpAznp+FVpg5UENtX0HrUvyKSfUstqi+e9tGmC3O0c4pl2pQFSRvPOB2qazv7fTbZmEQlmboWGc1nXF/vlZgmGPJI6Coeg1vYqTF0n2Ihdx6dqnj3wRlpxtY8gZpkd7+9ygwzdWx1pbucJCZnLFiQqrjIOalWNOaxl6zq4isnSI4YkksOo9q5zR7PWdemEVrGIUBw8shzkfWn67djzGQPsJPJXkirGn+IIJEW0hJEhxkAEZHrmtr2RDdzbudFlghFtAtsJSMtcO2MkVzlzaC2kdWnW5lBw0ijjPoPauitdKe9eUmTEUf3gDksfQH0qC60yCOF53KokOSVBwT/jU812I52BQzEE59qtBVAAIwBwMDpSC7FwFEcapHkkHHJH1pt3qUFmmIgZ5yDlSOnvmrSCxcsZBC4jRELucZKgk10V14gi0i2RJcFwvC5Ax74ry6XVNRnmMsVs0Y6Ek4I98VYUSG2L3LtcSswUKWJJJ6Z9qVkxXRpXeoS65OZbqMAFgyopwGAPBqxNrC5RDwGO0ADgH6Vp2tlplhYKLhjdXrKNiLgCLPr7VnTQx27qXKhgdwGM0aIpalrUtPfT7KCechWnOFGfy4p+kLYQuH1JmMWPuhc5Pv7VHMk+sSozKXIAwAeBjpSzWksciJPkBgcqegA/8A10XuUX28QCO6ZNKtY7eDACNjGDzz9azriZ4bsK8vnSEbpZRzyewp1nbi+vTBbnYgPJfsKsvp8E1+1tZuJCDhpScgVGiA1dF1qytLoXbwrLMoABc4Ax7VauvF174svDaqI4oI2GVjOAR2rCv/AAsYk8q5mMQYhS0eQTn0x0pltp8ej5SAMADkMzEkn1Jq173UiyZ6JdXdh4N0Ey38kc15IuUi4OD24rjLK7sn0me6k5vbnJSE9hzg/Subv7N9Vv1lmmaVhzmQ5xT4LcWtyJAd75wHx1/ChxvsyVTS1Oj8NeG2l1aC91ODZZQ/OSehIHFb3ifxil3G0aW8KwYKxAjkcYBxXOaz4lvXsorUSlUGCQozn2xXOs8kkheYgoOQPQihwstAUU3dmzbaO8tsLj5THnJ5Gc/Sq90kCwsoJDEjGBWdFqyPMqgMzHgMOgqyWLBiByPSpUWaXSVh9owWZSWKqvU+tdNBeWTTIS/mAAZ44FcW7usgH3R/SpEupTlUfYP9nqaswep02t3cc8pkjZRGFCqBwBXKXF0EcksSem7rxUhSWTCk5HTGetRSWrwkhlx7Gq1I1HRzsmXicxsRjI6kela/h/Q5tbWWd5vs9pHndIxxk+grCHy5JQk9BitHStM1PxeRpllObaCA/OR3J7UttWJK5Z8uOSZ1iG5AxCsT94etRTRCOQqxBB9O1XdZ0KLwpFDaPd+feufmGcbVA9KophuRye5ppp6oZGWLOASQOwFWIkQYJ4PWpEspJVLxRFwoySO1RMRgEEH6VVwCZgzkE5PvUbzCKCRwqsVBOO9NdRuDFsEdM0qAKpGMg8896Q7HQ6cdOttDLSDfezLkk9QPQegrmyqbyXGNxyRVj7XuG0njoOKhcoWyRkikrsaRDfeQCFjJBHU1mIHj3ANudjuCtzgVtGyE9qZfNWIg4AyMms424EhIOSOM+1DKQ1VKncTkkU2NnllCEsuefXPtUzMVOAmSe57U7T5XtbxLo5BXjyyMg+hzUlajkt5LVi0igZYMuOOB/wDqqvrD3WrXJkeRgVXaOc4H09a09Y1OTVpkkaNY0jAACDr7mqbwPjJBVTglhwcZoHa5nWhijYQgGWUdT2B9TVxUQ4UcHPJFdHqt1a3GlBLa3jtyoADFRvc9zn0rERAuCRz396BImv8Ayvs8EVtAYh95pGJJc/4U2CVsBVOWHXBxk1MVkuI8KRuA4LdKfBaMucIAQMkjvWiC6L13dadFZiOAPPesAZWbOAfbPaodHs4r67ljuZPKttudwOOfTNVplYKCMYPSq8asQQWYLuDbQeKQLQmnjiWRxEhEakqpJyTjuak0y1S7d9zABRgDrzUVzKZHLn7xGD/SnWupSWMIhiEaAksWK5JP1pXDU0INF+038NsJFiMp2iRjjAwSePWm6notlZ3kkUFy0kUZAZ/7x7is64unnYyONxXkYNbEEFhp9ik5JlucZaNzlRn2qLjUb9TnzcBp3WM42twOnFdL4cvo7GG8ubtwgVcRoepxXNRqklwZ2wpY5YjinpdjUrwxRQOIwduZCOg7/SnuNaF9y09m7oWijnJYqTy2fWs5EbIVVJdmAJJ4Udzitm406e2iJllV0AwqqelZwUyOEQqCTjJ4oWhL1NK91m3u7yz03ToC0UZCk4ALtjk07xRp0ukpCs86tdSniJcHy1FZUUwsrqN0XbKh3Bl7GrNxcyX0pmncSOR949alpsSVj0vwbrGmeHdGjhht/PuHUM7ccHvk1z+s+PNTmu5Sj4DEhYk54rj3v50yIp3QYxgHrVa0jSS/QSuywHl3B5561modzVTsSzxtNLLcs+HYljuPJNR2yG8mODnb3JrR1oWJm8uwJMCqMk9zVXTdMubiJ5IBiJfvbR/WtFFWM3MikmlhlBLlWXkFD0q1Ik0tq9005ZVwWDEZOe/0qi9u88rpGWeUcBUBJY+gxUd94evI4d9+k8SHkKzEZHpV6oXMMs5k1PUYrKKfeJCAxj5K89a7YNp3h/UbeBLdpUVN0jE43n8ax/BiaZ4XJllRWnmOC3UqvoPervjLVLO5iiS2y1yxyFI5jU9s1HN0ZdmyLU7+28Sa2DNbLFp9uSBGvUn1qtrVtpOESzhUSk5dmyeB7HvWt4fsdKso1mnlJnZQD3AJ68VX8S2thbyxf2ewkDcuwPU+lNO5L0OXNkgIcxLvJ4BHFdlqNxb2OmQWlpbqSwVriQDAK9SK5q4Qx4HcEHGc4xWkdSNxp6WkcQaSQfM2cFcelPUm1zI1C4juJ8WMPkKTtAI6+9Qy2CBSLyLzREMrkkEt61rWUq2UyzIquM4KsOpHaqniO/m8R3buqJbIqlFCcfU+5pXb3KT7GXo+upbTbQwMmSoQEnFaVzr9zY2EoRRskIBYjJY56Vk2mhR2O1A4ZyeWHJPqc1qXdrFcMkKZdFYYz3I71PKm7milYh0q4ljKs8ays5yd38qvX+kQvO8zqrv22jgA9qm+zG2VSEywPJx0pJLsnIHBAwKpKxLkM0i0M+rRQKoSIRtubsDkYH86mvpkttUeNCcR/Kcds1BbysnzoxQ53BgcEEVWusnexBcueST196dri5rGlrN1C0MEcJCKi/Nk5znvVaaxktbETTRbBKf3ZJ6j1rnrxJHkTa7KSRleoKitPUdSvL94i43LGoVVUYCqOKpGTlcn0/QZdfkeK1EbvHguX4UZqxFbReH5HhUpLK3LGMZVT6Cs/T7u4t1ZULQiQjcQeo9/Wr3DuRgne21R3JqtCEnfUYlu2tX8dtFtjeUEAnjGa09Q8KJ4UtY4WuluXYjIB5HB9eTTU0m6sF+2SxeQi8K247ie3GKzXV7+5FzKZHBJUEknHvnt0ouVbUlV8A5HHTpUM0jGVGZ2YDgKx4NWrm5glwkKlQvykt3IqqoEt2EY4BBOfSsy0XN1otuXeUmcH5YkHf3ojDm385wQhOAW4zU0GjPPcQpEwIDAk5q/4vjvr6eNLaFTbR4wBwSR3o5blFPS7KXU2EMGTMxyCcfKPxrSufA+p+U0hlACgsGBGMd+nesy2u30sBjFIshOCRW7H4ivLuxkt0WQRkHI9feobkvhRS82c2rCCYRhix7ketXHuYo4Tk5bHQ9qy7pHs5MOcueSMYqu8hdsl8j0Jqoptak82pMkxknwgLtnIVeae8xlukjKZmbgKOoq14e1i10GSeWaJZTIoUf7OM96wLbWXm1ae5YKivISABnAzximrk3Zr3DCByA+4A8kHjPeqLzvPKxyQBgAepody4BJyT71bW3SGPOASRkkdSaspJs9M+CGwW1+4TawIDN6mu4kPJJ4P865L4NgL4av5SBjzDzXVlsqCTkkZr16ekTin8REX+YAjtmpI1ju1SIjOxgw+tV2Y4JIwasWZb7OCMGTAI46mtBGXczG58TSx7cLFER9MAc/rRBIHQODkE4zVtbBhfPc5IlkUqy+p/w6Vm2KedZzxk/NGxYYPUUPQEWmiS8XAB35wBnGce1XrBClqI3JYqduT3/zmsgku6zqSroOMVr6fO89oHcAEk5IHU0Le4Pa5M+cY6Dsa0NOP+ix4G05OQO5JrPk+6T0GK0NNIa1QjkDCgfzpsjY0EyAAOacc85FNQ8gE8U5jjJBzTJIHyeM8/zqxADg4GBVVMyZGMHPAFaBUcEDt0oAZ2IAph9BzgU9jyB37VVa7jDSKTl0BJAPJoAWdxBG8j5KqOcCoWlMkUcsYyrnjPpTYb6DUrcojEluGQjnj+lTpGscCxKMKOg96AMvVEgtpIruUMXY7QB2xUNtdpZ37yFAWkUKGB6EnpitN7YXVqI7hA/Xj0qvHpUUXkbQAYzuLEZJoRVyeyWVN5kORnIJ4xVwPnIByfaockseuM5pyjaSaCSbvmkbOT6UgbIwOtGTgDrQA3A5NRsTyAeakbIGCMDPGKjYDOcYOKGBG2cdeaicjnBxUrA8kCoXOQTjj+dAEDEcgnAqI5yCBxUsnIIxkYqPpwetACAEZFGOueOc0oAGc/WkOe1ADNwLMAMEcZPekxjAA96ee/rTOnJ5IoAapDOSDkAY/GnAYGQOKZCoCswPBPNPoAKTk8AUhbGcsAR0HrTBKG45yaB2HkDgnrSdiSMGlyTjBAHUilIB5PNAiNgM8imEdQelTMuQMjmmMoBxigaGKcHGMCnc5xjj19KQKMnIpQRkd6socVHAHSoL3T7bUrc21xEsiNnAbkD3qxSjHPc0k9bgnbU+f/iL8JJ9IkmvLPc9sx3CNRnH09q8lmg2SOhGGXqOmK+2yRIhjdA0Z4IPevN/Hfwbsdfje708i1vsE7cZB9q+jwWaOnaFTY9jCY90vdnsfMT27DJzx/KqzAg4OD6YrqPEvg7VfDt0UubaQIDjeBgEevNc9LDsZiVwSf0r62lWjVV07n01KtCqk4squpbOetKEGARkH19KeQTjApSCFwefwq3J7I6U7iiTLDJyevFTRz7SCJDnpyelQRoACcY9KRlDtkjmru3oZtXLxus5JRWJ7lQT+dNju/KI2/IO4BqsjBASPlqNmBJPUGsrcz1RnyRZqx69dRgFJGQAcKWJOKiPie/R1P2qQBicFWPH9KzGcBiDwcZqEv1APFQqUG9Yk+xi+hqvrt4zBpb2eUnnlsD9Kry6pLLkuxkPuelUwQFAIyM801FklkKIuS2FULyST7VPLTX2TN04RV7AZWmdNq7nY4UDufpX0P8AAz4SPaqmtaugZmIaOOQfrj2zVD4N/BT7mr6vExC/NHEwxjvXvdlvlsQjoEjGVVRwcduK+Zx2OvenSPn8bik/cplqQhpGRCChXGR3qOKMRRkAZOclvWkdcxBFGACDTxxXzDdzwyOVd6MAxViMgimWaGO1RHJZySxJ7Z7VKRySDz60pwAABk0gHAjIOcYpRz3x6U1R6jNSKAR0oAVT1GORTwwB5ODTM9R0FKFGBg59zQA4DLD0xS4zwBg0DIOR0peAD6UABxkA9aaW9TQWGcHtUckgAOT71VgJeOpOBTI8THcMgDjBqlNfPGQACd2ACPQ1owMDCgIw2SDUgOUHkEYpxHcHNOAHUDFHXgDii4rDOxyaMEYABwe4pxUkEdzS9Mk9KLhYOOB3pwOMDqaRccHp6Up9cc1IxeCcDrR9etJjnOaMnIweO9AEfJyTwKkwOnWgjkAcUvQnjmgBCBj0NMPucmnM2Ac8Uwndg4we9NANPByDz/OmtnrnFObHpk1EzZwSCR3xTE1cY7dcVF1JB6U5ssCSNvPT0pvHORzQFhpyMAHOKTB644p2QDzSSRMyEjIODigY6BisoUqrRsOST3rMWwle6lgYlYiGIK1pRQhoIx5hOOpA7+lWNgBBxg9B7UbgFnGIokRQAQMGr/GCQMiqaqRjA4z2qdXypz3pMCB0DSEk57E0txL5VlJGRncpFSiLKnPPf60stuLjTLsry6qcA9qT1KjoYPmhYUBwTjoap3t6kIIUhT3welZd7qoQhQfmUY4PWuc1HV5JicEgA+vSvMm/eO+C0Nm81hXkdyQWA5IOOB/WoE8SxRoWUkEEAnBrmGvDLEASAy55z1qo0zDOWzz3rO5tZI6W/wBRg1PIcAjHQiueuvDySszREKMbto7VVMriQkNt9/SrR1SS1hJJDqcgnoaLktIw7mwuIZGlUFoguSAOQB3qodRVUDMwC4JyaL3XJ5WcgsqkFSGI5H0rn7sPcq8YLDd0PpTRjfUo6v4ylDMtl+9BJUgd/asTR31KTXEvUGxsbSh5B5rWttBClnCBgWyfY+tbVnZLEwIQKR3HOatuJOzNF7W61EA3UxmBwRhshT6Adqtado0cdwrkFnU8E0+NTFGrDgkgY9q0YiVbIIB9a527HRBq92dJaHMBcYBHHFTTajOECNI8gB4AOMf/AFqyrK7KIVY4J5AHc1c3BhnqaztZ3OpzuXdLN19pV0clQfug4rtURzErA5YjnnpXL6NPHC4LkEAfnXS292sgAU4HUVqjMtq4RRk4HpT/ADYpI2QnAIII6ZFZ11fBI3BODnGT61jrdytuDPgZxkGjYg6V44vJIAUKOAuc1D9ntWADRA/j1rOVSyBmznsc1ctVAGcEjuc5ovcTSKmr6QrxsYIwSRwpANclP4Oe4dmaIITz8wxXoyy7DkEgjoRUM0aSsSSSSMYNUm0S1c8zl8GyAEqGz16cVg6npM9mMNH5hzyQOBXs7xbhtP3cYwBXP6rogk3sVwPT+tF2ZuJ5X9lcgAKcd+OlQzWByA8ZAzwcda79PDX7xdyELn8xWmnhW2mQ4IVh2xVcyF7NM8pOlCdcgKQT0I71Q/sdoZwcKQDghema9g/4RKMPhckngkKeKZd+E0WIuVDADAx/hU6EOkuh43PpzkuVLAAnIBxRDo4XIUblY5ORzmuvv7MRyFCMFSQOPesxJ1jmaMqCQOlBg4WMKbThFuLjC44PrXQeF9OhmtVLsqTEEY7E9jS3USTW+04A6ViPeTabKqKcgEjK9qH5FQtF6naf2RsIDTYPTkYBqpc2DQAnIC+q1hp4llZAS7SEDoT1PoK0Rrj3sKiTg9Bx+lZ2kdylB7FeSF0lUDATnOT1NSOJFQsELAdqr3chk2gEjnn2rorPyZIEDrkBcEik3y7mkKbqfCY8cofgnDf3T1p5J4OcE1da2gV3JjBY8hu4qrIgySAOB61KkmN0pRInbcMEA49akEh2gbiMD161EoDvjOD1A9akx17iquiUpRHC6ZQCRkfWp7TUrm2cmOZ9vpkce1VTFng9KTcVJBGAOnvT0K5prQ1n1i5dgS3HU55qSTWykBYkDHfOMGsj7QAQCeKjuJInhdQQAeo9adrmbn3NCDXC52k/vCTjnir1m51ElAwDdBz1NcPdkxklXIGR0PX2pIPE/wBguULMFcHAJPWp5X0BVV1Oqv43hkMbfeBPGfSqIjLnI656e1Zd/wCJ1vdjo6tIDkY4zU9lqKumSRljyPehRYOUXszReEIuc4NEREQJBAPaq01+GVsHLDg47VnNqAeYopwRznPWtLMzcrGjcXJL4wSSKnhUPErhskjkY6Vn26G5w+WA6ADvWtbQmOMq2CTyDjp7UmrAnzEG0NjjioXhPJA47Cr6xY4JBGahljETnBypHAI6VD0CyEsyVyAcZH5VswKZIRxlW4rKtVDMSGJOeR6Vr27BVAHAFJs6aW1iJ7AZJAGSapSaexYkDHPpW/EgmYDgH1q4trEsZDJkqfXrUmtkzAs7JcgsM57ehrXt7fAQBQB05qZLaPeNnyg84q4kSoMkg+lTqWooYLOPkqNw9xUsOmRSSBghBOB1zSCQBsA4FaOmsJA3GR0HtVRuRKJoWulBYxkBSPatBLGJgASpPTnjFV0mKrnpj9aq31zKVBhGXHUdM1tFmLgWbi0KgkAAg9qZBMyjDnHOAafpt29xAVmXBU456mpmgUk4rQwtZk8Um/JzxQ93DHw7hc+tRIMHGeaivNOS9IJfYQMH3oTGlcnLpLkI4b1PpVM797I6gAHg+op9rpxtQSszP3Ge4qC+vgiEOACP4h6Um7FR0LKKkeCBgd6kM0QxkB+xHpXM3GtiJRkl19VNYNz4hlWcIZDluVI7AetZrU0bR6KJ7N1IZQD1HqKY1nazgncGI6FQBXnf9u3B5V1yO+OtPtdcnSYb3Ztx7HgfhVrQjQ7l9It35bAPQ4AzUQ0a2JIVd4AwcjH8qxhcy3igCVhntmtjQ0nhLl2JUngHmqs7XKWpT1DwnBPESAMD+HJyaxLjwfLkmIKB/dJ5/OvQQAeQcGmSqXyGYEHjmotcuLaPKJvD7K5QoFfPb1qZfD0owWAIx0A613t5oaXRDKACCCcnv9Kkg0sRoSyByeee1Taxu3FrY88Phh5SQhcHPQdqqyaRPYkHLMAfvEV6PLaIhOBg4yaxtTuIZFKOhHGA2OtRa5yyiczFqx2AO2AOAfStK3vRMo3EMMVy+pQsPM2DOTxT7G8ZSAQQBUrcSizqvLjkwQBinfZlK8DA9BWLDfy7yCmADjOa0IL9lIJPHTmldXswsypq1lPDGZYo2YKeRjqvqKfplq1yCpXB9DW1bTiUAOevbNW47WMuCSUJ/iA7VZDM6LRySSQoJ5GOla9lpMRAJXL992CDVqFI1AG7f7kdatQbARg4ppA1cj/seNl4QAemOlK2hxYwIlJxnK54q5vHGCRU3mgjrg/WruZOJh/2WkJwEGDzjGKlUCMDIxVq6kJJwee1YWoTXMTMU5B54o9BqNtTZju442AZgR/dNVb2zgu/nBBxziuXuNRuRwQQW9aji1O5DKChIPGQelSykdAukxbiVZwRgketW0iBUoTzjvXPRa3dQEFW/wC+iRx6Vfi1cyYdiCT2z0qNEac0h17EyRMqqCp5OR0I7isC71JrbIJ2k9DW/LdxyIcsFJ45Ncpr8bCUbAGPXOeg9ai1yo1JAdWLYcknPvinf2pHICARkdec4rIDAg54NQsDyQR1596lwN413E3Y7zcT84A9jV+GTBGXOcfjXISGUZKkAemKfb6nLGAGzkcZz0rPkZ0fWU90dp9owODk+9IL3sTiuXi1eSXOTnsKedUOQCDn1xTUZIn20HudDLdkgkPg9qWC9+fBPPWueGonkkNgVYi1AZAAyDyDinaRXtKbR0FxIGhLjk9PrWRHqMtvKUJJXORU0MryrtAOPSqt7bycMEYk8HjpQubc5qri1oXm1YlCM8n1rKubpjICHAJOODmqczvE2CWAPt0rPluhBOkrnKg81qjCD1OgRJpwC5LnsfakNnKxJAJJ4AarulahBLboFIfjII9Ks3E8Q4B6jg+lZt2PZjBNGA7vFKUdMFeo64NQXJEpyQAfYYq5PKrEkgA5P41VmUBAwAIJ6mhMt0kyg0LcgDmqXzxyEFSRnk+lbS4OCBnvxWfegIWIGCTmqWpw1IcgwMGBA4pptyeSMg1Ecn2q5ZmQ7lK4HYnvVSVlciC53ZFBrMo2Uxg8kCnxQsHBBIPtWu1kjchAD3IqB0aBgduVziufnsKdKcOhTICthxg9OacxI6DFWJUDgk8sO1U5g/JAyP5ValcxcHbVC+acjJp+JT80T4YcjNVt/AJFSRzGIgjpT9TNaEkNy4kO/I7E54NW/NDKNwyeuaqzukm1lIHqB3NRNLgYBJGOlO5opI20uR5YAZiAPyqxZ3h5UHIznnqK5yKaTcMNjHtmp0uJYrgSIRjB3Z704tMtSS3OiuryRBkHcD1461QEovHCyKNx6Fe4+lNTUPPiCsTgcj2zTY4ikyuDx3rW6BtNnTaZZyRAHOAB0HetmNioAJ5rHsLwKoDHD4GAOcitaN1kAZSCO9Re4pKwXMzKuQcA8VhLrRDsHG1gSOe9dA7AAggMD6jNYGp2ETsXBww5OB1piTfQv22vsigByBnPWrJ1WOdSSwGOCc9DXILMYXIJ6Hj3FaFpdJI4AKkngg96FIau9Ga5vwZCrD5egIqCVVcEA5zSHaeCMc0/y9w+U81SdynFdTIvgYCC3CnjNUtyk5BB+hq5rcLiMlSzKQcr6GucilZTgAqQcEGm9TCSszRlYckjOaYACMAdqrtcjaSDx0ODSwTByOcnNJEltYC44AJx0qQWwU4IPPtVqwtzNPGQ3B4x7+tdPBpCkAgAnHcVfL3FZ9DjXtwpGVxnvmrVpCY5VcAjsOa6mbw+OMqCT6c4pi6LsIBHFDiCbJtGvwoEcgyQOpHSt2GdXGQQADzWEumyJjYePXFRT291Gr4fJxkZHSqV0ib3Zv3BR5Dkgr65qAW8DkblUiucW7vYwBInme68fpVu21I4O4ED3BFUmmO7Rq3GmQTAggD0IrKudEEfKYUdcg9a04ZxICQcZ7VNvDKQ4yAeCKThGRrGvUjszmltyrgAgkdqsG1DYZwMj3qe7slhmMkWSCcnNRy3CSRlc5YcHiud0EdMMZPqU3MKkh146VX+ywOylDgDsOM1V1MSbwFOEzkn0qsbxwpBYk+vSsHRaOyOMjbU6GCwMwITHHBGaa1gYSQTgA9DWLb+IZrLAUebj+8eT+NaC+IEu1DMpViOV9DWipvsc0q176lySxM8RUAEdc964/W9PNtISBgE9u1dYmvIuA6bFB+8BUWpi11O1KpIpJ5IAOa1immc8rSOAWdo8kKCAeSOort9DuIr2BFkJB4AOa5EWTIzqQQVJAJ7jPFSWepyaW4LHcoPPtWrJoyadm9DvzpyqfQA8e9P+zBRkLg/zrP07xFFcxAPgjGRzV6PUYS4wePQnrWOj3OjVMguIAScjkVXx5ZyRg1rSTwTgEBVI7jvVS4gXBK5I7VnJdjqitNSIXAGCOT3z3rL1HDxOpGcnIPpVqUFCcdKo3JLgg9B3rO5tCGtytDP5LYBPpnNX4rrfjnmsmRHyTgYqFJZEY4OBWd7HS6aaudTFcMuCG47inTMHQ5Gc9TWDDeSbSrEADnI708X7B8HpjrWqkcjpMmvbJXVioBPvVSKBkwCoA7YOc1fFyJEOBkYqDzljbJOB71Vxxp2AI45zkduauWpZWBAwajjmR+hGasAjGQeaV2PY0YbzaRk4Ip1xeJIGJwMjkL2rGlldGJGT606G5Ey4IwfU0uYfL1JUvjHMSchRgCtaKRbmLBwT1rGaBSc5IB64NPhLQE4dmHbNTzWBxTWhoTWafeBAI7VGqFQQDn0qNbxm4IIHvTvNDdDzRzXM1FoJrdJADtGT1x3rIvLSMk5GGHQelbPn+vBqleKJCTgbj3pX6opK+hgOgiJOMjvgVLDawXZAYAE9SRyKsPGFcggE+tTRIhwwAVx0Iq4zfUiVJW0MW+0fYWIGU6DjrWW8QRiCMjoa6q7lDAgnj096wbu2KgFFwDzW0Z3MZUdNEZ01sHBAGB0xVWQHIUHpwRirTu6HBBx6ik3KSSRg9+OtO9zhnSaKwYqckcVLDKyShg21PT0pZ0SQHAxx+dQgEYxyBwRTRy3sdbpl8kyIjHK9z1q5NZxSksi4J7+tcfZ3SxMAgCop6DtXR2OoB1BByD71lONldHp0KnNo9xZtLHJCgk+ozVZ9HTILIxXHQHFbaSq4BJyackiLgSZI9q507dTv8mjkdR0kIQURivPPpWBcA2bEOcAnAJFemvBbyqdoIRjkjNZV/4et7vJ8sNIBhdx4HvWin3OWpQjPWOhxyxCQAk4BGOKUWAUDDE/jWvL4dubXICb+c5Bpv2UrgEEHvV86JhhX1Mk2r4BBIA96kQzDILHA6ECtQIuCCM460qxKCCByKFNFvDeZQOyEMgGWA61QVIllVthDsdwwMgt7+1WhEzYALDnkkdatZNvFlIwd3VmHStkzw3oUtUi1FCHmnjgjIzsUckVzwlLXDKBk9SfatC71I6pc/ZI3aR1O0kg8VpLoqR7VyrykfdHf3zVaEO7M+zWNJBJtYS5wDngD6Vvw6q6BS5DDGBUUWmpCo4CnsD0FU7mVLQkZyAO3OKpBsbaajkAu5JHWmyeIbZYgkUZMoOS+MZ/GuakuWlbALAkcDB4qxBCyIrSDCHp7mkHMyzPeNc5O3BJzgVteCPDEviXUwJVK2kZAYg9T6VlW1u8yFxEDt6nOMVqR63Np1o0SSmINz8hxg0rFrzPW7q30DwlYAzvFboozgkFia8z1/xfc+MLwWWnH7HYA8ztgZHrXMK0usu5Qy3zg8kkuF/oKktdOu9SuDp1tLGjnhmPRB61k02UrI2jqXhnw2xikuJLy7PVgMlj6cetZWpa9qOrqZUsDbWSkqC5wSPetGXwjo3hKzLPdre6mTkEHILeme1VoFl1WQRTybbM8sijqRQlYak2UtK8PXniK8WKCNkiXl5gOB7e5r0qx8A6dZ2aJtEpUZZnJ5NXNHu7O1tY4LVRCijnpkmtZGFxCwMmyNh8xzjIpc9hWZ5Lrmnj+1JbeyRVQKcknBJ9vwp+jaZJLKiQpvdTgt0INXvEs1iNVEVjL5pUne4Pf0/nVOK6lUGOJwCTknOMfjRrItOxH4g06XSSvCu7HGAc49zSLq1zp9gba3lWKSTgMVyffFS3kcdtAJZZd7t0ySTn8ajt7MSqZpZEhiXABY8k+gFXG6ByuZ1tYPLM0s07NOeAxPUe9dT4e1iDw7avAkMV3cM25mcZOT/IVz5xLKUgYO/QYNWVtEif95IyzjAGD8ufehuxLs9C54i1efVZ0JMMCKPuxc5J98CsG43zEoTjAzx2rYnGmR4hihknnBLPOSQufTHTFVMRjkrmRjhR6mknbclWtZGZpuhi8mYkNJtIIzwK6hPCd6EDvEFBGRwQKjk07V7Gx+1ziK2tCRwF+ZvYVXm8Q3rALDK0QxjJ5NJuTehtB00tSnK15bTtFlUiU888k1f08QXcivezSNGP+WWcA1lO8sjlmYlj19z61KrPtAUknvinyc25HtLPQ6nUPEuiaRbNDYWkbylduducHFcdDdSOS5PLEnkdM0ssDNJgICT1I7VL9kVEALEvnoOgq4Q5diJTchxOOAQxHUjvQGIIIODQsRHQe1SJGBgkZOa1IuNIyyh1LJ3xU7XLzyx24Vip4AzwKGUBhyASOlXLKzfcHIKg88jmpbLuaMGh6DY2rSXt2897jPlhsqPwrElvoFkdotqMcqFK5AHr9a3bHw3Lreopb28R8s4MjE/1rodd8F6VpkEVlbRi41BwBncSE9SaFruF7HnkMe2RHkw+Duw3Q1qwQLeZkcYQ8gA4rVuPA1ja7EkEl7PwSNxVVPpwav2ukxR4AiUKvROoFS0VzLoYU2op4cAumQs4+4COM1gX2tX/AIhmMkqtMP4REhGBXpEmnW02DPAjoP7w4UeuKtR2NpaR74YtqEZGBgn1NLlRPMeawaNqDwGYWzRRjktKQMfhmmWl0EOWO8AkccZxXSeKfECzg2sGCgGCx4rkzIFABAwP0qmik+50lr4iS12ARiEsOMnOfetIeIovKxuyx6Ko5NcTIw4YnOBgUxLvcSFbBBxkdqzcOoNo7pdUeNQ2CAOWBP3R/WsbWPEk92SlrIYznb0rE+0O+CXYgdsnn/GpUY8EAE9j6VSVhJ3N/RYo4wZJpC8p6lvT1q9Jr4t3YQAOF6AnrXIyajHHmJp1R8cKDyRSpdfZkWVvmY8YxmqSKvc7G31fWdRVvKhS1jPAkkIJ+uKlfQ4Ecz6jdyXZAyVZtqj8K5xfEF0YlKSeWhHHHT/Csi71C51eWRGLvCvcEjJ/CnqTexPr+pW15Obeyg8m1VsHHGfxFVBcxQkABSQMAMelQmGcNsBEZ7AjO72rTtvB9yYDcSxRAE8YOSKlsnmsRya5eSqIUwFPAyMk/wCFUnT7KSZTgk7jjnFWvkjJWLDgHGQOlNuIlAO/DFucGhDTvsUi7u4YHKEZFS2wMlwiOcR85PTFG5gxIQlfXHFPPyuABuJHOB0oasFi5ewacUjWCNi2MCRjkk9+PSq62xzhQOBn6VMEJAdhtA6A05FEjgE4Q9CD1qXoCVyo8gSVB5DToDllBwD7Vv6dM9zGXFu0CLxhj2pYrERojBMp1DEdfatqwMA2vcoxiI5RR1rNNyYXsV7SNrqUIisx9gcfnWxDoN8F8xIgYxyzZ6CtWz8U6PaqFSx4XHXjJrP8Q/ECfVALSyRYLfGGKnoPTNa2itxXnLYja7e3BAkIUcjPFZtxfRTTFZ5jEByT61C96sdszzHCqMAE5zXNXl+moTO7II0TlWHU4qZO+xaXc3Ljxo9tG9taAIrZUkDBP41zs9+mX3uA/U5P9ayprpFmeeRjEoBzk9vWoYb62uwxUEIe7qRmpRWiOl0W1XVrd53kVLdTtLE96i8Q22mafGBZSCWVsFj2IrGl1KFmjtYjmIY4Y4ye/FK0SXN3HBtyAMll5Cj1Jq0jNpt3J7CS/neFbSIzI+ckEfKK6yz0KXySZlAYfMcH+tXdDXSNNtA5nVnAwwUHmo9U8TRyFktvkQ/wkdR9aAs2VrjT4UXeDyR0A6Vhzo28iQkDPHGOKsTaxKrEg47YHOaybiK7v7sSySkqOka9h71nJlJWNK11MadFL9jj2TsMCZhnFVbS8u/tBnuLppZCcsTxmrN5PNPFGkkaxxxrtULWe4DHJYIo/iPas3EDa1HxpqdzAlrbTm2hwFJjJyQKwQh3PIXeQk5LOMc0mkXkb30kzRs6w/KYzxvOcDaO/Wtq5YSMZb1Bp9uFLeWRljRGPKDZhzDzVCsSFz0HGam0+zgibzJUymcnHU1SkvVllDwKdhOFVh1Hriq88jyMQJXAU52qev4Vd7MDsdPkg1hHtmC2Gm7iG7scd6uyal4b0OEiyEskygqpGeT/ACFcTaXbhNxB2r/C3eoZ7kyMSQI1PQDtVX0E3cualrl3rUgFzKzoDxGpPA7D3q3c6TFZaWl1O6xI3Cq3U/hWIjLEwkHDY6ntUd2z6hIktzJ5oUAKp6DHTipTSMte5LcXyR5MZYADgAZJNP0svHMbgrsmwQrg8gHrVOFVMhYDJ9a6nw3ZWU9mJ7+5EEQBYxr96iN2CvexRjEEjkyEg8knqWPpmpbSzfz3mOEUKcAAnmrQ1CyF6ZYYS1onC7zy/ufb2pTqtzfs4RCLcHIWOIAD3ziqT1N7HRq2m+HLFZzELvV5V4yc+X/gawI2LEGZQrSEsQD6moVYEli7MT71PaCKS7RrlwlmvzOTknjtVN3CMbO5sNNHbwhN+0nqPT05qxpeppbSDYRuHO7GcVk63r41adIbW38uzUAByME46e9JDhMEDB7n2pJJGh3EDJqyu11dNHEuCADjefSqzwJaNuVNmTlfpXMSXjhdxk2gcqp6E1o2c9xebBPMJGIwAM/KK0TM2mjVhvR5hLkseyqM1YmuXdgigAt0BqG0iS1JZmDgjrjrU0WJLtZDghTnaPSpuImGY49vQY5A71XkhBXATJGTVyc+fOXI2g8YHaqF5IUyoYqpGCQe1AkzGu7wJKUJPHb0pglBjLHp60w2qGYkFmJPGec1R1IysjoAVUcVi11L0LEviFNPtDDHEhjY5MhPzD2FZ+s63PfWcRS2ZFB4wMZx3rNkRJ7u2ik3PDH82F7t/hXQXGtRzWQtI4PsycCRwMlx7U1oS/I4F7iXzztgLuWO52OcV0egRWMVvcT3wY3YJWGJOS3ocVX17UdJ0+0jtrKBzcucvJIeT+Fa/wAN9QhsZnuL5FDgko7DOwe3vWiV1sRdvRFcXut2sRhEUtshOdzjaSD2rO1G0lvyj3UrAx8hYzgH6+tdp4q8f2uuSNDawEIp+aUjGcdqwrCyudduQkMG1DwpA5PuTR12NI36mLJMIY1CqCT0FXLKymvY98cJQt080Yzjv9Kua1pVroLhJJ2ubpQCRx8vtiul8IeHLrUIW1LUpDb6dGOEJxvA7fSqSuxSkkcXq839kFojMlxcsuPkUkD8SKrxaURDFcysoDHIUfeBFaXivV4tZ1craQLFaRHapAwSemfpVOzsb3VdSW0tlVsLuyTwPxqtEONnqzTsdJiuCHxmZ+WZj1/GknFhp8xR7drmUnJO7Ofb6UalDLos8dq0qu7Llihzt9jVrw5YHUbookazSHOAxxjHf8KxerLuS6XqgsHnmeDBc4WMrgAVQvr8ajegg5b7px0UVH4gle31F7KNxI8f32ByB7VmrpN1dsPs0/2YMckgD5z6c/rU/CwvfU0naKyciC5Wd2GGKcYpdG1aHTbrzgBJIGLYxnJFamheB4o0D6tqUSHGRHH3Huaj1280p2i0zSrddykF7jGPwzRFxbsK7GT+IJ768NxckO+NqoowAO3FRXFy10gcjaOgA7VFLaC2AkYqzEcgGqck5kAXO1VOcVYk7Eik7yTwAOMd60rezM8QMahnHJJOMVim7RSNjhh3x2q7a5LB45WXOAVBwKTuguWpbQwuXZtxPArEnnQtgsMsdoUDOa1PETWFjbB4LuS6usZdQCQo9K4uEX10zOcQRk/KSPmI9faqVzKT1N+C1jicsF+foTnoK6Hw9pI1CR3lYRRIN2S2M1zVri1hCks56ksalaWeZGjErCMj7qnGR7mruJEmoxRvfSiElkBK5z1OaIYxH2waZCpQhQMACrMSmRyCcgHBPpTBq4gY4yDj0pkjsxLOc+uasCB5CAiEE9MjNOfTLhELvESnQsRwKVx2KRwQABkkZGav6D4guPDqzi0QGWUklm7GoGjCZ45AqJpCV2KAcnsOaTSejGk0NFnLrFw9zPcG4u5CWkYnhB6Z9alkmhsyUVwSDgnPBqa5t7i3WO2bMSNhmCjqPrViDw09x5TJAWGdyqOc+59vrTSsrIG+5qRXEVv4VeBJtss2c+pyelc205ZiAMEHGKnvIRDdksAJVGM+lZyyZckEk5xkjrS2JReijaV1QDc7dMU+4McMhQSq20c7eaqWVw9xP5SSGJSCC4P5ip006TziIxvjAyzY5NCdykrkQkRctuJJPHHQVE9yACSeBzx3qG9uVh3kggDtjtWQbi9vLhY7a2ITqZGOAB9KdxpGtd6sQmEhXaB1Y4yadBO9zMjFQkWBlgc0g0toghnAfPTI4NWgqRoERFQAcKO1DC5JBDHcXUUZJSBmALMei9zVjW7eCGdILKRpoVHLkd/SoISm/BAcZ5GM/pWvqOpWiaeIooisv8RIxn0NYtSuUmkYaA7lHQd8Vdu53uxFGTiNBhV9Peo7W2lERkMbFGGfMxximLIhYHOATjBrSwrk1xbsu3cwKkYBHamxwgng5NWL+CWC2jMiMgY/LnoR61Wtn8yYIDjPc9qA1Oj0q20+3tvNuQWkwflJ4qldXsRLhBtj5wKie1ildkjnTA5JB4J7is68UglGYEc5x3pJ62HYYGDAkHOKt3Wnz2Fkt1JHticgKSeST7VWsbCe7Kw2iB5AQdpzjHvWnr95cPcW0Mp5gXaR2B78VLlrZAlcxpGBQs5KHGR9arwQNINzHBPU1cdS7gAEkntRIVijIJw56L7etWhBE8cTlRyqjAPqalnlafAA46YFUt3IAGc9farNjfWVpHNczyl3GVjhzgE+v096p6AWbiz224kcqWJ+6owAKSz0R7+3muElFvHCCWbOMjFVJ9bW7ZREQQ3BK9Aak1y8Z9LtdKs3+Y4E0oPXPb3qQRVAefLRXbuh7E1PuMRA2lj3xS21nZaXGpdSZVGMFsAY9qadYsAgCMzyHJyB09qVyk0yWOITuyryQO/aosgKRnAHFZUt68sjm3DygEEiMcfQmo2jv5Pn8plXrsB5NMzcl0Nkq6ncRtGM1Ua8SMgHgk4HvVeL7W8ZgbMKE9ScsParYsFjkiMqlkUgknv7U1qTe5PHINhK4ZADk9s4qr/wkcsNodPgmJUgnbjkn1JrX1y/jm062hiWK2gQYEa4yTXOyQm3kSVIADj757mk7hc9F8D6nZaHaIstukt6QMyt3z/Ws7xn4nuNXvJbckRw5G0AdQK57TrycxmSVtzDpgYxQqGe8M8zlzgjn0qdSopdDu/AnhW0vbeK7vQJZZCSiN/DUXj/AMPW2igSxYLvwoB6ep/KsKw1S5MqRWrtA3QEcgAVnazqN7fXCmUyXRQcAnFZqM2zZcoWsa5EwQnnlm7+1STyvdTEFRHAMFY1/hI9+9JFfEwxpLhUTnGMY9adPqpvMhIkihU/IFOdw7k/4VtZksZcMGcnOak0siS/hViFQnDE+mRVblwQODTeYSdvJHpVWIsdZ46htobG1XSoVJY5aQDpx61ykSEoCFLDvj+dbU2rPNowtAMIBg5HX8arIxjskVImII+ZwOPzrKN72Y1GyMSSaVpyFj46ZyOKmhmlR0KjBB69cVYFoJZCCuB1BqwNLZWwqFm64UZq7IVmRSTyzEksSx49j71reHPCl5rU4LgtB1ZwMAD0zUMGkvIhlYFFHJ+ldlo3imKx0wxRKqJGuDjvVxkiWn0OF8StFpl7JBbLmKPgEnk+prNtroSxqkYLyMN2MdM1Z169Gs6q7oMRgbSQMZNT2tmbPy3JwccAUPV3Ek+pkHTL+WVS8JEQYMW6YArVk1K3u4USBVSKMbTxySOuT+FabiSe1JJIQdR71n/2HDqBZbYrCVGSzNgFv8KasiSO3iR3IJByNwI6Yq7olzFBrcM8oDQREHae55z/AErCsrhrO5lgdg5jJVmHQn29q0L2yNvZC9DAIvO3PJP0qHqXHQ6nxbrU/iALFFAXgUgjYOmOhrG0nVY9MspYp4BcoQVVTwMjuTTPD/iJ9N0meIgPPcFsFjjAPSqLr5ihAQxAz8v61CTTK3KhzcTMVPl7mLYHIGT0qzf6be6bHG88RjSThHJ6ntx70yOIuQI1+YkYAOOQasancS3hUzylioAG7oMVV0Mm069nt0MiDeyDJJOMGteHXpbhAJnDk8hQMCuUN2trCygkAnI9Caorrx88RxPsbBKhh196psE0dnqOpJIjBkBJ7gdKdp17LBFJKsqoDwM4yBXNWsOoXjGWVWkHQCNcA/nWo+lOVDkkEjGw9RTSTYXTKupzC5vQ6lpyemBy3tisTXF1OBkMVg0GTg+dxx68ZrqvD+lSza9bsflEZLAN0OAc8/StnWvO1G+CSFWjA4AA4P1pqxNjktI8KjU4EmvZAikZGGxn8KqarpMGkXii2YyBss4JyBj3rZ1KyeIABmVFHAU1n2Wjy6vOyPC6pGpYseB7fWqfkI2I/C08WgHVZ3jWJ1BijB+Yn3rJ8x3g3ElDjpXQWdre3sKWxci0gG1EbPJ9q0/+EYS2gFzKVAAxj1P0pJO5Sk7anX/Cm2EHgcvjJklOT610UmPpWf4PT7H4MiGMAyFgB3q+7HkHGDyfavWhokccviImwAATxVm0YtGHAAAP+f5VWb0PAqbTyQXycAcgVZLJWcb2J64JGPWs2xsdmqOACI2HIxxitGRsZIOBikQcZUEEmnYV7GZHYumpyxgkxsMnPQDmtSNVjiEaDCr0p65wQWyCc496aVxwODSWgN3ElGVIHGR1q7pTboyvQoe1UjngE5NWdJJUOpPBJYnFUyWay/LjJyaR2OCRwKAQQDnIxmkYnBHQHgUCHWSEl2xyMc+tWnxkkdRSRIIogB1I596Rzg4NLcBoxvG/pnnFYUtsttfmWWQIJCT7kGtts54rP1LTvtkyTrKQ8Y+WNumfrTApaYtrZ6o5MrMQvyqfetogHD4wDyM9qzDpTTSxySnL5BbHQY/nWq5BxgYHQCgBjDOOeKaQOfSnZ7YyKQr7cUAMxjmlz26UHAOe1J3JBOaAHDIzznmlznnIxTF7nPFG0E5xg0AOz1A4FNfnAp2ffmmt2wKAIjnrnAqGQYyAO9Tnv6dKhk6njNLqBC3eolByTnIzUjLnqOtNwOQBxjimAhz6ZFNxgnnOeaeMFRgkjHU+tMOd3XgdqAGtjkYqOQ7VJ7ZqRux7VDNktGAcAnn3oAeq8DjA7ClOO5wKXHT0pj52sBwe3tQBVkJMgLdc4+lJnB6nHtSsCScj3pFJOSBgig0TsT2+QGJJw3P1qTrznimQsWXJpwz0zgUEMceOM01xnHHOeCKU5xwM0hYg9Nw/lQCGlTkHOTSLnJz2qT045pMdfWquUAHXjFAxjIGCaUYOfalGBnjipAQdietL3B7ik9MHFIcjOBzQBT1XQ7DXbd4L62SVCOuOR+NeQeMfgCLkvNo00gbkrEwGD+OM17YoPBI5704cEEDmuqliatF3gzanWnSd4s+Ndd8D6z4fmZLuxkTBwXUEg/jWBIriQKUZTjvX3LfWNpqcbpdW6ShhjBArgPEXwT8P6zueKI2czcBoiQQfwr6PD5wtqqPYpZpJaTR8sHCMQzAMOcU5UDEYBOR1r2LV/wBne9tmdrOeN17CUAs349a5DUvhPr+no5eykkHQiIdB6168MdQqLSR6lPH0Z9TiWQKcE8dSajIHUc9skVr32gapZMRcadOoB6hCQRVCWCUAkwyocgfMhFdSrRkvdZ1RrU31KEig4IbPbpUZQEkg4zVqa3aRwAGBHYgipbTSrm/ukt4YneViAFCk9e+abrRjG7Y3WppXuVoIJZpo4oozLLIdqoo61738JfgwllJHrGtwb58ZjhJ4HvjFdD8LPg3b+H7eLU9TBe9KgopGdn4V6oP3ijKhCBgADGK+Vx2Zc96dLY+ZxeOlUvCGwkQSMIqAohAUJ9KmCDJIFMjQngjGDwalwBzXzjdzxr3GDgYJyO1G7rgjOKXjoOKQqOeOakQdM8Yo2g4wcU4ds8UBfxFAAo6c5NPBA75NNAxkgYPelAPBFADscEZyDSqB0HQUH7vHOaBwvT60APBGAScUjMecjBpMgYGMAetISABk80AMdgMg8HvUDkFSScjpUjEkkkcc1WupNkDtjBwSB71Vxojii82TeDgKMAZ61ZSUxkgZI9BRbxCKBARgsM49DQwPUHB7H0ouNs0InDdSc9amVSw4BI74rPhkKEAklh1JqRb1lmZQWKDHy+9DVyS43XAI9jSEDJGcH3qtKR5pOScd6liuFlcRkbXXkknOfaoasBMB0B4oI5wDilJGOKXI4JHNOwDOQcZ4pcjJHehjzkDNNJwTUgPXuaD3yMUgPBB696CcjOarQCNwCSD06UhGOKU9Se9IeOe1CJegxj1BODnAqFj1xwehqYkZyRx1qFyeTjNA07kTZAOKaT16A0pznOOKjJPII57UAhJ51gQM4yCcEe3rVWCeQ6o0JJEe3co9QRUmoKHs5GYElRnA7morWF7i8tLgho0RMbT3I7mq0NDVAAwAOAOlODlQSOB0NMJDEggjnqKMnJA61JBOCABShwqkk4z0pgUqMEZp8QLMqEZBoEzQihOCGAAwCCKsCxEGnX85ICtE2MjpgGpbWIeWQQWIwPrWZ4n1X7Jo15GjHG3YOOuev6GpZS1Z5Bq1whkJGAV4Bz1rm7y6OTgZBOCc1YvphDdbHbKEEg9cH0rDnneR2U8DOMfSvOktWehF2jYc07BznqKcLgkHJ5xxUW0MQSQD0zVS+uhaggEcdaiwOdkXGutpBIIA61n3WoJITgnIJxz1rOu9Zimt2AbB7kHrWdBdmVgT0zk5qNjF1b7F5oDPMGJz171LFZuZWUoXXHUGrGnxefMig7Se4GcVWv7m4tbloo4i4zhWBwDStoCu0MSN4JjEYyUJ4I7H3rZs9OZ5CpAVhz61TtUlcAyKUY9R61pRTpbRlpCQPahaG8IX1JUsnlYKoB55BFXptGnhjUqAQOtXdASB41k81XVjkHnI9q6m3EEsoSQB1IzuBwQfSobWx2qlpe5xNrBKEJdGUg8Z71ejV1I4yK7CTRoJAPLKknseKoT6L5bEZ57dxSsZPR2INOtmfGRkA5x610lupitySck8GoLHTiADwVAAq1dgWsB3cKBkZ9KasX0KNzEZg+37xGKpW0bggMMkHBqdb4eaoiIbdyOe1aFuqTMcgZ6kg9anRmTHw2xdcZIHYelWYYjDkk5Pt3qWNBECRyaeWUggnB96dx2IzJx1zUD3SoxBOMetL/GASAM4zWTdXCSBwR84JAJPSrvoRY2Vu4JQSkwJHGMHJonjEigjBBHY1xL3E8bEI+CCRnuRUgv50IYFiRyDuIqOdIdjrRGhUjHI4BqdYkVCQMbvlOO9YGmarPOSHUAA9SeTW3G5aMknNWndXCwyUMCAhxikYjGWOR3zTZLoJkk+9ZGq+IILdCQMEcYHeknYpK5yHi+FbXWXVTlCu7B7HvXKXhCEvjBPQ1teINR+33LSE5fGAfQelcrfStlwD0HDA5rRrS5y1rJ2IL/UmhCMhyB972quk5u2LhSS/XPSmwusgKsAc8HI61o21ivyMD8qkgAVJyp3ZGkEaojbNr45z61cR4AoG7Zx1Pc0s0BMe0KN3UGooNMcuWZ9wbB2gcCobNoplu3CNOGY5B4we9a8mFRAjFR1+XvWVHZsrLkYwc81qxQFlyRk9vasKkj2MIu41gZQMEk0JGEbDx4JHJPaleFxnaCP608Izrhzk981lzHqciZXniSGQsowOoHtQWXBOM+uKdcRlsAuSQMfh6VU8psdSBjp61adzjqLlZYR1YgcCi4jGwZBA9qzJLtrZidoDgcZ5BqQ+Ibc2RSdwso5GM9TQ5STsjK8GmpMq318LbO88D9ayJb97mZRG7KORx39zUeq3yXOI3GCehB61XtIFKu6OwCDDc11RPKk1zWNWO0mnA3Sckdhms7VfBx1VPKErIeoYHBB9a6nQLcXMCOwwTkY9hWstoiSEE4z0HrWTq8rO6nhueNzyiPwFr9rIQl3Hdg8ggHcPYgVr6f4c1MECeV4mxggN0/DpXp1vEIFOwDB6sKgufLklLMAD06UfWb9Db6nFdTnbLTDZgqJWmGclpByatjSIHkDhFBzu246H1FXmtHfIjALZ6E4pnkzwOA6FSPQ54p+2uZvDdjRWyt4olEa4fAOT61DLERznBqjNdzqRiTYRzkjOanF4NhLjJxnA70Xuc8qTgw5yQDjFMZdwOTkdqYLtJGJUEDsD1FO356HAoElcjiJic8kkcjirqXBGeeapZCsCTg+9Sg9jQUrotxXrRMCGwO1X01IsMlSQOTk1ik5yAcUqysMAcCi1y1Nm8t6zEAcHtmpvt7KS2Se2M1gJcMnDHJqcXAfGTjFTytG8ai6m0mpoxAYBD3GatQ6rHbk4OD0Ncw7q3zBgT6imRzvk5IAHTHek4su8Wd1DqplQmJsjuQehqaO8bcCWye59a4+w1DypCASD1571ebWxGxIIJwevYVF2ilG+iOyspwQQepOR71cM4UHJ5rh7DxGLogwuWxwM8c1ptrYYEEEECtlLTUydF3udVFMHQEMp49aRpsggHiuattXCZyME85zVmz1USXBUnIIzVcwvZWN0SkDI61zOsySQzSscGMgqB610eBsJB461n3kQkUrtUg+oqlqc8o6aHA3MrqAgJIx1rMfzGIwoPPUnpW7f2sizMChwSenNV1sGYgFSM+3SqtYxKcMLchRknk1et7MZDorE5wRmtOx0dsgAZOAelbVrogQlioBHG7vj0pJiuR6XZk4JGPWughygwOKoqqQEADGOuasq+TnPFDZ2U1pqWxI3IBwaSR2bBGCRUHnA5A5pglcnHBWlcuxcjl6AnBqRZQpO4ED2Paspbt/OMezIzwwNXjgqSDg035kaMnmjilwVYknqCMViarpAnRioyB0x2rR8woMk8UjXAwwJBBFSKS0PNdUsDaswcEgE8kYrBZnjfAyAedw5xXp+oaaNQBwAeOQa4rV9IGnz5I2rySMdKiSszOMWZlvfEnBRmPY46GtWObeoJABx271nwxB+clR1HFW40ZckjiosLQu296YSOcD61LLrEqEAPkcYxziqHD8ZwDxn0q1baWXBP3h1z0yKe4Ndzd029MzAFst1IrX3OqF1BOPSquk+HwFWVXBJ4ABwRWz9mMKhSAR7GtoxshRl0M9L6R85HA4wKbJdumScgZq0YAshOAAaWWzW4Q4AU+1XYnUqxX6yOUyCw5IzUrxGZQV4B5zWFc6LcQyEI5Zc8MeDn61t6b5nkqJRhxx1qUujKvcaNPRlJaIOByWz0qMaVECDsAI9q2ViBGQcYqOSAkcCqsZuxky6VBKDhVUjk5qjJoUQBAkBPXbWncyGDORgCsq41kRnBABrOdkCj2M680mVASh3gdgeRWPPp90ylSrHBOCTyK3Tr0cnAYE9CAetWIdSicgNgL6E5rBSSLUWcYdNnUkMrHnqBUUlpLE+MMM+orvwtvI+AQQfUipH0e3lBYBVHpzWkXcbhI84b5SAxGaQxb8Z4A6YHWvQ28ORMCQVJxwMGqr+GQSSFwR7VViLSXQ4eKErKhC5APIx1Fa501ZhlFwCOMdq3I/CpDsUO45yQT0rQtNJaFwJAVPoaXK2ZNs5200B5WAYZXuR2rWtfBaMS6FgSckAda6GG2EbDAAC9wK1rcqFHGD0OO9XFJENSZz0PhmGFQCGDnkDqDV19GimiIIG7GARWwwQ8gYHtUeApyDnjpVcqY0rHn2teHShcgEg/pXE6jp8qMyYzjvjtXtl1HE6sHGRjHArjtb0eEAOihWYcjNTKHVFRuecRTXtoAImGOhz2FT/wBpXiKAJC57gitO700QsQHAOemKqmELkEZH0qbLqdCqzjomVDrj7gXO4g4CkYz7U7+2JJCcwKg/3if0ps1kGwcY5z+NN+y5yCccU1TTLWJqrqSrqQWXcgAGeVBqzPdLeoCT84GOe1Zws9hyP1qQpwcADP601TQ3iJT+IeqkYBIOKuQSKOScds+lZzO6AELuOeR0oacrkgEnqB6USpuRdGvGDvI6FJkxwQTjqO9NcpJwSKwFv5FYEfIO461aS/8AlLMQRnjiuZ0JHorE0p9TTEC4BBz/ALWKZPBvUlzk4PIHWorbUo2UjfvAPQ8EGrEV9E2QzBB2J7n0rP2Uo9DRyhJWTMp7f5zk5HYYpHt8ggjAI4rTnjil+ZHw3oR1qqwKEE8mptJHnToa3Rzd1LPaysAjD0B6GmNe3GAfIJHqCDiupFus4IbaM+tMOn+WWVACCMHHcVSZyunKJnWMqTwglSJB1z3q1tGME1L/AGWokWSNjGw+8OoNWk04yglTkdz0xRchJspxKdwANaMZAAB5NPh0wjAYYPrVhtNlRC6jcgPX0pqRtGElqS2TlZwQcEggH29K2rSUoQCOOnFYtsgBPOCK0kJVRg5FUn2NlF21NCSU8EHisy/uokRg7BSc81dRgyYzk1j6zbu0bHbuBGOKtasFFI5vUbnE4wSUXowNRRX/AJTq3bPJz0qndRuZBGASepBPQ1AkdxySjIQcAE9R61TVtEYc7UjtbLUjKoBbJ71pwzjgA8Vwum3U0Eh80jBOBiumtZvNUFTkVk7xZ3RcZou3oE2VyQD6dqw57ERyhgM5P510MUYfKkYIHX1qOezLggYHGc002RKnGRz93YR3MbDOzI6rWNb6Zd2MqFZDPEpwMnnHofWuinXynIAwMc5qAsBkg9Oa3i7I4JKzsbvhyFnYF8AqRwO9dfCojVQOBjnJrhtPvvKKtGck/pW3HrMgwHQE49elCepUXY6eNwwIPPvTyoyARnPfFYlrqZfJORjt61bbV441DMrEDuDVXNU4vc0wgXp0prxhuoyfcVnx63BIRtZs+5q9HdxyYw4NFy1GLI3tFJzjJ+lBsEZcEA+xFWA6kn5wRjjmm+cuASR9M0Ji9miqdPRMlMA+woMRxgnirLSDpnAphcdMZFWpE+yRWNsScEZBHJNU7jStw3RgAZ9a0WlApDKSMg5FO6J9mc5d6c5JyMj0xWLLpsgJGcg9MV3LEyghzk1Vlso24wQfap0FyM4R9NlRwxBA9QOlXbawJwAMHsa6saWjKQTjPtmmjTfKZSBkDrx1p3J5JGUdClljzhSCOSD1qnJoc8GctkD+HGDiurgjaF2I5Q9AamlYSMGKAMRjp1p6GTUjjBpIuxhlYjGORjBqGbwqwUkIQB0rrJZfLJ3JkD0GKie/iYEAlSemTRa4ryRxDeHnEi4ZgFORtJBq8dOu1TIlII6gjrXTb0mwdgzjGcVPHApQAjnrRZFqrJHIh7uEYILD1A5NNi1O5iuQCSUIyQw5Bro7iOJJiCSD2z61Cukw3DBsAu2ASO4pWT6FLETXUrpMbhQ20MT0xVW7ibBIXJJ5rp4dKhhUBBhQOB6VVvYEhUuCAORUOEexpHFTRyrRncVKkGkWxeQk7CB2PY1pYRnOCASelXrWIvgBCwJ/h5rP2UWb/XZo597QxDmq0iHtXZS6VHOhBGQeORWXc6A5B8slT2wKTomkMd/Mc9FO0TZD8Dt6VJLexqgYEOehUdqffaFOucoAT0YetYUtpcwb1kBwP4sYBpewfRmv1+D6Gut2AQOhq0l2VAO7I+tcdILqEkEM69S2eQKYNTuYSQA7DqNx6VHsX3D65Tluju1vUYEMQRQJo2IyQBXFf23JvCkgk85xjFWrfVpJQeVGPUk5FR7KRSxFI7dT50ZIIB6YJ61WV5YZSCfkH45rm4PET20iIZCc8ZBJH0rVTWkliBHJPUUnBo0jVg9mbHnjyySce1Rm8CZIIJA6etYz6sFABGAfxxVZ9QDseRg+lZWkaJxZvLqkeCXBB9AaV7tJYwAcnrk1z6z7iATz2JpRckZO7JqUmF49DUklJPvTftAGATg1WjmEuDnFRyPk9CapJhdFieYOCMLn1qs6bgc96CCcYPNALhSSD1xiq1LjNFWS2DZAXA9+9UZrVg5KrweK20ZXOCuCBz71ILVJACOvfihX6BPlktUchLKIpCjnDAZIHXFJuIyQcA1uarpEe4SjaJOcEDBNYhVoXKnGe2Rwa3jdnz9an7OTEEnQgYzVqwne2diknB6KRVJxJknAAHJwKesoVAwGT3FWYwlyyudhp+oLMqgkFuhOelX2+YZBGK5K0uABtB2vwQw/wratbwjCE5PuOtck42Z7tOopxuaUbZ4BwasBgckniqIlJBIHPoKab8pkEHHeptY1+IuzYxjGCRWZPEpyMYPrVuO5Wfrwe2aZLGCSSck1LKjdGa9sCSRzURhK5wOKvmI8kDFRvGVzgZHvTTsXcsaf4AuCPPub0RxjqCAAB9e9c/4geygu3s7aYSlVyZQcj6fWiiu1Hyr2M60mttNt1jiiAlc5L4yxPpVuysNc1UyTmKPS7FOs8pG5gPQUUUwRA1wquVaVpgDguT1HtU3262t4SkFnGCRk7uSPeiirRLKKky5cJ5aZwcjGTUgZHYJHA0rHksDwAKKKokfcXsVjER5mV6ktxg1hpdjW78W6z7YA2HYc59qKKSKR30elxadp7RWt2tvaMOQxwzHuM1g71ti4g/dg5BK8Ej60UVTNEVceWrMG3uxwSTkgVcjmkjiQoWigJwpA4Y9/r1oorMotrqUqEMHIIHTsKkbUJ7pBG15Kyt1AbAHtiiipUVcV2MkjsrOIbQWmY8Y/nUEZacnYdmehNFFVYGTW2kPfXkcBlaV2O7Lcha7V/AOlaZYifUrlrlyMrFuxgn+lFFRJu4WRzWqfZIYylpaJbgc7lOSR9abopgtUNzeQ+eM5WIHkmiipCyLWt+JlvYDAFiggB3COMAY/xqjol4ialG/lrOyDKxk8E9s0UUPYSOq1HwxrviR0uLqWNY0H7u3RvlB/T2rl9a0qbRpBFcKqyMRgKcg0UVdHYllCONpZAqr1/iJ4FWhA0blEBkboWQZA/GiiugzIHWQXIhWNnkPQDkk1cXQdbcEx6TLt65bjI/KiirhruKXu7EMkU9rKYp4jFIBnBppJGBnB9aKKHuXHY1LG8i09WkW3iklbgvIM8Vpaasmt3KqGChT8zAYA46UUVk9RndWQgsICI0KSkbQwPJqnHbNG7ySHLsSSzHmiiqIIJHEjYHHuO9PV1QYJGfTNFFQWJdajaWURkeVmI/hC5FcRr3iye8kKwyNFCOCVGCfaiiqQGKjiYFmO7J785rSWy0+zWO6nud8pGBbKBgY9aKKTFdmXfSC9kd1jESHoF4AqBLUJjCZf1A60UUIYecitgnB5BHvSvMVBAOBiiihgWLSwMkIdogFP8fc1KYQGAJAOPTpRRSAmk8gW5QEu54JPQCoISluoRCGHr70UUkBKZIgyuQA4zznmnmefU54bOCfAJyxY8Ad6KKpiYzVWgs5DDakyFQAz4xk96peZvXLcgDqe9FFCGhEWWfARGJz0x2q1DZT7S7wsiA43N3NFFDLHTRSSABOB3Y9qVIgqlCMgjBoorJgjodHvArxCZC0QGCW4AFbM8Nndbrh7wRWyfd24y59KKKRLMq4vbe7zFCCkQPEh6kVm/a4oJAsQDIvAzRRUuTNULdWd5qls1yTDDaIcFWIyfwrBvAI4mIJ6ccUUU1uD2M9bVZlSacFkX+HGQTRqev2ml2ziK3a7uyMRRAZIJ6ZHaiiqiQYmleE9f1ktey2nnkkkRocBB+FdVpNq+mxvE6GJ2G11znAHaiit1sCJp5owwVwFRTnjjmluJopNqJIrkjselFFZMojaHysHduOecmpI5duSOGPWiis7EjMXF/IUhRnYddo4FT6bAYbtEukWUKcuoOcj0yKKKZLOoit1Sc30NrFkLtggUcJ7/WuZ8Q6dqFxO8+ouoLchFbOPaiioW4jPSC2tkVEO6cnALEDFD2hS3ZHlgiYt80gPJ9h7UUVZZUliWMYUk8YB7Yqky7mwQQRzkjAAoorNmbK97fC3UKiGWRvlVFGSTW2fBklroEV7rdybFWAYQREbz3A5oopkIgi8M3K2ovI2W0sc/IJTl2H5VchRoYSxZSgGMjvRRSRcRLIMs6tLGjQ53FByfat3UdYnuLQRqqW0QBXEQxkfSiitC7GHasXJQAgA4zjrVokZEQJOTwvqaKKgpHV2Pw+vDp/2y6lihiI3KG9KwEZJbh1SXMQJAcDg+4ooq3J2FCTb1NKG2iKh3AdRz81XDqsSxFLeCJCD1U9fxoopczKIYtQleWIMMMx27R0H+cV0IdYFBX5iRRRVITGzyukJcggnke9Yl1qg5UDLY7miilIZWtknmcGKXy35OSM1Q1iC5s4MtIxLHLE/xe1FFNCZhuzrGHOQTzx1FQ3d7LDbMYUaec/KiKOrGiimI3PBvwua6A1PxDdrFK4yIsngE8DHrXrOleD9Cs9OM8UQMCjl34BP40UVSk47GXKjzbVNITX7u7ubJxDZwkqpGAGP+RWfY+Ib7QrNorMqC2ck9SfrRRWMW5S1OiMVYwo7u5v9ahlvwpRTukIP3uemTXb3Xi298Yw/2fYQfZNPgwJCeOlFFXL3djT2cXujG1XSbbR8BJlLsMsc5xVG0e6sI5DYAoXBzKxwAO5zRRWV2ZvTYz5ZGETOX3yFiXcHOa3vBNol6srS35sUU7g6k7j7UUVUtFoOPvLUXX7TStJYRWF2J2LBnOcnHck1a8GfYry5lutQlHkRsViLDAAoorF/CPbYm1zUrG5vxDaQNPGQVBUnLseh9gK5uaOS1dgwCvk4HpzRRWtImW5GrvISHYk+x6VdRraG1kMjgzEECMc0UVqQZkQCjOAB1q1D5jsEiyWPOMdPeiiqsQW1X7PC7SlQ5ABIGTWVIWuLlELbQWALkYwueTRRRYGW9bNpFPFb2TlwuCzMc596u6XCnlsSm+RiAvOADRRQxIsXVk9uxEiqHxkhe2aghAVwAMKTy3p70UVJoOndomVYpd5JxxXV2XhrVtc01LdFNrbAbi5YAuf8PaiiqQMyNa8E3uhxmWdmdegLDAP41zkbsjk4w6nkdcGiihjRq2Ec+qMZJXLMM5LHIApq63caRJN9llzIy7dzcge4FFFMhmRLfNK7M5LueretV5XmlRljAUkYBbtRRWe+4h3h7R5ftwW5ug6ZyccBR7CuzlSwgTCXaKBgEscZ9eKKKdi4nEanfW95qxFs6siArt659/0p41WK2ULIMgHJCqST3ooqkBFc+LTq92C8DWkUSlY1KkA+/wClPj1NXOQjEDq2eBRRR1JZpjUC0AjjiSHOCWAOTVS7naYneSQOD9KKKkRcn1u4u7KK1jQm2jA4Uck+pPpVdN8jqQoAByd3Un6UUVYFu7vL25JEjMyAYAIwAPasyR7kSqkJ5kIQgD5sE9veiilYL6HoH/CpZ9M0E6hcX+Zdm/yzgY74riLidpDuIxjpz1oopvY56dSTerNHQ9Yl0hZJIjiVxg8dqhnuJLy5eeQ5djkmiisOVc52dS7pzRWzrdTH90MrjqR74rIur1L2eSZOEZjt9hRRQhMbcobXSLm/lYJHGCQO5/Cs3SNKgubOLUb0F2lG5UkHCj6UUVW5KLMkNoAfsybEJ5bpk+tSW0IU7gSD6g9KKKOoMbfqkkQAXe3XLDJrENk5lyGCqwBCjggd6KKJCOz06FILGOGBQASGI6Zb1P0rV069itLUmeAz3DEqH6496KKfQ0RP4c8NjxFqLxK6RAcsT0FM+Ifh608PJBbR3huLmQ8RqeAO5470UVcZOxn1OHtfD11c6iu2Rig5CMeB68/nVjWy1lAB5bS7SRhepoorQfKiTw2kssFw92nlBgFiXqSxNaN3Zm2hJV1aUnhR2+poorGRcCxbT2unW5MCMj9XJ6ZPXFa01iF0FNSe5jjgYZ2FfmPOMUUUkEtjAsjam9R5yfJGWxjr7Gq0jwy3krW6eVCTwmOlFFMZPDGArksF7jJ606G1edgQhL9cD09aKKCSa5ikEDRoMMSPwrQk1R4LCKzgAWNVOSRyxPX+dFFSiijEDK6kjBH90da6jQ5YpoXjRAXIxu9u9FFZsDM1e+EcMscZAXdsJB61zM00iIUU43ZwfeiitI6ITJLMiOEAgFzySR3rQtoZ5iCYpDHnIbaTnHp7UUVoiWUZvEF7qMkthbQJDaAgeYDyTW/a+E52sHnedkVUIKrjDcZyTRRQyrI4p4wt/II+Rt5YnvXZLpemtao95eAzrGCIkPHTuPWiikgsjknug8juhyMkLT7Z5VAUBnduMJyT7UUUuojT02J7i6WNz5A9ZeAKXUrVIo3kSTKqepPX6UUUuo+hlLp4nmR5CQmO54H/ANertnpCzYkhg4U4DkZ70UUMzR0l5rd5f3EFhHAttBjBZQASB156jpT5boyzGNUyq8bhRRSiWXdNQxXQlJwQDgY71s2Wmo3mu5AAOCpHeiitYhIZPpEM8qMUYYPYcEVbmtrS2wiHCY5wMfhRRWjJsjPub5LUERIGAIBz2p2o3B1GzRQdgG0cdhkcUUVMdxPY7/TYUttFsoFGFChueeTQ+MnsKKK9aOxyPchbDcEZPrUlm215Ae4FFFWDLFxHtZQME9TzTQ1FFNEjgcgds0HIxg4FFFIBCMYJySKs6cf3jnGeaKKoGaSnNTxoGYEjIByKKKCCw3Ix0+lROTk5PFFFADTk5BGAP1phHUjk0UUkAoB9aBjAyMUUUwExnPNJg8jPNFFADcHJJGBTTjnBoooAMjAB5/rR1wD0oooAXPXNNY9s80UUAMJOOTzUT5+tFFJgQsASRScDGRntRRTAbnoDyKYwPJAoooAiOSQCCT1zUM+GuLcDkhix/AUUUAT/AEFIRnIxRRQBWZCZWAOOKSOEsxJyB0PvRRQWThQOlOGO/BoooJYU0AAnA5ooqkCDGSRmlwB0oooZQDGRg0Zx060UVIDgCeTwaTjI56UUUAO9ccUo5GO9FFBLEwQMkYFIwGPSiigEN5HIOD60p5ABOR7iiirTKIpbS2myZYFbvnAqpL4a0i8+aawjd+mSAaKKuNaa2ZXMyE+CfD7KD/ZkBPqyg1Xn0DRtJmSeLTII5FIKsqgEUUUSrT2uR7SXcs32oTpfwxwAmKRRyTgZNXhK0dzFbhd5cYL+hooqJDZdCBQQaaSByDg0UVBAhGOe9IOcdzRRQA5cbSCMUE9ugoooAAcnHenAd6KKAHAnoBxSDIBHU0UUAHcnNIe+ADRRQAwqODjBqtOC8wQDJ4GPQev6UUUDRbYggADGB0pmOvGO/NFFAiGXKqSOtQK8m9SQQe+T1ooqkWWWnVcBpGJzxntT4ZY/MDgb+PpiiipEy5HOzDJXA+tSeaTwDn2oooJFLHJAGTScFsjriiikyxQff60rEYoopEDQScnoaGooqiBjEc5qFwcEjGM80UUFWIMEEkjjFNGc4oooGPwCMFsA/rT1AAAzkD1oooAOOo5449qdGMEE8iiigCdBnk8nvU0UZ4I4IPUUUUMDTjnEMJYsQV5HoTXJ+OpTF4Yvb5SwdVIIznAJFFFSxo+b77WXupw6nJAyMHgj/GnwaqkzHeSjHkKe/wCNFFee92bKTLP2qOUnY2B2rL1OIyqXHK8jk0UVBTMI2TgMgyVPRQOlLBYSpICGIJ7EUUVFibI6DSrsWkrRyuEQru3ehqa5cK+COT8yn196KKDeGxWtdQc3qpKTsAIBzWjJiQHnPHFFFSbS02Ktpc3NpcgRsFt8YK9wa6Gz8QOmCWJHTB7UUU3FMhVJLZmtB4tuY2Gx1cAcKf8AGtq08Ww3GBNGQ4HXOKKKzlotDda7mrp+vW0ilRKBg42nt+NXtTmj1KwCIwBXqWNFFY8zNTnotLlimcAgIDwoPat3SEMUyowAGwgH34/+vRRVQM7sXV7qS0IdRgEDnOKpQ6u0mcEMcZOW/rRRVPcHJlS61xsmN3B/u1lSX5klJycZz1oooZQhlD5IHHWomlI6HNFFZMlmjZTD5Npxzk5reivVVTyAG4zRRW8CGc3rusvFuAYqCSBj+dcHrmsuqsWcsuOdvU+4ooquVcw23yHOnU3n2FHLqTgbuM/Wo5beRQznoBkgc0UVscPxblKDdNIGQAjOeTiuitEcQggEAjJoorNhTirllAXYAqSPatC2gOMkHH06UUVjLY9CEVctGAEcg46HNWoEQREZBP8AKiiudnpU9NhJZESMlCCw9Oap+Yc5PGaKKyZ2ISZC4Ug1SlIyVJweTzRRVRMKmpi+IpkRLRgcFQQ2O/NZcELTB5SQFzlQRnAoorthseLiPiILy28rGfmJGR7VFayiBgSCQcZAooqzj6nbaLMEKnOAQecVquzS5IA+vpRRXHPc+iw/wIbBeFSyMMEcZ9abMTwRyetFFYG/M7FVmkBYlySfTgUkVwUckknPBJ74ooro5Uc3PK5JOqSICAD3xVaQE5IOAO1FFETCpJy3KbOAxAJJ9KuRP8gPQ0UVciKXUlV1bhgASMc9qsRxiRQoI396KKDeMU3qJNbvE+CMknjFP+zkEZGP6UUU4yYOEQaEkEgZxULNszng/wA6KKpHO4ojaR9244Gew7VOrZAIP1ooqjNilyMc4NRtKdu0kketFFDihRqS7hBOImyH2jHT1q8mqMuCDhhyD1oop8qNVORKmps+SxAYjGTxU1lqBtWBDbj60UUcqNFJnS2vihFiAeMkfdJB61dj162mwArKTwQx6UUVKJY2SKG6ycgt9RxQuklEJwGOciiitUc84o2bCKIkAAB8fdNXm2AEcDPpRRUMxiZl1EuWwcg8VX3beASBRRSO2OxPbxiYDBJOeMVftbUFsMckDHSiimjGcmPms0RgVQKSOoGM1BIhAYKCSOg9aKKbFDcyZ7mSIlZDgg96y7nWDFIQWIJ6e9FFS9zcpza4y5OST04rJv8AUxcqwc7iQQS3bNFFQQ5MoREJgHkCr8bAjINFFBj1IWY+YARkE84rXs0fbgEkY6ZoopI2+ydRpErxRhScjsa1A4OMjJooroRzIeYkbJIyO3tQIQOQcGiihmhI1qrJhgCcdagECpgAcEUUUMCdFAGByKQ49MiiikOyMjW4swk4wB0PrXmmr35jmkQnG1sc96KKmZDM77S55U5z70C+mUkgkevNFFcYKTJIdeuIXJLZQDPHBrSsvG0rgcs+BwCMY/OiirNIzdzbsvFTTgEjBHPXpWtb6+krhXcAkdelFFaJs60lLcvLfK2CCCPWpPtaFskjFFFaGEooDdIvIP50+LUhnAGc0UVBHKi3HeBsDOD1qSS5AGAc56EUUVujNxRRvn8yFsnBxwa5q6WQg7TuHqT1oopS2LjFGBeQuGJKkqOc461TeEnnaST6iiip6DaRVuImjUtsyB1xVSV8PggqCODRRTiZuKBfvAE/L3NSeSOSCCKKKszIXBUkONpHQ+tNKA5weD2oorREMiaAhsgce9OCAcYyKKKogCivnjBNJ5QUHBJx6miipZvGTHrK4AJJGKU37x5JXeD1FFFRKETohUl3JY78HJB2kdc1YS93gZOM9SKKK5nFHcve3J47sr8gQFf73cVo296gwCFHHIoornZ00acb7FgXsR4JwOtSLcqykKx2k0UVCOz2cexVmBWQMhyetSxakRkOn4qaKKa3M3Ti1qizHeDOQMg9qtpIkyFGAGelFFUmzhnFGBqnh93lMkSbjn0os9D87COpVu27iiitbs5nBXLcnhLbyQHHYKBxUllo5icABhk8g0UVZG2xuQ2AaIIDgg5Ge9SHThsPGM0UVpyoLswdd0obQVUlgMkZxXKxSvyHG1gcYNFFZmMi3BIYySTya1rSQPGACSR3PNFFNolGxZxnBzjHYg1fkshNEUIypFFFUU9jNl0CcN+6YhP7pGakSO8gwioc9z2ooqyOZle61O8tixLYA64HSm2niO4kJLEFOhOOaKKlnRGTsacXiEHAdWIx1PY1LHrke7JcID3OeKKKRakwuNTEuAHUgj7wOKjtrnySSXDKfQ5oooKRfS5ifBDg+uRinNKhBIkAPvxRRVkjfOCEZII9Qc1MkwPIORRRQBJxjJIzim4GDjpRRQOyK0u0nBGQarSabHcAnnPXiiigjlQ6HTjHIGLbhjp0xVpIwpwQTRRVIiUUUrrSWuix3k5OQPT8ajt9NuYHIJynqTyKKK0Zg4os/aWgyrZz15HWs+/Lz5BQqD0Gc0UVmhcqMSWFo2I6HPSqzyzwEtGOAegOM0UVII1NP8QEArKrIB0Brci1OOZQAcAjoaKKtClFDn8iQHceazZrGBwyum4k5BIziiimzNGXcaFC7FjuBz/CKyb7QotuCuD3OKKKxZRltpceSNgOOAfWoTpSQHIOT/L2ooqWbKKHf2Wk6gjAIORjqD61LHos7MWiKhu+Tj9KKKET1EexuYciXa5zwwOOPpVSW2cEDkDOSPWiiiUUUpMC7gYPBHeq5uJUViBvbspPaiiuZo6IyZNb6oUIV0fA9BWnBfRSgBWZR1ww6UUU7DVSV9zQhRWAIwQ3IxzmrW0DAKnAHJI6UUVCOjmYSWySgFDtH9aI7fynAJ47YPWiiteVF8zC/s/PVSV2hRwcdK5O8tQZWZwWdSQDRRVwOPE7FBWeIncpweODQUAXgZHpRRQzziW0ykwcAg4xg10dgqzooJ+aiinKKsb0JM0URUXDEk+tEtsHXIBIPQ0UVznoczT0Kv2d42JBwamExYBTjgUUVlI66cm9yVUJ5xkd6e9uGHIwP5UUVFje7P/Z"/>
  <p:tag name="MMPROD_10190LOGO" val=""/>
  <p:tag name="MMPROD_UIDATA" val="&lt;database version=&quot;7.0&quot;&gt;&lt;object type=&quot;1&quot; unique_id=&quot;10001&quot;&gt;&lt;property id=&quot;20141&quot; value=&quot;Bài giảng toán lớp 7&quot;/&gt;&lt;property id=&quot;20144&quot; value=&quot;1&quot;/&gt;&lt;property id=&quot;20146&quot; value=&quot;0&quot;/&gt;&lt;property id=&quot;20147&quot; value=&quot;0&quot;/&gt;&lt;property id=&quot;20148&quot; value=&quot;60&quot;/&gt;&lt;property id=&quot;20180&quot; value=&quot;1&quot;/&gt;&lt;property id=&quot;20181&quot; value=&quot;1&quot;/&gt;&lt;property id=&quot;20183&quot; value=&quot;1&quot;/&gt;&lt;property id=&quot;20184&quot; value=&quot;7&quot;/&gt;&lt;property id=&quot;20193&quot; value=&quot;-1&quot;/&gt;&lt;property id=&quot;20221&quot; value=&quot;E:\camera\ky_yeu_vo_hap\115___04\&quot;/&gt;&lt;property id=&quot;20224&quot; value=&quot;C:\Users\hp\Desktop\123&quot;/&gt;&lt;property id=&quot;20227&quot; value=&quot;C:\Users\hp\Desktop\e Mai 2016-2017\baigiange-learning2016-2017_Package.prpkg&quot;/&gt;&lt;property id=&quot;20250&quot; value=&quot;0&quot;/&gt;&lt;property id=&quot;20251&quot; value=&quot;0&quot;/&gt;&lt;property id=&quot;20259&quot; value=&quot;0&quot;/&gt;&lt;property id=&quot;20600&quot; value=&quot;0&quot;/&gt;&lt;property id=&quot;20700&quot; value=&quot;0&quot;/&gt;&lt;object type=&quot;2&quot; unique_id=&quot;10002&quot;&gt;&lt;object type=&quot;3&quot; unique_id=&quot;10004&quot;&gt;&lt;property id=&quot;20148&quot; value=&quot;5&quot;/&gt;&lt;property id=&quot;20300&quot; value=&quot;Slide 2&quot;/&gt;&lt;property id=&quot;20301&quot; value=&quot;Slide 2: Kiểm tra bài cũ&quot;/&gt;&lt;property id=&quot;20302&quot; value=&quot;0&quot;/&gt;&lt;property id=&quot;20303&quot; value=&quot;Lưu Thị Mai Anh&quot;/&gt;&lt;property id=&quot;20307&quot; value=&quot;280&quot;/&gt;&lt;property id=&quot;20309&quot; value=&quot;10190&quot;/&gt;&lt;property id=&quot;20312&quot; value=&quot;0&quot;/&gt;&lt;property id=&quot;20601&quot; value=&quot;1&quot;/&gt;&lt;/object&gt;&lt;object type=&quot;3&quot; unique_id=&quot;10005&quot;&gt;&lt;property id=&quot;20148&quot; value=&quot;5&quot;/&gt;&lt;property id=&quot;20300&quot; value=&quot;Slide 5&quot;/&gt;&lt;property id=&quot;20301&quot; value=&quot;slide 5: đặt vấn đề&quot;/&gt;&lt;property id=&quot;20302&quot; value=&quot;0&quot;/&gt;&lt;property id=&quot;20303&quot; value=&quot;Lưu Thị Mai Anh&quot;/&gt;&lt;property id=&quot;20307&quot; value=&quot;281&quot;/&gt;&lt;property id=&quot;20309&quot; value=&quot;10190&quot;/&gt;&lt;property id=&quot;20312&quot; value=&quot;0&quot;/&gt;&lt;property id=&quot;20601&quot; value=&quot;0&quot;/&gt;&lt;/object&gt;&lt;object type=&quot;3&quot; unique_id=&quot;10006&quot;&gt;&lt;property id=&quot;20148&quot; value=&quot;5&quot;/&gt;&lt;property id=&quot;20300&quot; value=&quot;Slide 6&quot;/&gt;&lt;property id=&quot;20301&quot; value=&quot;slide 6: đặt vấn đề&quot;/&gt;&lt;property id=&quot;20302&quot; value=&quot;0&quot;/&gt;&lt;property id=&quot;20303&quot; value=&quot;Lưu Thị Mai Anh&quot;/&gt;&lt;property id=&quot;20307&quot; value=&quot;282&quot;/&gt;&lt;property id=&quot;20309&quot; value=&quot;10190&quot;/&gt;&lt;property id=&quot;20312&quot; value=&quot;0&quot;/&gt;&lt;property id=&quot;20601&quot; value=&quot;0&quot;/&gt;&lt;/object&gt;&lt;object type=&quot;3&quot; unique_id=&quot;10008&quot;&gt;&lt;property id=&quot;20148&quot; value=&quot;5&quot;/&gt;&lt;property id=&quot;20300&quot; value=&quot;Slide 10&quot;/&gt;&lt;property id=&quot;20301&quot; value=&quot;slide 10: áp dụng&quot;/&gt;&lt;property id=&quot;20302&quot; value=&quot;0&quot;/&gt;&lt;property id=&quot;20303&quot; value=&quot;Lưu Thị Mai Anh&quot;/&gt;&lt;property id=&quot;20307&quot; value=&quot;324&quot;/&gt;&lt;property id=&quot;20309&quot; value=&quot;10190&quot;/&gt;&lt;property id=&quot;20312&quot; value=&quot;0&quot;/&gt;&lt;property id=&quot;20601&quot; value=&quot;0&quot;/&gt;&lt;/object&gt;&lt;object type=&quot;3&quot; unique_id=&quot;10009&quot;&gt;&lt;property id=&quot;20148&quot; value=&quot;5&quot;/&gt;&lt;property id=&quot;20300&quot; value=&quot;Slide 11&quot;/&gt;&lt;property id=&quot;20301&quot; value=&quot;slide 11: ?1&quot;/&gt;&lt;property id=&quot;20302&quot; value=&quot;0&quot;/&gt;&lt;property id=&quot;20303&quot; value=&quot;Lưu Thị Mai Anh&quot;/&gt;&lt;property id=&quot;20307&quot; value=&quot;298&quot;/&gt;&lt;property id=&quot;20309&quot; value=&quot;10190&quot;/&gt;&lt;property id=&quot;20312&quot; value=&quot;0&quot;/&gt;&lt;property id=&quot;20601&quot; value=&quot;0&quot;/&gt;&lt;/object&gt;&lt;object type=&quot;3&quot; unique_id=&quot;10010&quot;&gt;&lt;property id=&quot;20148&quot; value=&quot;5&quot;/&gt;&lt;property id=&quot;20300&quot; value=&quot;Slide 12&quot;/&gt;&lt;property id=&quot;20301&quot; value=&quot;slide 12: ?1&quot;/&gt;&lt;property id=&quot;20302&quot; value=&quot;0&quot;/&gt;&lt;property id=&quot;20303&quot; value=&quot;Lưu Thị Mai Anh&quot;/&gt;&lt;property id=&quot;20307&quot; value=&quot;299&quot;/&gt;&lt;property id=&quot;20309&quot; value=&quot;10190&quot;/&gt;&lt;property id=&quot;20312&quot; value=&quot;0&quot;/&gt;&lt;property id=&quot;20601&quot; value=&quot;0&quot;/&gt;&lt;/object&gt;&lt;object type=&quot;3&quot; unique_id=&quot;10011&quot;&gt;&lt;property id=&quot;20148&quot; value=&quot;5&quot;/&gt;&lt;property id=&quot;20300&quot; value=&quot;Slide 13 - &amp;quot;   Tìm bậc của đa thức A(y) và B(x) sau đây: &amp;quot;&quot;/&gt;&lt;property id=&quot;20301&quot; value=&quot;slide 13: ?2&quot;/&gt;&lt;property id=&quot;20302&quot; value=&quot;0&quot;/&gt;&lt;property id=&quot;20303&quot; value=&quot;Lưu Thị Mai Anh&quot;/&gt;&lt;property id=&quot;20307&quot; value=&quot;300&quot;/&gt;&lt;property id=&quot;20309&quot; value=&quot;10190&quot;/&gt;&lt;property id=&quot;20312&quot; value=&quot;0&quot;/&gt;&lt;property id=&quot;20601&quot; value=&quot;0&quot;/&gt;&lt;/object&gt;&lt;object type=&quot;3&quot; unique_id=&quot;10012&quot;&gt;&lt;property id=&quot;20148&quot; value=&quot;5&quot;/&gt;&lt;property id=&quot;20300&quot; value=&quot;Slide 15&quot;/&gt;&lt;property id=&quot;20301&quot; value=&quot;slide 15: sắp xếp một đa thức&quot;/&gt;&lt;property id=&quot;20302&quot; value=&quot;0&quot;/&gt;&lt;property id=&quot;20303&quot; value=&quot;Lưu Thị Mai Anh&quot;/&gt;&lt;property id=&quot;20307&quot; value=&quot;288&quot;/&gt;&lt;property id=&quot;20309&quot; value=&quot;10190&quot;/&gt;&lt;property id=&quot;20312&quot; value=&quot;0&quot;/&gt;&lt;property id=&quot;20601&quot; value=&quot;0&quot;/&gt;&lt;/object&gt;&lt;object type=&quot;3&quot; unique_id=&quot;10013&quot;&gt;&lt;property id=&quot;20148&quot; value=&quot;5&quot;/&gt;&lt;property id=&quot;20300&quot; value=&quot;Slide 16 - &amp;quot;Hãy sắp xếp các hạng tử của đa thức B(x) theo lũy thừa tăng của biến.&amp;quot;&quot;/&gt;&lt;property id=&quot;20301&quot; value=&quot;slide 16: ?3&quot;/&gt;&lt;property id=&quot;20302&quot; value=&quot;0&quot;/&gt;&lt;property id=&quot;20303&quot; value=&quot;Lưu Thị Mai Anh&quot;/&gt;&lt;property id=&quot;20307&quot; value=&quot;302&quot;/&gt;&lt;property id=&quot;20309&quot; value=&quot;10190&quot;/&gt;&lt;property id=&quot;20312&quot; value=&quot;0&quot;/&gt;&lt;property id=&quot;20601&quot; value=&quot;0&quot;/&gt;&lt;/object&gt;&lt;object type=&quot;3&quot; unique_id=&quot;10014&quot;&gt;&lt;property id=&quot;20148&quot; value=&quot;5&quot;/&gt;&lt;property id=&quot;20300&quot; value=&quot;Slide 17&quot;/&gt;&lt;property id=&quot;20301&quot; value=&quot;slide 17: ?4&quot;/&gt;&lt;property id=&quot;20302&quot; value=&quot;0&quot;/&gt;&lt;property id=&quot;20303&quot; value=&quot;Lưu Thị Mai Anh&quot;/&gt;&lt;property id=&quot;20307&quot; value=&quot;321&quot;/&gt;&lt;property id=&quot;20309&quot; value=&quot;10190&quot;/&gt;&lt;property id=&quot;20312&quot; value=&quot;0&quot;/&gt;&lt;property id=&quot;20601&quot; value=&quot;0&quot;/&gt;&lt;/object&gt;&lt;object type=&quot;3&quot; unique_id=&quot;10015&quot;&gt;&lt;property id=&quot;20148&quot; value=&quot;5&quot;/&gt;&lt;property id=&quot;20300&quot; value=&quot;Slide 18&quot;/&gt;&lt;property id=&quot;20301&quot; value=&quot;slide 18: nhận xét chú ý&quot;/&gt;&lt;property id=&quot;20302&quot; value=&quot;0&quot;/&gt;&lt;property id=&quot;20303&quot; value=&quot;Lưu Thị Mai Anh&quot;/&gt;&lt;property id=&quot;20307&quot; value=&quot;289&quot;/&gt;&lt;property id=&quot;20309&quot; value=&quot;10190&quot;/&gt;&lt;property id=&quot;20312&quot; value=&quot;0&quot;/&gt;&lt;property id=&quot;20601&quot; value=&quot;0&quot;/&gt;&lt;/object&gt;&lt;object type=&quot;3&quot; unique_id=&quot;10016&quot;&gt;&lt;property id=&quot;20148&quot; value=&quot;5&quot;/&gt;&lt;property id=&quot;20300&quot; value=&quot;Slide 20&quot;/&gt;&lt;property id=&quot;20301&quot; value=&quot;slide 20: hệ số&quot;/&gt;&lt;property id=&quot;20302&quot; value=&quot;0&quot;/&gt;&lt;property id=&quot;20303&quot; value=&quot;Lưu Thị Mai Anh&quot;/&gt;&lt;property id=&quot;20307&quot; value=&quot;290&quot;/&gt;&lt;property id=&quot;20309&quot; value=&quot;10190&quot;/&gt;&lt;property id=&quot;20312&quot; value=&quot;0&quot;/&gt;&lt;property id=&quot;20601&quot; value=&quot;0&quot;/&gt;&lt;/object&gt;&lt;object type=&quot;3&quot; unique_id=&quot;10017&quot;&gt;&lt;property id=&quot;20148&quot; value=&quot;5&quot;/&gt;&lt;property id=&quot;20300&quot; value=&quot;Slide 21&quot;/&gt;&lt;property id=&quot;20301&quot; value=&quot;slide 21: chú ý&quot;/&gt;&lt;property id=&quot;20302&quot; value=&quot;0&quot;/&gt;&lt;property id=&quot;20303&quot; value=&quot;Lưu Thị Mai Anh&quot;/&gt;&lt;property id=&quot;20307&quot; value=&quot;304&quot;/&gt;&lt;property id=&quot;20309&quot; value=&quot;10190&quot;/&gt;&lt;property id=&quot;20312&quot; value=&quot;0&quot;/&gt;&lt;property id=&quot;20601&quot; value=&quot;0&quot;/&gt;&lt;/object&gt;&lt;object type=&quot;3&quot; unique_id=&quot;10018&quot;&gt;&lt;property id=&quot;20148&quot; value=&quot;5&quot;/&gt;&lt;property id=&quot;20300&quot; value=&quot;Slide 29&quot;/&gt;&lt;property id=&quot;20301&quot; value=&quot;slide 28: tổng kết&quot;/&gt;&lt;property id=&quot;20302&quot; value=&quot;0&quot;/&gt;&lt;property id=&quot;20303&quot; value=&quot;Lưu Thị Mai Anh&quot;/&gt;&lt;property id=&quot;20307&quot; value=&quot;326&quot;/&gt;&lt;property id=&quot;20309&quot; value=&quot;10190&quot;/&gt;&lt;property id=&quot;20312&quot; value=&quot;0&quot;/&gt;&lt;property id=&quot;20601&quot; value=&quot;0&quot;/&gt;&lt;/object&gt;&lt;object type=&quot;3&quot; unique_id=&quot;10484&quot;&gt;&lt;property id=&quot;20148&quot; value=&quot;5&quot;/&gt;&lt;property id=&quot;20300&quot; value=&quot;Slide 4&quot;/&gt;&lt;property id=&quot;20301&quot; value=&quot;Slide 4: Đặt vấn đề&quot;/&gt;&lt;property id=&quot;20302&quot; value=&quot;0&quot;/&gt;&lt;property id=&quot;20303&quot; value=&quot;Lưu Thị Mai Anh&quot;/&gt;&lt;property id=&quot;20307&quot; value=&quot;329&quot;/&gt;&lt;property id=&quot;20309&quot; value=&quot;10190&quot;/&gt;&lt;property id=&quot;20312&quot; value=&quot;0&quot;/&gt;&lt;property id=&quot;20601&quot; value=&quot;0&quot;/&gt;&lt;/object&gt;&lt;object type=&quot;3&quot; unique_id=&quot;10485&quot;&gt;&lt;property id=&quot;20148&quot; value=&quot;5&quot;/&gt;&lt;property id=&quot;20300&quot; value=&quot;Slide 9&quot;/&gt;&lt;property id=&quot;20301&quot; value=&quot;slide 9: đa thức một biến&quot;/&gt;&lt;property id=&quot;20302&quot; value=&quot;0&quot;/&gt;&lt;property id=&quot;20303&quot; value=&quot;Lưu Thị Mai Anh&quot;/&gt;&lt;property id=&quot;20307&quot; value=&quot;330&quot;/&gt;&lt;property id=&quot;20309&quot; value=&quot;10190&quot;/&gt;&lt;property id=&quot;20312&quot; value=&quot;0&quot;/&gt;&lt;property id=&quot;20601&quot; value=&quot;0&quot;/&gt;&lt;/object&gt;&lt;object type=&quot;3&quot; unique_id=&quot;10997&quot;&gt;&lt;property id=&quot;20148&quot; value=&quot;5&quot;/&gt;&lt;property id=&quot;20300&quot; value=&quot;Slide 1&quot;/&gt;&lt;property id=&quot;20301&quot; value=&quot;slide1: giới thiệu&quot;/&gt;&lt;property id=&quot;20303&quot; value=&quot;Lưu Thị Mai Anh&quot;/&gt;&lt;property id=&quot;20307&quot; value=&quot;333&quot;/&gt;&lt;property id=&quot;20309&quot; value=&quot;10190&quot;/&gt;&lt;property id=&quot;20601&quot; value=&quot;0&quot;/&gt;&lt;/object&gt;&lt;object type=&quot;3&quot; unique_id=&quot;10998&quot;&gt;&lt;property id=&quot;20148&quot; value=&quot;5&quot;/&gt;&lt;property id=&quot;20300&quot; value=&quot;Slide 7&quot;/&gt;&lt;property id=&quot;20301&quot; value=&quot;slide 7: mục tiêu&quot;/&gt;&lt;property id=&quot;20303&quot; value=&quot;Lưu Thị Mai Anh&quot;/&gt;&lt;property id=&quot;20307&quot; value=&quot;334&quot;/&gt;&lt;property id=&quot;20309&quot; value=&quot;10190&quot;/&gt;&lt;/object&gt;&lt;object type=&quot;3&quot; unique_id=&quot;10999&quot;&gt;&lt;property id=&quot;20148&quot; value=&quot;5&quot;/&gt;&lt;property id=&quot;20300&quot; value=&quot;Slide 8 - &amp;quot;TIẾN TRÌNH BÀI GIẢNG&amp;quot;&quot;/&gt;&lt;property id=&quot;20301&quot; value=&quot;slide 8: tiến trình&quot;/&gt;&lt;property id=&quot;20303&quot; value=&quot;Lưu Thị Mai Anh&quot;/&gt;&lt;property id=&quot;20307&quot; value=&quot;335&quot;/&gt;&lt;property id=&quot;20309&quot; value=&quot;10190&quot;/&gt;&lt;/object&gt;&lt;object type=&quot;3&quot; unique_id=&quot;11000&quot;&gt;&lt;property id=&quot;20148&quot; value=&quot;5&quot;/&gt;&lt;property id=&quot;20300&quot; value=&quot;Slide 14 - &amp;quot;1. Đa thức một biến&amp;quot;&quot;/&gt;&lt;property id=&quot;20303&quot; value=&quot;Lưu Thị Mai Anh&quot;/&gt;&lt;property id=&quot;20307&quot; value=&quot;336&quot;/&gt;&lt;property id=&quot;20309&quot; value=&quot;10190&quot;/&gt;&lt;/object&gt;&lt;object type=&quot;3&quot; unique_id=&quot;11001&quot;&gt;&lt;property id=&quot;20148&quot; value=&quot;5&quot;/&gt;&lt;property id=&quot;20300&quot; value=&quot;Slide 19 - &amp;quot;2. Sắp xếp một đa thức&amp;quot;&quot;/&gt;&lt;property id=&quot;20303&quot; value=&quot;Lưu Thị Mai Anh&quot;/&gt;&lt;property id=&quot;20307&quot; value=&quot;337&quot;/&gt;&lt;property id=&quot;20309&quot; value=&quot;10190&quot;/&gt;&lt;/object&gt;&lt;object type=&quot;3&quot; unique_id=&quot;11002&quot;&gt;&lt;property id=&quot;20148&quot; value=&quot;5&quot;/&gt;&lt;property id=&quot;20300&quot; value=&quot;Slide 22&quot;/&gt;&lt;property id=&quot;20303&quot; value=&quot;Lưu Thị Mai Anh&quot;/&gt;&lt;property id=&quot;20307&quot; value=&quot;338&quot;/&gt;&lt;property id=&quot;20309&quot; value=&quot;10190&quot;/&gt;&lt;/object&gt;&lt;object type=&quot;3&quot; unique_id=&quot;11003&quot;&gt;&lt;property id=&quot;20148&quot; value=&quot;5&quot;/&gt;&lt;property id=&quot;20300&quot; value=&quot;Slide 30&quot;/&gt;&lt;property id=&quot;20301&quot; value=&quot;slide 29: tư liệu&quot;/&gt;&lt;property id=&quot;20303&quot; value=&quot;Lưu Thị Mai Anh&quot;/&gt;&lt;property id=&quot;20307&quot; value=&quot;339&quot;/&gt;&lt;property id=&quot;20309&quot; value=&quot;10190&quot;/&gt;&lt;/object&gt;&lt;object type=&quot;3&quot; unique_id=&quot;11186&quot;&gt;&lt;property id=&quot;20148&quot; value=&quot;5&quot;/&gt;&lt;property id=&quot;20300&quot; value=&quot;Slide 3 - &amp;quot;Nhắc lại kiến thức cũ&amp;quot;&quot;/&gt;&lt;property id=&quot;20301&quot; value=&quot;slide 3: nhắc lại kiến thức&quot;/&gt;&lt;property id=&quot;20303&quot; value=&quot;Lưu Thị Mai Anh&quot;/&gt;&lt;property id=&quot;20307&quot; value=&quot;340&quot;/&gt;&lt;property id=&quot;20309&quot; value=&quot;10190&quot;/&gt;&lt;/object&gt;&lt;object type=&quot;3&quot; unique_id=&quot;12195&quot;&gt;&lt;property id=&quot;20148&quot; value=&quot;5&quot;/&gt;&lt;property id=&quot;20300&quot; value=&quot;Slide 31&quot;/&gt;&lt;property id=&quot;20301&quot; value=&quot;slide 30: lời chào&quot;/&gt;&lt;property id=&quot;20303&quot; value=&quot;Lưu Thị Mai Anh&quot;/&gt;&lt;property id=&quot;20307&quot; value=&quot;341&quot;/&gt;&lt;property id=&quot;20309&quot; value=&quot;10190&quot;/&gt;&lt;/object&gt;&lt;object type=&quot;3&quot; unique_id=&quot;13232&quot;&gt;&lt;property id=&quot;20148&quot; value=&quot;5&quot;/&gt;&lt;property id=&quot;20300&quot; value=&quot;Slide 26 - &amp;quot;Mỗi số thực là một đa thức một biến&amp;quot;&quot;/&gt;&lt;property id=&quot;20301&quot; value=&quot;slide 23: áp dụng&quot;/&gt;&lt;property id=&quot;20303&quot; value=&quot;-1&quot;/&gt;&lt;property id=&quot;20307&quot; value=&quot;343&quot;/&gt;&lt;property id=&quot;20309&quot; value=&quot;-1&quot;/&gt;&lt;/object&gt;&lt;object type=&quot;3&quot; unique_id=&quot;13233&quot;&gt;&lt;property id=&quot;20148&quot; value=&quot;5&quot;/&gt;&lt;property id=&quot;20300&quot; value=&quot;Slide 25 - &amp;quot;Bậc của đa thức:&amp;#x0D;&amp;#x0A;R(x)=                                              là 5.&amp;quot;&quot;/&gt;&lt;property id=&quot;20301&quot; value=&quot;slide 24: áp dụng&quot;/&gt;&lt;property id=&quot;20303&quot; value=&quot;Lưu Thị Mai Anh&quot;/&gt;&lt;property id=&quot;20307&quot; value=&quot;344&quot;/&gt;&lt;property id=&quot;20309&quot; value=&quot;10190&quot;/&gt;&lt;/object&gt;&lt;object type=&quot;3&quot; unique_id=&quot;13234&quot;&gt;&lt;property id=&quot;20148&quot; value=&quot;5&quot;/&gt;&lt;property id=&quot;20300&quot; value=&quot;Slide 27 - &amp;quot;Hệ số cao nhất của đa thức :                                      là 100&amp;quot;&quot;/&gt;&lt;property id=&quot;20301&quot; value=&quot;slide 25: áp dụng&quot;/&gt;&lt;property id=&quot;20303&quot; value=&quot;Lưu Thị Mai Anh&quot;/&gt;&lt;property id=&quot;20307&quot; value=&quot;346&quot;/&gt;&lt;property id=&quot;20309&quot; value=&quot;10190&quot;/&gt;&lt;/object&gt;&lt;object type=&quot;3&quot; unique_id=&quot;13235&quot;&gt;&lt;property id=&quot;20148&quot; value=&quot;5&quot;/&gt;&lt;property id=&quot;20300&quot; value=&quot;Slide 24 - &amp;quot;Cho đa thức                                 thì P(-3)= 36.&amp;quot;&quot;/&gt;&lt;property id=&quot;20301&quot; value=&quot;slide 26: áp dụng&quot;/&gt;&lt;property id=&quot;20303&quot; value=&quot;Lưu Thị Mai Anh&quot;/&gt;&lt;property id=&quot;20307&quot; value=&quot;347&quot;/&gt;&lt;property id=&quot;20309&quot; value=&quot;10190&quot;/&gt;&lt;/object&gt;&lt;object type=&quot;3&quot; unique_id=&quot;13236&quot;&gt;&lt;property id=&quot;20148&quot; value=&quot;5&quot;/&gt;&lt;property id=&quot;20300&quot; value=&quot;Slide 28 - &amp;quot;Củng cố kiến thức&amp;quot;&quot;/&gt;&lt;property id=&quot;20301&quot; value=&quot;slide 27: kết quả&quot;/&gt;&lt;property id=&quot;20303&quot; value=&quot;Lưu Thị Mai Anh&quot;/&gt;&lt;property id=&quot;20307&quot; value=&quot;345&quot;/&gt;&lt;property id=&quot;20309&quot; value=&quot;10190&quot;/&gt;&lt;/object&gt;&lt;object type=&quot;3&quot; unique_id=&quot;13354&quot;&gt;&lt;property id=&quot;20148&quot; value=&quot;5&quot;/&gt;&lt;property id=&quot;20300&quot; value=&quot;Slide 23&quot;/&gt;&lt;property id=&quot;20303&quot; value=&quot;-1&quot;/&gt;&lt;property id=&quot;20307&quot; value=&quot;348&quot;/&gt;&lt;property id=&quot;20309&quot; value=&quot;-1&quot;/&gt;&lt;/object&gt;&lt;/object&gt;&lt;object type=&quot;8&quot; unique_id=&quot;10042&quot;&gt;&lt;/object&gt;&lt;object type=&quot;4&quot; unique_id=&quot;10085&quot;&gt;&lt;object type=&quot;5&quot; unique_id=&quot;10190&quot;&gt;&lt;property id=&quot;20149&quot; value=&quot;Lưu Thị Mai Anh&quot;/&gt;&lt;property id=&quot;20150&quot; value=&quot;Giao viên&quot;/&gt;&lt;property id=&quot;20151&quot; value=&quot;IMG_8115.JPG&quot;/&gt;&lt;/object&gt;&lt;/object&gt;&lt;object type=&quot;10&quot; unique_id=&quot;10086&quot;&gt;&lt;object type=&quot;11&quot; unique_id=&quot;10087&quot;&gt;&lt;property id=&quot;20180&quot; value=&quot;1&quot;/&gt;&lt;property id=&quot;20181&quot; value=&quot;1&quot;/&gt;&lt;property id=&quot;20183&quot; value=&quot;1&quot;/&gt;&lt;/object&gt;&lt;object type=&quot;12&quot; unique_id=&quot;10088&quot;&gt;&lt;/object&gt;&lt;/object&gt;&lt;/object&gt;&lt;/database&gt;"/>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MMPROD_ABSOLUTEPOSITIONID" val="7007"/>
  <p:tag name="MMPROD_LASTVALUES" val="&lt;ChangeData&gt;&lt;Text&gt;&lt;![CDATA[Bạn phải trả lời câu hỏi trước khi tiếp tục]]&gt;&lt;/Text&gt;&lt;FontSize&gt;&lt;![CDATA[18]]&gt;&lt;/FontSize&gt;&lt;Left&gt;&lt;![CDATA[0]]&gt;&lt;/Left&gt;&lt;Top&gt;&lt;![CDATA[0]]&gt;&lt;/Top&gt;&lt;/ChangeData&gt;"/>
</p:tagLst>
</file>

<file path=ppt/tags/tag11.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50.3013]]&gt;&lt;/Top&gt;&lt;/ChangeData&gt;"/>
</p:tagLst>
</file>

<file path=ppt/tags/tag12.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50.3013]]&gt;&lt;/Top&gt;&lt;/ChangeData&gt;"/>
</p:tagLst>
</file>

<file path=ppt/tags/tag13.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55.5]]&gt;&lt;/Left&gt;&lt;Top&gt;&lt;![CDATA[182.75]]&gt;&lt;/Top&gt;&lt;/ChangeData&gt;"/>
  <p:tag name="MMPROD_ID" val="10150"/>
  <p:tag name="MMPROD_TYPE" val="10018"/>
  <p:tag name="MMPROD_DATA" val="&lt;property id=&quot;10073&quot; value=&quot;T&quot;/&gt;&lt;property id=&quot;10074&quot; value=&quot;1&quot;/&gt;&lt;property id=&quot;10193&quot; value=&quot;A&quot;/&gt;&lt;property id=&quot;10199&quot; value=&quot;0&quot;/&gt;&lt;object type=&quot;10049&quot; unique_id=&quot;10151&quot;&gt;&lt;property id=&quot;10020&quot; value=&quot;9&quot;/&gt;&lt;property id=&quot;10102&quot; value=&quot;0&quot;/&gt;&lt;property id=&quot;10191&quot; value=&quot;-1&quot;/&gt;&lt;/object&gt;"/>
  <p:tag name="MMPROD_COLLECTIONCONTAINERID" val="10147"/>
  <p:tag name="MMPROD_PARENTID" val="10146"/>
  <p:tag name="MMPROD_ANSWERLETTER" val="A) "/>
</p:tagLst>
</file>

<file path=ppt/tags/tag14.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58.37504]]&gt;&lt;/Left&gt;&lt;Top&gt;&lt;![CDATA[230.625]]&gt;&lt;/Top&gt;&lt;/ChangeData&gt;"/>
  <p:tag name="MMPROD_ID" val="10152"/>
  <p:tag name="MMPROD_TYPE" val="10018"/>
  <p:tag name="MMPROD_DATA" val="&lt;property id=&quot;10074&quot; value=&quot;0&quot;/&gt;&lt;property id=&quot;10193&quot; value=&quot;B&quot;/&gt;&lt;property id=&quot;10199&quot; value=&quot;0&quot;/&gt;&lt;object type=&quot;10049&quot; unique_id=&quot;10153&quot;&gt;&lt;property id=&quot;10020&quot; value=&quot;9&quot;/&gt;&lt;property id=&quot;10102&quot; value=&quot;0&quot;/&gt;&lt;property id=&quot;10191&quot; value=&quot;-1&quot;/&gt;&lt;/object&gt;"/>
  <p:tag name="MMPROD_COLLECTIONCONTAINERID" val="10147"/>
  <p:tag name="MMPROD_PARENTID" val="10146"/>
  <p:tag name="MMPROD_ANSWERLETTER" val="B) "/>
</p:tagLst>
</file>

<file path=ppt/tags/tag15.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8]]&gt;&lt;/FontSize&gt;&lt;Left&gt;&lt;![CDATA[85]]&gt;&lt;/Left&gt;&lt;Top&gt;&lt;![CDATA[176.8]]&gt;&lt;/Top&gt;&lt;/ChangeData&gt;"/>
  <p:tag name="MMPROD_ABSOLUTEPOSITIONID" val="1042"/>
</p:tagLst>
</file>

<file path=ppt/tags/tag16.xml><?xml version="1.0" encoding="utf-8"?>
<p:tagLst xmlns:a="http://schemas.openxmlformats.org/drawingml/2006/main" xmlns:r="http://schemas.openxmlformats.org/officeDocument/2006/relationships" xmlns:p="http://schemas.openxmlformats.org/presentationml/2006/main">
  <p:tag name="MMPROD_LASTVALUES" val="&lt;ChangeData&gt;&lt;Text&gt;&lt;![CDATA[Sai]]&gt;&lt;/Text&gt;&lt;FontSize&gt;&lt;![CDATA[28]]&gt;&lt;/FontSize&gt;&lt;Left&gt;&lt;![CDATA[128]]&gt;&lt;/Left&gt;&lt;Top&gt;&lt;![CDATA[176.8]]&gt;&lt;/Top&gt;&lt;/ChangeData&gt;"/>
  <p:tag name="MMPROD_ABSOLUTEPOSITIONID" val="1022"/>
</p:tagLst>
</file>

<file path=ppt/tags/tag17.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18.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8]]&gt;&lt;/FontSize&gt;&lt;Left&gt;&lt;![CDATA[85]]&gt;&lt;/Left&gt;&lt;Top&gt;&lt;![CDATA[129.6]]&gt;&lt;/Top&gt;&lt;/ChangeData&gt;"/>
  <p:tag name="MMPROD_ABSOLUTEPOSITIONID" val="1041"/>
</p:tagLst>
</file>

<file path=ppt/tags/tag19.xml><?xml version="1.0" encoding="utf-8"?>
<p:tagLst xmlns:a="http://schemas.openxmlformats.org/drawingml/2006/main" xmlns:r="http://schemas.openxmlformats.org/officeDocument/2006/relationships" xmlns:p="http://schemas.openxmlformats.org/presentationml/2006/main">
  <p:tag name="MMPROD_LASTVALUES" val="&lt;ChangeData&gt;&lt;Text&gt;&lt;![CDATA[Đúng]]&gt;&lt;/Text&gt;&lt;FontSize&gt;&lt;![CDATA[28]]&gt;&lt;/FontSize&gt;&lt;Left&gt;&lt;![CDATA[128]]&gt;&lt;/Left&gt;&lt;Top&gt;&lt;![CDATA[129.6]]&gt;&lt;/Top&gt;&lt;/ChangeData&gt;"/>
  <p:tag name="MMPROD_ABSOLUTEPOSITIONID" val="1021"/>
</p:tagLst>
</file>

<file path=ppt/tags/tag2.xml><?xml version="1.0" encoding="utf-8"?>
<p:tagLst xmlns:a="http://schemas.openxmlformats.org/drawingml/2006/main" xmlns:r="http://schemas.openxmlformats.org/officeDocument/2006/relationships" xmlns:p="http://schemas.openxmlformats.org/presentationml/2006/main">
  <p:tag name="MMPROD_LASTVALUES" val="&lt;ChangeData&gt;&lt;SlideID&gt;&lt;![CDATA[347]]&gt;&lt;/SlideID&gt;&lt;/ChangeData&gt;"/>
  <p:tag name="MMPROD_PASSDATA" val="&lt;object type=&quot;10050&quot; unique_id=&quot;10148&quot;&gt;&lt;property id=&quot;10020&quot; value=&quot;2&quot;/&gt;&lt;property id=&quot;10102&quot; value=&quot;1&quot;/&gt;&lt;property id=&quot;10191&quot; value=&quot;-1&quot;/&gt;&lt;/object&gt;"/>
  <p:tag name="MMPROD_FAILDATA" val="&lt;object type=&quot;10051&quot; unique_id=&quot;10149&quot;&gt;&lt;property id=&quot;10020&quot; value=&quot;2&quot;/&gt;&lt;property id=&quot;10102&quot; value=&quot;1&quot;/&gt;&lt;property id=&quot;10191&quot; value=&quot;-1&quot;/&gt;&lt;/object&gt;"/>
  <p:tag name="MMPROD_ID" val="10146"/>
  <p:tag name="MMPROD_TYPE" val="10055"/>
  <p:tag name="MMPROD_DATA" val="&lt;property id=&quot;10026&quot; value=&quot;10&quot;/&gt;&lt;property id=&quot;10027&quot; value=&quot;Interaction10146&quot;/&gt;&lt;property id=&quot;10028&quot; value=&quot;0&quot;/&gt;&lt;property id=&quot;10063&quot; value=&quot;1&quot;/&gt;&lt;property id=&quot;10070&quot; value=&quot;Khẳng định sau đúng hay sai?&quot;/&gt;&lt;property id=&quot;10098&quot; value=&quot;True/Fals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1&quot;/&gt;&lt;property id=&quot;10132&quot; value=&quot;1&quot;/&gt;&lt;property id=&quot;10159&quot; value=&quot;0&quot;/&gt;&lt;property id=&quot;10178&quot; value=&quot;1&quot;/&gt;&lt;property id=&quot;10182&quot; value=&quot;1&quot;/&gt;&lt;property id=&quot;10206&quot; value=&quot;0&quot;/&gt;&lt;property id=&quot;10207&quot; value=&quot;0&quot;/&gt;"/>
  <p:tag name="MMPROD_COLLECTIONCONTAINERID" val="20000"/>
  <p:tag name="MMPROD_PARENTID" val="10097"/>
  <p:tag name="MMPROD_PARENTQUESTIONGROUPID" val="10102"/>
  <p:tag name="QUIZCLIPSSOURCE" val="797712439,C:\Users\hp\Desktop\gui\Bai-giang-E-learning6-7\Media.ppcx"/>
  <p:tag name="MMPROD_ANSWERCOUNT" val="2"/>
</p:tagLst>
</file>

<file path=ppt/tags/tag20.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21.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Xóa]]&gt;&lt;/Text&gt;&lt;FontSize&gt;&lt;![CDATA[14]]&gt;&lt;/FontSize&gt;&lt;Left&gt;&lt;![CDATA[595.7511]]&gt;&lt;/Left&gt;&lt;Top&gt;&lt;![CDATA[452.2532]]&gt;&lt;/Top&gt;&lt;/ChangeData&gt;"/>
</p:tagLst>
</file>

<file path=ppt/tags/tag22.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Đồng ý]]&gt;&lt;/Text&gt;&lt;FontSize&gt;&lt;![CDATA[14]]&gt;&lt;/FontSize&gt;&lt;Left&gt;&lt;![CDATA[498.6234]]&gt;&lt;/Left&gt;&lt;Top&gt;&lt;![CDATA[452.2532]]&gt;&lt;/Top&gt;&lt;/ChangeData&gt;"/>
</p:tagLst>
</file>

<file path=ppt/tags/tag23.xml><?xml version="1.0" encoding="utf-8"?>
<p:tagLst xmlns:a="http://schemas.openxmlformats.org/drawingml/2006/main" xmlns:r="http://schemas.openxmlformats.org/officeDocument/2006/relationships" xmlns:p="http://schemas.openxmlformats.org/presentationml/2006/main">
  <p:tag name="MMPROD_LASTVALUES" val="&lt;ChangeData&gt;&lt;SlideID&gt;&lt;![CDATA[344]]&gt;&lt;/SlideID&gt;&lt;/ChangeData&gt;"/>
  <p:tag name="MMPROD_PASSDATA" val="&lt;object type=&quot;10050&quot; unique_id=&quot;10129&quot;&gt;&lt;property id=&quot;10020&quot; value=&quot;2&quot;/&gt;&lt;property id=&quot;10102&quot; value=&quot;1&quot;/&gt;&lt;property id=&quot;10191&quot; value=&quot;-1&quot;/&gt;&lt;/object&gt;"/>
  <p:tag name="MMPROD_FAILDATA" val="&lt;object type=&quot;10051&quot; unique_id=&quot;10130&quot;&gt;&lt;property id=&quot;10020&quot; value=&quot;2&quot;/&gt;&lt;property id=&quot;10102&quot; value=&quot;1&quot;/&gt;&lt;property id=&quot;10191&quot; value=&quot;-1&quot;/&gt;&lt;/object&gt;"/>
  <p:tag name="MMPROD_ID" val="10127"/>
  <p:tag name="MMPROD_TYPE" val="10055"/>
  <p:tag name="MMPROD_DATA" val="&lt;property id=&quot;10026&quot; value=&quot;10&quot;/&gt;&lt;property id=&quot;10027&quot; value=&quot;Interaction10127&quot;/&gt;&lt;property id=&quot;10028&quot; value=&quot;0&quot;/&gt;&lt;property id=&quot;10063&quot; value=&quot;1&quot;/&gt;&lt;property id=&quot;10070&quot; value=&quot; Khẳng định sau đúng hay sai?&quot;/&gt;&lt;property id=&quot;10098&quot; value=&quot;True/Fals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1&quot;/&gt;&lt;property id=&quot;10132&quot; value=&quot;1&quot;/&gt;&lt;property id=&quot;10159&quot; value=&quot;0&quot;/&gt;&lt;property id=&quot;10178&quot; value=&quot;1&quot;/&gt;&lt;property id=&quot;10182&quot; value=&quot;1&quot;/&gt;&lt;property id=&quot;10206&quot; value=&quot;0&quot;/&gt;&lt;property id=&quot;10207&quot; value=&quot;0&quot;/&gt;"/>
  <p:tag name="MMPROD_COLLECTIONCONTAINERID" val="20000"/>
  <p:tag name="MMPROD_PARENTID" val="10097"/>
  <p:tag name="MMPROD_PARENTQUESTIONGROUPID" val="10102"/>
  <p:tag name="QUIZCLIPSSOURCE" val="797712439,C:\Users\hp\Desktop\gui\Bai-giang-E-learning6-7\Media.ppcx"/>
  <p:tag name="MMPROD_ANSWERCOUNT" val="2"/>
</p:tagLst>
</file>

<file path=ppt/tags/tag24.xml><?xml version="1.0" encoding="utf-8"?>
<p:tagLst xmlns:a="http://schemas.openxmlformats.org/drawingml/2006/main" xmlns:r="http://schemas.openxmlformats.org/officeDocument/2006/relationships" xmlns:p="http://schemas.openxmlformats.org/presentationml/2006/main">
  <p:tag name="MMPROD_ID" val="10127"/>
  <p:tag name="MMPROD_ABSOLUTEPOSITIONID" val="100"/>
  <p:tag name="MMPROD_LASTVALUES" val="&lt;ChangeData&gt;&lt;Text&gt;&lt;![CDATA[Bậc của đa thức:&amp;#x0D;&amp;#x0A;R(x)=                                              là 5.]]&gt;&lt;/Text&gt;&lt;FontSize&gt;&lt;![CDATA[44]]&gt;&lt;/FontSize&gt;&lt;Left&gt;&lt;![CDATA[0]]&gt;&lt;/Left&gt;&lt;Top&gt;&lt;![CDATA[0]]&gt;&lt;/Top&gt;&lt;/ChangeData&gt;"/>
</p:tagLst>
</file>

<file path=ppt/tags/tag25.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hính xác - nhấp chuột để tiếp tục]]&gt;&lt;/Text&gt;&lt;FontSize&gt;&lt;![CDATA[18]]&gt;&lt;/FontSize&gt;&lt;Left&gt;&lt;![CDATA[0]]&gt;&lt;/Left&gt;&lt;Top&gt;&lt;![CDATA[0]]&gt;&lt;/Top&gt;&lt;/ChangeData&gt;"/>
</p:tagLst>
</file>

<file path=ppt/tags/tag26.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hưa chính xác- nhấp chuột để tiếp tục]]&gt;&lt;/Text&gt;&lt;FontSize&gt;&lt;![CDATA[18]]&gt;&lt;/FontSize&gt;&lt;Left&gt;&lt;![CDATA[0]]&gt;&lt;/Left&gt;&lt;Top&gt;&lt;![CDATA[0]]&gt;&lt;/Top&gt;&lt;/ChangeData&gt;"/>
</p:tagLst>
</file>

<file path=ppt/tags/tag27.xml><?xml version="1.0" encoding="utf-8"?>
<p:tagLst xmlns:a="http://schemas.openxmlformats.org/drawingml/2006/main" xmlns:r="http://schemas.openxmlformats.org/officeDocument/2006/relationships" xmlns:p="http://schemas.openxmlformats.org/presentationml/2006/main">
  <p:tag name="MMPROD_ABSOLUTEPOSITIONID" val="7009"/>
  <p:tag name="MMPROD_LASTVALUES" val="&lt;ChangeData&gt;&lt;Text&gt;&lt;![CDATA[You answered this correctly!]]&gt;&lt;/Text&gt;&lt;FontSize&gt;&lt;![CDATA[18]]&gt;&lt;/FontSize&gt;&lt;Left&gt;&lt;![CDATA[0]]&gt;&lt;/Left&gt;&lt;Top&gt;&lt;![CDATA[0]]&gt;&lt;/Top&gt;&lt;/ChangeData&gt;"/>
</p:tagLst>
</file>

<file path=ppt/tags/tag28.xml><?xml version="1.0" encoding="utf-8"?>
<p:tagLst xmlns:a="http://schemas.openxmlformats.org/drawingml/2006/main" xmlns:r="http://schemas.openxmlformats.org/officeDocument/2006/relationships" xmlns:p="http://schemas.openxmlformats.org/presentationml/2006/main">
  <p:tag name="MMPROD_ABSOLUTEPOSITIONID" val="7006"/>
  <p:tag name="MMPROD_LASTVALUES" val="&lt;ChangeData&gt;&lt;Text&gt;&lt;![CDATA[Your answer:]]&gt;&lt;/Text&gt;&lt;FontSize&gt;&lt;![CDATA[18]]&gt;&lt;/FontSize&gt;&lt;Left&gt;&lt;![CDATA[0]]&gt;&lt;/Left&gt;&lt;Top&gt;&lt;![CDATA[0]]&gt;&lt;/Top&gt;&lt;/ChangeData&gt;"/>
</p:tagLst>
</file>

<file path=ppt/tags/tag29.xml><?xml version="1.0" encoding="utf-8"?>
<p:tagLst xmlns:a="http://schemas.openxmlformats.org/drawingml/2006/main" xmlns:r="http://schemas.openxmlformats.org/officeDocument/2006/relationships" xmlns:p="http://schemas.openxmlformats.org/presentationml/2006/main">
  <p:tag name="MMPROD_ABSOLUTEPOSITIONID" val="7010"/>
  <p:tag name="MMPROD_LASTVALUES" val="&lt;ChangeData&gt;&lt;Text&gt;&lt;![CDATA[The correct answer is:]]&gt;&lt;/Text&gt;&lt;FontSize&gt;&lt;![CDATA[18]]&gt;&lt;/FontSize&gt;&lt;Left&gt;&lt;![CDATA[0]]&gt;&lt;/Left&gt;&lt;Top&gt;&lt;![CDATA[0]]&gt;&lt;/Top&gt;&lt;/ChangeData&gt;"/>
</p:tagLst>
</file>

<file path=ppt/tags/tag3.xml><?xml version="1.0" encoding="utf-8"?>
<p:tagLst xmlns:a="http://schemas.openxmlformats.org/drawingml/2006/main" xmlns:r="http://schemas.openxmlformats.org/officeDocument/2006/relationships" xmlns:p="http://schemas.openxmlformats.org/presentationml/2006/main">
  <p:tag name="MMPROD_ID" val="10146"/>
  <p:tag name="MMPROD_ABSOLUTEPOSITIONID" val="100"/>
  <p:tag name="MMPROD_LASTVALUES" val="&lt;ChangeData&gt;&lt;Text&gt;&lt;![CDATA[Cho đa thức                                 thì P(-3)= 36.]]&gt;&lt;/Text&gt;&lt;FontSize&gt;&lt;![CDATA[44]]&gt;&lt;/FontSize&gt;&lt;Left&gt;&lt;![CDATA[0]]&gt;&lt;/Left&gt;&lt;Top&gt;&lt;![CDATA[0]]&gt;&lt;/Top&gt;&lt;/ChangeData&gt;"/>
</p:tagLst>
</file>

<file path=ppt/tags/tag30.xml><?xml version="1.0" encoding="utf-8"?>
<p:tagLst xmlns:a="http://schemas.openxmlformats.org/drawingml/2006/main" xmlns:r="http://schemas.openxmlformats.org/officeDocument/2006/relationships" xmlns:p="http://schemas.openxmlformats.org/presentationml/2006/main">
  <p:tag name="MMPROD_ABSOLUTEPOSITIONID" val="7011"/>
  <p:tag name="MMPROD_LASTVALUES" val="&lt;ChangeData&gt;&lt;Text&gt;&lt;![CDATA[You did not answer this question completely]]&gt;&lt;/Text&gt;&lt;FontSize&gt;&lt;![CDATA[18]]&gt;&lt;/FontSize&gt;&lt;Left&gt;&lt;![CDATA[0]]&gt;&lt;/Left&gt;&lt;Top&gt;&lt;![CDATA[0]]&gt;&lt;/Top&gt;&lt;/ChangeData&gt;"/>
</p:tagLst>
</file>

<file path=ppt/tags/tag31.xml><?xml version="1.0" encoding="utf-8"?>
<p:tagLst xmlns:a="http://schemas.openxmlformats.org/drawingml/2006/main" xmlns:r="http://schemas.openxmlformats.org/officeDocument/2006/relationships" xmlns:p="http://schemas.openxmlformats.org/presentationml/2006/main">
  <p:tag name="MMPROD_ABSOLUTEPOSITIONID" val="7007"/>
  <p:tag name="MMPROD_LASTVALUES" val="&lt;ChangeData&gt;&lt;Text&gt;&lt;![CDATA[Bạn phải trả lời câu hỏi trước khi tiếp tục]]&gt;&lt;/Text&gt;&lt;FontSize&gt;&lt;![CDATA[18]]&gt;&lt;/FontSize&gt;&lt;Left&gt;&lt;![CDATA[0]]&gt;&lt;/Left&gt;&lt;Top&gt;&lt;![CDATA[0]]&gt;&lt;/Top&gt;&lt;/ChangeData&gt;"/>
</p:tagLst>
</file>

<file path=ppt/tags/tag32.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50.3013]]&gt;&lt;/Top&gt;&lt;/ChangeData&gt;"/>
</p:tagLst>
</file>

<file path=ppt/tags/tag33.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50.3013]]&gt;&lt;/Top&gt;&lt;/ChangeData&gt;"/>
</p:tagLst>
</file>

<file path=ppt/tags/tag34.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48]]&gt;&lt;/Left&gt;&lt;Top&gt;&lt;![CDATA[219.625]]&gt;&lt;/Top&gt;&lt;/ChangeData&gt;"/>
  <p:tag name="MMPROD_ID" val="10131"/>
  <p:tag name="MMPROD_TYPE" val="10018"/>
  <p:tag name="MMPROD_DATA" val="&lt;property id=&quot;10074&quot; value=&quot;0&quot;/&gt;&lt;property id=&quot;10193&quot; value=&quot;A&quot;/&gt;&lt;property id=&quot;10199&quot; value=&quot;0&quot;/&gt;&lt;object type=&quot;10049&quot; unique_id=&quot;10132&quot;&gt;&lt;property id=&quot;10020&quot; value=&quot;9&quot;/&gt;&lt;property id=&quot;10102&quot; value=&quot;0&quot;/&gt;&lt;property id=&quot;10191&quot; value=&quot;-1&quot;/&gt;&lt;/object&gt;"/>
  <p:tag name="MMPROD_COLLECTIONCONTAINERID" val="10128"/>
  <p:tag name="MMPROD_PARENTID" val="10127"/>
  <p:tag name="MMPROD_ANSWERLETTER" val="A) "/>
</p:tagLst>
</file>

<file path=ppt/tags/tag35.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6.75]]&gt;&lt;/Left&gt;&lt;Top&gt;&lt;![CDATA[265.5]]&gt;&lt;/Top&gt;&lt;/ChangeData&gt;"/>
  <p:tag name="MMPROD_ID" val="10133"/>
  <p:tag name="MMPROD_TYPE" val="10018"/>
  <p:tag name="MMPROD_DATA" val="&lt;property id=&quot;10073&quot; value=&quot;T&quot;/&gt;&lt;property id=&quot;10074&quot; value=&quot;1&quot;/&gt;&lt;property id=&quot;10193&quot; value=&quot;B&quot;/&gt;&lt;property id=&quot;10199&quot; value=&quot;0&quot;/&gt;&lt;object type=&quot;10049&quot; unique_id=&quot;10134&quot;&gt;&lt;property id=&quot;10020&quot; value=&quot;9&quot;/&gt;&lt;property id=&quot;10102&quot; value=&quot;0&quot;/&gt;&lt;property id=&quot;10191&quot; value=&quot;-1&quot;/&gt;&lt;/object&gt;"/>
  <p:tag name="MMPROD_COLLECTIONCONTAINERID" val="10128"/>
  <p:tag name="MMPROD_PARENTID" val="10127"/>
  <p:tag name="MMPROD_ANSWERLETTER" val="B) "/>
</p:tagLst>
</file>

<file path=ppt/tags/tag36.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8]]&gt;&lt;/FontSize&gt;&lt;Left&gt;&lt;![CDATA[85]]&gt;&lt;/Left&gt;&lt;Top&gt;&lt;![CDATA[176.8]]&gt;&lt;/Top&gt;&lt;/ChangeData&gt;"/>
  <p:tag name="MMPROD_ABSOLUTEPOSITIONID" val="1042"/>
</p:tagLst>
</file>

<file path=ppt/tags/tag37.xml><?xml version="1.0" encoding="utf-8"?>
<p:tagLst xmlns:a="http://schemas.openxmlformats.org/drawingml/2006/main" xmlns:r="http://schemas.openxmlformats.org/officeDocument/2006/relationships" xmlns:p="http://schemas.openxmlformats.org/presentationml/2006/main">
  <p:tag name="MMPROD_LASTVALUES" val="&lt;ChangeData&gt;&lt;Text&gt;&lt;![CDATA[Sai]]&gt;&lt;/Text&gt;&lt;FontSize&gt;&lt;![CDATA[28]]&gt;&lt;/FontSize&gt;&lt;Left&gt;&lt;![CDATA[128]]&gt;&lt;/Left&gt;&lt;Top&gt;&lt;![CDATA[176.8]]&gt;&lt;/Top&gt;&lt;/ChangeData&gt;"/>
  <p:tag name="MMPROD_ABSOLUTEPOSITIONID" val="1022"/>
</p:tagLst>
</file>

<file path=ppt/tags/tag38.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39.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8]]&gt;&lt;/FontSize&gt;&lt;Left&gt;&lt;![CDATA[85]]&gt;&lt;/Left&gt;&lt;Top&gt;&lt;![CDATA[129.6]]&gt;&lt;/Top&gt;&lt;/ChangeData&gt;"/>
  <p:tag name="MMPROD_ABSOLUTEPOSITIONID" val="1041"/>
</p:tagLst>
</file>

<file path=ppt/tags/tag4.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hính xác - nhấp chuột để tiếp tục]]&gt;&lt;/Text&gt;&lt;FontSize&gt;&lt;![CDATA[18]]&gt;&lt;/FontSize&gt;&lt;Left&gt;&lt;![CDATA[0]]&gt;&lt;/Left&gt;&lt;Top&gt;&lt;![CDATA[0]]&gt;&lt;/Top&gt;&lt;/ChangeData&gt;"/>
</p:tagLst>
</file>

<file path=ppt/tags/tag40.xml><?xml version="1.0" encoding="utf-8"?>
<p:tagLst xmlns:a="http://schemas.openxmlformats.org/drawingml/2006/main" xmlns:r="http://schemas.openxmlformats.org/officeDocument/2006/relationships" xmlns:p="http://schemas.openxmlformats.org/presentationml/2006/main">
  <p:tag name="MMPROD_LASTVALUES" val="&lt;ChangeData&gt;&lt;Text&gt;&lt;![CDATA[Đúng]]&gt;&lt;/Text&gt;&lt;FontSize&gt;&lt;![CDATA[28]]&gt;&lt;/FontSize&gt;&lt;Left&gt;&lt;![CDATA[128]]&gt;&lt;/Left&gt;&lt;Top&gt;&lt;![CDATA[129.6]]&gt;&lt;/Top&gt;&lt;/ChangeData&gt;"/>
  <p:tag name="MMPROD_ABSOLUTEPOSITIONID" val="1021"/>
</p:tagLst>
</file>

<file path=ppt/tags/tag41.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42.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Xóa]]&gt;&lt;/Text&gt;&lt;FontSize&gt;&lt;![CDATA[14]]&gt;&lt;/FontSize&gt;&lt;Left&gt;&lt;![CDATA[595.7511]]&gt;&lt;/Left&gt;&lt;Top&gt;&lt;![CDATA[452.2532]]&gt;&lt;/Top&gt;&lt;/ChangeData&gt;"/>
</p:tagLst>
</file>

<file path=ppt/tags/tag43.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Đồng ý]]&gt;&lt;/Text&gt;&lt;FontSize&gt;&lt;![CDATA[14]]&gt;&lt;/FontSize&gt;&lt;Left&gt;&lt;![CDATA[498.6234]]&gt;&lt;/Left&gt;&lt;Top&gt;&lt;![CDATA[452.2532]]&gt;&lt;/Top&gt;&lt;/ChangeData&gt;"/>
</p:tagLst>
</file>

<file path=ppt/tags/tag44.xml><?xml version="1.0" encoding="utf-8"?>
<p:tagLst xmlns:a="http://schemas.openxmlformats.org/drawingml/2006/main" xmlns:r="http://schemas.openxmlformats.org/officeDocument/2006/relationships" xmlns:p="http://schemas.openxmlformats.org/presentationml/2006/main">
  <p:tag name="MMPROD_LASTVALUES" val="&lt;ChangeData&gt;&lt;SlideID&gt;&lt;![CDATA[343]]&gt;&lt;/SlideID&gt;&lt;/ChangeData&gt;"/>
  <p:tag name="MMPROD_PASSDATA" val="&lt;object type=&quot;10050&quot; unique_id=&quot;10121&quot;&gt;&lt;property id=&quot;10020&quot; value=&quot;2&quot;/&gt;&lt;property id=&quot;10102&quot; value=&quot;1&quot;/&gt;&lt;property id=&quot;10191&quot; value=&quot;-1&quot;/&gt;&lt;/object&gt;"/>
  <p:tag name="MMPROD_FAILDATA" val="&lt;object type=&quot;10051&quot; unique_id=&quot;10122&quot;&gt;&lt;property id=&quot;10020&quot; value=&quot;2&quot;/&gt;&lt;property id=&quot;10102&quot; value=&quot;1&quot;/&gt;&lt;property id=&quot;10191&quot; value=&quot;-1&quot;/&gt;&lt;/object&gt;"/>
  <p:tag name="MMPROD_ID" val="10119"/>
  <p:tag name="MMPROD_TYPE" val="10055"/>
  <p:tag name="MMPROD_DATA" val="&lt;property id=&quot;10026&quot; value=&quot;10&quot;/&gt;&lt;property id=&quot;10027&quot; value=&quot;Interaction10119&quot;/&gt;&lt;property id=&quot;10028&quot; value=&quot;0&quot;/&gt;&lt;property id=&quot;10063&quot; value=&quot;1&quot;/&gt;&lt;property id=&quot;10070&quot; value=&quot;Bài tập&quot;/&gt;&lt;property id=&quot;10098&quot; value=&quot;True/Fals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1&quot;/&gt;&lt;property id=&quot;10132&quot; value=&quot;1&quot;/&gt;&lt;property id=&quot;10159&quot; value=&quot;0&quot;/&gt;&lt;property id=&quot;10178&quot; value=&quot;1&quot;/&gt;&lt;property id=&quot;10182&quot; value=&quot;1&quot;/&gt;&lt;property id=&quot;10206&quot; value=&quot;0&quot;/&gt;&lt;property id=&quot;10207&quot; value=&quot;0&quot;/&gt;"/>
  <p:tag name="MMPROD_COLLECTIONCONTAINERID" val="20000"/>
  <p:tag name="MMPROD_PARENTID" val="10097"/>
  <p:tag name="MMPROD_PARENTQUESTIONGROUPID" val="10102"/>
  <p:tag name="QUIZCLIPSSOURCE" val="797712439,C:\Users\hp\Desktop\gui\Bai-giang-E-learning6-7\Media.ppcx"/>
  <p:tag name="MMPROD_ANSWERCOUNT" val="2"/>
</p:tagLst>
</file>

<file path=ppt/tags/tag45.xml><?xml version="1.0" encoding="utf-8"?>
<p:tagLst xmlns:a="http://schemas.openxmlformats.org/drawingml/2006/main" xmlns:r="http://schemas.openxmlformats.org/officeDocument/2006/relationships" xmlns:p="http://schemas.openxmlformats.org/presentationml/2006/main">
  <p:tag name="MMPROD_ID" val="10119"/>
  <p:tag name="MMPROD_ABSOLUTEPOSITIONID" val="100"/>
  <p:tag name="MMPROD_LASTVALUES" val="&lt;ChangeData&gt;&lt;Text&gt;&lt;![CDATA[Mỗi số thực là một đa thức một biến]]&gt;&lt;/Text&gt;&lt;FontSize&gt;&lt;![CDATA[39]]&gt;&lt;/FontSize&gt;&lt;Left&gt;&lt;![CDATA[0]]&gt;&lt;/Left&gt;&lt;Top&gt;&lt;![CDATA[0]]&gt;&lt;/Top&gt;&lt;/ChangeData&gt;"/>
</p:tagLst>
</file>

<file path=ppt/tags/tag46.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hính xác - nhấp chuột để tiếp tục]]&gt;&lt;/Text&gt;&lt;FontSize&gt;&lt;![CDATA[18]]&gt;&lt;/FontSize&gt;&lt;Left&gt;&lt;![CDATA[0]]&gt;&lt;/Left&gt;&lt;Top&gt;&lt;![CDATA[0]]&gt;&lt;/Top&gt;&lt;/ChangeData&gt;"/>
</p:tagLst>
</file>

<file path=ppt/tags/tag47.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hưa chính xác- nhấp chuột để tiếp tục]]&gt;&lt;/Text&gt;&lt;FontSize&gt;&lt;![CDATA[18]]&gt;&lt;/FontSize&gt;&lt;Left&gt;&lt;![CDATA[0]]&gt;&lt;/Left&gt;&lt;Top&gt;&lt;![CDATA[0]]&gt;&lt;/Top&gt;&lt;/ChangeData&gt;"/>
</p:tagLst>
</file>

<file path=ppt/tags/tag48.xml><?xml version="1.0" encoding="utf-8"?>
<p:tagLst xmlns:a="http://schemas.openxmlformats.org/drawingml/2006/main" xmlns:r="http://schemas.openxmlformats.org/officeDocument/2006/relationships" xmlns:p="http://schemas.openxmlformats.org/presentationml/2006/main">
  <p:tag name="MMPROD_ABSOLUTEPOSITIONID" val="7009"/>
  <p:tag name="MMPROD_LASTVALUES" val="&lt;ChangeData&gt;&lt;Text&gt;&lt;![CDATA[You answered this correctly!]]&gt;&lt;/Text&gt;&lt;FontSize&gt;&lt;![CDATA[18]]&gt;&lt;/FontSize&gt;&lt;Left&gt;&lt;![CDATA[0]]&gt;&lt;/Left&gt;&lt;Top&gt;&lt;![CDATA[0]]&gt;&lt;/Top&gt;&lt;/ChangeData&gt;"/>
</p:tagLst>
</file>

<file path=ppt/tags/tag49.xml><?xml version="1.0" encoding="utf-8"?>
<p:tagLst xmlns:a="http://schemas.openxmlformats.org/drawingml/2006/main" xmlns:r="http://schemas.openxmlformats.org/officeDocument/2006/relationships" xmlns:p="http://schemas.openxmlformats.org/presentationml/2006/main">
  <p:tag name="MMPROD_ABSOLUTEPOSITIONID" val="7006"/>
  <p:tag name="MMPROD_LASTVALUES" val="&lt;ChangeData&gt;&lt;Text&gt;&lt;![CDATA[Your answer:]]&gt;&lt;/Text&gt;&lt;FontSize&gt;&lt;![CDATA[18]]&gt;&lt;/FontSize&gt;&lt;Left&gt;&lt;![CDATA[0]]&gt;&lt;/Left&gt;&lt;Top&gt;&lt;![CDATA[0]]&gt;&lt;/Top&gt;&lt;/ChangeData&gt;"/>
</p:tagLst>
</file>

<file path=ppt/tags/tag5.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hưa chính xác- nhấp chuột để tiếp tục]]&gt;&lt;/Text&gt;&lt;FontSize&gt;&lt;![CDATA[18]]&gt;&lt;/FontSize&gt;&lt;Left&gt;&lt;![CDATA[0]]&gt;&lt;/Left&gt;&lt;Top&gt;&lt;![CDATA[0]]&gt;&lt;/Top&gt;&lt;/ChangeData&gt;"/>
</p:tagLst>
</file>

<file path=ppt/tags/tag50.xml><?xml version="1.0" encoding="utf-8"?>
<p:tagLst xmlns:a="http://schemas.openxmlformats.org/drawingml/2006/main" xmlns:r="http://schemas.openxmlformats.org/officeDocument/2006/relationships" xmlns:p="http://schemas.openxmlformats.org/presentationml/2006/main">
  <p:tag name="MMPROD_ABSOLUTEPOSITIONID" val="7010"/>
  <p:tag name="MMPROD_LASTVALUES" val="&lt;ChangeData&gt;&lt;Text&gt;&lt;![CDATA[The correct answer is:]]&gt;&lt;/Text&gt;&lt;FontSize&gt;&lt;![CDATA[18]]&gt;&lt;/FontSize&gt;&lt;Left&gt;&lt;![CDATA[0]]&gt;&lt;/Left&gt;&lt;Top&gt;&lt;![CDATA[0]]&gt;&lt;/Top&gt;&lt;/ChangeData&gt;"/>
</p:tagLst>
</file>

<file path=ppt/tags/tag51.xml><?xml version="1.0" encoding="utf-8"?>
<p:tagLst xmlns:a="http://schemas.openxmlformats.org/drawingml/2006/main" xmlns:r="http://schemas.openxmlformats.org/officeDocument/2006/relationships" xmlns:p="http://schemas.openxmlformats.org/presentationml/2006/main">
  <p:tag name="MMPROD_ABSOLUTEPOSITIONID" val="7011"/>
  <p:tag name="MMPROD_LASTVALUES" val="&lt;ChangeData&gt;&lt;Text&gt;&lt;![CDATA[You did not answer this question completely]]&gt;&lt;/Text&gt;&lt;FontSize&gt;&lt;![CDATA[18]]&gt;&lt;/FontSize&gt;&lt;Left&gt;&lt;![CDATA[0]]&gt;&lt;/Left&gt;&lt;Top&gt;&lt;![CDATA[0]]&gt;&lt;/Top&gt;&lt;/ChangeData&gt;"/>
</p:tagLst>
</file>

<file path=ppt/tags/tag52.xml><?xml version="1.0" encoding="utf-8"?>
<p:tagLst xmlns:a="http://schemas.openxmlformats.org/drawingml/2006/main" xmlns:r="http://schemas.openxmlformats.org/officeDocument/2006/relationships" xmlns:p="http://schemas.openxmlformats.org/presentationml/2006/main">
  <p:tag name="MMPROD_ABSOLUTEPOSITIONID" val="7007"/>
  <p:tag name="MMPROD_LASTVALUES" val="&lt;ChangeData&gt;&lt;Text&gt;&lt;![CDATA[Bạn phải trả lời câu hỏi trước khi tiếp tục]]&gt;&lt;/Text&gt;&lt;FontSize&gt;&lt;![CDATA[18]]&gt;&lt;/FontSize&gt;&lt;Left&gt;&lt;![CDATA[0]]&gt;&lt;/Left&gt;&lt;Top&gt;&lt;![CDATA[0]]&gt;&lt;/Top&gt;&lt;/ChangeData&gt;"/>
</p:tagLst>
</file>

<file path=ppt/tags/tag53.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50.3013]]&gt;&lt;/Top&gt;&lt;/ChangeData&gt;"/>
</p:tagLst>
</file>

<file path=ppt/tags/tag54.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50.3013]]&gt;&lt;/Top&gt;&lt;/ChangeData&gt;"/>
</p:tagLst>
</file>

<file path=ppt/tags/tag55.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35.5]]&gt;&lt;/Left&gt;&lt;Top&gt;&lt;![CDATA[204]]&gt;&lt;/Top&gt;&lt;/ChangeData&gt;"/>
  <p:tag name="MMPROD_ID" val="10123"/>
  <p:tag name="MMPROD_TYPE" val="10018"/>
  <p:tag name="MMPROD_DATA" val="&lt;property id=&quot;10073&quot; value=&quot;T&quot;/&gt;&lt;property id=&quot;10074&quot; value=&quot;1&quot;/&gt;&lt;property id=&quot;10193&quot; value=&quot;A&quot;/&gt;&lt;property id=&quot;10199&quot; value=&quot;0&quot;/&gt;&lt;object type=&quot;10049&quot; unique_id=&quot;10124&quot;&gt;&lt;property id=&quot;10020&quot; value=&quot;9&quot;/&gt;&lt;property id=&quot;10102&quot; value=&quot;0&quot;/&gt;&lt;property id=&quot;10191&quot; value=&quot;-1&quot;/&gt;&lt;/object&gt;"/>
  <p:tag name="MMPROD_COLLECTIONCONTAINERID" val="10120"/>
  <p:tag name="MMPROD_PARENTID" val="10119"/>
  <p:tag name="MMPROD_ANSWERLETTER" val="A) "/>
</p:tagLst>
</file>

<file path=ppt/tags/tag56.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42.62504]]&gt;&lt;/Left&gt;&lt;Top&gt;&lt;![CDATA[252]]&gt;&lt;/Top&gt;&lt;/ChangeData&gt;"/>
  <p:tag name="MMPROD_ID" val="10125"/>
  <p:tag name="MMPROD_TYPE" val="10018"/>
  <p:tag name="MMPROD_DATA" val="&lt;property id=&quot;10074&quot; value=&quot;0&quot;/&gt;&lt;property id=&quot;10193&quot; value=&quot;B&quot;/&gt;&lt;property id=&quot;10199&quot; value=&quot;0&quot;/&gt;&lt;object type=&quot;10049&quot; unique_id=&quot;10126&quot;&gt;&lt;property id=&quot;10020&quot; value=&quot;9&quot;/&gt;&lt;property id=&quot;10102&quot; value=&quot;0&quot;/&gt;&lt;property id=&quot;10191&quot; value=&quot;-1&quot;/&gt;&lt;/object&gt;"/>
  <p:tag name="MMPROD_COLLECTIONCONTAINERID" val="10120"/>
  <p:tag name="MMPROD_PARENTID" val="10119"/>
  <p:tag name="MMPROD_ANSWERLETTER" val="B) "/>
</p:tagLst>
</file>

<file path=ppt/tags/tag57.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8]]&gt;&lt;/FontSize&gt;&lt;Left&gt;&lt;![CDATA[85]]&gt;&lt;/Left&gt;&lt;Top&gt;&lt;![CDATA[176.8]]&gt;&lt;/Top&gt;&lt;/ChangeData&gt;"/>
  <p:tag name="MMPROD_ABSOLUTEPOSITIONID" val="1042"/>
</p:tagLst>
</file>

<file path=ppt/tags/tag58.xml><?xml version="1.0" encoding="utf-8"?>
<p:tagLst xmlns:a="http://schemas.openxmlformats.org/drawingml/2006/main" xmlns:r="http://schemas.openxmlformats.org/officeDocument/2006/relationships" xmlns:p="http://schemas.openxmlformats.org/presentationml/2006/main">
  <p:tag name="MMPROD_LASTVALUES" val="&lt;ChangeData&gt;&lt;Text&gt;&lt;![CDATA[Sai]]&gt;&lt;/Text&gt;&lt;FontSize&gt;&lt;![CDATA[28]]&gt;&lt;/FontSize&gt;&lt;Left&gt;&lt;![CDATA[128]]&gt;&lt;/Left&gt;&lt;Top&gt;&lt;![CDATA[176.8]]&gt;&lt;/Top&gt;&lt;/ChangeData&gt;"/>
  <p:tag name="MMPROD_ABSOLUTEPOSITIONID" val="1022"/>
</p:tagLst>
</file>

<file path=ppt/tags/tag59.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6.xml><?xml version="1.0" encoding="utf-8"?>
<p:tagLst xmlns:a="http://schemas.openxmlformats.org/drawingml/2006/main" xmlns:r="http://schemas.openxmlformats.org/officeDocument/2006/relationships" xmlns:p="http://schemas.openxmlformats.org/presentationml/2006/main">
  <p:tag name="MMPROD_ABSOLUTEPOSITIONID" val="7009"/>
  <p:tag name="MMPROD_LASTVALUES" val="&lt;ChangeData&gt;&lt;Text&gt;&lt;![CDATA[You answered this correctly!]]&gt;&lt;/Text&gt;&lt;FontSize&gt;&lt;![CDATA[18]]&gt;&lt;/FontSize&gt;&lt;Left&gt;&lt;![CDATA[0]]&gt;&lt;/Left&gt;&lt;Top&gt;&lt;![CDATA[0]]&gt;&lt;/Top&gt;&lt;/ChangeData&gt;"/>
</p:tagLst>
</file>

<file path=ppt/tags/tag60.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8]]&gt;&lt;/FontSize&gt;&lt;Left&gt;&lt;![CDATA[85]]&gt;&lt;/Left&gt;&lt;Top&gt;&lt;![CDATA[129.6]]&gt;&lt;/Top&gt;&lt;/ChangeData&gt;"/>
  <p:tag name="MMPROD_ABSOLUTEPOSITIONID" val="1041"/>
</p:tagLst>
</file>

<file path=ppt/tags/tag61.xml><?xml version="1.0" encoding="utf-8"?>
<p:tagLst xmlns:a="http://schemas.openxmlformats.org/drawingml/2006/main" xmlns:r="http://schemas.openxmlformats.org/officeDocument/2006/relationships" xmlns:p="http://schemas.openxmlformats.org/presentationml/2006/main">
  <p:tag name="MMPROD_LASTVALUES" val="&lt;ChangeData&gt;&lt;Text&gt;&lt;![CDATA[Đúng]]&gt;&lt;/Text&gt;&lt;FontSize&gt;&lt;![CDATA[28]]&gt;&lt;/FontSize&gt;&lt;Left&gt;&lt;![CDATA[128]]&gt;&lt;/Left&gt;&lt;Top&gt;&lt;![CDATA[129.6]]&gt;&lt;/Top&gt;&lt;/ChangeData&gt;"/>
  <p:tag name="MMPROD_ABSOLUTEPOSITIONID" val="1021"/>
</p:tagLst>
</file>

<file path=ppt/tags/tag62.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63.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Xóa]]&gt;&lt;/Text&gt;&lt;FontSize&gt;&lt;![CDATA[14]]&gt;&lt;/FontSize&gt;&lt;Left&gt;&lt;![CDATA[595.7511]]&gt;&lt;/Left&gt;&lt;Top&gt;&lt;![CDATA[452.2532]]&gt;&lt;/Top&gt;&lt;/ChangeData&gt;"/>
</p:tagLst>
</file>

<file path=ppt/tags/tag64.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Đồng ý]]&gt;&lt;/Text&gt;&lt;FontSize&gt;&lt;![CDATA[14]]&gt;&lt;/FontSize&gt;&lt;Left&gt;&lt;![CDATA[498.6234]]&gt;&lt;/Left&gt;&lt;Top&gt;&lt;![CDATA[452.2532]]&gt;&lt;/Top&gt;&lt;/ChangeData&gt;"/>
</p:tagLst>
</file>

<file path=ppt/tags/tag65.xml><?xml version="1.0" encoding="utf-8"?>
<p:tagLst xmlns:a="http://schemas.openxmlformats.org/drawingml/2006/main" xmlns:r="http://schemas.openxmlformats.org/officeDocument/2006/relationships" xmlns:p="http://schemas.openxmlformats.org/presentationml/2006/main">
  <p:tag name="MMPROD_LASTVALUES" val="&lt;ChangeData&gt;&lt;SlideID&gt;&lt;![CDATA[346]]&gt;&lt;/SlideID&gt;&lt;/ChangeData&gt;"/>
  <p:tag name="MMPROD_PASSDATA" val="&lt;object type=&quot;10050&quot; unique_id=&quot;10140&quot;&gt;&lt;property id=&quot;10020&quot; value=&quot;2&quot;/&gt;&lt;property id=&quot;10102&quot; value=&quot;1&quot;/&gt;&lt;property id=&quot;10191&quot; value=&quot;-1&quot;/&gt;&lt;/object&gt;"/>
  <p:tag name="MMPROD_FAILDATA" val="&lt;object type=&quot;10051&quot; unique_id=&quot;10141&quot;&gt;&lt;property id=&quot;10020&quot; value=&quot;2&quot;/&gt;&lt;property id=&quot;10102&quot; value=&quot;1&quot;/&gt;&lt;property id=&quot;10191&quot; value=&quot;-1&quot;/&gt;&lt;/object&gt;"/>
  <p:tag name="MMPROD_ID" val="10138"/>
  <p:tag name="MMPROD_TYPE" val="10055"/>
  <p:tag name="MMPROD_DATA" val="&lt;property id=&quot;10026&quot; value=&quot;10&quot;/&gt;&lt;property id=&quot;10027&quot; value=&quot;Interaction10138&quot;/&gt;&lt;property id=&quot;10028&quot; value=&quot;0&quot;/&gt;&lt;property id=&quot;10063&quot; value=&quot;1&quot;/&gt;&lt;property id=&quot;10070&quot; value=&quot;Khẳng định sau đúng hay sai?&quot;/&gt;&lt;property id=&quot;10098&quot; value=&quot;True/False&quot;/&gt;&lt;property id=&quot;10100&quot; value=&quot;0&quot;/&gt;&lt;property id=&quot;10108&quot; value=&quot;1&quot;/&gt;&lt;property id=&quot;10109&quot; value=&quot;1&quot;/&gt;&lt;property id=&quot;10110&quot; value=&quot;0&quot;/&gt;&lt;property id=&quot;10111&quot; value=&quot;1&quot;/&gt;&lt;property id=&quot;10112&quot; value=&quot;1&quot;/&gt;&lt;property id=&quot;10115&quot; value=&quot;1&quot;/&gt;&lt;property id=&quot;10120&quot; value=&quot;1&quot;/&gt;&lt;property id=&quot;10131&quot; value=&quot;1&quot;/&gt;&lt;property id=&quot;10132&quot; value=&quot;1&quot;/&gt;&lt;property id=&quot;10159&quot; value=&quot;0&quot;/&gt;&lt;property id=&quot;10178&quot; value=&quot;1&quot;/&gt;&lt;property id=&quot;10182&quot; value=&quot;1&quot;/&gt;&lt;property id=&quot;10206&quot; value=&quot;0&quot;/&gt;&lt;property id=&quot;10207&quot; value=&quot;0&quot;/&gt;"/>
  <p:tag name="MMPROD_COLLECTIONCONTAINERID" val="20000"/>
  <p:tag name="MMPROD_PARENTID" val="10097"/>
  <p:tag name="MMPROD_PARENTQUESTIONGROUPID" val="10102"/>
  <p:tag name="QUIZCLIPSSOURCE" val="797712439,C:\Users\hp\Desktop\gui\Bai-giang-E-learning6-7\Media.ppcx"/>
  <p:tag name="MMPROD_ANSWERCOUNT" val="2"/>
</p:tagLst>
</file>

<file path=ppt/tags/tag66.xml><?xml version="1.0" encoding="utf-8"?>
<p:tagLst xmlns:a="http://schemas.openxmlformats.org/drawingml/2006/main" xmlns:r="http://schemas.openxmlformats.org/officeDocument/2006/relationships" xmlns:p="http://schemas.openxmlformats.org/presentationml/2006/main">
  <p:tag name="MMPROD_ID" val="10138"/>
  <p:tag name="MMPROD_ABSOLUTEPOSITIONID" val="100"/>
  <p:tag name="MMPROD_LASTVALUES" val="&lt;ChangeData&gt;&lt;Text&gt;&lt;![CDATA[Hệ số cao nhất của đa thức :                                      là 100]]&gt;&lt;/Text&gt;&lt;FontSize&gt;&lt;![CDATA[41]]&gt;&lt;/FontSize&gt;&lt;Left&gt;&lt;![CDATA[0]]&gt;&lt;/Left&gt;&lt;Top&gt;&lt;![CDATA[0]]&gt;&lt;/Top&gt;&lt;/ChangeData&gt;"/>
</p:tagLst>
</file>

<file path=ppt/tags/tag67.xml><?xml version="1.0" encoding="utf-8"?>
<p:tagLst xmlns:a="http://schemas.openxmlformats.org/drawingml/2006/main" xmlns:r="http://schemas.openxmlformats.org/officeDocument/2006/relationships" xmlns:p="http://schemas.openxmlformats.org/presentationml/2006/main">
  <p:tag name="MMPROD_ABSOLUTEPOSITIONID" val="7000"/>
  <p:tag name="MMPROD_LASTVALUES" val="&lt;ChangeData&gt;&lt;Text&gt;&lt;![CDATA[Chính xác - nhấp chuột để tiếp tục]]&gt;&lt;/Text&gt;&lt;FontSize&gt;&lt;![CDATA[18]]&gt;&lt;/FontSize&gt;&lt;Left&gt;&lt;![CDATA[0]]&gt;&lt;/Left&gt;&lt;Top&gt;&lt;![CDATA[0]]&gt;&lt;/Top&gt;&lt;/ChangeData&gt;"/>
</p:tagLst>
</file>

<file path=ppt/tags/tag68.xml><?xml version="1.0" encoding="utf-8"?>
<p:tagLst xmlns:a="http://schemas.openxmlformats.org/drawingml/2006/main" xmlns:r="http://schemas.openxmlformats.org/officeDocument/2006/relationships" xmlns:p="http://schemas.openxmlformats.org/presentationml/2006/main">
  <p:tag name="MMPROD_ABSOLUTEPOSITIONID" val="7002"/>
  <p:tag name="MMPROD_LASTVALUES" val="&lt;ChangeData&gt;&lt;Text&gt;&lt;![CDATA[Chưa chính xác- nhấp chuột để tiếp tục]]&gt;&lt;/Text&gt;&lt;FontSize&gt;&lt;![CDATA[18]]&gt;&lt;/FontSize&gt;&lt;Left&gt;&lt;![CDATA[0]]&gt;&lt;/Left&gt;&lt;Top&gt;&lt;![CDATA[0]]&gt;&lt;/Top&gt;&lt;/ChangeData&gt;"/>
</p:tagLst>
</file>

<file path=ppt/tags/tag69.xml><?xml version="1.0" encoding="utf-8"?>
<p:tagLst xmlns:a="http://schemas.openxmlformats.org/drawingml/2006/main" xmlns:r="http://schemas.openxmlformats.org/officeDocument/2006/relationships" xmlns:p="http://schemas.openxmlformats.org/presentationml/2006/main">
  <p:tag name="MMPROD_ABSOLUTEPOSITIONID" val="7009"/>
  <p:tag name="MMPROD_LASTVALUES" val="&lt;ChangeData&gt;&lt;Text&gt;&lt;![CDATA[You answered this correctly!]]&gt;&lt;/Text&gt;&lt;FontSize&gt;&lt;![CDATA[18]]&gt;&lt;/FontSize&gt;&lt;Left&gt;&lt;![CDATA[0]]&gt;&lt;/Left&gt;&lt;Top&gt;&lt;![CDATA[0]]&gt;&lt;/Top&gt;&lt;/ChangeData&gt;"/>
</p:tagLst>
</file>

<file path=ppt/tags/tag7.xml><?xml version="1.0" encoding="utf-8"?>
<p:tagLst xmlns:a="http://schemas.openxmlformats.org/drawingml/2006/main" xmlns:r="http://schemas.openxmlformats.org/officeDocument/2006/relationships" xmlns:p="http://schemas.openxmlformats.org/presentationml/2006/main">
  <p:tag name="MMPROD_ABSOLUTEPOSITIONID" val="7006"/>
  <p:tag name="MMPROD_LASTVALUES" val="&lt;ChangeData&gt;&lt;Text&gt;&lt;![CDATA[Your answer:]]&gt;&lt;/Text&gt;&lt;FontSize&gt;&lt;![CDATA[18]]&gt;&lt;/FontSize&gt;&lt;Left&gt;&lt;![CDATA[0]]&gt;&lt;/Left&gt;&lt;Top&gt;&lt;![CDATA[0]]&gt;&lt;/Top&gt;&lt;/ChangeData&gt;"/>
</p:tagLst>
</file>

<file path=ppt/tags/tag70.xml><?xml version="1.0" encoding="utf-8"?>
<p:tagLst xmlns:a="http://schemas.openxmlformats.org/drawingml/2006/main" xmlns:r="http://schemas.openxmlformats.org/officeDocument/2006/relationships" xmlns:p="http://schemas.openxmlformats.org/presentationml/2006/main">
  <p:tag name="MMPROD_ABSOLUTEPOSITIONID" val="7006"/>
  <p:tag name="MMPROD_LASTVALUES" val="&lt;ChangeData&gt;&lt;Text&gt;&lt;![CDATA[Your answer:]]&gt;&lt;/Text&gt;&lt;FontSize&gt;&lt;![CDATA[18]]&gt;&lt;/FontSize&gt;&lt;Left&gt;&lt;![CDATA[0]]&gt;&lt;/Left&gt;&lt;Top&gt;&lt;![CDATA[0]]&gt;&lt;/Top&gt;&lt;/ChangeData&gt;"/>
</p:tagLst>
</file>

<file path=ppt/tags/tag71.xml><?xml version="1.0" encoding="utf-8"?>
<p:tagLst xmlns:a="http://schemas.openxmlformats.org/drawingml/2006/main" xmlns:r="http://schemas.openxmlformats.org/officeDocument/2006/relationships" xmlns:p="http://schemas.openxmlformats.org/presentationml/2006/main">
  <p:tag name="MMPROD_ABSOLUTEPOSITIONID" val="7010"/>
  <p:tag name="MMPROD_LASTVALUES" val="&lt;ChangeData&gt;&lt;Text&gt;&lt;![CDATA[The correct answer is:]]&gt;&lt;/Text&gt;&lt;FontSize&gt;&lt;![CDATA[18]]&gt;&lt;/FontSize&gt;&lt;Left&gt;&lt;![CDATA[0]]&gt;&lt;/Left&gt;&lt;Top&gt;&lt;![CDATA[0]]&gt;&lt;/Top&gt;&lt;/ChangeData&gt;"/>
</p:tagLst>
</file>

<file path=ppt/tags/tag72.xml><?xml version="1.0" encoding="utf-8"?>
<p:tagLst xmlns:a="http://schemas.openxmlformats.org/drawingml/2006/main" xmlns:r="http://schemas.openxmlformats.org/officeDocument/2006/relationships" xmlns:p="http://schemas.openxmlformats.org/presentationml/2006/main">
  <p:tag name="MMPROD_ABSOLUTEPOSITIONID" val="7011"/>
  <p:tag name="MMPROD_LASTVALUES" val="&lt;ChangeData&gt;&lt;Text&gt;&lt;![CDATA[You did not answer this question completely]]&gt;&lt;/Text&gt;&lt;FontSize&gt;&lt;![CDATA[18]]&gt;&lt;/FontSize&gt;&lt;Left&gt;&lt;![CDATA[0]]&gt;&lt;/Left&gt;&lt;Top&gt;&lt;![CDATA[0]]&gt;&lt;/Top&gt;&lt;/ChangeData&gt;"/>
</p:tagLst>
</file>

<file path=ppt/tags/tag73.xml><?xml version="1.0" encoding="utf-8"?>
<p:tagLst xmlns:a="http://schemas.openxmlformats.org/drawingml/2006/main" xmlns:r="http://schemas.openxmlformats.org/officeDocument/2006/relationships" xmlns:p="http://schemas.openxmlformats.org/presentationml/2006/main">
  <p:tag name="MMPROD_ABSOLUTEPOSITIONID" val="7007"/>
  <p:tag name="MMPROD_LASTVALUES" val="&lt;ChangeData&gt;&lt;Text&gt;&lt;![CDATA[Bạn phải trả lời câu hỏi trước khi tiếp tục]]&gt;&lt;/Text&gt;&lt;FontSize&gt;&lt;![CDATA[18]]&gt;&lt;/FontSize&gt;&lt;Left&gt;&lt;![CDATA[0]]&gt;&lt;/Left&gt;&lt;Top&gt;&lt;![CDATA[0]]&gt;&lt;/Top&gt;&lt;/ChangeData&gt;"/>
</p:tagLst>
</file>

<file path=ppt/tags/tag74.xml><?xml version="1.0" encoding="utf-8"?>
<p:tagLst xmlns:a="http://schemas.openxmlformats.org/drawingml/2006/main" xmlns:r="http://schemas.openxmlformats.org/officeDocument/2006/relationships" xmlns:p="http://schemas.openxmlformats.org/presentationml/2006/main">
  <p:tag name="MMPROD_ABSOLUTEPOSITIONID" val="104"/>
  <p:tag name="MMPROD_LASTVALUES" val="&lt;ChangeData&gt;&lt;Left&gt;&lt;![CDATA[496.6]]&gt;&lt;/Left&gt;&lt;Top&gt;&lt;![CDATA[450.3013]]&gt;&lt;/Top&gt;&lt;/ChangeData&gt;"/>
</p:tagLst>
</file>

<file path=ppt/tags/tag75.xml><?xml version="1.0" encoding="utf-8"?>
<p:tagLst xmlns:a="http://schemas.openxmlformats.org/drawingml/2006/main" xmlns:r="http://schemas.openxmlformats.org/officeDocument/2006/relationships" xmlns:p="http://schemas.openxmlformats.org/presentationml/2006/main">
  <p:tag name="MMPROD_ABSOLUTEPOSITIONID" val="106"/>
  <p:tag name="MMPROD_LASTVALUES" val="&lt;ChangeData&gt;&lt;Left&gt;&lt;![CDATA[593.8]]&gt;&lt;/Left&gt;&lt;Top&gt;&lt;![CDATA[450.3013]]&gt;&lt;/Top&gt;&lt;/ChangeData&gt;"/>
</p:tagLst>
</file>

<file path=ppt/tags/tag76.xml><?xml version="1.0" encoding="utf-8"?>
<p:tagLst xmlns:a="http://schemas.openxmlformats.org/drawingml/2006/main" xmlns:r="http://schemas.openxmlformats.org/officeDocument/2006/relationships" xmlns:p="http://schemas.openxmlformats.org/presentationml/2006/main">
  <p:tag name="MMPROD_ABSOLUTEPOSITIONID" val="1001"/>
  <p:tag name="MMPROD_LASTVALUES" val="&lt;ChangeData&gt;&lt;Left&gt;&lt;![CDATA[55.62504]]&gt;&lt;/Left&gt;&lt;Top&gt;&lt;![CDATA[198]]&gt;&lt;/Top&gt;&lt;/ChangeData&gt;"/>
  <p:tag name="MMPROD_ID" val="10142"/>
  <p:tag name="MMPROD_TYPE" val="10018"/>
  <p:tag name="MMPROD_DATA" val="&lt;property id=&quot;10074&quot; value=&quot;0&quot;/&gt;&lt;property id=&quot;10193&quot; value=&quot;A&quot;/&gt;&lt;property id=&quot;10199&quot; value=&quot;0&quot;/&gt;&lt;object type=&quot;10049&quot; unique_id=&quot;10143&quot;&gt;&lt;property id=&quot;10020&quot; value=&quot;9&quot;/&gt;&lt;property id=&quot;10102&quot; value=&quot;0&quot;/&gt;&lt;property id=&quot;10191&quot; value=&quot;-1&quot;/&gt;&lt;/object&gt;"/>
  <p:tag name="MMPROD_COLLECTIONCONTAINERID" val="10139"/>
  <p:tag name="MMPROD_PARENTID" val="10138"/>
  <p:tag name="MMPROD_ANSWERLETTER" val="A) "/>
</p:tagLst>
</file>

<file path=ppt/tags/tag77.xml><?xml version="1.0" encoding="utf-8"?>
<p:tagLst xmlns:a="http://schemas.openxmlformats.org/drawingml/2006/main" xmlns:r="http://schemas.openxmlformats.org/officeDocument/2006/relationships" xmlns:p="http://schemas.openxmlformats.org/presentationml/2006/main">
  <p:tag name="MMPROD_ABSOLUTEPOSITIONID" val="1002"/>
  <p:tag name="MMPROD_LASTVALUES" val="&lt;ChangeData&gt;&lt;Left&gt;&lt;![CDATA[52.62504]]&gt;&lt;/Left&gt;&lt;Top&gt;&lt;![CDATA[244]]&gt;&lt;/Top&gt;&lt;/ChangeData&gt;"/>
  <p:tag name="MMPROD_ID" val="10144"/>
  <p:tag name="MMPROD_TYPE" val="10018"/>
  <p:tag name="MMPROD_DATA" val="&lt;property id=&quot;10073&quot; value=&quot;T&quot;/&gt;&lt;property id=&quot;10074&quot; value=&quot;1&quot;/&gt;&lt;property id=&quot;10193&quot; value=&quot;B&quot;/&gt;&lt;property id=&quot;10199&quot; value=&quot;0&quot;/&gt;&lt;object type=&quot;10049&quot; unique_id=&quot;10145&quot;&gt;&lt;property id=&quot;10020&quot; value=&quot;9&quot;/&gt;&lt;property id=&quot;10102&quot; value=&quot;0&quot;/&gt;&lt;property id=&quot;10191&quot; value=&quot;-1&quot;/&gt;&lt;/object&gt;"/>
  <p:tag name="MMPROD_COLLECTIONCONTAINERID" val="10139"/>
  <p:tag name="MMPROD_PARENTID" val="10138"/>
  <p:tag name="MMPROD_ANSWERLETTER" val="B) "/>
</p:tagLst>
</file>

<file path=ppt/tags/tag78.xml><?xml version="1.0" encoding="utf-8"?>
<p:tagLst xmlns:a="http://schemas.openxmlformats.org/drawingml/2006/main" xmlns:r="http://schemas.openxmlformats.org/officeDocument/2006/relationships" xmlns:p="http://schemas.openxmlformats.org/presentationml/2006/main">
  <p:tag name="MMPROD_LASTVALUES" val="&lt;ChangeData&gt;&lt;Text&gt;&lt;![CDATA[B) ]]&gt;&lt;/Text&gt;&lt;FontSize&gt;&lt;![CDATA[28]]&gt;&lt;/FontSize&gt;&lt;Left&gt;&lt;![CDATA[85]]&gt;&lt;/Left&gt;&lt;Top&gt;&lt;![CDATA[176.8]]&gt;&lt;/Top&gt;&lt;/ChangeData&gt;"/>
  <p:tag name="MMPROD_ABSOLUTEPOSITIONID" val="1042"/>
</p:tagLst>
</file>

<file path=ppt/tags/tag79.xml><?xml version="1.0" encoding="utf-8"?>
<p:tagLst xmlns:a="http://schemas.openxmlformats.org/drawingml/2006/main" xmlns:r="http://schemas.openxmlformats.org/officeDocument/2006/relationships" xmlns:p="http://schemas.openxmlformats.org/presentationml/2006/main">
  <p:tag name="MMPROD_LASTVALUES" val="&lt;ChangeData&gt;&lt;Text&gt;&lt;![CDATA[Sai]]&gt;&lt;/Text&gt;&lt;FontSize&gt;&lt;![CDATA[28]]&gt;&lt;/FontSize&gt;&lt;Left&gt;&lt;![CDATA[128]]&gt;&lt;/Left&gt;&lt;Top&gt;&lt;![CDATA[176.8]]&gt;&lt;/Top&gt;&lt;/ChangeData&gt;"/>
  <p:tag name="MMPROD_ABSOLUTEPOSITIONID" val="1022"/>
</p:tagLst>
</file>

<file path=ppt/tags/tag8.xml><?xml version="1.0" encoding="utf-8"?>
<p:tagLst xmlns:a="http://schemas.openxmlformats.org/drawingml/2006/main" xmlns:r="http://schemas.openxmlformats.org/officeDocument/2006/relationships" xmlns:p="http://schemas.openxmlformats.org/presentationml/2006/main">
  <p:tag name="MMPROD_ABSOLUTEPOSITIONID" val="7010"/>
  <p:tag name="MMPROD_LASTVALUES" val="&lt;ChangeData&gt;&lt;Text&gt;&lt;![CDATA[The correct answer is:]]&gt;&lt;/Text&gt;&lt;FontSize&gt;&lt;![CDATA[18]]&gt;&lt;/FontSize&gt;&lt;Left&gt;&lt;![CDATA[0]]&gt;&lt;/Left&gt;&lt;Top&gt;&lt;![CDATA[0]]&gt;&lt;/Top&gt;&lt;/ChangeData&gt;"/>
</p:tagLst>
</file>

<file path=ppt/tags/tag80.xml><?xml version="1.0" encoding="utf-8"?>
<p:tagLst xmlns:a="http://schemas.openxmlformats.org/drawingml/2006/main" xmlns:r="http://schemas.openxmlformats.org/officeDocument/2006/relationships" xmlns:p="http://schemas.openxmlformats.org/presentationml/2006/main">
  <p:tag name="MMPROD_ABSOLUTEPOSITIONID" val="1012"/>
  <p:tag name="MMPROD_CONTROLTYPE" val="1"/>
  <p:tag name="MMPROD_SCALEOPERATION" val="1"/>
</p:tagLst>
</file>

<file path=ppt/tags/tag81.xml><?xml version="1.0" encoding="utf-8"?>
<p:tagLst xmlns:a="http://schemas.openxmlformats.org/drawingml/2006/main" xmlns:r="http://schemas.openxmlformats.org/officeDocument/2006/relationships" xmlns:p="http://schemas.openxmlformats.org/presentationml/2006/main">
  <p:tag name="MMPROD_LASTVALUES" val="&lt;ChangeData&gt;&lt;Text&gt;&lt;![CDATA[A) ]]&gt;&lt;/Text&gt;&lt;FontSize&gt;&lt;![CDATA[28]]&gt;&lt;/FontSize&gt;&lt;Left&gt;&lt;![CDATA[85]]&gt;&lt;/Left&gt;&lt;Top&gt;&lt;![CDATA[129.6]]&gt;&lt;/Top&gt;&lt;/ChangeData&gt;"/>
  <p:tag name="MMPROD_ABSOLUTEPOSITIONID" val="1041"/>
</p:tagLst>
</file>

<file path=ppt/tags/tag82.xml><?xml version="1.0" encoding="utf-8"?>
<p:tagLst xmlns:a="http://schemas.openxmlformats.org/drawingml/2006/main" xmlns:r="http://schemas.openxmlformats.org/officeDocument/2006/relationships" xmlns:p="http://schemas.openxmlformats.org/presentationml/2006/main">
  <p:tag name="MMPROD_LASTVALUES" val="&lt;ChangeData&gt;&lt;Text&gt;&lt;![CDATA[Đúng ]]&gt;&lt;/Text&gt;&lt;FontSize&gt;&lt;![CDATA[28]]&gt;&lt;/FontSize&gt;&lt;Left&gt;&lt;![CDATA[128]]&gt;&lt;/Left&gt;&lt;Top&gt;&lt;![CDATA[129.6]]&gt;&lt;/Top&gt;&lt;/ChangeData&gt;"/>
  <p:tag name="MMPROD_ABSOLUTEPOSITIONID" val="1021"/>
</p:tagLst>
</file>

<file path=ppt/tags/tag83.xml><?xml version="1.0" encoding="utf-8"?>
<p:tagLst xmlns:a="http://schemas.openxmlformats.org/drawingml/2006/main" xmlns:r="http://schemas.openxmlformats.org/officeDocument/2006/relationships" xmlns:p="http://schemas.openxmlformats.org/presentationml/2006/main">
  <p:tag name="MMPROD_ABSOLUTEPOSITIONID" val="1011"/>
  <p:tag name="MMPROD_CONTROLTYPE" val="1"/>
  <p:tag name="MMPROD_SCALEOPERATION" val="1"/>
</p:tagLst>
</file>

<file path=ppt/tags/tag84.xml><?xml version="1.0" encoding="utf-8"?>
<p:tagLst xmlns:a="http://schemas.openxmlformats.org/drawingml/2006/main" xmlns:r="http://schemas.openxmlformats.org/officeDocument/2006/relationships" xmlns:p="http://schemas.openxmlformats.org/presentationml/2006/main">
  <p:tag name="MMPROD_ABSOLUTEPOSITIONID" val="107"/>
  <p:tag name="MMPROD_LASTVALUES" val="&lt;ChangeData&gt;&lt;Text&gt;&lt;![CDATA[Xóa]]&gt;&lt;/Text&gt;&lt;FontSize&gt;&lt;![CDATA[14]]&gt;&lt;/FontSize&gt;&lt;Left&gt;&lt;![CDATA[595.7511]]&gt;&lt;/Left&gt;&lt;Top&gt;&lt;![CDATA[452.2532]]&gt;&lt;/Top&gt;&lt;/ChangeData&gt;"/>
</p:tagLst>
</file>

<file path=ppt/tags/tag85.xml><?xml version="1.0" encoding="utf-8"?>
<p:tagLst xmlns:a="http://schemas.openxmlformats.org/drawingml/2006/main" xmlns:r="http://schemas.openxmlformats.org/officeDocument/2006/relationships" xmlns:p="http://schemas.openxmlformats.org/presentationml/2006/main">
  <p:tag name="MMPROD_ABSOLUTEPOSITIONID" val="105"/>
  <p:tag name="MMPROD_LASTVALUES" val="&lt;ChangeData&gt;&lt;Text&gt;&lt;![CDATA[Đồng ý]]&gt;&lt;/Text&gt;&lt;FontSize&gt;&lt;![CDATA[14]]&gt;&lt;/FontSize&gt;&lt;Left&gt;&lt;![CDATA[498.6234]]&gt;&lt;/Left&gt;&lt;Top&gt;&lt;![CDATA[452.2532]]&gt;&lt;/Top&gt;&lt;/ChangeData&gt;"/>
</p:tagLst>
</file>

<file path=ppt/tags/tag86.xml><?xml version="1.0" encoding="utf-8"?>
<p:tagLst xmlns:a="http://schemas.openxmlformats.org/drawingml/2006/main" xmlns:r="http://schemas.openxmlformats.org/officeDocument/2006/relationships" xmlns:p="http://schemas.openxmlformats.org/presentationml/2006/main">
  <p:tag name="MMPROD_SCORING" val="10097"/>
  <p:tag name="MMPROD_TYPE" val="10007"/>
  <p:tag name="MMPROD_LASTVALUES" val="&lt;ChangeData&gt;&lt;SlideID&gt;&lt;![CDATA[345]]&gt;&lt;/SlideID&gt;&lt;/ChangeData&gt;"/>
</p:tagLst>
</file>

<file path=ppt/tags/tag87.xml><?xml version="1.0" encoding="utf-8"?>
<p:tagLst xmlns:a="http://schemas.openxmlformats.org/drawingml/2006/main" xmlns:r="http://schemas.openxmlformats.org/officeDocument/2006/relationships" xmlns:p="http://schemas.openxmlformats.org/presentationml/2006/main">
  <p:tag name="MMPROD_ABSOLUTEPOSITIONID" val="100"/>
  <p:tag name="MMPROD_LASTVALUES" val="&lt;ChangeData&gt;&lt;Text&gt;&lt;![CDATA[Củng cố kiến thức]]&gt;&lt;/Text&gt;&lt;FontSize&gt;&lt;![CDATA[44]]&gt;&lt;/FontSize&gt;&lt;Left&gt;&lt;![CDATA[0]]&gt;&lt;/Left&gt;&lt;Top&gt;&lt;![CDATA[0]]&gt;&lt;/Top&gt;&lt;/ChangeData&gt;"/>
</p:tagLst>
</file>

<file path=ppt/tags/tag88.xml><?xml version="1.0" encoding="utf-8"?>
<p:tagLst xmlns:a="http://schemas.openxmlformats.org/drawingml/2006/main" xmlns:r="http://schemas.openxmlformats.org/officeDocument/2006/relationships" xmlns:p="http://schemas.openxmlformats.org/presentationml/2006/main">
  <p:tag name="MMPROD_LASTVALUES" val="&lt;ChangeData&gt;&lt;Text&gt;&lt;![CDATA[Question Feedback/Review Information Will Appear Here]]&gt;&lt;/Text&gt;&lt;FontSize&gt;&lt;![CDATA[18]]&gt;&lt;/FontSize&gt;&lt;Left&gt;&lt;![CDATA[0]]&gt;&lt;/Left&gt;&lt;Top&gt;&lt;![CDATA[0]]&gt;&lt;/Top&gt;&lt;/ChangeData&gt;"/>
  <p:tag name="MMPROD_ABSOLUTEPOSITIONID" val="7006"/>
</p:tagLst>
</file>

<file path=ppt/tags/tag89.xml><?xml version="1.0" encoding="utf-8"?>
<p:tagLst xmlns:a="http://schemas.openxmlformats.org/drawingml/2006/main" xmlns:r="http://schemas.openxmlformats.org/officeDocument/2006/relationships" xmlns:p="http://schemas.openxmlformats.org/presentationml/2006/main">
  <p:tag name="MMPROD_ABSOLUTEPOSITIONID" val="9007"/>
  <p:tag name="MMPROD_LASTVALUES" val="&lt;ChangeData&gt;&lt;Left&gt;&lt;![CDATA[586.8]]&gt;&lt;/Left&gt;&lt;Top&gt;&lt;![CDATA[450.3013]]&gt;&lt;/Top&gt;&lt;/ChangeData&gt;"/>
</p:tagLst>
</file>

<file path=ppt/tags/tag9.xml><?xml version="1.0" encoding="utf-8"?>
<p:tagLst xmlns:a="http://schemas.openxmlformats.org/drawingml/2006/main" xmlns:r="http://schemas.openxmlformats.org/officeDocument/2006/relationships" xmlns:p="http://schemas.openxmlformats.org/presentationml/2006/main">
  <p:tag name="MMPROD_ABSOLUTEPOSITIONID" val="7011"/>
  <p:tag name="MMPROD_LASTVALUES" val="&lt;ChangeData&gt;&lt;Text&gt;&lt;![CDATA[You did not answer this question completely]]&gt;&lt;/Text&gt;&lt;FontSize&gt;&lt;![CDATA[18]]&gt;&lt;/FontSize&gt;&lt;Left&gt;&lt;![CDATA[0]]&gt;&lt;/Left&gt;&lt;Top&gt;&lt;![CDATA[0]]&gt;&lt;/Top&gt;&lt;/ChangeData&gt;"/>
</p:tagLst>
</file>

<file path=ppt/tags/tag90.xml><?xml version="1.0" encoding="utf-8"?>
<p:tagLst xmlns:a="http://schemas.openxmlformats.org/drawingml/2006/main" xmlns:r="http://schemas.openxmlformats.org/officeDocument/2006/relationships" xmlns:p="http://schemas.openxmlformats.org/presentationml/2006/main">
  <p:tag name="MMPROD_ABSOLUTEPOSITIONID" val="9009"/>
  <p:tag name="MMPROD_LASTVALUES" val="&lt;ChangeData&gt;&lt;Left&gt;&lt;![CDATA[482.6]]&gt;&lt;/Left&gt;&lt;Top&gt;&lt;![CDATA[450.3013]]&gt;&lt;/Top&gt;&lt;/ChangeData&gt;"/>
</p:tagLst>
</file>

<file path=ppt/tags/tag91.xml><?xml version="1.0" encoding="utf-8"?>
<p:tagLst xmlns:a="http://schemas.openxmlformats.org/drawingml/2006/main" xmlns:r="http://schemas.openxmlformats.org/officeDocument/2006/relationships" xmlns:p="http://schemas.openxmlformats.org/presentationml/2006/main">
  <p:tag name="MMPROD_ABSOLUTEPOSITIONID_{SCORE}" val="9001"/>
  <p:tag name="MMPROD_ABSOLUTEPOSITIONID_{MAX-SCORE}" val="9002"/>
  <p:tag name="MMPROD_ABSOLUTEPOSITIONID_{TOTAL-ATTEMPTS}" val="9006"/>
</p:tagLst>
</file>

<file path=ppt/tags/tag92.xml><?xml version="1.0" encoding="utf-8"?>
<p:tagLst xmlns:a="http://schemas.openxmlformats.org/drawingml/2006/main" xmlns:r="http://schemas.openxmlformats.org/officeDocument/2006/relationships" xmlns:p="http://schemas.openxmlformats.org/presentationml/2006/main">
  <p:tag name="MMPROD_ABSOLUTEPOSITIONID" val="9010"/>
  <p:tag name="MMPROD_LASTVALUES" val="&lt;ChangeData&gt;&lt;Text&gt;&lt;![CDATA[Continue]]&gt;&lt;/Text&gt;&lt;FontSize&gt;&lt;![CDATA[13]]&gt;&lt;/FontSize&gt;&lt;Left&gt;&lt;![CDATA[484.6]]&gt;&lt;/Left&gt;&lt;Top&gt;&lt;![CDATA[452.3013]]&gt;&lt;/Top&gt;&lt;/ChangeData&gt;"/>
</p:tagLst>
</file>

<file path=ppt/tags/tag93.xml><?xml version="1.0" encoding="utf-8"?>
<p:tagLst xmlns:a="http://schemas.openxmlformats.org/drawingml/2006/main" xmlns:r="http://schemas.openxmlformats.org/officeDocument/2006/relationships" xmlns:p="http://schemas.openxmlformats.org/presentationml/2006/main">
  <p:tag name="MMPROD_ABSOLUTEPOSITIONID" val="9008"/>
  <p:tag name="MMPROD_LASTVALUES" val="&lt;ChangeData&gt;&lt;Text&gt;&lt;![CDATA[Review Quiz]]&gt;&lt;/Text&gt;&lt;FontSize&gt;&lt;![CDATA[14]]&gt;&lt;/FontSize&gt;&lt;Left&gt;&lt;![CDATA[588.8]]&gt;&lt;/Left&gt;&lt;Top&gt;&lt;![CDATA[452.3013]]&gt;&lt;/Top&gt;&lt;/ChangeData&gt;"/>
</p:tagLst>
</file>

<file path=ppt/theme/theme1.xml><?xml version="1.0" encoding="utf-8"?>
<a:theme xmlns:a="http://schemas.openxmlformats.org/drawingml/2006/main" name="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3303</TotalTime>
  <Words>1736</Words>
  <Application>Microsoft Office PowerPoint</Application>
  <PresentationFormat>On-screen Show (4:3)</PresentationFormat>
  <Paragraphs>266</Paragraphs>
  <Slides>31</Slides>
  <Notes>25</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2</vt:i4>
      </vt:variant>
      <vt:variant>
        <vt:lpstr>Slide Titles</vt:lpstr>
      </vt:variant>
      <vt:variant>
        <vt:i4>31</vt:i4>
      </vt:variant>
    </vt:vector>
  </HeadingPairs>
  <TitlesOfParts>
    <vt:vector size="36" baseType="lpstr">
      <vt:lpstr>Times New Roman</vt:lpstr>
      <vt:lpstr>Arial</vt:lpstr>
      <vt:lpstr>Default Design</vt:lpstr>
      <vt:lpstr>MathType 5.0 Equation</vt:lpstr>
      <vt:lpstr>MathType 6.0 Equation</vt:lpstr>
      <vt:lpstr>Slide 1</vt:lpstr>
      <vt:lpstr>Slide 2</vt:lpstr>
      <vt:lpstr>Nhắc lại kiến thức cũ</vt:lpstr>
      <vt:lpstr>Slide 4</vt:lpstr>
      <vt:lpstr>Slide 5</vt:lpstr>
      <vt:lpstr>Slide 6</vt:lpstr>
      <vt:lpstr>Slide 7</vt:lpstr>
      <vt:lpstr>TIẾN TRÌNH BÀI GIẢNG</vt:lpstr>
      <vt:lpstr>Slide 9</vt:lpstr>
      <vt:lpstr>Slide 10</vt:lpstr>
      <vt:lpstr>Slide 11</vt:lpstr>
      <vt:lpstr>Slide 12</vt:lpstr>
      <vt:lpstr>   Tìm bậc của đa thức A(y) và B(x) sau đây: </vt:lpstr>
      <vt:lpstr>1. Đa thức một biến</vt:lpstr>
      <vt:lpstr>Slide 15</vt:lpstr>
      <vt:lpstr>Hãy sắp xếp các hạng tử của đa thức B(x) theo lũy thừa tăng của biến.</vt:lpstr>
      <vt:lpstr>Slide 17</vt:lpstr>
      <vt:lpstr>Slide 18</vt:lpstr>
      <vt:lpstr>2. Sắp xếp một đa thức</vt:lpstr>
      <vt:lpstr>Slide 20</vt:lpstr>
      <vt:lpstr>Slide 21</vt:lpstr>
      <vt:lpstr>Slide 22</vt:lpstr>
      <vt:lpstr>Slide 23</vt:lpstr>
      <vt:lpstr>Cho đa thức                                 thì P(-3)= 36.</vt:lpstr>
      <vt:lpstr>Bậc của đa thức: R(x)=                                              là 5.</vt:lpstr>
      <vt:lpstr>Mỗi số thực là một đa thức một biến</vt:lpstr>
      <vt:lpstr>Hệ số cao nhất của đa thức :                                      là 100</vt:lpstr>
      <vt:lpstr>Củng cố kiến thức</vt:lpstr>
      <vt:lpstr>Slide 29</vt:lpstr>
      <vt:lpstr>Slide 30</vt:lpstr>
      <vt:lpstr>Slide 31</vt:lpstr>
    </vt:vector>
  </TitlesOfParts>
  <Company>TGN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VNN.R9</dc:creator>
  <cp:lastModifiedBy>A</cp:lastModifiedBy>
  <cp:revision>298</cp:revision>
  <dcterms:created xsi:type="dcterms:W3CDTF">2008-03-07T12:14:17Z</dcterms:created>
  <dcterms:modified xsi:type="dcterms:W3CDTF">2016-10-20T01:00:47Z</dcterms:modified>
</cp:coreProperties>
</file>